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7" r:id="rId9"/>
    <p:sldId id="268" r:id="rId10"/>
    <p:sldId id="264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3FE9D9-0CAE-433B-88CB-3DB3CF602131}" type="doc">
      <dgm:prSet loTypeId="urn:microsoft.com/office/officeart/2005/8/layout/gear1" loCatId="relationship" qsTypeId="urn:microsoft.com/office/officeart/2005/8/quickstyle/simple1" qsCatId="simple" csTypeId="urn:microsoft.com/office/officeart/2005/8/colors/colorful4" csCatId="colorful" phldr="1"/>
      <dgm:spPr/>
    </dgm:pt>
    <dgm:pt modelId="{EB0F06EB-9083-46BA-9BC4-EF4592CF3B97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Decisões e diretrizes da Saúde</a:t>
          </a:r>
        </a:p>
      </dgm:t>
    </dgm:pt>
    <dgm:pt modelId="{D1CECB1D-E1A7-45DD-9749-81390BC73259}" type="parTrans" cxnId="{1BD605B1-5DA0-4088-80E5-F5C2B59C4064}">
      <dgm:prSet/>
      <dgm:spPr/>
      <dgm:t>
        <a:bodyPr/>
        <a:lstStyle/>
        <a:p>
          <a:endParaRPr lang="pt-BR"/>
        </a:p>
      </dgm:t>
    </dgm:pt>
    <dgm:pt modelId="{ED9071CD-4114-41C5-AFC4-CD92365DC4D0}" type="sibTrans" cxnId="{1BD605B1-5DA0-4088-80E5-F5C2B59C4064}">
      <dgm:prSet/>
      <dgm:spPr/>
      <dgm:t>
        <a:bodyPr/>
        <a:lstStyle/>
        <a:p>
          <a:endParaRPr lang="pt-BR"/>
        </a:p>
      </dgm:t>
    </dgm:pt>
    <dgm:pt modelId="{390EFA0F-E42E-4CB3-9AC8-1833C4150288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Diretrizes e normativas da Política</a:t>
          </a:r>
        </a:p>
      </dgm:t>
    </dgm:pt>
    <dgm:pt modelId="{AA541CB8-3E28-4443-B471-889FAABAB72F}" type="parTrans" cxnId="{1D99BCFA-8212-46DB-8509-92DA4FBE6D67}">
      <dgm:prSet/>
      <dgm:spPr/>
      <dgm:t>
        <a:bodyPr/>
        <a:lstStyle/>
        <a:p>
          <a:endParaRPr lang="pt-BR"/>
        </a:p>
      </dgm:t>
    </dgm:pt>
    <dgm:pt modelId="{9266A628-92EA-4065-B218-C26323DDFC58}" type="sibTrans" cxnId="{1D99BCFA-8212-46DB-8509-92DA4FBE6D67}">
      <dgm:prSet/>
      <dgm:spPr/>
      <dgm:t>
        <a:bodyPr/>
        <a:lstStyle/>
        <a:p>
          <a:endParaRPr lang="pt-BR"/>
        </a:p>
      </dgm:t>
    </dgm:pt>
    <dgm:pt modelId="{F072923B-F919-4BA0-BB4F-D74BCF74EB49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Decisões e questões Educação</a:t>
          </a:r>
        </a:p>
      </dgm:t>
    </dgm:pt>
    <dgm:pt modelId="{02507610-F2B6-42B6-A24B-4118BC8CB90F}" type="parTrans" cxnId="{76855C28-EB59-4A17-B336-EF6705CF07DA}">
      <dgm:prSet/>
      <dgm:spPr/>
      <dgm:t>
        <a:bodyPr/>
        <a:lstStyle/>
        <a:p>
          <a:endParaRPr lang="pt-BR"/>
        </a:p>
      </dgm:t>
    </dgm:pt>
    <dgm:pt modelId="{82833D9D-C6D6-4E86-ABE6-C1F4E2F864EF}" type="sibTrans" cxnId="{76855C28-EB59-4A17-B336-EF6705CF07DA}">
      <dgm:prSet/>
      <dgm:spPr/>
      <dgm:t>
        <a:bodyPr/>
        <a:lstStyle/>
        <a:p>
          <a:endParaRPr lang="pt-BR"/>
        </a:p>
      </dgm:t>
    </dgm:pt>
    <dgm:pt modelId="{7B80A730-9DD0-4FE5-92C4-FC8DC6DB37D0}" type="pres">
      <dgm:prSet presAssocID="{123FE9D9-0CAE-433B-88CB-3DB3CF60213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4D1142EE-BF2C-4F3F-B329-7D2179A0F44B}" type="pres">
      <dgm:prSet presAssocID="{EB0F06EB-9083-46BA-9BC4-EF4592CF3B97}" presName="gear1" presStyleLbl="node1" presStyleIdx="0" presStyleCnt="3">
        <dgm:presLayoutVars>
          <dgm:chMax val="1"/>
          <dgm:bulletEnabled val="1"/>
        </dgm:presLayoutVars>
      </dgm:prSet>
      <dgm:spPr/>
    </dgm:pt>
    <dgm:pt modelId="{B804690C-1C32-4A19-9B96-C7BCC58AC12C}" type="pres">
      <dgm:prSet presAssocID="{EB0F06EB-9083-46BA-9BC4-EF4592CF3B97}" presName="gear1srcNode" presStyleLbl="node1" presStyleIdx="0" presStyleCnt="3"/>
      <dgm:spPr/>
    </dgm:pt>
    <dgm:pt modelId="{3D969EF2-7F7B-4A17-BFEB-FDC84FD9536D}" type="pres">
      <dgm:prSet presAssocID="{EB0F06EB-9083-46BA-9BC4-EF4592CF3B97}" presName="gear1dstNode" presStyleLbl="node1" presStyleIdx="0" presStyleCnt="3"/>
      <dgm:spPr/>
    </dgm:pt>
    <dgm:pt modelId="{4381561D-26B2-4BCA-9B12-E36E2B0AC549}" type="pres">
      <dgm:prSet presAssocID="{390EFA0F-E42E-4CB3-9AC8-1833C4150288}" presName="gear2" presStyleLbl="node1" presStyleIdx="1" presStyleCnt="3">
        <dgm:presLayoutVars>
          <dgm:chMax val="1"/>
          <dgm:bulletEnabled val="1"/>
        </dgm:presLayoutVars>
      </dgm:prSet>
      <dgm:spPr/>
    </dgm:pt>
    <dgm:pt modelId="{150FCC15-E754-4011-AA0B-0A90FD7F634A}" type="pres">
      <dgm:prSet presAssocID="{390EFA0F-E42E-4CB3-9AC8-1833C4150288}" presName="gear2srcNode" presStyleLbl="node1" presStyleIdx="1" presStyleCnt="3"/>
      <dgm:spPr/>
    </dgm:pt>
    <dgm:pt modelId="{1996CD59-C95E-4C95-838F-B36C9D1E2051}" type="pres">
      <dgm:prSet presAssocID="{390EFA0F-E42E-4CB3-9AC8-1833C4150288}" presName="gear2dstNode" presStyleLbl="node1" presStyleIdx="1" presStyleCnt="3"/>
      <dgm:spPr/>
    </dgm:pt>
    <dgm:pt modelId="{AB07CB12-97AD-4770-ABF0-26B617434F64}" type="pres">
      <dgm:prSet presAssocID="{F072923B-F919-4BA0-BB4F-D74BCF74EB49}" presName="gear3" presStyleLbl="node1" presStyleIdx="2" presStyleCnt="3"/>
      <dgm:spPr/>
    </dgm:pt>
    <dgm:pt modelId="{E4D92BCB-8917-4787-9497-31C0EAD0622F}" type="pres">
      <dgm:prSet presAssocID="{F072923B-F919-4BA0-BB4F-D74BCF74EB49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33629FE-C2C1-4489-A855-99A4B4EB87E2}" type="pres">
      <dgm:prSet presAssocID="{F072923B-F919-4BA0-BB4F-D74BCF74EB49}" presName="gear3srcNode" presStyleLbl="node1" presStyleIdx="2" presStyleCnt="3"/>
      <dgm:spPr/>
    </dgm:pt>
    <dgm:pt modelId="{CFDA0C5C-6E51-4E5D-800D-72E6FF242A81}" type="pres">
      <dgm:prSet presAssocID="{F072923B-F919-4BA0-BB4F-D74BCF74EB49}" presName="gear3dstNode" presStyleLbl="node1" presStyleIdx="2" presStyleCnt="3"/>
      <dgm:spPr/>
    </dgm:pt>
    <dgm:pt modelId="{51F5D3A5-07B3-415E-9211-05763FCFFF1A}" type="pres">
      <dgm:prSet presAssocID="{ED9071CD-4114-41C5-AFC4-CD92365DC4D0}" presName="connector1" presStyleLbl="sibTrans2D1" presStyleIdx="0" presStyleCnt="3"/>
      <dgm:spPr/>
    </dgm:pt>
    <dgm:pt modelId="{2762E109-0AFB-4110-81D7-FC4609E4D66F}" type="pres">
      <dgm:prSet presAssocID="{9266A628-92EA-4065-B218-C26323DDFC58}" presName="connector2" presStyleLbl="sibTrans2D1" presStyleIdx="1" presStyleCnt="3"/>
      <dgm:spPr/>
    </dgm:pt>
    <dgm:pt modelId="{FE72D67E-82B5-4DD8-A15E-911119B33DA2}" type="pres">
      <dgm:prSet presAssocID="{82833D9D-C6D6-4E86-ABE6-C1F4E2F864EF}" presName="connector3" presStyleLbl="sibTrans2D1" presStyleIdx="2" presStyleCnt="3"/>
      <dgm:spPr/>
    </dgm:pt>
  </dgm:ptLst>
  <dgm:cxnLst>
    <dgm:cxn modelId="{5FE19111-1701-4011-8D2A-CEE7FEC245BC}" type="presOf" srcId="{123FE9D9-0CAE-433B-88CB-3DB3CF602131}" destId="{7B80A730-9DD0-4FE5-92C4-FC8DC6DB37D0}" srcOrd="0" destOrd="0" presId="urn:microsoft.com/office/officeart/2005/8/layout/gear1"/>
    <dgm:cxn modelId="{76855C28-EB59-4A17-B336-EF6705CF07DA}" srcId="{123FE9D9-0CAE-433B-88CB-3DB3CF602131}" destId="{F072923B-F919-4BA0-BB4F-D74BCF74EB49}" srcOrd="2" destOrd="0" parTransId="{02507610-F2B6-42B6-A24B-4118BC8CB90F}" sibTransId="{82833D9D-C6D6-4E86-ABE6-C1F4E2F864EF}"/>
    <dgm:cxn modelId="{D60FFF31-8C20-4098-B533-0B3C3B1926FD}" type="presOf" srcId="{EB0F06EB-9083-46BA-9BC4-EF4592CF3B97}" destId="{B804690C-1C32-4A19-9B96-C7BCC58AC12C}" srcOrd="1" destOrd="0" presId="urn:microsoft.com/office/officeart/2005/8/layout/gear1"/>
    <dgm:cxn modelId="{C04C1436-B57A-40B6-BE4D-0FD38015A0AE}" type="presOf" srcId="{F072923B-F919-4BA0-BB4F-D74BCF74EB49}" destId="{CFDA0C5C-6E51-4E5D-800D-72E6FF242A81}" srcOrd="3" destOrd="0" presId="urn:microsoft.com/office/officeart/2005/8/layout/gear1"/>
    <dgm:cxn modelId="{BA3A2B5D-19F9-4DA7-B97E-93D8B6DABD71}" type="presOf" srcId="{ED9071CD-4114-41C5-AFC4-CD92365DC4D0}" destId="{51F5D3A5-07B3-415E-9211-05763FCFFF1A}" srcOrd="0" destOrd="0" presId="urn:microsoft.com/office/officeart/2005/8/layout/gear1"/>
    <dgm:cxn modelId="{17AA5541-37A6-4155-8BEE-443F1B3274E3}" type="presOf" srcId="{390EFA0F-E42E-4CB3-9AC8-1833C4150288}" destId="{4381561D-26B2-4BCA-9B12-E36E2B0AC549}" srcOrd="0" destOrd="0" presId="urn:microsoft.com/office/officeart/2005/8/layout/gear1"/>
    <dgm:cxn modelId="{02BA1468-7443-44BE-A092-F3F726ED5DED}" type="presOf" srcId="{9266A628-92EA-4065-B218-C26323DDFC58}" destId="{2762E109-0AFB-4110-81D7-FC4609E4D66F}" srcOrd="0" destOrd="0" presId="urn:microsoft.com/office/officeart/2005/8/layout/gear1"/>
    <dgm:cxn modelId="{572B3475-1BE9-4766-A883-B17B8AA0625F}" type="presOf" srcId="{EB0F06EB-9083-46BA-9BC4-EF4592CF3B97}" destId="{3D969EF2-7F7B-4A17-BFEB-FDC84FD9536D}" srcOrd="2" destOrd="0" presId="urn:microsoft.com/office/officeart/2005/8/layout/gear1"/>
    <dgm:cxn modelId="{A5B7B983-16E7-41E6-A2BE-A813F0C676D8}" type="presOf" srcId="{F072923B-F919-4BA0-BB4F-D74BCF74EB49}" destId="{F33629FE-C2C1-4489-A855-99A4B4EB87E2}" srcOrd="2" destOrd="0" presId="urn:microsoft.com/office/officeart/2005/8/layout/gear1"/>
    <dgm:cxn modelId="{0AB0C49A-8F3E-4E77-A64B-D68457D78C70}" type="presOf" srcId="{F072923B-F919-4BA0-BB4F-D74BCF74EB49}" destId="{E4D92BCB-8917-4787-9497-31C0EAD0622F}" srcOrd="1" destOrd="0" presId="urn:microsoft.com/office/officeart/2005/8/layout/gear1"/>
    <dgm:cxn modelId="{1BD605B1-5DA0-4088-80E5-F5C2B59C4064}" srcId="{123FE9D9-0CAE-433B-88CB-3DB3CF602131}" destId="{EB0F06EB-9083-46BA-9BC4-EF4592CF3B97}" srcOrd="0" destOrd="0" parTransId="{D1CECB1D-E1A7-45DD-9749-81390BC73259}" sibTransId="{ED9071CD-4114-41C5-AFC4-CD92365DC4D0}"/>
    <dgm:cxn modelId="{8BA0E3B2-366C-4536-848D-01954E6EC137}" type="presOf" srcId="{390EFA0F-E42E-4CB3-9AC8-1833C4150288}" destId="{150FCC15-E754-4011-AA0B-0A90FD7F634A}" srcOrd="1" destOrd="0" presId="urn:microsoft.com/office/officeart/2005/8/layout/gear1"/>
    <dgm:cxn modelId="{B8FF09BA-9F15-46D6-BDD4-7616FEC38AFB}" type="presOf" srcId="{390EFA0F-E42E-4CB3-9AC8-1833C4150288}" destId="{1996CD59-C95E-4C95-838F-B36C9D1E2051}" srcOrd="2" destOrd="0" presId="urn:microsoft.com/office/officeart/2005/8/layout/gear1"/>
    <dgm:cxn modelId="{9EF723E6-5D40-4184-AE50-32D41703B5C8}" type="presOf" srcId="{82833D9D-C6D6-4E86-ABE6-C1F4E2F864EF}" destId="{FE72D67E-82B5-4DD8-A15E-911119B33DA2}" srcOrd="0" destOrd="0" presId="urn:microsoft.com/office/officeart/2005/8/layout/gear1"/>
    <dgm:cxn modelId="{287D8DEB-B969-4CFD-8ACE-0188DCC19E29}" type="presOf" srcId="{EB0F06EB-9083-46BA-9BC4-EF4592CF3B97}" destId="{4D1142EE-BF2C-4F3F-B329-7D2179A0F44B}" srcOrd="0" destOrd="0" presId="urn:microsoft.com/office/officeart/2005/8/layout/gear1"/>
    <dgm:cxn modelId="{CFCE28F7-A49F-4B69-AD56-F9A4D2BB67A6}" type="presOf" srcId="{F072923B-F919-4BA0-BB4F-D74BCF74EB49}" destId="{AB07CB12-97AD-4770-ABF0-26B617434F64}" srcOrd="0" destOrd="0" presId="urn:microsoft.com/office/officeart/2005/8/layout/gear1"/>
    <dgm:cxn modelId="{1D99BCFA-8212-46DB-8509-92DA4FBE6D67}" srcId="{123FE9D9-0CAE-433B-88CB-3DB3CF602131}" destId="{390EFA0F-E42E-4CB3-9AC8-1833C4150288}" srcOrd="1" destOrd="0" parTransId="{AA541CB8-3E28-4443-B471-889FAABAB72F}" sibTransId="{9266A628-92EA-4065-B218-C26323DDFC58}"/>
    <dgm:cxn modelId="{439F9C15-5615-4F61-A0E0-59F4AC85B661}" type="presParOf" srcId="{7B80A730-9DD0-4FE5-92C4-FC8DC6DB37D0}" destId="{4D1142EE-BF2C-4F3F-B329-7D2179A0F44B}" srcOrd="0" destOrd="0" presId="urn:microsoft.com/office/officeart/2005/8/layout/gear1"/>
    <dgm:cxn modelId="{DBB05701-DE57-4751-92FF-349B0BAC8C47}" type="presParOf" srcId="{7B80A730-9DD0-4FE5-92C4-FC8DC6DB37D0}" destId="{B804690C-1C32-4A19-9B96-C7BCC58AC12C}" srcOrd="1" destOrd="0" presId="urn:microsoft.com/office/officeart/2005/8/layout/gear1"/>
    <dgm:cxn modelId="{06E828EE-6DBE-4A0B-9711-5B84D4F4EC2B}" type="presParOf" srcId="{7B80A730-9DD0-4FE5-92C4-FC8DC6DB37D0}" destId="{3D969EF2-7F7B-4A17-BFEB-FDC84FD9536D}" srcOrd="2" destOrd="0" presId="urn:microsoft.com/office/officeart/2005/8/layout/gear1"/>
    <dgm:cxn modelId="{B870B04C-8BA4-4197-9C5F-FB34509EDB07}" type="presParOf" srcId="{7B80A730-9DD0-4FE5-92C4-FC8DC6DB37D0}" destId="{4381561D-26B2-4BCA-9B12-E36E2B0AC549}" srcOrd="3" destOrd="0" presId="urn:microsoft.com/office/officeart/2005/8/layout/gear1"/>
    <dgm:cxn modelId="{D0563408-39AA-456C-BE41-3A529AB4E083}" type="presParOf" srcId="{7B80A730-9DD0-4FE5-92C4-FC8DC6DB37D0}" destId="{150FCC15-E754-4011-AA0B-0A90FD7F634A}" srcOrd="4" destOrd="0" presId="urn:microsoft.com/office/officeart/2005/8/layout/gear1"/>
    <dgm:cxn modelId="{AA7BCDF8-6371-406A-B910-BD32BD3BBE97}" type="presParOf" srcId="{7B80A730-9DD0-4FE5-92C4-FC8DC6DB37D0}" destId="{1996CD59-C95E-4C95-838F-B36C9D1E2051}" srcOrd="5" destOrd="0" presId="urn:microsoft.com/office/officeart/2005/8/layout/gear1"/>
    <dgm:cxn modelId="{663E2BAB-8163-4E22-A26C-737E84B0510D}" type="presParOf" srcId="{7B80A730-9DD0-4FE5-92C4-FC8DC6DB37D0}" destId="{AB07CB12-97AD-4770-ABF0-26B617434F64}" srcOrd="6" destOrd="0" presId="urn:microsoft.com/office/officeart/2005/8/layout/gear1"/>
    <dgm:cxn modelId="{64ED0032-00EB-4CFB-B097-72311C10F106}" type="presParOf" srcId="{7B80A730-9DD0-4FE5-92C4-FC8DC6DB37D0}" destId="{E4D92BCB-8917-4787-9497-31C0EAD0622F}" srcOrd="7" destOrd="0" presId="urn:microsoft.com/office/officeart/2005/8/layout/gear1"/>
    <dgm:cxn modelId="{24E84A45-19E6-4D72-9550-38B45797B2EE}" type="presParOf" srcId="{7B80A730-9DD0-4FE5-92C4-FC8DC6DB37D0}" destId="{F33629FE-C2C1-4489-A855-99A4B4EB87E2}" srcOrd="8" destOrd="0" presId="urn:microsoft.com/office/officeart/2005/8/layout/gear1"/>
    <dgm:cxn modelId="{92184FFF-CBAF-4A27-A927-4DD1BD7492BC}" type="presParOf" srcId="{7B80A730-9DD0-4FE5-92C4-FC8DC6DB37D0}" destId="{CFDA0C5C-6E51-4E5D-800D-72E6FF242A81}" srcOrd="9" destOrd="0" presId="urn:microsoft.com/office/officeart/2005/8/layout/gear1"/>
    <dgm:cxn modelId="{C42DBFFC-7A4C-4B49-8F13-91C404D4F16F}" type="presParOf" srcId="{7B80A730-9DD0-4FE5-92C4-FC8DC6DB37D0}" destId="{51F5D3A5-07B3-415E-9211-05763FCFFF1A}" srcOrd="10" destOrd="0" presId="urn:microsoft.com/office/officeart/2005/8/layout/gear1"/>
    <dgm:cxn modelId="{5436FB2D-6DAB-4180-92DE-3A4054A47CDA}" type="presParOf" srcId="{7B80A730-9DD0-4FE5-92C4-FC8DC6DB37D0}" destId="{2762E109-0AFB-4110-81D7-FC4609E4D66F}" srcOrd="11" destOrd="0" presId="urn:microsoft.com/office/officeart/2005/8/layout/gear1"/>
    <dgm:cxn modelId="{0639A61B-9614-4D0C-A190-9CFD9119A089}" type="presParOf" srcId="{7B80A730-9DD0-4FE5-92C4-FC8DC6DB37D0}" destId="{FE72D67E-82B5-4DD8-A15E-911119B33DA2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FD5B00-E38F-4B37-B7B4-3B35E65A947A}" type="doc">
      <dgm:prSet loTypeId="urn:microsoft.com/office/officeart/2005/8/layout/radial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t-BR"/>
        </a:p>
      </dgm:t>
    </dgm:pt>
    <dgm:pt modelId="{FFD1BC17-1BFC-46F0-B9C8-FE3D68027CA6}">
      <dgm:prSet phldrT="[Texto]" custT="1"/>
      <dgm:spPr/>
      <dgm:t>
        <a:bodyPr/>
        <a:lstStyle/>
        <a:p>
          <a:r>
            <a:rPr lang="pt-BR" sz="2000" b="1" dirty="0">
              <a:solidFill>
                <a:schemeClr val="tx1"/>
              </a:solidFill>
            </a:rPr>
            <a:t>CURRÍCULO</a:t>
          </a:r>
        </a:p>
      </dgm:t>
    </dgm:pt>
    <dgm:pt modelId="{20282E29-374E-4417-B26D-BD9D793119B2}" type="parTrans" cxnId="{FB11D825-2785-4FA6-BFE6-AEE6A36A9532}">
      <dgm:prSet/>
      <dgm:spPr/>
      <dgm:t>
        <a:bodyPr/>
        <a:lstStyle/>
        <a:p>
          <a:endParaRPr lang="pt-BR"/>
        </a:p>
      </dgm:t>
    </dgm:pt>
    <dgm:pt modelId="{FD5A8C87-E76E-4C52-8871-48ED7F8FE5A4}" type="sibTrans" cxnId="{FB11D825-2785-4FA6-BFE6-AEE6A36A9532}">
      <dgm:prSet/>
      <dgm:spPr/>
      <dgm:t>
        <a:bodyPr/>
        <a:lstStyle/>
        <a:p>
          <a:endParaRPr lang="pt-BR"/>
        </a:p>
      </dgm:t>
    </dgm:pt>
    <dgm:pt modelId="{15011272-C441-45CD-97BE-BC84447DD4B1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PRÁTICAS EDUCATIVAS</a:t>
          </a:r>
        </a:p>
      </dgm:t>
    </dgm:pt>
    <dgm:pt modelId="{E910AE36-DC5B-40D0-866F-48F2EF6A7E15}" type="parTrans" cxnId="{7F0F2943-6813-4E90-B5D6-A19ADB2C3FF5}">
      <dgm:prSet/>
      <dgm:spPr/>
      <dgm:t>
        <a:bodyPr/>
        <a:lstStyle/>
        <a:p>
          <a:endParaRPr lang="pt-BR"/>
        </a:p>
      </dgm:t>
    </dgm:pt>
    <dgm:pt modelId="{747F5439-DA43-442D-92DC-8CBD7507500B}" type="sibTrans" cxnId="{7F0F2943-6813-4E90-B5D6-A19ADB2C3FF5}">
      <dgm:prSet/>
      <dgm:spPr/>
      <dgm:t>
        <a:bodyPr/>
        <a:lstStyle/>
        <a:p>
          <a:endParaRPr lang="pt-BR"/>
        </a:p>
      </dgm:t>
    </dgm:pt>
    <dgm:pt modelId="{000A7A67-4BBB-4DDF-B8E1-B28BA7263AA3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CONCEPÇÃO DE APRENDIZAGEM</a:t>
          </a:r>
        </a:p>
      </dgm:t>
    </dgm:pt>
    <dgm:pt modelId="{2A5B99B2-EE2E-45A8-87AA-27EEE6EB55C2}" type="parTrans" cxnId="{EB5EA70C-A7F8-4696-B16C-31D2C0DC3BEC}">
      <dgm:prSet/>
      <dgm:spPr/>
      <dgm:t>
        <a:bodyPr/>
        <a:lstStyle/>
        <a:p>
          <a:endParaRPr lang="pt-BR"/>
        </a:p>
      </dgm:t>
    </dgm:pt>
    <dgm:pt modelId="{9DB91A53-D76B-4212-AD85-2C3A70CB92FE}" type="sibTrans" cxnId="{EB5EA70C-A7F8-4696-B16C-31D2C0DC3BEC}">
      <dgm:prSet/>
      <dgm:spPr/>
      <dgm:t>
        <a:bodyPr/>
        <a:lstStyle/>
        <a:p>
          <a:endParaRPr lang="pt-BR"/>
        </a:p>
      </dgm:t>
    </dgm:pt>
    <dgm:pt modelId="{131FC547-DB92-4452-A831-69A74CE0CEB4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TECONOLOGIAS E METODOLGIAS ATIVAS</a:t>
          </a:r>
        </a:p>
      </dgm:t>
    </dgm:pt>
    <dgm:pt modelId="{5ADA1D40-A241-4018-AD7E-AC413023EAD3}" type="parTrans" cxnId="{D6251FA2-58D4-4E80-8055-4DA5C417ECBA}">
      <dgm:prSet/>
      <dgm:spPr/>
      <dgm:t>
        <a:bodyPr/>
        <a:lstStyle/>
        <a:p>
          <a:endParaRPr lang="pt-BR"/>
        </a:p>
      </dgm:t>
    </dgm:pt>
    <dgm:pt modelId="{15889559-1C92-435F-8D0B-737986E3B917}" type="sibTrans" cxnId="{D6251FA2-58D4-4E80-8055-4DA5C417ECBA}">
      <dgm:prSet/>
      <dgm:spPr/>
      <dgm:t>
        <a:bodyPr/>
        <a:lstStyle/>
        <a:p>
          <a:endParaRPr lang="pt-BR"/>
        </a:p>
      </dgm:t>
    </dgm:pt>
    <dgm:pt modelId="{F91E5557-1A89-44DC-A2F7-3D81A578542D}">
      <dgm:prSet phldrT="[Texto]"/>
      <dgm:spPr/>
      <dgm:t>
        <a:bodyPr/>
        <a:lstStyle/>
        <a:p>
          <a:r>
            <a:rPr lang="pt-BR" dirty="0">
              <a:solidFill>
                <a:schemeClr val="tx1"/>
              </a:solidFill>
            </a:rPr>
            <a:t>CONCEPÇÃO DE ENSINO</a:t>
          </a:r>
        </a:p>
      </dgm:t>
    </dgm:pt>
    <dgm:pt modelId="{FB306527-99FC-48A7-9CA5-152E32C0E46C}" type="parTrans" cxnId="{64D46445-C6C3-4DB9-957E-437321A9C6FC}">
      <dgm:prSet/>
      <dgm:spPr/>
      <dgm:t>
        <a:bodyPr/>
        <a:lstStyle/>
        <a:p>
          <a:endParaRPr lang="pt-BR"/>
        </a:p>
      </dgm:t>
    </dgm:pt>
    <dgm:pt modelId="{56F78879-0E7D-44C6-AAA3-DB5C0E542DE6}" type="sibTrans" cxnId="{64D46445-C6C3-4DB9-957E-437321A9C6FC}">
      <dgm:prSet/>
      <dgm:spPr/>
      <dgm:t>
        <a:bodyPr/>
        <a:lstStyle/>
        <a:p>
          <a:endParaRPr lang="pt-BR"/>
        </a:p>
      </dgm:t>
    </dgm:pt>
    <dgm:pt modelId="{7468D4C5-FFAE-4D98-83FB-89D1439E8F95}" type="pres">
      <dgm:prSet presAssocID="{8FFD5B00-E38F-4B37-B7B4-3B35E65A947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0241F42-EAC7-4FC1-A4A5-99E97AE5B3CF}" type="pres">
      <dgm:prSet presAssocID="{FFD1BC17-1BFC-46F0-B9C8-FE3D68027CA6}" presName="centerShape" presStyleLbl="node0" presStyleIdx="0" presStyleCnt="1" custScaleX="121284"/>
      <dgm:spPr/>
    </dgm:pt>
    <dgm:pt modelId="{EA1C2210-AF38-40CA-BF94-EDAC347C0471}" type="pres">
      <dgm:prSet presAssocID="{E910AE36-DC5B-40D0-866F-48F2EF6A7E15}" presName="Name9" presStyleLbl="parChTrans1D2" presStyleIdx="0" presStyleCnt="4"/>
      <dgm:spPr/>
    </dgm:pt>
    <dgm:pt modelId="{002F0ED4-9E56-44B6-87F5-823593DF4F7D}" type="pres">
      <dgm:prSet presAssocID="{E910AE36-DC5B-40D0-866F-48F2EF6A7E15}" presName="connTx" presStyleLbl="parChTrans1D2" presStyleIdx="0" presStyleCnt="4"/>
      <dgm:spPr/>
    </dgm:pt>
    <dgm:pt modelId="{FC76E8D1-C83A-4C0E-A30B-EF212F65C2AC}" type="pres">
      <dgm:prSet presAssocID="{15011272-C441-45CD-97BE-BC84447DD4B1}" presName="node" presStyleLbl="node1" presStyleIdx="0" presStyleCnt="4">
        <dgm:presLayoutVars>
          <dgm:bulletEnabled val="1"/>
        </dgm:presLayoutVars>
      </dgm:prSet>
      <dgm:spPr/>
    </dgm:pt>
    <dgm:pt modelId="{104A1770-8F9F-45C2-8560-1B55CCA0EB1B}" type="pres">
      <dgm:prSet presAssocID="{2A5B99B2-EE2E-45A8-87AA-27EEE6EB55C2}" presName="Name9" presStyleLbl="parChTrans1D2" presStyleIdx="1" presStyleCnt="4"/>
      <dgm:spPr/>
    </dgm:pt>
    <dgm:pt modelId="{520630F8-1B34-4A63-B2D7-6EEEE613C8C9}" type="pres">
      <dgm:prSet presAssocID="{2A5B99B2-EE2E-45A8-87AA-27EEE6EB55C2}" presName="connTx" presStyleLbl="parChTrans1D2" presStyleIdx="1" presStyleCnt="4"/>
      <dgm:spPr/>
    </dgm:pt>
    <dgm:pt modelId="{8A82E9F4-3A1D-4CBB-B30A-5AD606DBE4A7}" type="pres">
      <dgm:prSet presAssocID="{000A7A67-4BBB-4DDF-B8E1-B28BA7263AA3}" presName="node" presStyleLbl="node1" presStyleIdx="1" presStyleCnt="4">
        <dgm:presLayoutVars>
          <dgm:bulletEnabled val="1"/>
        </dgm:presLayoutVars>
      </dgm:prSet>
      <dgm:spPr/>
    </dgm:pt>
    <dgm:pt modelId="{79E08BEC-5489-465C-9B99-6B2CBC8C36CA}" type="pres">
      <dgm:prSet presAssocID="{5ADA1D40-A241-4018-AD7E-AC413023EAD3}" presName="Name9" presStyleLbl="parChTrans1D2" presStyleIdx="2" presStyleCnt="4"/>
      <dgm:spPr/>
    </dgm:pt>
    <dgm:pt modelId="{9890D7BF-88DD-43BB-885F-039379451014}" type="pres">
      <dgm:prSet presAssocID="{5ADA1D40-A241-4018-AD7E-AC413023EAD3}" presName="connTx" presStyleLbl="parChTrans1D2" presStyleIdx="2" presStyleCnt="4"/>
      <dgm:spPr/>
    </dgm:pt>
    <dgm:pt modelId="{C3B96815-8F69-4225-95DC-571208A6DA13}" type="pres">
      <dgm:prSet presAssocID="{131FC547-DB92-4452-A831-69A74CE0CEB4}" presName="node" presStyleLbl="node1" presStyleIdx="2" presStyleCnt="4">
        <dgm:presLayoutVars>
          <dgm:bulletEnabled val="1"/>
        </dgm:presLayoutVars>
      </dgm:prSet>
      <dgm:spPr/>
    </dgm:pt>
    <dgm:pt modelId="{221EF6E4-4994-4165-B4E8-783A36DA6CE5}" type="pres">
      <dgm:prSet presAssocID="{FB306527-99FC-48A7-9CA5-152E32C0E46C}" presName="Name9" presStyleLbl="parChTrans1D2" presStyleIdx="3" presStyleCnt="4"/>
      <dgm:spPr/>
    </dgm:pt>
    <dgm:pt modelId="{3B5FFA76-CE43-431F-AB92-4E78B6D135CE}" type="pres">
      <dgm:prSet presAssocID="{FB306527-99FC-48A7-9CA5-152E32C0E46C}" presName="connTx" presStyleLbl="parChTrans1D2" presStyleIdx="3" presStyleCnt="4"/>
      <dgm:spPr/>
    </dgm:pt>
    <dgm:pt modelId="{81650A9F-72E1-4044-AD37-04A30B92C062}" type="pres">
      <dgm:prSet presAssocID="{F91E5557-1A89-44DC-A2F7-3D81A578542D}" presName="node" presStyleLbl="node1" presStyleIdx="3" presStyleCnt="4">
        <dgm:presLayoutVars>
          <dgm:bulletEnabled val="1"/>
        </dgm:presLayoutVars>
      </dgm:prSet>
      <dgm:spPr/>
    </dgm:pt>
  </dgm:ptLst>
  <dgm:cxnLst>
    <dgm:cxn modelId="{EB5EA70C-A7F8-4696-B16C-31D2C0DC3BEC}" srcId="{FFD1BC17-1BFC-46F0-B9C8-FE3D68027CA6}" destId="{000A7A67-4BBB-4DDF-B8E1-B28BA7263AA3}" srcOrd="1" destOrd="0" parTransId="{2A5B99B2-EE2E-45A8-87AA-27EEE6EB55C2}" sibTransId="{9DB91A53-D76B-4212-AD85-2C3A70CB92FE}"/>
    <dgm:cxn modelId="{FB11D825-2785-4FA6-BFE6-AEE6A36A9532}" srcId="{8FFD5B00-E38F-4B37-B7B4-3B35E65A947A}" destId="{FFD1BC17-1BFC-46F0-B9C8-FE3D68027CA6}" srcOrd="0" destOrd="0" parTransId="{20282E29-374E-4417-B26D-BD9D793119B2}" sibTransId="{FD5A8C87-E76E-4C52-8871-48ED7F8FE5A4}"/>
    <dgm:cxn modelId="{20B4155E-82A0-4853-B7D0-88673285623D}" type="presOf" srcId="{5ADA1D40-A241-4018-AD7E-AC413023EAD3}" destId="{79E08BEC-5489-465C-9B99-6B2CBC8C36CA}" srcOrd="0" destOrd="0" presId="urn:microsoft.com/office/officeart/2005/8/layout/radial1"/>
    <dgm:cxn modelId="{B4EDD25F-7F34-4DF8-B2A5-677B70968389}" type="presOf" srcId="{FFD1BC17-1BFC-46F0-B9C8-FE3D68027CA6}" destId="{60241F42-EAC7-4FC1-A4A5-99E97AE5B3CF}" srcOrd="0" destOrd="0" presId="urn:microsoft.com/office/officeart/2005/8/layout/radial1"/>
    <dgm:cxn modelId="{892F5C61-94A0-48A3-9F9A-728824631BE3}" type="presOf" srcId="{FB306527-99FC-48A7-9CA5-152E32C0E46C}" destId="{221EF6E4-4994-4165-B4E8-783A36DA6CE5}" srcOrd="0" destOrd="0" presId="urn:microsoft.com/office/officeart/2005/8/layout/radial1"/>
    <dgm:cxn modelId="{7F0F2943-6813-4E90-B5D6-A19ADB2C3FF5}" srcId="{FFD1BC17-1BFC-46F0-B9C8-FE3D68027CA6}" destId="{15011272-C441-45CD-97BE-BC84447DD4B1}" srcOrd="0" destOrd="0" parTransId="{E910AE36-DC5B-40D0-866F-48F2EF6A7E15}" sibTransId="{747F5439-DA43-442D-92DC-8CBD7507500B}"/>
    <dgm:cxn modelId="{64D46445-C6C3-4DB9-957E-437321A9C6FC}" srcId="{FFD1BC17-1BFC-46F0-B9C8-FE3D68027CA6}" destId="{F91E5557-1A89-44DC-A2F7-3D81A578542D}" srcOrd="3" destOrd="0" parTransId="{FB306527-99FC-48A7-9CA5-152E32C0E46C}" sibTransId="{56F78879-0E7D-44C6-AAA3-DB5C0E542DE6}"/>
    <dgm:cxn modelId="{0D5BCF68-AB5E-46B7-AB68-368EC161DC54}" type="presOf" srcId="{8FFD5B00-E38F-4B37-B7B4-3B35E65A947A}" destId="{7468D4C5-FFAE-4D98-83FB-89D1439E8F95}" srcOrd="0" destOrd="0" presId="urn:microsoft.com/office/officeart/2005/8/layout/radial1"/>
    <dgm:cxn modelId="{12E60B52-D4C5-49D0-9361-0B4C3C0BCE85}" type="presOf" srcId="{FB306527-99FC-48A7-9CA5-152E32C0E46C}" destId="{3B5FFA76-CE43-431F-AB92-4E78B6D135CE}" srcOrd="1" destOrd="0" presId="urn:microsoft.com/office/officeart/2005/8/layout/radial1"/>
    <dgm:cxn modelId="{522D1688-8632-4D34-8FFD-17E9ECE60A09}" type="presOf" srcId="{E910AE36-DC5B-40D0-866F-48F2EF6A7E15}" destId="{EA1C2210-AF38-40CA-BF94-EDAC347C0471}" srcOrd="0" destOrd="0" presId="urn:microsoft.com/office/officeart/2005/8/layout/radial1"/>
    <dgm:cxn modelId="{10A7688F-0852-4C03-B8D2-55661B43EA4B}" type="presOf" srcId="{2A5B99B2-EE2E-45A8-87AA-27EEE6EB55C2}" destId="{520630F8-1B34-4A63-B2D7-6EEEE613C8C9}" srcOrd="1" destOrd="0" presId="urn:microsoft.com/office/officeart/2005/8/layout/radial1"/>
    <dgm:cxn modelId="{0B464196-BC84-491D-B39C-6A52F8D47B70}" type="presOf" srcId="{131FC547-DB92-4452-A831-69A74CE0CEB4}" destId="{C3B96815-8F69-4225-95DC-571208A6DA13}" srcOrd="0" destOrd="0" presId="urn:microsoft.com/office/officeart/2005/8/layout/radial1"/>
    <dgm:cxn modelId="{84BE04A2-86CB-43DE-B8DE-DDFB756B9E94}" type="presOf" srcId="{5ADA1D40-A241-4018-AD7E-AC413023EAD3}" destId="{9890D7BF-88DD-43BB-885F-039379451014}" srcOrd="1" destOrd="0" presId="urn:microsoft.com/office/officeart/2005/8/layout/radial1"/>
    <dgm:cxn modelId="{D6251FA2-58D4-4E80-8055-4DA5C417ECBA}" srcId="{FFD1BC17-1BFC-46F0-B9C8-FE3D68027CA6}" destId="{131FC547-DB92-4452-A831-69A74CE0CEB4}" srcOrd="2" destOrd="0" parTransId="{5ADA1D40-A241-4018-AD7E-AC413023EAD3}" sibTransId="{15889559-1C92-435F-8D0B-737986E3B917}"/>
    <dgm:cxn modelId="{87F196B6-E99E-4C7E-A899-945E7DADFE22}" type="presOf" srcId="{F91E5557-1A89-44DC-A2F7-3D81A578542D}" destId="{81650A9F-72E1-4044-AD37-04A30B92C062}" srcOrd="0" destOrd="0" presId="urn:microsoft.com/office/officeart/2005/8/layout/radial1"/>
    <dgm:cxn modelId="{093E9DC8-2329-45C7-ADE4-115170A71F8F}" type="presOf" srcId="{15011272-C441-45CD-97BE-BC84447DD4B1}" destId="{FC76E8D1-C83A-4C0E-A30B-EF212F65C2AC}" srcOrd="0" destOrd="0" presId="urn:microsoft.com/office/officeart/2005/8/layout/radial1"/>
    <dgm:cxn modelId="{F80BA3DC-CD5A-447A-9C7C-3E10C1466645}" type="presOf" srcId="{2A5B99B2-EE2E-45A8-87AA-27EEE6EB55C2}" destId="{104A1770-8F9F-45C2-8560-1B55CCA0EB1B}" srcOrd="0" destOrd="0" presId="urn:microsoft.com/office/officeart/2005/8/layout/radial1"/>
    <dgm:cxn modelId="{78D958F7-6445-400B-A1E5-B6BF2D45045C}" type="presOf" srcId="{000A7A67-4BBB-4DDF-B8E1-B28BA7263AA3}" destId="{8A82E9F4-3A1D-4CBB-B30A-5AD606DBE4A7}" srcOrd="0" destOrd="0" presId="urn:microsoft.com/office/officeart/2005/8/layout/radial1"/>
    <dgm:cxn modelId="{D80DF3F9-9041-4191-80D6-8B84570ED62D}" type="presOf" srcId="{E910AE36-DC5B-40D0-866F-48F2EF6A7E15}" destId="{002F0ED4-9E56-44B6-87F5-823593DF4F7D}" srcOrd="1" destOrd="0" presId="urn:microsoft.com/office/officeart/2005/8/layout/radial1"/>
    <dgm:cxn modelId="{836564A5-6FEA-441C-9CBD-D6F67A93A28D}" type="presParOf" srcId="{7468D4C5-FFAE-4D98-83FB-89D1439E8F95}" destId="{60241F42-EAC7-4FC1-A4A5-99E97AE5B3CF}" srcOrd="0" destOrd="0" presId="urn:microsoft.com/office/officeart/2005/8/layout/radial1"/>
    <dgm:cxn modelId="{BA653374-0477-4F58-83E3-83EC777B346D}" type="presParOf" srcId="{7468D4C5-FFAE-4D98-83FB-89D1439E8F95}" destId="{EA1C2210-AF38-40CA-BF94-EDAC347C0471}" srcOrd="1" destOrd="0" presId="urn:microsoft.com/office/officeart/2005/8/layout/radial1"/>
    <dgm:cxn modelId="{5D102D86-E369-4E25-83DB-F6F38B98D418}" type="presParOf" srcId="{EA1C2210-AF38-40CA-BF94-EDAC347C0471}" destId="{002F0ED4-9E56-44B6-87F5-823593DF4F7D}" srcOrd="0" destOrd="0" presId="urn:microsoft.com/office/officeart/2005/8/layout/radial1"/>
    <dgm:cxn modelId="{53CB8565-9EAB-4E67-AFDE-7163619FC045}" type="presParOf" srcId="{7468D4C5-FFAE-4D98-83FB-89D1439E8F95}" destId="{FC76E8D1-C83A-4C0E-A30B-EF212F65C2AC}" srcOrd="2" destOrd="0" presId="urn:microsoft.com/office/officeart/2005/8/layout/radial1"/>
    <dgm:cxn modelId="{E67AA05E-3D84-484B-9F51-6566FCC827C4}" type="presParOf" srcId="{7468D4C5-FFAE-4D98-83FB-89D1439E8F95}" destId="{104A1770-8F9F-45C2-8560-1B55CCA0EB1B}" srcOrd="3" destOrd="0" presId="urn:microsoft.com/office/officeart/2005/8/layout/radial1"/>
    <dgm:cxn modelId="{9DF4C02F-5253-4173-8022-A7B863E12033}" type="presParOf" srcId="{104A1770-8F9F-45C2-8560-1B55CCA0EB1B}" destId="{520630F8-1B34-4A63-B2D7-6EEEE613C8C9}" srcOrd="0" destOrd="0" presId="urn:microsoft.com/office/officeart/2005/8/layout/radial1"/>
    <dgm:cxn modelId="{45380B14-440C-4955-B40F-96C605B94854}" type="presParOf" srcId="{7468D4C5-FFAE-4D98-83FB-89D1439E8F95}" destId="{8A82E9F4-3A1D-4CBB-B30A-5AD606DBE4A7}" srcOrd="4" destOrd="0" presId="urn:microsoft.com/office/officeart/2005/8/layout/radial1"/>
    <dgm:cxn modelId="{2B741C52-024B-44E4-9A9D-4769812A052B}" type="presParOf" srcId="{7468D4C5-FFAE-4D98-83FB-89D1439E8F95}" destId="{79E08BEC-5489-465C-9B99-6B2CBC8C36CA}" srcOrd="5" destOrd="0" presId="urn:microsoft.com/office/officeart/2005/8/layout/radial1"/>
    <dgm:cxn modelId="{FAD876C4-2602-4B07-A387-7B2D47EDF0CF}" type="presParOf" srcId="{79E08BEC-5489-465C-9B99-6B2CBC8C36CA}" destId="{9890D7BF-88DD-43BB-885F-039379451014}" srcOrd="0" destOrd="0" presId="urn:microsoft.com/office/officeart/2005/8/layout/radial1"/>
    <dgm:cxn modelId="{4BE5B095-5848-4CE3-8956-8268FF5CDEBD}" type="presParOf" srcId="{7468D4C5-FFAE-4D98-83FB-89D1439E8F95}" destId="{C3B96815-8F69-4225-95DC-571208A6DA13}" srcOrd="6" destOrd="0" presId="urn:microsoft.com/office/officeart/2005/8/layout/radial1"/>
    <dgm:cxn modelId="{D1F77E02-EFDB-488D-A252-1C15554B2929}" type="presParOf" srcId="{7468D4C5-FFAE-4D98-83FB-89D1439E8F95}" destId="{221EF6E4-4994-4165-B4E8-783A36DA6CE5}" srcOrd="7" destOrd="0" presId="urn:microsoft.com/office/officeart/2005/8/layout/radial1"/>
    <dgm:cxn modelId="{C6B8F2E8-EC5A-4A14-9C21-032249F16063}" type="presParOf" srcId="{221EF6E4-4994-4165-B4E8-783A36DA6CE5}" destId="{3B5FFA76-CE43-431F-AB92-4E78B6D135CE}" srcOrd="0" destOrd="0" presId="urn:microsoft.com/office/officeart/2005/8/layout/radial1"/>
    <dgm:cxn modelId="{0F83CDD2-FE2B-49CF-97CD-E50EDB701381}" type="presParOf" srcId="{7468D4C5-FFAE-4D98-83FB-89D1439E8F95}" destId="{81650A9F-72E1-4044-AD37-04A30B92C062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142EE-BF2C-4F3F-B329-7D2179A0F44B}">
      <dsp:nvSpPr>
        <dsp:cNvPr id="0" name=""/>
        <dsp:cNvSpPr/>
      </dsp:nvSpPr>
      <dsp:spPr>
        <a:xfrm>
          <a:off x="4044220" y="1901307"/>
          <a:ext cx="2323820" cy="2323820"/>
        </a:xfrm>
        <a:prstGeom prst="gear9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solidFill>
                <a:schemeClr val="tx1"/>
              </a:solidFill>
            </a:rPr>
            <a:t>Decisões e diretrizes da Saúde</a:t>
          </a:r>
        </a:p>
      </dsp:txBody>
      <dsp:txXfrm>
        <a:off x="4511411" y="2445651"/>
        <a:ext cx="1389438" cy="1194491"/>
      </dsp:txXfrm>
    </dsp:sp>
    <dsp:sp modelId="{4381561D-26B2-4BCA-9B12-E36E2B0AC549}">
      <dsp:nvSpPr>
        <dsp:cNvPr id="0" name=""/>
        <dsp:cNvSpPr/>
      </dsp:nvSpPr>
      <dsp:spPr>
        <a:xfrm>
          <a:off x="2692179" y="1352040"/>
          <a:ext cx="1690051" cy="1690051"/>
        </a:xfrm>
        <a:prstGeom prst="gear6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solidFill>
                <a:schemeClr val="tx1"/>
              </a:solidFill>
            </a:rPr>
            <a:t>Diretrizes e normativas da Política</a:t>
          </a:r>
        </a:p>
      </dsp:txBody>
      <dsp:txXfrm>
        <a:off x="3117654" y="1780087"/>
        <a:ext cx="839101" cy="833957"/>
      </dsp:txXfrm>
    </dsp:sp>
    <dsp:sp modelId="{AB07CB12-97AD-4770-ABF0-26B617434F64}">
      <dsp:nvSpPr>
        <dsp:cNvPr id="0" name=""/>
        <dsp:cNvSpPr/>
      </dsp:nvSpPr>
      <dsp:spPr>
        <a:xfrm rot="20700000">
          <a:off x="3638780" y="186078"/>
          <a:ext cx="1655905" cy="1655905"/>
        </a:xfrm>
        <a:prstGeom prst="gear6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300" kern="1200" dirty="0">
              <a:solidFill>
                <a:schemeClr val="tx1"/>
              </a:solidFill>
            </a:rPr>
            <a:t>Decisões e questões Educação</a:t>
          </a:r>
        </a:p>
      </dsp:txBody>
      <dsp:txXfrm rot="-20700000">
        <a:off x="4001968" y="549266"/>
        <a:ext cx="929528" cy="929528"/>
      </dsp:txXfrm>
    </dsp:sp>
    <dsp:sp modelId="{51F5D3A5-07B3-415E-9211-05763FCFFF1A}">
      <dsp:nvSpPr>
        <dsp:cNvPr id="0" name=""/>
        <dsp:cNvSpPr/>
      </dsp:nvSpPr>
      <dsp:spPr>
        <a:xfrm>
          <a:off x="3865871" y="1550455"/>
          <a:ext cx="2974490" cy="2974490"/>
        </a:xfrm>
        <a:prstGeom prst="circularArrow">
          <a:avLst>
            <a:gd name="adj1" fmla="val 4688"/>
            <a:gd name="adj2" fmla="val 299029"/>
            <a:gd name="adj3" fmla="val 2516969"/>
            <a:gd name="adj4" fmla="val 15859548"/>
            <a:gd name="adj5" fmla="val 5469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2E109-0AFB-4110-81D7-FC4609E4D66F}">
      <dsp:nvSpPr>
        <dsp:cNvPr id="0" name=""/>
        <dsp:cNvSpPr/>
      </dsp:nvSpPr>
      <dsp:spPr>
        <a:xfrm>
          <a:off x="2392874" y="977964"/>
          <a:ext cx="2161152" cy="216115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2D67E-82B5-4DD8-A15E-911119B33DA2}">
      <dsp:nvSpPr>
        <dsp:cNvPr id="0" name=""/>
        <dsp:cNvSpPr/>
      </dsp:nvSpPr>
      <dsp:spPr>
        <a:xfrm>
          <a:off x="3255752" y="-176759"/>
          <a:ext cx="2330158" cy="233015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41F42-EAC7-4FC1-A4A5-99E97AE5B3CF}">
      <dsp:nvSpPr>
        <dsp:cNvPr id="0" name=""/>
        <dsp:cNvSpPr/>
      </dsp:nvSpPr>
      <dsp:spPr>
        <a:xfrm>
          <a:off x="3158975" y="1963130"/>
          <a:ext cx="1810048" cy="149240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dirty="0">
              <a:solidFill>
                <a:schemeClr val="tx1"/>
              </a:solidFill>
            </a:rPr>
            <a:t>CURRÍCULO</a:t>
          </a:r>
        </a:p>
      </dsp:txBody>
      <dsp:txXfrm>
        <a:off x="3424050" y="2181688"/>
        <a:ext cx="1279898" cy="1055289"/>
      </dsp:txXfrm>
    </dsp:sp>
    <dsp:sp modelId="{EA1C2210-AF38-40CA-BF94-EDAC347C0471}">
      <dsp:nvSpPr>
        <dsp:cNvPr id="0" name=""/>
        <dsp:cNvSpPr/>
      </dsp:nvSpPr>
      <dsp:spPr>
        <a:xfrm rot="16200000">
          <a:off x="3838366" y="1720972"/>
          <a:ext cx="451266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451266" y="165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052718" y="1726216"/>
        <a:ext cx="22563" cy="22563"/>
      </dsp:txXfrm>
    </dsp:sp>
    <dsp:sp modelId="{FC76E8D1-C83A-4C0E-A30B-EF212F65C2AC}">
      <dsp:nvSpPr>
        <dsp:cNvPr id="0" name=""/>
        <dsp:cNvSpPr/>
      </dsp:nvSpPr>
      <dsp:spPr>
        <a:xfrm>
          <a:off x="3317797" y="19459"/>
          <a:ext cx="1492405" cy="149240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schemeClr val="tx1"/>
              </a:solidFill>
            </a:rPr>
            <a:t>PRÁTICAS EDUCATIVAS</a:t>
          </a:r>
        </a:p>
      </dsp:txBody>
      <dsp:txXfrm>
        <a:off x="3536355" y="238017"/>
        <a:ext cx="1055289" cy="1055289"/>
      </dsp:txXfrm>
    </dsp:sp>
    <dsp:sp modelId="{104A1770-8F9F-45C2-8560-1B55CCA0EB1B}">
      <dsp:nvSpPr>
        <dsp:cNvPr id="0" name=""/>
        <dsp:cNvSpPr/>
      </dsp:nvSpPr>
      <dsp:spPr>
        <a:xfrm>
          <a:off x="4969024" y="2692808"/>
          <a:ext cx="292444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292444" y="165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5107935" y="2702022"/>
        <a:ext cx="14622" cy="14622"/>
      </dsp:txXfrm>
    </dsp:sp>
    <dsp:sp modelId="{8A82E9F4-3A1D-4CBB-B30A-5AD606DBE4A7}">
      <dsp:nvSpPr>
        <dsp:cNvPr id="0" name=""/>
        <dsp:cNvSpPr/>
      </dsp:nvSpPr>
      <dsp:spPr>
        <a:xfrm>
          <a:off x="5261469" y="1963130"/>
          <a:ext cx="1492405" cy="1492405"/>
        </a:xfrm>
        <a:prstGeom prst="ellipse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schemeClr val="tx1"/>
              </a:solidFill>
            </a:rPr>
            <a:t>CONCEPÇÃO DE APRENDIZAGEM</a:t>
          </a:r>
        </a:p>
      </dsp:txBody>
      <dsp:txXfrm>
        <a:off x="5480027" y="2181688"/>
        <a:ext cx="1055289" cy="1055289"/>
      </dsp:txXfrm>
    </dsp:sp>
    <dsp:sp modelId="{79E08BEC-5489-465C-9B99-6B2CBC8C36CA}">
      <dsp:nvSpPr>
        <dsp:cNvPr id="0" name=""/>
        <dsp:cNvSpPr/>
      </dsp:nvSpPr>
      <dsp:spPr>
        <a:xfrm rot="5400000">
          <a:off x="3838366" y="3664644"/>
          <a:ext cx="451266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451266" y="165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>
        <a:off x="4052718" y="3669887"/>
        <a:ext cx="22563" cy="22563"/>
      </dsp:txXfrm>
    </dsp:sp>
    <dsp:sp modelId="{C3B96815-8F69-4225-95DC-571208A6DA13}">
      <dsp:nvSpPr>
        <dsp:cNvPr id="0" name=""/>
        <dsp:cNvSpPr/>
      </dsp:nvSpPr>
      <dsp:spPr>
        <a:xfrm>
          <a:off x="3317797" y="3906802"/>
          <a:ext cx="1492405" cy="1492405"/>
        </a:xfrm>
        <a:prstGeom prst="ellipse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schemeClr val="tx1"/>
              </a:solidFill>
            </a:rPr>
            <a:t>TECONOLOGIAS E METODOLGIAS ATIVAS</a:t>
          </a:r>
        </a:p>
      </dsp:txBody>
      <dsp:txXfrm>
        <a:off x="3536355" y="4125360"/>
        <a:ext cx="1055289" cy="1055289"/>
      </dsp:txXfrm>
    </dsp:sp>
    <dsp:sp modelId="{221EF6E4-4994-4165-B4E8-783A36DA6CE5}">
      <dsp:nvSpPr>
        <dsp:cNvPr id="0" name=""/>
        <dsp:cNvSpPr/>
      </dsp:nvSpPr>
      <dsp:spPr>
        <a:xfrm rot="10800000">
          <a:off x="2866530" y="2692808"/>
          <a:ext cx="292444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292444" y="165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500" kern="1200"/>
        </a:p>
      </dsp:txBody>
      <dsp:txXfrm rot="10800000">
        <a:off x="3005442" y="2702022"/>
        <a:ext cx="14622" cy="14622"/>
      </dsp:txXfrm>
    </dsp:sp>
    <dsp:sp modelId="{81650A9F-72E1-4044-AD37-04A30B92C062}">
      <dsp:nvSpPr>
        <dsp:cNvPr id="0" name=""/>
        <dsp:cNvSpPr/>
      </dsp:nvSpPr>
      <dsp:spPr>
        <a:xfrm>
          <a:off x="1374125" y="1963130"/>
          <a:ext cx="1492405" cy="1492405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kern="1200" dirty="0">
              <a:solidFill>
                <a:schemeClr val="tx1"/>
              </a:solidFill>
            </a:rPr>
            <a:t>CONCEPÇÃO DE ENSINO</a:t>
          </a:r>
        </a:p>
      </dsp:txBody>
      <dsp:txXfrm>
        <a:off x="1592683" y="2181688"/>
        <a:ext cx="1055289" cy="1055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9D0BB-7BC2-470A-B7E2-D4AC208AC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C3DE52-998A-455D-8AA2-ACA6630E11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0EA11D-3F71-4D0C-A905-FCE792F0A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4544D7C-AA20-44AF-A28E-E98A4142B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AE4470-1F83-44CF-96BB-953EF2A6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073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7E42B-5DCB-45F3-AB09-817BF5676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7A68A87-D1E6-406C-99B2-73518722C0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B80CA9-2BB1-4489-9C89-7DCD247CC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AB0B2A-CD64-4E68-B0F8-CEB0CB1A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4F642C-F841-4AA0-ACA0-1B76E836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547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E14D45-4141-4A59-8192-D77588A81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9B5FB6-5A25-4EC2-A671-C8F7C6372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4B8CC-419C-4EA2-8761-6F8E12B5F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7207AB-0A59-49DB-9C7F-240ACF6EF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2EB7CD6-B908-49C6-A80F-8C242B832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2850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29208C-DA7B-4472-8CA5-1B0870E94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7F9990-D35A-4834-B95E-3326A8CD1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5048223-43BD-46EC-A2D9-6F8267BEA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361188-1FCB-4F6E-96A9-5494D0167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17CC733-5FF9-4FDF-A87B-32452719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73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058B31-1E5F-407D-A92B-7F8274C13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FE10BB-8ACA-4506-8A7D-32AD85B7C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8CDEEA7-8F51-4EA5-915E-DACC3785E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B93704-B162-4E4C-BB19-D34CCA33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09EBC48-E8AB-44FB-8746-BA81DD65E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481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DC8AF-2C6D-4281-AEE7-03F9417E9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1D5D29-EA55-459D-998F-CD92EDCEE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FE869D-D28A-44D5-B1AD-C0033F7158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31D0989-26F8-4D95-A03C-683492EF5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09FE88-5F3F-4E0C-8027-7FBDB8086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1E4DF6-6A69-4685-82D3-A611F8974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42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EB001-CC2B-4F97-8F26-2998D6DE8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54C7079-59AA-4BB2-86BA-C6319AABB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DE792B2-D4DD-446D-9A2C-CF0FEC41B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1DF419-3391-4F8E-81A5-51932077E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054D59D-4777-4811-B887-675CBC137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BF42122-B391-4D73-A41F-141C18D1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20F1667-FBE3-4A4A-AACC-0C892398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A86F770-F332-4611-BED3-954258F1C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87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E8B0CF-0413-4A7F-82F3-F8100A1F64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5944A0D-F7EE-44B7-93F2-4CD3B2EC4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2745D1B-33AE-47AD-809A-FCD260A78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7F23982-5DDF-4AA3-83BA-A6583C4F5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699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A5ADFCE4-9A97-474A-AA47-7E4FC0970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1677246-D078-4948-A52C-73EBF3AE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D20772A-B54B-418F-BBA4-0BD3A4F2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913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6C6F42-E5ED-47DA-BCCD-B40D964E79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0A4184-2584-4363-9A97-4EC63950F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D3E8E8C-2E12-4368-87B7-F3898D880A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7799CF-ABD5-48C4-980F-CD1AF16A3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8FFA38-AAF4-4F7F-B2E5-6114015D3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86AF770-F513-41CC-BA6C-3DDAA7F4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080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095525-3E55-4649-9CCA-217DCB0C4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61F6094-3BB5-415C-AF01-14089069C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2E3724-5A0A-4E5E-9AE4-66C1692E7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AFA680B-57A3-4D69-9C61-DD46B6695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7C6C34-20EC-4025-B908-FFF509C8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3E4940A-EBB5-4EE7-82B9-A3CD93580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681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FF080F4-CEA7-4151-836F-B9B492453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7556FBC-49B0-4CC2-8330-F108DB899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5ED9E2-6A1E-4C70-A2A4-FEA08B834C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9CC3-FFB7-44EE-8DAD-C5A61F41C6D9}" type="datetimeFigureOut">
              <a:rPr lang="pt-BR" smtClean="0"/>
              <a:pPr/>
              <a:t>05/08/2021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BDDE3F-468B-4C09-B884-F6A4222F8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1FF737-7D91-48B6-9B2A-906EAC922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C5847-B782-4B88-8D37-C6A51344730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709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br/scielo.php?script=sci_arttext&amp;pid=S0100-15742014000100010&amp;lng=pt&amp;nrm=is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urriculo.sme.prefeitura.sp.gov.br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basenacionalcomum.mec.gov.br/a-bas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838199" y="1572456"/>
            <a:ext cx="1031215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/>
              <a:t>BNCC E CURRÍCULO DA CIDADE: REFLEXÕES SOBRE AS POLÍTICAS EDUCACIONAIS</a:t>
            </a:r>
          </a:p>
          <a:p>
            <a:pPr algn="ctr"/>
            <a:endParaRPr lang="pt-BR" sz="2500" dirty="0"/>
          </a:p>
          <a:p>
            <a:pPr algn="ctr"/>
            <a:endParaRPr lang="pt-BR" sz="2500" dirty="0"/>
          </a:p>
          <a:p>
            <a:pPr algn="r"/>
            <a:endParaRPr lang="pt-BR" sz="2500" dirty="0"/>
          </a:p>
          <a:p>
            <a:pPr algn="r"/>
            <a:r>
              <a:rPr lang="pt-BR" sz="2500" dirty="0"/>
              <a:t>Profa Luciana Cury</a:t>
            </a:r>
          </a:p>
          <a:p>
            <a:pPr algn="r"/>
            <a:r>
              <a:rPr lang="pt-BR" sz="1500" dirty="0"/>
              <a:t>Pedagoga, Mestranda em Educação (Políticas Públicas) pela Universidade Cidade de São Paulo, especialista em Gestão Educacional e Escolar.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859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815926" y="1308295"/>
            <a:ext cx="104522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REFERENCIAS</a:t>
            </a:r>
          </a:p>
          <a:p>
            <a:endParaRPr lang="pt-BR" dirty="0"/>
          </a:p>
          <a:p>
            <a:r>
              <a:rPr lang="pt-BR" dirty="0"/>
              <a:t>BRASIL. </a:t>
            </a:r>
            <a:r>
              <a:rPr lang="pt-BR" b="1" dirty="0"/>
              <a:t>Resolução CNE/CP n. 2</a:t>
            </a:r>
            <a:r>
              <a:rPr lang="pt-BR" dirty="0"/>
              <a:t>, de 22 de dezembro de 2017. Institui e orienta a implantação da Base Nacional Comum Curricular, a ser respeitada obrigatoriamente ao longo das etapas e respectivas modalidades no âmbito da Educação Básica. Brasília, DF: MEC/CNE, 2017. </a:t>
            </a:r>
          </a:p>
          <a:p>
            <a:endParaRPr lang="pt-BR" dirty="0"/>
          </a:p>
          <a:p>
            <a:r>
              <a:rPr lang="pt-BR" dirty="0"/>
              <a:t>SÃO PAULO (Município). Secretaria Municipal de Educação. Coordenadoria Pedagógica. Currículo da Cidade: Ensino Fundamental: Língua Portuguesa. São Paulo: SME/COPED, 2017</a:t>
            </a:r>
          </a:p>
          <a:p>
            <a:endParaRPr lang="pt-BR" dirty="0"/>
          </a:p>
          <a:p>
            <a:r>
              <a:rPr lang="pt-BR" dirty="0"/>
              <a:t>GOODSON, </a:t>
            </a:r>
            <a:r>
              <a:rPr lang="pt-BR" dirty="0" err="1"/>
              <a:t>Ivor</a:t>
            </a:r>
            <a:r>
              <a:rPr lang="pt-BR" dirty="0"/>
              <a:t> F. </a:t>
            </a:r>
            <a:r>
              <a:rPr lang="pt-BR" b="1" dirty="0"/>
              <a:t>Currículo</a:t>
            </a:r>
            <a:r>
              <a:rPr lang="pt-BR" dirty="0"/>
              <a:t>: teoria e história. Apresentação de Tomaz Tadeu da Silva. Petrópolis, RJ: Vozes, 2018 (Coleção Ciências Sociais da Educação)</a:t>
            </a:r>
          </a:p>
          <a:p>
            <a:endParaRPr lang="pt-BR" dirty="0"/>
          </a:p>
          <a:p>
            <a:r>
              <a:rPr lang="pt-BR" dirty="0"/>
              <a:t>YOUNG, Michael. Teoria do currículo: o que é e por que é importante.</a:t>
            </a:r>
            <a:r>
              <a:rPr lang="pt-BR" b="1" dirty="0"/>
              <a:t> Cad. </a:t>
            </a:r>
            <a:r>
              <a:rPr lang="pt-BR" b="1" dirty="0" err="1"/>
              <a:t>Pesqui</a:t>
            </a:r>
            <a:r>
              <a:rPr lang="pt-BR" dirty="0"/>
              <a:t>.,  São Paulo,  v. 44, n. 151, p. 190-202,  mar.  2014. Disponível em:  </a:t>
            </a:r>
            <a:r>
              <a:rPr lang="pt-BR" dirty="0">
                <a:hlinkClick r:id="rId3"/>
              </a:rPr>
              <a:t>http://www.scielo.br/scielo.</a:t>
            </a:r>
            <a:r>
              <a:rPr lang="pt-BR" dirty="0" err="1">
                <a:hlinkClick r:id="rId3"/>
              </a:rPr>
              <a:t>php</a:t>
            </a:r>
            <a:r>
              <a:rPr lang="pt-BR" dirty="0">
                <a:hlinkClick r:id="rId3"/>
              </a:rPr>
              <a:t>?script=</a:t>
            </a:r>
            <a:r>
              <a:rPr lang="pt-BR" dirty="0" err="1">
                <a:hlinkClick r:id="rId3"/>
              </a:rPr>
              <a:t>sci_arttext&amp;pid</a:t>
            </a:r>
            <a:r>
              <a:rPr lang="pt-BR" dirty="0">
                <a:hlinkClick r:id="rId3"/>
              </a:rPr>
              <a:t>=S0100-15742014000100010&amp;</a:t>
            </a:r>
            <a:r>
              <a:rPr lang="pt-BR" dirty="0" err="1">
                <a:hlinkClick r:id="rId3"/>
              </a:rPr>
              <a:t>lng</a:t>
            </a:r>
            <a:r>
              <a:rPr lang="pt-BR" dirty="0">
                <a:hlinkClick r:id="rId3"/>
              </a:rPr>
              <a:t>=</a:t>
            </a:r>
            <a:r>
              <a:rPr lang="pt-BR" dirty="0" err="1">
                <a:hlinkClick r:id="rId3"/>
              </a:rPr>
              <a:t>pt&amp;nrm</a:t>
            </a:r>
            <a:r>
              <a:rPr lang="pt-BR" dirty="0">
                <a:hlinkClick r:id="rId3"/>
              </a:rPr>
              <a:t>=</a:t>
            </a:r>
            <a:r>
              <a:rPr lang="pt-BR" dirty="0" err="1">
                <a:hlinkClick r:id="rId3"/>
              </a:rPr>
              <a:t>iso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308295" y="1209821"/>
            <a:ext cx="9650437" cy="49090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Primeira pergunta: precisamos saber como a escola e educação foram afetadas pela Pandemia do COVID19... Será mesmo?</a:t>
            </a:r>
          </a:p>
          <a:p>
            <a:endParaRPr lang="pt-BR" dirty="0"/>
          </a:p>
          <a:p>
            <a:r>
              <a:rPr lang="pt-BR" sz="2500" dirty="0"/>
              <a:t>Como a escola estava antes da pandemia em relação a estes aspectos:</a:t>
            </a:r>
          </a:p>
          <a:p>
            <a:endParaRPr lang="pt-BR" dirty="0"/>
          </a:p>
          <a:p>
            <a:r>
              <a:rPr lang="pt-BR" dirty="0">
                <a:latin typeface="Book Antiqua" pitchFamily="18" charset="0"/>
              </a:rPr>
              <a:t>O difícil período que estamos vivenciando nos adverte sobre </a:t>
            </a:r>
            <a:r>
              <a:rPr lang="pt-BR" u="sng" dirty="0">
                <a:latin typeface="Book Antiqua" pitchFamily="18" charset="0"/>
              </a:rPr>
              <a:t>questões fundamentais para a educação </a:t>
            </a:r>
            <a:r>
              <a:rPr lang="pt-BR" dirty="0">
                <a:latin typeface="Book Antiqua" pitchFamily="18" charset="0"/>
              </a:rPr>
              <a:t>como o </a:t>
            </a:r>
            <a:r>
              <a:rPr lang="pt-BR" u="sng" dirty="0">
                <a:latin typeface="Book Antiqua" pitchFamily="18" charset="0"/>
              </a:rPr>
              <a:t>acesso e uso das tecnologias</a:t>
            </a:r>
            <a:r>
              <a:rPr lang="pt-BR" dirty="0">
                <a:latin typeface="Book Antiqua" pitchFamily="18" charset="0"/>
              </a:rPr>
              <a:t>, as </a:t>
            </a:r>
            <a:r>
              <a:rPr lang="pt-BR" u="sng" dirty="0">
                <a:latin typeface="Book Antiqua" pitchFamily="18" charset="0"/>
              </a:rPr>
              <a:t>desigualdades sociais </a:t>
            </a:r>
            <a:r>
              <a:rPr lang="pt-BR" dirty="0">
                <a:latin typeface="Book Antiqua" pitchFamily="18" charset="0"/>
              </a:rPr>
              <a:t>(latentes na ausência da escola), os </a:t>
            </a:r>
            <a:r>
              <a:rPr lang="pt-BR" u="sng" dirty="0">
                <a:latin typeface="Book Antiqua" pitchFamily="18" charset="0"/>
              </a:rPr>
              <a:t>desafios impostos ao currículo </a:t>
            </a:r>
            <a:r>
              <a:rPr lang="pt-BR" dirty="0">
                <a:latin typeface="Book Antiqua" pitchFamily="18" charset="0"/>
              </a:rPr>
              <a:t>e à </a:t>
            </a:r>
            <a:r>
              <a:rPr lang="pt-BR" u="sng" dirty="0">
                <a:latin typeface="Book Antiqua" pitchFamily="18" charset="0"/>
              </a:rPr>
              <a:t>prática educativa escolar</a:t>
            </a:r>
            <a:r>
              <a:rPr lang="pt-BR" dirty="0">
                <a:latin typeface="Book Antiqua" pitchFamily="18" charset="0"/>
              </a:rPr>
              <a:t>. </a:t>
            </a:r>
          </a:p>
          <a:p>
            <a:endParaRPr lang="pt-BR" dirty="0">
              <a:latin typeface="Book Antiqua" pitchFamily="18" charset="0"/>
            </a:endParaRPr>
          </a:p>
          <a:p>
            <a:r>
              <a:rPr lang="pt-BR" dirty="0">
                <a:latin typeface="Book Antiqua" pitchFamily="18" charset="0"/>
              </a:rPr>
              <a:t>Por outro lado, nos possibilita </a:t>
            </a:r>
            <a:r>
              <a:rPr lang="pt-BR" b="1" u="sng" dirty="0">
                <a:solidFill>
                  <a:srgbClr val="C00000"/>
                </a:solidFill>
                <a:latin typeface="Book Antiqua" pitchFamily="18" charset="0"/>
              </a:rPr>
              <a:t>oportunidades</a:t>
            </a:r>
            <a:r>
              <a:rPr lang="pt-BR" dirty="0">
                <a:latin typeface="Book Antiqua" pitchFamily="18" charset="0"/>
              </a:rPr>
              <a:t> extraordinárias para a </a:t>
            </a:r>
            <a:r>
              <a:rPr lang="pt-BR" b="1" u="sng" dirty="0">
                <a:solidFill>
                  <a:srgbClr val="C00000"/>
                </a:solidFill>
                <a:latin typeface="Book Antiqua" pitchFamily="18" charset="0"/>
              </a:rPr>
              <a:t>quebra de paradigmas </a:t>
            </a:r>
            <a:r>
              <a:rPr lang="pt-BR" dirty="0">
                <a:latin typeface="Book Antiqua" pitchFamily="18" charset="0"/>
              </a:rPr>
              <a:t>e a formação de cidadãos melhores e capazes de modificar sua realidade social.”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998806" y="1266092"/>
            <a:ext cx="965043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/>
              <a:t>Segunda pergunta: precisamos saber quem responde para a escola/educação sobre os efeitos e impactos da Pandemia do COVID19.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1730326" y="2039815"/>
          <a:ext cx="8510953" cy="4225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09822" y="1237957"/>
            <a:ext cx="9734843" cy="8140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dirty="0"/>
              <a:t>CURRÍCULO</a:t>
            </a:r>
          </a:p>
          <a:p>
            <a:pPr algn="ctr"/>
            <a:endParaRPr lang="pt-BR" sz="2500" dirty="0"/>
          </a:p>
          <a:p>
            <a:r>
              <a:rPr lang="pt-BR" sz="2500" dirty="0"/>
              <a:t>[..] os conflitos em torno da definição do currículo escrito proporcionam uma prova visível, pública e autêntica da luta constante que envolve as aspirações e objetivos da escolarização. É somente por esta razão que importa aumentar a nossa compreensão sobre este conflito curricular. (GOODSON, 2018, p. 35)</a:t>
            </a:r>
          </a:p>
          <a:p>
            <a:endParaRPr lang="pt-BR" sz="2500" dirty="0"/>
          </a:p>
          <a:p>
            <a:r>
              <a:rPr lang="pt-BR" sz="2500" dirty="0"/>
              <a:t>Uma das razões pelas quais os currículos existentes continuam a manter o acesso para alguns e a excluir outros é que não investigamos em que medida os processos de seleção, </a:t>
            </a:r>
            <a:r>
              <a:rPr lang="pt-BR" sz="2500" dirty="0" err="1"/>
              <a:t>sequenciamento</a:t>
            </a:r>
            <a:r>
              <a:rPr lang="pt-BR" sz="2500" dirty="0"/>
              <a:t> e progressão são limitados, de um lado, pela estrutura do conhecimento e, de outro, pela estrutura dos interesses sociais mais amplos. (YOUNG, 2014, p. 201)</a:t>
            </a:r>
          </a:p>
          <a:p>
            <a:endParaRPr lang="pt-BR" dirty="0"/>
          </a:p>
          <a:p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  <a:p>
            <a:pPr algn="ctr"/>
            <a:endParaRPr lang="pt-BR" dirty="0"/>
          </a:p>
        </p:txBody>
      </p:sp>
      <p:grpSp>
        <p:nvGrpSpPr>
          <p:cNvPr id="4" name="Grupo 3"/>
          <p:cNvGrpSpPr/>
          <p:nvPr/>
        </p:nvGrpSpPr>
        <p:grpSpPr>
          <a:xfrm>
            <a:off x="0" y="730044"/>
            <a:ext cx="1709529" cy="1830276"/>
            <a:chOff x="3638780" y="186078"/>
            <a:chExt cx="1655905" cy="1655905"/>
          </a:xfrm>
        </p:grpSpPr>
        <p:sp>
          <p:nvSpPr>
            <p:cNvPr id="5" name=" 3"/>
            <p:cNvSpPr/>
            <p:nvPr/>
          </p:nvSpPr>
          <p:spPr>
            <a:xfrm rot="20700000">
              <a:off x="3638780" y="186078"/>
              <a:ext cx="1655905" cy="1655905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9800891"/>
                <a:satOff val="-40777"/>
                <a:lumOff val="9608"/>
                <a:alphaOff val="0"/>
              </a:schemeClr>
            </a:fillRef>
            <a:effectRef idx="0">
              <a:schemeClr val="accent4"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 4"/>
            <p:cNvSpPr/>
            <p:nvPr/>
          </p:nvSpPr>
          <p:spPr>
            <a:xfrm>
              <a:off x="4001968" y="549266"/>
              <a:ext cx="929528" cy="9295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kern="1200" dirty="0">
                  <a:solidFill>
                    <a:schemeClr val="tx1"/>
                  </a:solidFill>
                </a:rPr>
                <a:t>Decisões e questões Educação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graphicFrame>
        <p:nvGraphicFramePr>
          <p:cNvPr id="3" name="Diagrama 2"/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456896" y="1152075"/>
            <a:ext cx="2455116" cy="2364848"/>
            <a:chOff x="3638780" y="186078"/>
            <a:chExt cx="1655905" cy="1655905"/>
          </a:xfrm>
        </p:grpSpPr>
        <p:sp>
          <p:nvSpPr>
            <p:cNvPr id="5" name=" 3"/>
            <p:cNvSpPr/>
            <p:nvPr/>
          </p:nvSpPr>
          <p:spPr>
            <a:xfrm rot="20700000">
              <a:off x="3638780" y="186078"/>
              <a:ext cx="1655905" cy="1655905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9800891"/>
                <a:satOff val="-40777"/>
                <a:lumOff val="9608"/>
                <a:alphaOff val="0"/>
              </a:schemeClr>
            </a:fillRef>
            <a:effectRef idx="0">
              <a:schemeClr val="accent4"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 4"/>
            <p:cNvSpPr/>
            <p:nvPr/>
          </p:nvSpPr>
          <p:spPr>
            <a:xfrm>
              <a:off x="4001968" y="549266"/>
              <a:ext cx="929528" cy="9295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kern="1200" dirty="0">
                  <a:solidFill>
                    <a:schemeClr val="tx1"/>
                  </a:solidFill>
                </a:rPr>
                <a:t>Decisões e questões Educação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335" y="979681"/>
            <a:ext cx="8175527" cy="477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upo 3"/>
          <p:cNvGrpSpPr/>
          <p:nvPr/>
        </p:nvGrpSpPr>
        <p:grpSpPr>
          <a:xfrm>
            <a:off x="548640" y="884789"/>
            <a:ext cx="1709529" cy="1830276"/>
            <a:chOff x="3638780" y="186078"/>
            <a:chExt cx="1655905" cy="1655905"/>
          </a:xfrm>
        </p:grpSpPr>
        <p:sp>
          <p:nvSpPr>
            <p:cNvPr id="5" name=" 3"/>
            <p:cNvSpPr/>
            <p:nvPr/>
          </p:nvSpPr>
          <p:spPr>
            <a:xfrm rot="20700000">
              <a:off x="3638780" y="186078"/>
              <a:ext cx="1655905" cy="1655905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9800891"/>
                <a:satOff val="-40777"/>
                <a:lumOff val="9608"/>
                <a:alphaOff val="0"/>
              </a:schemeClr>
            </a:fillRef>
            <a:effectRef idx="0">
              <a:schemeClr val="accent4"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 4"/>
            <p:cNvSpPr/>
            <p:nvPr/>
          </p:nvSpPr>
          <p:spPr>
            <a:xfrm>
              <a:off x="4001968" y="549266"/>
              <a:ext cx="929528" cy="9295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kern="1200" dirty="0">
                  <a:solidFill>
                    <a:schemeClr val="tx1"/>
                  </a:solidFill>
                </a:rPr>
                <a:t>Decisões e questões Educação</a:t>
              </a:r>
            </a:p>
          </p:txBody>
        </p:sp>
      </p:grpSp>
      <p:sp>
        <p:nvSpPr>
          <p:cNvPr id="7" name="CaixaDeTexto 6"/>
          <p:cNvSpPr txBox="1"/>
          <p:nvPr/>
        </p:nvSpPr>
        <p:spPr>
          <a:xfrm>
            <a:off x="281354" y="2982351"/>
            <a:ext cx="24618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Currículo da Cidade:</a:t>
            </a:r>
          </a:p>
          <a:p>
            <a:r>
              <a:rPr lang="pt-BR" dirty="0">
                <a:hlinkClick r:id="rId4"/>
              </a:rPr>
              <a:t>https://curriculo.sme.prefeitura.sp.gov.br/</a:t>
            </a:r>
            <a:endParaRPr lang="pt-BR" dirty="0"/>
          </a:p>
          <a:p>
            <a:r>
              <a:rPr lang="pt-BR" dirty="0"/>
              <a:t>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4137" y="973600"/>
            <a:ext cx="6833235" cy="5508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upo 3"/>
          <p:cNvGrpSpPr/>
          <p:nvPr/>
        </p:nvGrpSpPr>
        <p:grpSpPr>
          <a:xfrm>
            <a:off x="548640" y="884789"/>
            <a:ext cx="1709529" cy="1830276"/>
            <a:chOff x="3638780" y="186078"/>
            <a:chExt cx="1655905" cy="1655905"/>
          </a:xfrm>
        </p:grpSpPr>
        <p:sp>
          <p:nvSpPr>
            <p:cNvPr id="5" name=" 3"/>
            <p:cNvSpPr/>
            <p:nvPr/>
          </p:nvSpPr>
          <p:spPr>
            <a:xfrm rot="20700000">
              <a:off x="3638780" y="186078"/>
              <a:ext cx="1655905" cy="1655905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9800891"/>
                <a:satOff val="-40777"/>
                <a:lumOff val="9608"/>
                <a:alphaOff val="0"/>
              </a:schemeClr>
            </a:fillRef>
            <a:effectRef idx="0">
              <a:schemeClr val="accent4"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 4"/>
            <p:cNvSpPr/>
            <p:nvPr/>
          </p:nvSpPr>
          <p:spPr>
            <a:xfrm>
              <a:off x="4001968" y="549266"/>
              <a:ext cx="929528" cy="9295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kern="1200" dirty="0">
                  <a:solidFill>
                    <a:schemeClr val="tx1"/>
                  </a:solidFill>
                </a:rPr>
                <a:t>Decisões e questões Educação</a:t>
              </a:r>
            </a:p>
          </p:txBody>
        </p:sp>
      </p:grpSp>
      <p:sp>
        <p:nvSpPr>
          <p:cNvPr id="7" name="CaixaDeTexto 6"/>
          <p:cNvSpPr txBox="1"/>
          <p:nvPr/>
        </p:nvSpPr>
        <p:spPr>
          <a:xfrm>
            <a:off x="534572" y="3221502"/>
            <a:ext cx="31792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Base Nacional Comum Curricular:</a:t>
            </a:r>
          </a:p>
          <a:p>
            <a:r>
              <a:rPr lang="pt-BR" dirty="0">
                <a:hlinkClick r:id="rId4"/>
              </a:rPr>
              <a:t>http://basenacionalcomum.mec.gov.br/a-base</a:t>
            </a: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456896" y="1152075"/>
            <a:ext cx="2455116" cy="2364848"/>
            <a:chOff x="3638780" y="186078"/>
            <a:chExt cx="1655905" cy="1655905"/>
          </a:xfrm>
        </p:grpSpPr>
        <p:sp>
          <p:nvSpPr>
            <p:cNvPr id="5" name=" 3"/>
            <p:cNvSpPr/>
            <p:nvPr/>
          </p:nvSpPr>
          <p:spPr>
            <a:xfrm rot="20700000">
              <a:off x="3638780" y="186078"/>
              <a:ext cx="1655905" cy="1655905"/>
            </a:xfrm>
            <a:prstGeom prst="gear6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9800891"/>
                <a:satOff val="-40777"/>
                <a:lumOff val="9608"/>
                <a:alphaOff val="0"/>
              </a:schemeClr>
            </a:fillRef>
            <a:effectRef idx="0">
              <a:schemeClr val="accent4"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 4"/>
            <p:cNvSpPr/>
            <p:nvPr/>
          </p:nvSpPr>
          <p:spPr>
            <a:xfrm>
              <a:off x="4001968" y="549266"/>
              <a:ext cx="929528" cy="9295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300" kern="1200" dirty="0">
                  <a:solidFill>
                    <a:schemeClr val="tx1"/>
                  </a:solidFill>
                </a:rPr>
                <a:t>Decisões e questões Educação</a:t>
              </a:r>
            </a:p>
          </p:txBody>
        </p:sp>
      </p:grpSp>
      <p:pic>
        <p:nvPicPr>
          <p:cNvPr id="3074" name="Picture 2" descr="Ensino híbrido: quais os benefícios e desafios desse modelo | Educaetho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54517" y="1486852"/>
            <a:ext cx="5715000" cy="3762376"/>
          </a:xfrm>
          <a:prstGeom prst="rect">
            <a:avLst/>
          </a:prstGeom>
          <a:noFill/>
        </p:spPr>
      </p:pic>
      <p:sp>
        <p:nvSpPr>
          <p:cNvPr id="8" name="CaixaDeTexto 7"/>
          <p:cNvSpPr txBox="1"/>
          <p:nvPr/>
        </p:nvSpPr>
        <p:spPr>
          <a:xfrm>
            <a:off x="450166" y="3798277"/>
            <a:ext cx="52050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/>
              <a:t>Qual é a novidade?</a:t>
            </a:r>
          </a:p>
          <a:p>
            <a:r>
              <a:rPr lang="pt-BR" sz="3000" dirty="0"/>
              <a:t>Ensino híbrido ou metodologias ativas</a:t>
            </a:r>
            <a:r>
              <a:rPr lang="pt-BR" dirty="0"/>
              <a:t>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0E558213-8A24-494A-92C8-9B7C4D6CDF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71966"/>
            <a:ext cx="10651066" cy="6714067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505243" y="1688122"/>
            <a:ext cx="88063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Algumas pistas possíveis par ao ensino híbrido:</a:t>
            </a:r>
          </a:p>
          <a:p>
            <a:endParaRPr lang="pt-BR" dirty="0"/>
          </a:p>
          <a:p>
            <a:r>
              <a:rPr lang="pt-BR" dirty="0"/>
              <a:t>[...] o aprendizado da criança começa muito antes  de elas </a:t>
            </a:r>
            <a:r>
              <a:rPr lang="pt-BR" dirty="0" err="1"/>
              <a:t>frequentarem</a:t>
            </a:r>
            <a:r>
              <a:rPr lang="pt-BR" dirty="0"/>
              <a:t> a escola. Qualquer situação de aprendizagem com a qual a criança se defronta na escola tem sempre uma história prévia. (VYGOSTSKY, 2007, p. 94)</a:t>
            </a:r>
          </a:p>
          <a:p>
            <a:r>
              <a:rPr lang="pt-BR" dirty="0"/>
              <a:t> </a:t>
            </a:r>
          </a:p>
          <a:p>
            <a:r>
              <a:rPr lang="pt-BR" dirty="0"/>
              <a:t>Assim a ZDP permite-nos delinear o futuro imediato da criança e seu estado </a:t>
            </a:r>
            <a:r>
              <a:rPr lang="pt-BR" dirty="0" err="1"/>
              <a:t>dinamico</a:t>
            </a:r>
            <a:r>
              <a:rPr lang="pt-BR" dirty="0"/>
              <a:t> de desenvolvimento, propiciando acesso não somente ao que já foi atingido através do desenvolvimento, como também àquilo que está em processo de maturação. (VYGOSTSKY, 2007, p. 98)</a:t>
            </a:r>
          </a:p>
          <a:p>
            <a:endParaRPr lang="pt-BR" dirty="0"/>
          </a:p>
          <a:p>
            <a:r>
              <a:rPr lang="pt-BR" dirty="0"/>
              <a:t>Cada assunto tratado na escola tem a sua própria relação específica com o curso do desenvolvimento da criança, relação essa que varia a medida que a criança vai de um estágio para outro. Isso nos leva diretamente a reexaminar  o problema da disciplina formal, isto é, a importância de cada assunto em particular do ponto de vista do desenvolvimento mental global. (VYGOSTSKY, 2007, p. 105)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744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Elizabeth Mariza Marinho</dc:creator>
  <cp:lastModifiedBy>Elizabeth Mariza Marinho</cp:lastModifiedBy>
  <cp:revision>20</cp:revision>
  <dcterms:created xsi:type="dcterms:W3CDTF">2021-04-23T15:50:41Z</dcterms:created>
  <dcterms:modified xsi:type="dcterms:W3CDTF">2021-08-05T19:34:28Z</dcterms:modified>
</cp:coreProperties>
</file>