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4" r:id="rId5"/>
    <p:sldId id="266" r:id="rId6"/>
    <p:sldId id="272" r:id="rId7"/>
    <p:sldId id="259" r:id="rId8"/>
    <p:sldId id="274" r:id="rId9"/>
    <p:sldId id="263" r:id="rId10"/>
    <p:sldId id="273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307BA-A087-465A-BB6D-0AB6EAB5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6B38B8-DFD5-4002-957C-580CA5DF7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6F901-B4B8-4C4F-8D0E-A4392102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439501-715D-42DD-AED7-85B38B08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FD40AD-D525-4869-B9DB-584096D8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2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81B34-2F0C-4E7A-9936-BDAA8AEF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E3B8F8-E2DC-4A18-864E-4B1C94B7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E627D-4009-40F2-988A-91A5C323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0490F-4356-4FD2-A1A8-A911EC50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FD31FB-296A-4F4F-8CDA-BE3DD2F4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76A021-1154-4449-A75D-F4757594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AD1E10-74ED-4D3F-97A8-4A270A419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C99D6-F073-49A7-9FC1-CCD44BFD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CED07F-968D-439F-A02F-84F72502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F6D61-70CC-4CE3-BBDB-19C50DB1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DA553-0CF5-4F47-B8C5-0031477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5AD68-D69F-480D-892A-500006BB6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68039A-E877-40C7-AAA5-690A98DC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D04B9-3A45-44FB-A849-7FE97D04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5442CA-4EDC-4A0B-8304-12E496FC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58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417B1-9B1A-4347-97D9-2BD84DC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17FB9A-0B12-46CA-A7F2-E371EAE0E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997BBD-9063-48E1-8760-F3901DA7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01AEDD-1EB8-450A-B517-D94E7146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807F71-9038-4F65-89D1-48B1D5CE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5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86247-1B5F-43CD-A6FE-DCACE843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D022A-5065-4EDD-A706-631BB3DB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C89B22-E23F-4B6C-85DA-C2C541BAF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5F9E5-AF96-4AD8-BAAB-1503FF7D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F633C5-1CDF-41DC-A4B4-7B673A36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71EC9-7D2E-4D24-88B3-FB896D56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9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77A62-2BB9-41D4-9168-83C46325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71DAE1-44F7-4C4D-BCD5-2E78102D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85309B-0D50-4795-993E-2B2D4CD5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D5843B-B3C2-4F55-A38F-2B99E9EDF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9FA888-17DC-4AAC-8FC9-AFB5AB26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4CF84B-0467-4ADB-8959-2DCC2D07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6FE818-32AF-4090-9A86-38D6246C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F3E68C-BD8B-4230-B151-D775787B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76351-1676-48E2-A949-CD49BD67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7642FD-563D-459D-A34C-C1B37861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482EE8-3FF2-4FDB-A300-129D798D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498068-B3EB-4295-A03E-73F5B852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2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982B10-5B32-4A5C-B200-DFD56221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8642E3-EE76-48AE-B133-6A42E377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CDD656-D44D-4B56-825E-437177B3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6804D-CA08-4982-A932-B8CE73B8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8183F-021A-43E8-8106-8BE5FA5B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007967-965B-42B7-8D16-1F041B80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68C83D-E4EA-4A80-8378-101757BA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3F9201-E390-4B6C-80ED-A9F94D20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BC44DC-DF19-486F-8BD4-2D7D0E6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96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273DB-0DB8-481B-A298-344014FF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5A0565-32BD-47D8-A843-6E3476348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DC66E2-0383-4E90-8017-8FFD0F63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C37BC4-C6EA-461C-9233-4FF8EC61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2C06DD-5032-4D70-BD58-88DC3E44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65607-A393-4200-8FFD-A7AEBC97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06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B11D87-DCD6-4DA1-B603-244738C8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26BC53-6ACA-4197-B2C2-A7308FE9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7675D-5D6C-4655-BB3E-61C0F326B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EAD4-0860-42D4-A61C-0E75A29E72D1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A7727-5BE0-4830-8EB7-1AF448E30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69B428-B460-4160-9531-CC063B076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1662-35B3-4CDA-AED1-8AFE8CA42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5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itoriodobrincar.com.br/videos/territorio-do-brincar-serie-minidocs-brincadeira-das-caretas-de-papelao-acupe-b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rianca.com.br/brincadeiras-africanas-para-fazer-na-escol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JOSOI0-a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wuyyeQsLo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mLQZwoU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itoriodobrincar.com.br/videos/bambei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BAA2C19-F140-41A3-9943-35FF393C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24385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4D6F7-257C-4B99-8777-894676139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61" y="5131326"/>
            <a:ext cx="5125019" cy="913345"/>
          </a:xfrm>
        </p:spPr>
        <p:txBody>
          <a:bodyPr>
            <a:normAutofit/>
          </a:bodyPr>
          <a:lstStyle/>
          <a:p>
            <a:r>
              <a:rPr lang="pt-BR" sz="4000" dirty="0"/>
              <a:t>Parte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0C4A5A-B64E-4291-B99B-46764DD6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1630" y="5587999"/>
            <a:ext cx="4330262" cy="683284"/>
          </a:xfrm>
        </p:spPr>
        <p:txBody>
          <a:bodyPr>
            <a:normAutofit/>
          </a:bodyPr>
          <a:lstStyle/>
          <a:p>
            <a:r>
              <a:rPr lang="pt-BR" dirty="0"/>
              <a:t>Profa. </a:t>
            </a:r>
            <a:r>
              <a:rPr lang="pt-BR" dirty="0" err="1"/>
              <a:t>Dra.Roselene</a:t>
            </a:r>
            <a:r>
              <a:rPr lang="pt-BR" dirty="0"/>
              <a:t> Crepaldi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377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Educação Infantil – Brincar é Campo de Experiências</a:t>
            </a:r>
          </a:p>
          <a:p>
            <a:r>
              <a:rPr lang="pt-BR" sz="3600" b="1" dirty="0"/>
              <a:t>Corpo: conhecer o corpo e suas potencialidades</a:t>
            </a:r>
          </a:p>
          <a:p>
            <a:endParaRPr lang="pt-BR" sz="3600" b="1" dirty="0"/>
          </a:p>
          <a:p>
            <a:r>
              <a:rPr lang="pt-BR" sz="3600" b="1" dirty="0"/>
              <a:t>- brincadeiras e cantigas de roda</a:t>
            </a:r>
          </a:p>
        </p:txBody>
      </p:sp>
    </p:spTree>
    <p:extLst>
      <p:ext uri="{BB962C8B-B14F-4D97-AF65-F5344CB8AC3E}">
        <p14:creationId xmlns:p14="http://schemas.microsoft.com/office/powerpoint/2010/main" val="302688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89" y="478481"/>
            <a:ext cx="10656732" cy="6718374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01E92ECF-6A2E-44D5-B58B-F2304361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587" y="1108685"/>
            <a:ext cx="5907536" cy="11766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FE95D5-91D5-4422-AE7C-134ADFEF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60" y="2026598"/>
            <a:ext cx="829127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6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0" y="0"/>
            <a:ext cx="11632019" cy="6873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24C5862-8D5A-4D0B-85A9-161096F2F20D}"/>
              </a:ext>
            </a:extLst>
          </p:cNvPr>
          <p:cNvSpPr txBox="1"/>
          <p:nvPr/>
        </p:nvSpPr>
        <p:spPr>
          <a:xfrm>
            <a:off x="1442720" y="1402080"/>
            <a:ext cx="1026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Trocinhas</a:t>
            </a:r>
            <a:r>
              <a:rPr lang="pt-BR" sz="2800" dirty="0"/>
              <a:t> do Bom Retiro – Florestan Fernandes  (1944)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Organização em grupos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Brincadeiras por gênero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Regras e lideranças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Cultura infantil</a:t>
            </a:r>
          </a:p>
        </p:txBody>
      </p:sp>
    </p:spTree>
    <p:extLst>
      <p:ext uri="{BB962C8B-B14F-4D97-AF65-F5344CB8AC3E}">
        <p14:creationId xmlns:p14="http://schemas.microsoft.com/office/powerpoint/2010/main" val="317432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hlinkClick r:id="rId3"/>
              </a:rPr>
              <a:t>Caretas de </a:t>
            </a:r>
            <a:r>
              <a:rPr lang="pt-BR" sz="3600" b="1" dirty="0" err="1">
                <a:hlinkClick r:id="rId3"/>
              </a:rPr>
              <a:t>Acupe</a:t>
            </a:r>
            <a:r>
              <a:rPr lang="pt-BR" sz="3600" b="1" dirty="0">
                <a:hlinkClick r:id="rId3"/>
              </a:rPr>
              <a:t> - BA</a:t>
            </a:r>
          </a:p>
          <a:p>
            <a:endParaRPr lang="pt-BR" sz="3600" b="1" dirty="0">
              <a:hlinkClick r:id="rId3"/>
            </a:endParaRPr>
          </a:p>
          <a:p>
            <a:endParaRPr lang="pt-BR" sz="3600" b="1" dirty="0">
              <a:hlinkClick r:id="rId3"/>
            </a:endParaRPr>
          </a:p>
          <a:p>
            <a:r>
              <a:rPr lang="pt-BR" sz="3600" b="1" dirty="0">
                <a:hlinkClick r:id="rId3"/>
              </a:rPr>
              <a:t>https://territoriodobrincar.com.br/videos/territorio-do-brincar-serie-minidocs-brincadeira-das-caretas-de-papelao-acupe-ba/</a:t>
            </a: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330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hlinkClick r:id="rId3"/>
              </a:rPr>
              <a:t>https://educacrianca.com.br/brincadeiras-africanas-para-fazer-na-escola/</a:t>
            </a:r>
            <a:endParaRPr lang="pt-BR" sz="3600" b="1" dirty="0"/>
          </a:p>
          <a:p>
            <a:r>
              <a:rPr lang="pt-B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12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hlinkClick r:id="rId3"/>
              </a:rPr>
              <a:t>https://www.youtube.com/watch?v=G4JOSOI0-aU</a:t>
            </a: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Minuto 3:14</a:t>
            </a:r>
          </a:p>
        </p:txBody>
      </p:sp>
    </p:spTree>
    <p:extLst>
      <p:ext uri="{BB962C8B-B14F-4D97-AF65-F5344CB8AC3E}">
        <p14:creationId xmlns:p14="http://schemas.microsoft.com/office/powerpoint/2010/main" val="132540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hlinkClick r:id="rId3"/>
              </a:rPr>
              <a:t>Peteca</a:t>
            </a:r>
          </a:p>
          <a:p>
            <a:endParaRPr lang="pt-BR" sz="3600" b="1" dirty="0">
              <a:hlinkClick r:id="rId3"/>
            </a:endParaRPr>
          </a:p>
          <a:p>
            <a:r>
              <a:rPr lang="pt-BR" sz="3600" b="1" dirty="0">
                <a:hlinkClick r:id="rId3"/>
              </a:rPr>
              <a:t>https://www.youtube.com/watch?v=6wuyyeQsLoo</a:t>
            </a: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B79221-A35E-40C8-83E9-B6B6276E1667}"/>
              </a:ext>
            </a:extLst>
          </p:cNvPr>
          <p:cNvSpPr txBox="1"/>
          <p:nvPr/>
        </p:nvSpPr>
        <p:spPr>
          <a:xfrm>
            <a:off x="1266092" y="4786477"/>
            <a:ext cx="10016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https://territoriodobrincar.com.br/videos/piao-de-tampinha-de-detergente/</a:t>
            </a:r>
          </a:p>
        </p:txBody>
      </p:sp>
    </p:spTree>
    <p:extLst>
      <p:ext uri="{BB962C8B-B14F-4D97-AF65-F5344CB8AC3E}">
        <p14:creationId xmlns:p14="http://schemas.microsoft.com/office/powerpoint/2010/main" val="347326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hlinkClick r:id="rId3"/>
              </a:rPr>
              <a:t>https://www.youtube.com/watch?v=twmLQZwoUGI</a:t>
            </a: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Bichinhos de legumes</a:t>
            </a:r>
          </a:p>
        </p:txBody>
      </p:sp>
    </p:spTree>
    <p:extLst>
      <p:ext uri="{BB962C8B-B14F-4D97-AF65-F5344CB8AC3E}">
        <p14:creationId xmlns:p14="http://schemas.microsoft.com/office/powerpoint/2010/main" val="99114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3600" b="1" dirty="0"/>
              <a:t>Brincar é só começar</a:t>
            </a:r>
          </a:p>
        </p:txBody>
      </p:sp>
    </p:spTree>
    <p:extLst>
      <p:ext uri="{BB962C8B-B14F-4D97-AF65-F5344CB8AC3E}">
        <p14:creationId xmlns:p14="http://schemas.microsoft.com/office/powerpoint/2010/main" val="423538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C6809A9-AA35-4F10-93E2-3E96210A2F33}"/>
              </a:ext>
            </a:extLst>
          </p:cNvPr>
          <p:cNvSpPr txBox="1"/>
          <p:nvPr/>
        </p:nvSpPr>
        <p:spPr>
          <a:xfrm>
            <a:off x="1900511" y="1872102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/>
              <a:t>Palavra polissêmica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/>
              <a:t>Forte componente cultural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/>
              <a:t>Características ou indicadores diretamente ligados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àquele que brinca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à ação e a intenção de quem brinca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8F9598-8C3A-43AE-B4FA-601610C9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855" y="1928630"/>
            <a:ext cx="3741079" cy="30007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C90E733-71DD-463D-AF55-1219611D9E57}"/>
              </a:ext>
            </a:extLst>
          </p:cNvPr>
          <p:cNvSpPr txBox="1"/>
          <p:nvPr/>
        </p:nvSpPr>
        <p:spPr>
          <a:xfrm>
            <a:off x="1434905" y="1012874"/>
            <a:ext cx="362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BRINCAR</a:t>
            </a:r>
          </a:p>
        </p:txBody>
      </p:sp>
    </p:spTree>
    <p:extLst>
      <p:ext uri="{BB962C8B-B14F-4D97-AF65-F5344CB8AC3E}">
        <p14:creationId xmlns:p14="http://schemas.microsoft.com/office/powerpoint/2010/main" val="115601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Perguntas: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Sugestões de brincadeiras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Bebês até 9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Brincadeiras para ambientes internos e externos para facilitar o acolhimento das crianças nessa nova fase da educação</a:t>
            </a:r>
          </a:p>
        </p:txBody>
      </p:sp>
    </p:spTree>
    <p:extLst>
      <p:ext uri="{BB962C8B-B14F-4D97-AF65-F5344CB8AC3E}">
        <p14:creationId xmlns:p14="http://schemas.microsoft.com/office/powerpoint/2010/main" val="287017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DBEC608-B957-4B3F-9165-78D5A812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11" y="2264166"/>
            <a:ext cx="9753600" cy="39052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3B8453-1FA9-4804-8CBE-C4201956FA15}"/>
              </a:ext>
            </a:extLst>
          </p:cNvPr>
          <p:cNvSpPr txBox="1"/>
          <p:nvPr/>
        </p:nvSpPr>
        <p:spPr>
          <a:xfrm>
            <a:off x="2799471" y="1167618"/>
            <a:ext cx="782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PAPEL DO ADULTO</a:t>
            </a:r>
          </a:p>
        </p:txBody>
      </p:sp>
    </p:spTree>
    <p:extLst>
      <p:ext uri="{BB962C8B-B14F-4D97-AF65-F5344CB8AC3E}">
        <p14:creationId xmlns:p14="http://schemas.microsoft.com/office/powerpoint/2010/main" val="366690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Garantir o Direito de Brincar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Dar exemplo – criança aprende pela imitação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Desencadear e facilitar o processo de brincar. </a:t>
            </a:r>
          </a:p>
        </p:txBody>
      </p:sp>
    </p:spTree>
    <p:extLst>
      <p:ext uri="{BB962C8B-B14F-4D97-AF65-F5344CB8AC3E}">
        <p14:creationId xmlns:p14="http://schemas.microsoft.com/office/powerpoint/2010/main" val="185927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48034" y="4950411"/>
            <a:ext cx="10016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hlinkClick r:id="rId3"/>
              </a:rPr>
              <a:t>https://territoriodobrincar.com.br/videos/bambeia/</a:t>
            </a:r>
            <a:endParaRPr lang="pt-BR" sz="3600" b="1" dirty="0"/>
          </a:p>
          <a:p>
            <a:endParaRPr lang="pt-BR" sz="36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EAAC4F-C22D-4C1A-8BE8-E4DBE0F412C7}"/>
              </a:ext>
            </a:extLst>
          </p:cNvPr>
          <p:cNvSpPr txBox="1"/>
          <p:nvPr/>
        </p:nvSpPr>
        <p:spPr>
          <a:xfrm>
            <a:off x="1408169" y="1230223"/>
            <a:ext cx="100161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Preparação (individual e coletiva)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Fazer as combinações perguntar se querem aprender uma nova brincadeira, 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Escolher o lugar onde será a brincadeira 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Separar os materiais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Organizar o ambiente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67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1752411-392C-4D4D-A898-632A311A2903}"/>
              </a:ext>
            </a:extLst>
          </p:cNvPr>
          <p:cNvSpPr txBox="1"/>
          <p:nvPr/>
        </p:nvSpPr>
        <p:spPr>
          <a:xfrm>
            <a:off x="1080868" y="970671"/>
            <a:ext cx="100302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Projeto político pedagógico </a:t>
            </a:r>
            <a:r>
              <a:rPr lang="pt-BR" sz="2800" dirty="0"/>
              <a:t>é o documento de identidade da escola, feito ano a ano, contendo elementos, como a caracterização da comunidade escolar, os objetivos e prioridades da ação educativa e a concepção de educação dos educadores inseridos naquela realidade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C7F6D2-2969-4778-A1A8-5671FF24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21" y="3318168"/>
            <a:ext cx="5504278" cy="30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69813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6AA61-A332-481D-85D2-E91DCC665140}"/>
              </a:ext>
            </a:extLst>
          </p:cNvPr>
          <p:cNvSpPr txBox="1"/>
          <p:nvPr/>
        </p:nvSpPr>
        <p:spPr>
          <a:xfrm>
            <a:off x="1266091" y="1702191"/>
            <a:ext cx="100161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Para ampliar o repertório de brincadeiras é fundamental estabelecer diálogos com as famílias e com a comunidade.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/>
              <a:t>Solicite que gravem vídeos com músicas da infância e Brincadeiras familiares</a:t>
            </a:r>
          </a:p>
        </p:txBody>
      </p:sp>
    </p:spTree>
    <p:extLst>
      <p:ext uri="{BB962C8B-B14F-4D97-AF65-F5344CB8AC3E}">
        <p14:creationId xmlns:p14="http://schemas.microsoft.com/office/powerpoint/2010/main" val="95365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F09843-1517-4F2B-8E6B-5F768EC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4" y="139626"/>
            <a:ext cx="10656732" cy="6718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A95BF2-D76C-4DA6-95F9-1FDF07404E02}"/>
              </a:ext>
            </a:extLst>
          </p:cNvPr>
          <p:cNvSpPr txBox="1"/>
          <p:nvPr/>
        </p:nvSpPr>
        <p:spPr>
          <a:xfrm>
            <a:off x="1533378" y="1060325"/>
            <a:ext cx="9439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BRINCAR NA BASE NACIONAL COMUM CURRICULAR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990FCA-0508-4D36-9701-1638778BB5AC}"/>
              </a:ext>
            </a:extLst>
          </p:cNvPr>
          <p:cNvSpPr txBox="1"/>
          <p:nvPr/>
        </p:nvSpPr>
        <p:spPr>
          <a:xfrm>
            <a:off x="1097280" y="1836858"/>
            <a:ext cx="103270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“</a:t>
            </a:r>
            <a:r>
              <a:rPr lang="pt-BR" sz="2800" dirty="0"/>
              <a:t>Brincar cotidianamente de diversas formas, em diferentes espaços e tempos, com diferentes parceiros (crianças e adultos), ampliando e diversificando seu acesso a produções culturais, seus conhecimentos, sua imaginação, sua criatividade, suas experiências emocionais, corporais, sensoriais, expressivas, cognitivas, sociais e relacionais”. Definição na BNCC - MEC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E5D576B-F0DE-41FA-8178-036491D9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566" y="4622125"/>
            <a:ext cx="5205046" cy="17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94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391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Parte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2</dc:title>
  <dc:creator>Rose Crepaldi</dc:creator>
  <cp:lastModifiedBy>Rose Crepaldi</cp:lastModifiedBy>
  <cp:revision>2</cp:revision>
  <dcterms:created xsi:type="dcterms:W3CDTF">2021-08-12T14:42:12Z</dcterms:created>
  <dcterms:modified xsi:type="dcterms:W3CDTF">2021-08-12T17:33:02Z</dcterms:modified>
</cp:coreProperties>
</file>