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63" r:id="rId3"/>
    <p:sldId id="268" r:id="rId4"/>
    <p:sldId id="334" r:id="rId5"/>
    <p:sldId id="335" r:id="rId6"/>
    <p:sldId id="361" r:id="rId7"/>
    <p:sldId id="364" r:id="rId8"/>
    <p:sldId id="336" r:id="rId9"/>
    <p:sldId id="362" r:id="rId10"/>
    <p:sldId id="337" r:id="rId11"/>
    <p:sldId id="338" r:id="rId12"/>
    <p:sldId id="339" r:id="rId13"/>
    <p:sldId id="340" r:id="rId14"/>
    <p:sldId id="341" r:id="rId15"/>
    <p:sldId id="342" r:id="rId16"/>
    <p:sldId id="365" r:id="rId17"/>
    <p:sldId id="366" r:id="rId18"/>
    <p:sldId id="367" r:id="rId19"/>
    <p:sldId id="368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4553A-9F25-4C52-B7ED-3356AB28B2FC}" v="147" dt="2021-09-12T18:56:54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163" autoAdjust="0"/>
  </p:normalViewPr>
  <p:slideViewPr>
    <p:cSldViewPr snapToGrid="0">
      <p:cViewPr varScale="1">
        <p:scale>
          <a:sx n="81" d="100"/>
          <a:sy n="81" d="100"/>
        </p:scale>
        <p:origin x="96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an Bencks" userId="424a4e20adf4d012" providerId="LiveId" clId="{8D54553A-9F25-4C52-B7ED-3356AB28B2FC}"/>
    <pc:docChg chg="undo custSel mod addSld delSld modSld sldOrd">
      <pc:chgData name="Shauan Bencks" userId="424a4e20adf4d012" providerId="LiveId" clId="{8D54553A-9F25-4C52-B7ED-3356AB28B2FC}" dt="2021-09-12T18:58:50.740" v="2910" actId="403"/>
      <pc:docMkLst>
        <pc:docMk/>
      </pc:docMkLst>
      <pc:sldChg chg="addSp modSp">
        <pc:chgData name="Shauan Bencks" userId="424a4e20adf4d012" providerId="LiveId" clId="{8D54553A-9F25-4C52-B7ED-3356AB28B2FC}" dt="2021-09-12T18:42:25.274" v="2729" actId="1076"/>
        <pc:sldMkLst>
          <pc:docMk/>
          <pc:sldMk cId="3760494777" sldId="268"/>
        </pc:sldMkLst>
        <pc:spChg chg="mod">
          <ac:chgData name="Shauan Bencks" userId="424a4e20adf4d012" providerId="LiveId" clId="{8D54553A-9F25-4C52-B7ED-3356AB28B2FC}" dt="2021-09-12T18:42:25.274" v="2729" actId="1076"/>
          <ac:spMkLst>
            <pc:docMk/>
            <pc:sldMk cId="3760494777" sldId="268"/>
            <ac:spMk id="5" creationId="{73B4D4B5-0C77-44F2-852E-5EB2DB36F76D}"/>
          </ac:spMkLst>
        </pc:spChg>
        <pc:picChg chg="add mod">
          <ac:chgData name="Shauan Bencks" userId="424a4e20adf4d012" providerId="LiveId" clId="{8D54553A-9F25-4C52-B7ED-3356AB28B2FC}" dt="2021-09-12T18:39:49.046" v="2645" actId="1076"/>
          <ac:picMkLst>
            <pc:docMk/>
            <pc:sldMk cId="3760494777" sldId="268"/>
            <ac:picMk id="3" creationId="{696B0803-2D14-40F6-97BF-BD022D4A5177}"/>
          </ac:picMkLst>
        </pc:picChg>
        <pc:picChg chg="mod">
          <ac:chgData name="Shauan Bencks" userId="424a4e20adf4d012" providerId="LiveId" clId="{8D54553A-9F25-4C52-B7ED-3356AB28B2FC}" dt="2021-09-12T18:42:22.309" v="2728" actId="1076"/>
          <ac:picMkLst>
            <pc:docMk/>
            <pc:sldMk cId="3760494777" sldId="268"/>
            <ac:picMk id="4" creationId="{0E558213-8A24-494A-92C8-9B7C4D6CDF8A}"/>
          </ac:picMkLst>
        </pc:picChg>
      </pc:sldChg>
      <pc:sldChg chg="modSp add del ord">
        <pc:chgData name="Shauan Bencks" userId="424a4e20adf4d012" providerId="LiveId" clId="{8D54553A-9F25-4C52-B7ED-3356AB28B2FC}" dt="2021-09-12T18:02:42.094" v="2231" actId="2696"/>
        <pc:sldMkLst>
          <pc:docMk/>
          <pc:sldMk cId="4160100919" sldId="287"/>
        </pc:sldMkLst>
        <pc:spChg chg="mod">
          <ac:chgData name="Shauan Bencks" userId="424a4e20adf4d012" providerId="LiveId" clId="{8D54553A-9F25-4C52-B7ED-3356AB28B2FC}" dt="2021-09-12T16:42:55.069" v="1634" actId="20577"/>
          <ac:spMkLst>
            <pc:docMk/>
            <pc:sldMk cId="4160100919" sldId="287"/>
            <ac:spMk id="2" creationId="{EF108570-0DD4-4D19-9643-CFE88868CD9E}"/>
          </ac:spMkLst>
        </pc:spChg>
      </pc:sldChg>
      <pc:sldChg chg="del">
        <pc:chgData name="Shauan Bencks" userId="424a4e20adf4d012" providerId="LiveId" clId="{8D54553A-9F25-4C52-B7ED-3356AB28B2FC}" dt="2021-09-12T16:38:34.795" v="1609" actId="2696"/>
        <pc:sldMkLst>
          <pc:docMk/>
          <pc:sldMk cId="3622775446" sldId="321"/>
        </pc:sldMkLst>
      </pc:sldChg>
      <pc:sldChg chg="modSp">
        <pc:chgData name="Shauan Bencks" userId="424a4e20adf4d012" providerId="LiveId" clId="{8D54553A-9F25-4C52-B7ED-3356AB28B2FC}" dt="2021-09-12T18:58:50.740" v="2910" actId="403"/>
        <pc:sldMkLst>
          <pc:docMk/>
          <pc:sldMk cId="2264340321" sldId="333"/>
        </pc:sldMkLst>
        <pc:spChg chg="mod">
          <ac:chgData name="Shauan Bencks" userId="424a4e20adf4d012" providerId="LiveId" clId="{8D54553A-9F25-4C52-B7ED-3356AB28B2FC}" dt="2021-09-12T18:58:50.740" v="2910" actId="403"/>
          <ac:spMkLst>
            <pc:docMk/>
            <pc:sldMk cId="2264340321" sldId="333"/>
            <ac:spMk id="3" creationId="{41CC5EFE-747C-4F46-A687-7E65038DC90A}"/>
          </ac:spMkLst>
        </pc:spChg>
      </pc:sldChg>
      <pc:sldChg chg="addSp modSp">
        <pc:chgData name="Shauan Bencks" userId="424a4e20adf4d012" providerId="LiveId" clId="{8D54553A-9F25-4C52-B7ED-3356AB28B2FC}" dt="2021-09-12T18:02:20.144" v="2223" actId="1076"/>
        <pc:sldMkLst>
          <pc:docMk/>
          <pc:sldMk cId="2619940352" sldId="334"/>
        </pc:sldMkLst>
        <pc:spChg chg="mod">
          <ac:chgData name="Shauan Bencks" userId="424a4e20adf4d012" providerId="LiveId" clId="{8D54553A-9F25-4C52-B7ED-3356AB28B2FC}" dt="2021-09-12T18:02:20.144" v="2223" actId="1076"/>
          <ac:spMkLst>
            <pc:docMk/>
            <pc:sldMk cId="2619940352" sldId="334"/>
            <ac:spMk id="2" creationId="{7D8ECE2E-6F39-44A9-829B-D62DCDEC5CDD}"/>
          </ac:spMkLst>
        </pc:spChg>
        <pc:picChg chg="mod">
          <ac:chgData name="Shauan Bencks" userId="424a4e20adf4d012" providerId="LiveId" clId="{8D54553A-9F25-4C52-B7ED-3356AB28B2FC}" dt="2021-09-12T18:01:08.717" v="2206" actId="1076"/>
          <ac:picMkLst>
            <pc:docMk/>
            <pc:sldMk cId="2619940352" sldId="334"/>
            <ac:picMk id="4" creationId="{0E558213-8A24-494A-92C8-9B7C4D6CDF8A}"/>
          </ac:picMkLst>
        </pc:picChg>
        <pc:picChg chg="add mod">
          <ac:chgData name="Shauan Bencks" userId="424a4e20adf4d012" providerId="LiveId" clId="{8D54553A-9F25-4C52-B7ED-3356AB28B2FC}" dt="2021-09-12T18:02:20.144" v="2223" actId="1076"/>
          <ac:picMkLst>
            <pc:docMk/>
            <pc:sldMk cId="2619940352" sldId="334"/>
            <ac:picMk id="1026" creationId="{ABB09686-191D-4DB5-B283-8A2E6590AC00}"/>
          </ac:picMkLst>
        </pc:picChg>
      </pc:sldChg>
      <pc:sldChg chg="addSp delSp modSp">
        <pc:chgData name="Shauan Bencks" userId="424a4e20adf4d012" providerId="LiveId" clId="{8D54553A-9F25-4C52-B7ED-3356AB28B2FC}" dt="2021-09-12T18:04:11.756" v="2242" actId="1076"/>
        <pc:sldMkLst>
          <pc:docMk/>
          <pc:sldMk cId="259958345" sldId="335"/>
        </pc:sldMkLst>
        <pc:spChg chg="mod">
          <ac:chgData name="Shauan Bencks" userId="424a4e20adf4d012" providerId="LiveId" clId="{8D54553A-9F25-4C52-B7ED-3356AB28B2FC}" dt="2021-09-12T18:02:46.463" v="2232" actId="14100"/>
          <ac:spMkLst>
            <pc:docMk/>
            <pc:sldMk cId="259958345" sldId="335"/>
            <ac:spMk id="2" creationId="{07CF1AA3-5F81-47D6-BB75-D74C7E91F6A5}"/>
          </ac:spMkLst>
        </pc:spChg>
        <pc:spChg chg="add del mod">
          <ac:chgData name="Shauan Bencks" userId="424a4e20adf4d012" providerId="LiveId" clId="{8D54553A-9F25-4C52-B7ED-3356AB28B2FC}" dt="2021-09-12T18:03:50.389" v="2237" actId="478"/>
          <ac:spMkLst>
            <pc:docMk/>
            <pc:sldMk cId="259958345" sldId="335"/>
            <ac:spMk id="6" creationId="{73850CCC-55BC-4414-95A6-DC8A9504648F}"/>
          </ac:spMkLst>
        </pc:spChg>
        <pc:picChg chg="add mod modCrop">
          <ac:chgData name="Shauan Bencks" userId="424a4e20adf4d012" providerId="LiveId" clId="{8D54553A-9F25-4C52-B7ED-3356AB28B2FC}" dt="2021-09-12T18:04:11.756" v="2242" actId="1076"/>
          <ac:picMkLst>
            <pc:docMk/>
            <pc:sldMk cId="259958345" sldId="335"/>
            <ac:picMk id="5" creationId="{E2D964FB-3D12-4B12-A072-D01533B3B610}"/>
          </ac:picMkLst>
        </pc:picChg>
      </pc:sldChg>
      <pc:sldChg chg="addSp modSp">
        <pc:chgData name="Shauan Bencks" userId="424a4e20adf4d012" providerId="LiveId" clId="{8D54553A-9F25-4C52-B7ED-3356AB28B2FC}" dt="2021-09-12T18:46:25.682" v="2762" actId="1076"/>
        <pc:sldMkLst>
          <pc:docMk/>
          <pc:sldMk cId="3113595483" sldId="336"/>
        </pc:sldMkLst>
        <pc:spChg chg="mod">
          <ac:chgData name="Shauan Bencks" userId="424a4e20adf4d012" providerId="LiveId" clId="{8D54553A-9F25-4C52-B7ED-3356AB28B2FC}" dt="2021-09-12T13:22:28.711" v="14" actId="1076"/>
          <ac:spMkLst>
            <pc:docMk/>
            <pc:sldMk cId="3113595483" sldId="336"/>
            <ac:spMk id="2" creationId="{935C5EF8-BEDF-41B2-8733-BC03EA1B1F12}"/>
          </ac:spMkLst>
        </pc:spChg>
        <pc:picChg chg="add mod">
          <ac:chgData name="Shauan Bencks" userId="424a4e20adf4d012" providerId="LiveId" clId="{8D54553A-9F25-4C52-B7ED-3356AB28B2FC}" dt="2021-09-12T18:46:25.682" v="2762" actId="1076"/>
          <ac:picMkLst>
            <pc:docMk/>
            <pc:sldMk cId="3113595483" sldId="336"/>
            <ac:picMk id="3" creationId="{895ACE2B-C624-4582-B9B6-1BEFADE63A95}"/>
          </ac:picMkLst>
        </pc:picChg>
      </pc:sldChg>
      <pc:sldChg chg="addSp delSp modSp">
        <pc:chgData name="Shauan Bencks" userId="424a4e20adf4d012" providerId="LiveId" clId="{8D54553A-9F25-4C52-B7ED-3356AB28B2FC}" dt="2021-09-12T18:46:41.153" v="2764" actId="732"/>
        <pc:sldMkLst>
          <pc:docMk/>
          <pc:sldMk cId="970987879" sldId="337"/>
        </pc:sldMkLst>
        <pc:spChg chg="mod">
          <ac:chgData name="Shauan Bencks" userId="424a4e20adf4d012" providerId="LiveId" clId="{8D54553A-9F25-4C52-B7ED-3356AB28B2FC}" dt="2021-09-12T18:11:46.754" v="2308" actId="1076"/>
          <ac:spMkLst>
            <pc:docMk/>
            <pc:sldMk cId="970987879" sldId="337"/>
            <ac:spMk id="2" creationId="{A2CD2482-9079-4338-964D-5D4C5258C804}"/>
          </ac:spMkLst>
        </pc:spChg>
        <pc:spChg chg="add del mod">
          <ac:chgData name="Shauan Bencks" userId="424a4e20adf4d012" providerId="LiveId" clId="{8D54553A-9F25-4C52-B7ED-3356AB28B2FC}" dt="2021-09-12T18:11:21.086" v="2301" actId="478"/>
          <ac:spMkLst>
            <pc:docMk/>
            <pc:sldMk cId="970987879" sldId="337"/>
            <ac:spMk id="6" creationId="{B31AF8C7-C194-4DA8-BAE5-ADD8491BD802}"/>
          </ac:spMkLst>
        </pc:spChg>
        <pc:picChg chg="add mod modCrop">
          <ac:chgData name="Shauan Bencks" userId="424a4e20adf4d012" providerId="LiveId" clId="{8D54553A-9F25-4C52-B7ED-3356AB28B2FC}" dt="2021-09-12T18:46:41.153" v="2764" actId="732"/>
          <ac:picMkLst>
            <pc:docMk/>
            <pc:sldMk cId="970987879" sldId="337"/>
            <ac:picMk id="5" creationId="{601C57DC-F410-46F8-B878-1F79A932976A}"/>
          </ac:picMkLst>
        </pc:picChg>
      </pc:sldChg>
      <pc:sldChg chg="addSp delSp modSp">
        <pc:chgData name="Shauan Bencks" userId="424a4e20adf4d012" providerId="LiveId" clId="{8D54553A-9F25-4C52-B7ED-3356AB28B2FC}" dt="2021-09-12T18:55:24.249" v="2854" actId="1076"/>
        <pc:sldMkLst>
          <pc:docMk/>
          <pc:sldMk cId="1625561910" sldId="338"/>
        </pc:sldMkLst>
        <pc:spChg chg="add mod">
          <ac:chgData name="Shauan Bencks" userId="424a4e20adf4d012" providerId="LiveId" clId="{8D54553A-9F25-4C52-B7ED-3356AB28B2FC}" dt="2021-09-12T18:14:11.141" v="2329" actId="14100"/>
          <ac:spMkLst>
            <pc:docMk/>
            <pc:sldMk cId="1625561910" sldId="338"/>
            <ac:spMk id="2" creationId="{7C527C19-D73A-40D4-A7F6-316AE45C05E7}"/>
          </ac:spMkLst>
        </pc:spChg>
        <pc:spChg chg="add del mod">
          <ac:chgData name="Shauan Bencks" userId="424a4e20adf4d012" providerId="LiveId" clId="{8D54553A-9F25-4C52-B7ED-3356AB28B2FC}" dt="2021-09-12T18:14:05.725" v="2327" actId="478"/>
          <ac:spMkLst>
            <pc:docMk/>
            <pc:sldMk cId="1625561910" sldId="338"/>
            <ac:spMk id="6" creationId="{B51B0E5A-6AEE-42FC-A4B1-7387CDFFA4D8}"/>
          </ac:spMkLst>
        </pc:spChg>
        <pc:picChg chg="add mod">
          <ac:chgData name="Shauan Bencks" userId="424a4e20adf4d012" providerId="LiveId" clId="{8D54553A-9F25-4C52-B7ED-3356AB28B2FC}" dt="2021-09-12T18:55:24.249" v="2854" actId="1076"/>
          <ac:picMkLst>
            <pc:docMk/>
            <pc:sldMk cId="1625561910" sldId="338"/>
            <ac:picMk id="5" creationId="{0F774455-B44B-4958-AA6D-A469632B8DED}"/>
          </ac:picMkLst>
        </pc:picChg>
      </pc:sldChg>
      <pc:sldChg chg="addSp delSp modSp">
        <pc:chgData name="Shauan Bencks" userId="424a4e20adf4d012" providerId="LiveId" clId="{8D54553A-9F25-4C52-B7ED-3356AB28B2FC}" dt="2021-09-12T18:16:25.772" v="2350" actId="1076"/>
        <pc:sldMkLst>
          <pc:docMk/>
          <pc:sldMk cId="2384217807" sldId="339"/>
        </pc:sldMkLst>
        <pc:spChg chg="add mod">
          <ac:chgData name="Shauan Bencks" userId="424a4e20adf4d012" providerId="LiveId" clId="{8D54553A-9F25-4C52-B7ED-3356AB28B2FC}" dt="2021-09-12T18:14:33.245" v="2337" actId="1076"/>
          <ac:spMkLst>
            <pc:docMk/>
            <pc:sldMk cId="2384217807" sldId="339"/>
            <ac:spMk id="2" creationId="{5D19D6E3-5059-47BC-9825-766A372DC49B}"/>
          </ac:spMkLst>
        </pc:spChg>
        <pc:spChg chg="add del mod">
          <ac:chgData name="Shauan Bencks" userId="424a4e20adf4d012" providerId="LiveId" clId="{8D54553A-9F25-4C52-B7ED-3356AB28B2FC}" dt="2021-09-12T18:16:17.086" v="2347" actId="478"/>
          <ac:spMkLst>
            <pc:docMk/>
            <pc:sldMk cId="2384217807" sldId="339"/>
            <ac:spMk id="8" creationId="{69D9217B-C851-473F-BE99-D99F2733C77E}"/>
          </ac:spMkLst>
        </pc:spChg>
        <pc:picChg chg="add mod">
          <ac:chgData name="Shauan Bencks" userId="424a4e20adf4d012" providerId="LiveId" clId="{8D54553A-9F25-4C52-B7ED-3356AB28B2FC}" dt="2021-09-12T18:16:25.772" v="2350" actId="1076"/>
          <ac:picMkLst>
            <pc:docMk/>
            <pc:sldMk cId="2384217807" sldId="339"/>
            <ac:picMk id="5" creationId="{7D4F53CF-15B0-4FCA-9402-F466F30AA4D7}"/>
          </ac:picMkLst>
        </pc:picChg>
        <pc:picChg chg="add mod">
          <ac:chgData name="Shauan Bencks" userId="424a4e20adf4d012" providerId="LiveId" clId="{8D54553A-9F25-4C52-B7ED-3356AB28B2FC}" dt="2021-09-12T18:16:25.772" v="2350" actId="1076"/>
          <ac:picMkLst>
            <pc:docMk/>
            <pc:sldMk cId="2384217807" sldId="339"/>
            <ac:picMk id="7" creationId="{44739BEF-1151-4B33-BBFD-756EE809124F}"/>
          </ac:picMkLst>
        </pc:picChg>
      </pc:sldChg>
      <pc:sldChg chg="addSp delSp modSp">
        <pc:chgData name="Shauan Bencks" userId="424a4e20adf4d012" providerId="LiveId" clId="{8D54553A-9F25-4C52-B7ED-3356AB28B2FC}" dt="2021-09-12T18:58:16.481" v="2906" actId="1076"/>
        <pc:sldMkLst>
          <pc:docMk/>
          <pc:sldMk cId="3456324045" sldId="340"/>
        </pc:sldMkLst>
        <pc:spChg chg="add mod ord">
          <ac:chgData name="Shauan Bencks" userId="424a4e20adf4d012" providerId="LiveId" clId="{8D54553A-9F25-4C52-B7ED-3356AB28B2FC}" dt="2021-09-12T18:58:16.481" v="2906" actId="1076"/>
          <ac:spMkLst>
            <pc:docMk/>
            <pc:sldMk cId="3456324045" sldId="340"/>
            <ac:spMk id="2" creationId="{DE14A1C8-B29D-4097-8D5F-C2880DA8DEC6}"/>
          </ac:spMkLst>
        </pc:spChg>
        <pc:spChg chg="add del mod">
          <ac:chgData name="Shauan Bencks" userId="424a4e20adf4d012" providerId="LiveId" clId="{8D54553A-9F25-4C52-B7ED-3356AB28B2FC}" dt="2021-09-12T18:18:37.142" v="2366" actId="478"/>
          <ac:spMkLst>
            <pc:docMk/>
            <pc:sldMk cId="3456324045" sldId="340"/>
            <ac:spMk id="6" creationId="{3BAF5F68-CB65-4479-9197-DD19B1C32840}"/>
          </ac:spMkLst>
        </pc:spChg>
        <pc:picChg chg="mod">
          <ac:chgData name="Shauan Bencks" userId="424a4e20adf4d012" providerId="LiveId" clId="{8D54553A-9F25-4C52-B7ED-3356AB28B2FC}" dt="2021-09-12T18:58:11.870" v="2904" actId="1076"/>
          <ac:picMkLst>
            <pc:docMk/>
            <pc:sldMk cId="3456324045" sldId="340"/>
            <ac:picMk id="4" creationId="{0E558213-8A24-494A-92C8-9B7C4D6CDF8A}"/>
          </ac:picMkLst>
        </pc:picChg>
        <pc:picChg chg="add mod modCrop">
          <ac:chgData name="Shauan Bencks" userId="424a4e20adf4d012" providerId="LiveId" clId="{8D54553A-9F25-4C52-B7ED-3356AB28B2FC}" dt="2021-09-12T18:47:03.222" v="2767" actId="1076"/>
          <ac:picMkLst>
            <pc:docMk/>
            <pc:sldMk cId="3456324045" sldId="340"/>
            <ac:picMk id="5" creationId="{1EFCE344-ECA4-4353-96E7-B18584C9503F}"/>
          </ac:picMkLst>
        </pc:picChg>
      </pc:sldChg>
      <pc:sldChg chg="addSp modSp">
        <pc:chgData name="Shauan Bencks" userId="424a4e20adf4d012" providerId="LiveId" clId="{8D54553A-9F25-4C52-B7ED-3356AB28B2FC}" dt="2021-09-12T18:19:56.704" v="2388" actId="1076"/>
        <pc:sldMkLst>
          <pc:docMk/>
          <pc:sldMk cId="736192994" sldId="341"/>
        </pc:sldMkLst>
        <pc:spChg chg="add mod">
          <ac:chgData name="Shauan Bencks" userId="424a4e20adf4d012" providerId="LiveId" clId="{8D54553A-9F25-4C52-B7ED-3356AB28B2FC}" dt="2021-09-12T18:19:56.704" v="2388" actId="1076"/>
          <ac:spMkLst>
            <pc:docMk/>
            <pc:sldMk cId="736192994" sldId="341"/>
            <ac:spMk id="2" creationId="{69CCC44D-D8DE-4DCC-97A6-B96D5094294B}"/>
          </ac:spMkLst>
        </pc:spChg>
      </pc:sldChg>
      <pc:sldChg chg="addSp delSp modSp">
        <pc:chgData name="Shauan Bencks" userId="424a4e20adf4d012" providerId="LiveId" clId="{8D54553A-9F25-4C52-B7ED-3356AB28B2FC}" dt="2021-09-12T18:55:57.029" v="2855" actId="1076"/>
        <pc:sldMkLst>
          <pc:docMk/>
          <pc:sldMk cId="3240472431" sldId="342"/>
        </pc:sldMkLst>
        <pc:spChg chg="add mod">
          <ac:chgData name="Shauan Bencks" userId="424a4e20adf4d012" providerId="LiveId" clId="{8D54553A-9F25-4C52-B7ED-3356AB28B2FC}" dt="2021-09-12T18:23:05.024" v="2428" actId="1076"/>
          <ac:spMkLst>
            <pc:docMk/>
            <pc:sldMk cId="3240472431" sldId="342"/>
            <ac:spMk id="2" creationId="{AECB01C6-A311-4157-89A8-239EE3393BC6}"/>
          </ac:spMkLst>
        </pc:spChg>
        <pc:spChg chg="add del mod">
          <ac:chgData name="Shauan Bencks" userId="424a4e20adf4d012" providerId="LiveId" clId="{8D54553A-9F25-4C52-B7ED-3356AB28B2FC}" dt="2021-09-12T18:21:55.270" v="2407" actId="478"/>
          <ac:spMkLst>
            <pc:docMk/>
            <pc:sldMk cId="3240472431" sldId="342"/>
            <ac:spMk id="6" creationId="{9A27F155-AF41-4C9E-86E2-1D0B9E167ADE}"/>
          </ac:spMkLst>
        </pc:spChg>
        <pc:picChg chg="mod">
          <ac:chgData name="Shauan Bencks" userId="424a4e20adf4d012" providerId="LiveId" clId="{8D54553A-9F25-4C52-B7ED-3356AB28B2FC}" dt="2021-09-12T18:21:52.220" v="2406" actId="962"/>
          <ac:picMkLst>
            <pc:docMk/>
            <pc:sldMk cId="3240472431" sldId="342"/>
            <ac:picMk id="4" creationId="{0E558213-8A24-494A-92C8-9B7C4D6CDF8A}"/>
          </ac:picMkLst>
        </pc:picChg>
        <pc:picChg chg="add mod">
          <ac:chgData name="Shauan Bencks" userId="424a4e20adf4d012" providerId="LiveId" clId="{8D54553A-9F25-4C52-B7ED-3356AB28B2FC}" dt="2021-09-12T18:55:57.029" v="2855" actId="1076"/>
          <ac:picMkLst>
            <pc:docMk/>
            <pc:sldMk cId="3240472431" sldId="342"/>
            <ac:picMk id="5" creationId="{B55F0FE8-E37C-4C31-8114-1DFB667E7CA9}"/>
          </ac:picMkLst>
        </pc:picChg>
      </pc:sldChg>
      <pc:sldChg chg="addSp modSp">
        <pc:chgData name="Shauan Bencks" userId="424a4e20adf4d012" providerId="LiveId" clId="{8D54553A-9F25-4C52-B7ED-3356AB28B2FC}" dt="2021-09-12T18:56:13.245" v="2857" actId="1076"/>
        <pc:sldMkLst>
          <pc:docMk/>
          <pc:sldMk cId="423189925" sldId="343"/>
        </pc:sldMkLst>
        <pc:spChg chg="add mod">
          <ac:chgData name="Shauan Bencks" userId="424a4e20adf4d012" providerId="LiveId" clId="{8D54553A-9F25-4C52-B7ED-3356AB28B2FC}" dt="2021-09-12T18:56:10.956" v="2856" actId="6549"/>
          <ac:spMkLst>
            <pc:docMk/>
            <pc:sldMk cId="423189925" sldId="343"/>
            <ac:spMk id="2" creationId="{5154D6B8-E75C-4BBF-9B78-81ED840FB5D8}"/>
          </ac:spMkLst>
        </pc:spChg>
        <pc:spChg chg="add mod">
          <ac:chgData name="Shauan Bencks" userId="424a4e20adf4d012" providerId="LiveId" clId="{8D54553A-9F25-4C52-B7ED-3356AB28B2FC}" dt="2021-09-12T18:25:28.130" v="2468" actId="14100"/>
          <ac:spMkLst>
            <pc:docMk/>
            <pc:sldMk cId="423189925" sldId="343"/>
            <ac:spMk id="6" creationId="{AC52DEA5-1195-4C51-84D0-C903F02F7FE2}"/>
          </ac:spMkLst>
        </pc:spChg>
        <pc:picChg chg="add mod">
          <ac:chgData name="Shauan Bencks" userId="424a4e20adf4d012" providerId="LiveId" clId="{8D54553A-9F25-4C52-B7ED-3356AB28B2FC}" dt="2021-09-12T18:56:13.245" v="2857" actId="1076"/>
          <ac:picMkLst>
            <pc:docMk/>
            <pc:sldMk cId="423189925" sldId="343"/>
            <ac:picMk id="5" creationId="{F166BE7E-AD40-4451-9375-218405FB008B}"/>
          </ac:picMkLst>
        </pc:picChg>
      </pc:sldChg>
      <pc:sldChg chg="addSp delSp modSp">
        <pc:chgData name="Shauan Bencks" userId="424a4e20adf4d012" providerId="LiveId" clId="{8D54553A-9F25-4C52-B7ED-3356AB28B2FC}" dt="2021-09-12T18:57:26.874" v="2902" actId="1076"/>
        <pc:sldMkLst>
          <pc:docMk/>
          <pc:sldMk cId="2320092012" sldId="344"/>
        </pc:sldMkLst>
        <pc:spChg chg="add mod">
          <ac:chgData name="Shauan Bencks" userId="424a4e20adf4d012" providerId="LiveId" clId="{8D54553A-9F25-4C52-B7ED-3356AB28B2FC}" dt="2021-09-12T18:57:26.874" v="2902" actId="1076"/>
          <ac:spMkLst>
            <pc:docMk/>
            <pc:sldMk cId="2320092012" sldId="344"/>
            <ac:spMk id="5" creationId="{C66AD66E-05A8-4CAF-AE7D-5E20E3199D18}"/>
          </ac:spMkLst>
        </pc:spChg>
        <pc:picChg chg="add del">
          <ac:chgData name="Shauan Bencks" userId="424a4e20adf4d012" providerId="LiveId" clId="{8D54553A-9F25-4C52-B7ED-3356AB28B2FC}" dt="2021-09-12T15:21:53.249" v="616"/>
          <ac:picMkLst>
            <pc:docMk/>
            <pc:sldMk cId="2320092012" sldId="344"/>
            <ac:picMk id="2" creationId="{1666361B-74A5-47E8-9BA2-126DFC1EE6D4}"/>
          </ac:picMkLst>
        </pc:picChg>
        <pc:picChg chg="add mod">
          <ac:chgData name="Shauan Bencks" userId="424a4e20adf4d012" providerId="LiveId" clId="{8D54553A-9F25-4C52-B7ED-3356AB28B2FC}" dt="2021-09-12T18:56:44.975" v="2858" actId="1076"/>
          <ac:picMkLst>
            <pc:docMk/>
            <pc:sldMk cId="2320092012" sldId="344"/>
            <ac:picMk id="3" creationId="{919A919F-7FED-409C-94E5-07AA67F8BFA6}"/>
          </ac:picMkLst>
        </pc:picChg>
      </pc:sldChg>
      <pc:sldChg chg="addSp modSp">
        <pc:chgData name="Shauan Bencks" userId="424a4e20adf4d012" providerId="LiveId" clId="{8D54553A-9F25-4C52-B7ED-3356AB28B2FC}" dt="2021-09-12T18:47:45.715" v="2774" actId="1076"/>
        <pc:sldMkLst>
          <pc:docMk/>
          <pc:sldMk cId="4001794797" sldId="345"/>
        </pc:sldMkLst>
        <pc:spChg chg="add mod">
          <ac:chgData name="Shauan Bencks" userId="424a4e20adf4d012" providerId="LiveId" clId="{8D54553A-9F25-4C52-B7ED-3356AB28B2FC}" dt="2021-09-12T18:25:54.298" v="2480" actId="403"/>
          <ac:spMkLst>
            <pc:docMk/>
            <pc:sldMk cId="4001794797" sldId="345"/>
            <ac:spMk id="2" creationId="{972D32DE-C5FE-4061-AE36-4257D154611F}"/>
          </ac:spMkLst>
        </pc:spChg>
        <pc:picChg chg="add mod">
          <ac:chgData name="Shauan Bencks" userId="424a4e20adf4d012" providerId="LiveId" clId="{8D54553A-9F25-4C52-B7ED-3356AB28B2FC}" dt="2021-09-12T18:47:45.715" v="2774" actId="1076"/>
          <ac:picMkLst>
            <pc:docMk/>
            <pc:sldMk cId="4001794797" sldId="345"/>
            <ac:picMk id="5" creationId="{823B92F1-DE0E-48D6-8D4F-1CB0CA4490E1}"/>
          </ac:picMkLst>
        </pc:picChg>
      </pc:sldChg>
      <pc:sldChg chg="addSp delSp modSp">
        <pc:chgData name="Shauan Bencks" userId="424a4e20adf4d012" providerId="LiveId" clId="{8D54553A-9F25-4C52-B7ED-3356AB28B2FC}" dt="2021-09-12T18:29:10.738" v="2505" actId="1076"/>
        <pc:sldMkLst>
          <pc:docMk/>
          <pc:sldMk cId="2856203213" sldId="346"/>
        </pc:sldMkLst>
        <pc:spChg chg="add mod ord">
          <ac:chgData name="Shauan Bencks" userId="424a4e20adf4d012" providerId="LiveId" clId="{8D54553A-9F25-4C52-B7ED-3356AB28B2FC}" dt="2021-09-12T18:29:09.242" v="2504" actId="1076"/>
          <ac:spMkLst>
            <pc:docMk/>
            <pc:sldMk cId="2856203213" sldId="346"/>
            <ac:spMk id="2" creationId="{CF11E8B0-73C6-4F44-96F5-490EE4632BF0}"/>
          </ac:spMkLst>
        </pc:spChg>
        <pc:spChg chg="add del mod">
          <ac:chgData name="Shauan Bencks" userId="424a4e20adf4d012" providerId="LiveId" clId="{8D54553A-9F25-4C52-B7ED-3356AB28B2FC}" dt="2021-09-12T18:27:27.118" v="2496" actId="478"/>
          <ac:spMkLst>
            <pc:docMk/>
            <pc:sldMk cId="2856203213" sldId="346"/>
            <ac:spMk id="6" creationId="{C92B26F8-8C06-476B-8A50-C39A371D3495}"/>
          </ac:spMkLst>
        </pc:spChg>
        <pc:spChg chg="add del mod">
          <ac:chgData name="Shauan Bencks" userId="424a4e20adf4d012" providerId="LiveId" clId="{8D54553A-9F25-4C52-B7ED-3356AB28B2FC}" dt="2021-09-12T18:28:53.614" v="2498" actId="478"/>
          <ac:spMkLst>
            <pc:docMk/>
            <pc:sldMk cId="2856203213" sldId="346"/>
            <ac:spMk id="9" creationId="{73E40986-B1E0-4CA5-B8FA-DA825408CE48}"/>
          </ac:spMkLst>
        </pc:spChg>
        <pc:picChg chg="add del mod">
          <ac:chgData name="Shauan Bencks" userId="424a4e20adf4d012" providerId="LiveId" clId="{8D54553A-9F25-4C52-B7ED-3356AB28B2FC}" dt="2021-09-12T18:27:27.118" v="2496" actId="478"/>
          <ac:picMkLst>
            <pc:docMk/>
            <pc:sldMk cId="2856203213" sldId="346"/>
            <ac:picMk id="5" creationId="{BF5C7460-F558-449D-9B13-A28410AFA411}"/>
          </ac:picMkLst>
        </pc:picChg>
        <pc:picChg chg="add mod">
          <ac:chgData name="Shauan Bencks" userId="424a4e20adf4d012" providerId="LiveId" clId="{8D54553A-9F25-4C52-B7ED-3356AB28B2FC}" dt="2021-09-12T18:29:10.738" v="2505" actId="1076"/>
          <ac:picMkLst>
            <pc:docMk/>
            <pc:sldMk cId="2856203213" sldId="346"/>
            <ac:picMk id="8" creationId="{A62B25CB-AE75-4584-9D84-F2B49444809E}"/>
          </ac:picMkLst>
        </pc:picChg>
      </pc:sldChg>
      <pc:sldChg chg="addSp delSp modSp">
        <pc:chgData name="Shauan Bencks" userId="424a4e20adf4d012" providerId="LiveId" clId="{8D54553A-9F25-4C52-B7ED-3356AB28B2FC}" dt="2021-09-12T18:54:14.590" v="2849" actId="1076"/>
        <pc:sldMkLst>
          <pc:docMk/>
          <pc:sldMk cId="3850117521" sldId="347"/>
        </pc:sldMkLst>
        <pc:spChg chg="add mod">
          <ac:chgData name="Shauan Bencks" userId="424a4e20adf4d012" providerId="LiveId" clId="{8D54553A-9F25-4C52-B7ED-3356AB28B2FC}" dt="2021-09-12T18:29:27.002" v="2515" actId="6549"/>
          <ac:spMkLst>
            <pc:docMk/>
            <pc:sldMk cId="3850117521" sldId="347"/>
            <ac:spMk id="2" creationId="{1460958C-0AC9-4EE0-9059-B46378DD9458}"/>
          </ac:spMkLst>
        </pc:spChg>
        <pc:picChg chg="mod">
          <ac:chgData name="Shauan Bencks" userId="424a4e20adf4d012" providerId="LiveId" clId="{8D54553A-9F25-4C52-B7ED-3356AB28B2FC}" dt="2021-09-12T18:30:53.069" v="2519" actId="1076"/>
          <ac:picMkLst>
            <pc:docMk/>
            <pc:sldMk cId="3850117521" sldId="347"/>
            <ac:picMk id="4" creationId="{0E558213-8A24-494A-92C8-9B7C4D6CDF8A}"/>
          </ac:picMkLst>
        </pc:picChg>
        <pc:picChg chg="add del mod">
          <ac:chgData name="Shauan Bencks" userId="424a4e20adf4d012" providerId="LiveId" clId="{8D54553A-9F25-4C52-B7ED-3356AB28B2FC}" dt="2021-09-12T18:30:55.333" v="2520" actId="478"/>
          <ac:picMkLst>
            <pc:docMk/>
            <pc:sldMk cId="3850117521" sldId="347"/>
            <ac:picMk id="5" creationId="{87B6C87F-DF3C-41EE-8F8D-0659351D1CD1}"/>
          </ac:picMkLst>
        </pc:picChg>
        <pc:picChg chg="add mod">
          <ac:chgData name="Shauan Bencks" userId="424a4e20adf4d012" providerId="LiveId" clId="{8D54553A-9F25-4C52-B7ED-3356AB28B2FC}" dt="2021-09-12T18:54:14.590" v="2849" actId="1076"/>
          <ac:picMkLst>
            <pc:docMk/>
            <pc:sldMk cId="3850117521" sldId="347"/>
            <ac:picMk id="7" creationId="{277C210D-89B3-4A63-A56F-C37377B72536}"/>
          </ac:picMkLst>
        </pc:picChg>
      </pc:sldChg>
      <pc:sldChg chg="addSp delSp modSp">
        <pc:chgData name="Shauan Bencks" userId="424a4e20adf4d012" providerId="LiveId" clId="{8D54553A-9F25-4C52-B7ED-3356AB28B2FC}" dt="2021-09-12T18:33:53.602" v="2543" actId="1076"/>
        <pc:sldMkLst>
          <pc:docMk/>
          <pc:sldMk cId="4165893780" sldId="348"/>
        </pc:sldMkLst>
        <pc:spChg chg="add mod">
          <ac:chgData name="Shauan Bencks" userId="424a4e20adf4d012" providerId="LiveId" clId="{8D54553A-9F25-4C52-B7ED-3356AB28B2FC}" dt="2021-09-12T18:33:49.330" v="2542" actId="6549"/>
          <ac:spMkLst>
            <pc:docMk/>
            <pc:sldMk cId="4165893780" sldId="348"/>
            <ac:spMk id="2" creationId="{C342E645-55F6-4702-9111-D98EEFE8FCCA}"/>
          </ac:spMkLst>
        </pc:spChg>
        <pc:spChg chg="add del mod">
          <ac:chgData name="Shauan Bencks" userId="424a4e20adf4d012" providerId="LiveId" clId="{8D54553A-9F25-4C52-B7ED-3356AB28B2FC}" dt="2021-09-12T18:32:19.070" v="2540" actId="478"/>
          <ac:spMkLst>
            <pc:docMk/>
            <pc:sldMk cId="4165893780" sldId="348"/>
            <ac:spMk id="6" creationId="{E33D3627-C2FF-4FA5-BB6E-C2B926CE53DF}"/>
          </ac:spMkLst>
        </pc:spChg>
        <pc:picChg chg="mod">
          <ac:chgData name="Shauan Bencks" userId="424a4e20adf4d012" providerId="LiveId" clId="{8D54553A-9F25-4C52-B7ED-3356AB28B2FC}" dt="2021-09-12T18:32:17.220" v="2539" actId="1076"/>
          <ac:picMkLst>
            <pc:docMk/>
            <pc:sldMk cId="4165893780" sldId="348"/>
            <ac:picMk id="4" creationId="{0E558213-8A24-494A-92C8-9B7C4D6CDF8A}"/>
          </ac:picMkLst>
        </pc:picChg>
        <pc:picChg chg="add mod">
          <ac:chgData name="Shauan Bencks" userId="424a4e20adf4d012" providerId="LiveId" clId="{8D54553A-9F25-4C52-B7ED-3356AB28B2FC}" dt="2021-09-12T18:33:53.602" v="2543" actId="1076"/>
          <ac:picMkLst>
            <pc:docMk/>
            <pc:sldMk cId="4165893780" sldId="348"/>
            <ac:picMk id="5" creationId="{41D24398-206A-4797-BFEC-27921DD798E9}"/>
          </ac:picMkLst>
        </pc:picChg>
      </pc:sldChg>
      <pc:sldChg chg="addSp delSp modSp">
        <pc:chgData name="Shauan Bencks" userId="424a4e20adf4d012" providerId="LiveId" clId="{8D54553A-9F25-4C52-B7ED-3356AB28B2FC}" dt="2021-09-12T18:35:22.798" v="2564" actId="1076"/>
        <pc:sldMkLst>
          <pc:docMk/>
          <pc:sldMk cId="2910806102" sldId="349"/>
        </pc:sldMkLst>
        <pc:spChg chg="add mod">
          <ac:chgData name="Shauan Bencks" userId="424a4e20adf4d012" providerId="LiveId" clId="{8D54553A-9F25-4C52-B7ED-3356AB28B2FC}" dt="2021-09-12T18:35:20.606" v="2563" actId="1076"/>
          <ac:spMkLst>
            <pc:docMk/>
            <pc:sldMk cId="2910806102" sldId="349"/>
            <ac:spMk id="3" creationId="{B6F1E180-7481-480A-B868-176C9E98CFD7}"/>
          </ac:spMkLst>
        </pc:spChg>
        <pc:spChg chg="add del mod">
          <ac:chgData name="Shauan Bencks" userId="424a4e20adf4d012" providerId="LiveId" clId="{8D54553A-9F25-4C52-B7ED-3356AB28B2FC}" dt="2021-09-12T18:35:00.950" v="2557" actId="478"/>
          <ac:spMkLst>
            <pc:docMk/>
            <pc:sldMk cId="2910806102" sldId="349"/>
            <ac:spMk id="6" creationId="{96124D87-9031-4C97-9DBC-52B111A11BE5}"/>
          </ac:spMkLst>
        </pc:spChg>
        <pc:picChg chg="mod">
          <ac:chgData name="Shauan Bencks" userId="424a4e20adf4d012" providerId="LiveId" clId="{8D54553A-9F25-4C52-B7ED-3356AB28B2FC}" dt="2021-09-12T18:34:13.115" v="2553" actId="1076"/>
          <ac:picMkLst>
            <pc:docMk/>
            <pc:sldMk cId="2910806102" sldId="349"/>
            <ac:picMk id="4" creationId="{0E558213-8A24-494A-92C8-9B7C4D6CDF8A}"/>
          </ac:picMkLst>
        </pc:picChg>
        <pc:picChg chg="add mod modCrop">
          <ac:chgData name="Shauan Bencks" userId="424a4e20adf4d012" providerId="LiveId" clId="{8D54553A-9F25-4C52-B7ED-3356AB28B2FC}" dt="2021-09-12T18:35:22.798" v="2564" actId="1076"/>
          <ac:picMkLst>
            <pc:docMk/>
            <pc:sldMk cId="2910806102" sldId="349"/>
            <ac:picMk id="5" creationId="{1DDAB950-C00C-40F3-A471-26D558AC9259}"/>
          </ac:picMkLst>
        </pc:picChg>
      </pc:sldChg>
      <pc:sldChg chg="addSp modSp">
        <pc:chgData name="Shauan Bencks" userId="424a4e20adf4d012" providerId="LiveId" clId="{8D54553A-9F25-4C52-B7ED-3356AB28B2FC}" dt="2021-09-12T18:54:26.547" v="2851" actId="1076"/>
        <pc:sldMkLst>
          <pc:docMk/>
          <pc:sldMk cId="2777646895" sldId="350"/>
        </pc:sldMkLst>
        <pc:spChg chg="add mod">
          <ac:chgData name="Shauan Bencks" userId="424a4e20adf4d012" providerId="LiveId" clId="{8D54553A-9F25-4C52-B7ED-3356AB28B2FC}" dt="2021-09-12T18:54:25.501" v="2850" actId="1076"/>
          <ac:spMkLst>
            <pc:docMk/>
            <pc:sldMk cId="2777646895" sldId="350"/>
            <ac:spMk id="3" creationId="{9242AE90-AA39-4C1C-8B88-6DE5805CD577}"/>
          </ac:spMkLst>
        </pc:spChg>
        <pc:picChg chg="mod">
          <ac:chgData name="Shauan Bencks" userId="424a4e20adf4d012" providerId="LiveId" clId="{8D54553A-9F25-4C52-B7ED-3356AB28B2FC}" dt="2021-09-12T18:36:38.277" v="2581" actId="1076"/>
          <ac:picMkLst>
            <pc:docMk/>
            <pc:sldMk cId="2777646895" sldId="350"/>
            <ac:picMk id="4" creationId="{0E558213-8A24-494A-92C8-9B7C4D6CDF8A}"/>
          </ac:picMkLst>
        </pc:picChg>
        <pc:picChg chg="add mod">
          <ac:chgData name="Shauan Bencks" userId="424a4e20adf4d012" providerId="LiveId" clId="{8D54553A-9F25-4C52-B7ED-3356AB28B2FC}" dt="2021-09-12T18:54:26.547" v="2851" actId="1076"/>
          <ac:picMkLst>
            <pc:docMk/>
            <pc:sldMk cId="2777646895" sldId="350"/>
            <ac:picMk id="5" creationId="{6DFC5F44-2F5C-4A84-9B45-2587CC1BCD00}"/>
          </ac:picMkLst>
        </pc:picChg>
      </pc:sldChg>
      <pc:sldChg chg="addSp delSp modSp">
        <pc:chgData name="Shauan Bencks" userId="424a4e20adf4d012" providerId="LiveId" clId="{8D54553A-9F25-4C52-B7ED-3356AB28B2FC}" dt="2021-09-12T18:51:16.391" v="2790" actId="1076"/>
        <pc:sldMkLst>
          <pc:docMk/>
          <pc:sldMk cId="1857673783" sldId="351"/>
        </pc:sldMkLst>
        <pc:spChg chg="add mod">
          <ac:chgData name="Shauan Bencks" userId="424a4e20adf4d012" providerId="LiveId" clId="{8D54553A-9F25-4C52-B7ED-3356AB28B2FC}" dt="2021-09-12T18:51:16.391" v="2790" actId="1076"/>
          <ac:spMkLst>
            <pc:docMk/>
            <pc:sldMk cId="1857673783" sldId="351"/>
            <ac:spMk id="2" creationId="{ADA41189-FF3D-45E8-955C-E8F3BD63E1BD}"/>
          </ac:spMkLst>
        </pc:spChg>
        <pc:spChg chg="add mod">
          <ac:chgData name="Shauan Bencks" userId="424a4e20adf4d012" providerId="LiveId" clId="{8D54553A-9F25-4C52-B7ED-3356AB28B2FC}" dt="2021-09-12T18:51:10.283" v="2788" actId="1076"/>
          <ac:spMkLst>
            <pc:docMk/>
            <pc:sldMk cId="1857673783" sldId="351"/>
            <ac:spMk id="3" creationId="{7528EF72-7F77-4EBD-8CE7-25E86DECD31B}"/>
          </ac:spMkLst>
        </pc:spChg>
        <pc:spChg chg="add del mod">
          <ac:chgData name="Shauan Bencks" userId="424a4e20adf4d012" providerId="LiveId" clId="{8D54553A-9F25-4C52-B7ED-3356AB28B2FC}" dt="2021-09-12T18:50:40.624" v="2779" actId="478"/>
          <ac:spMkLst>
            <pc:docMk/>
            <pc:sldMk cId="1857673783" sldId="351"/>
            <ac:spMk id="7" creationId="{B95B77B1-D11C-4BBD-A9F0-77FFE5A9DBAE}"/>
          </ac:spMkLst>
        </pc:spChg>
        <pc:picChg chg="add mod modCrop">
          <ac:chgData name="Shauan Bencks" userId="424a4e20adf4d012" providerId="LiveId" clId="{8D54553A-9F25-4C52-B7ED-3356AB28B2FC}" dt="2021-09-12T18:51:12.237" v="2789" actId="1076"/>
          <ac:picMkLst>
            <pc:docMk/>
            <pc:sldMk cId="1857673783" sldId="351"/>
            <ac:picMk id="6" creationId="{620DDBA5-B91E-43CC-BCC7-982D059B76A0}"/>
          </ac:picMkLst>
        </pc:picChg>
      </pc:sldChg>
      <pc:sldChg chg="addSp delSp modSp">
        <pc:chgData name="Shauan Bencks" userId="424a4e20adf4d012" providerId="LiveId" clId="{8D54553A-9F25-4C52-B7ED-3356AB28B2FC}" dt="2021-09-12T18:54:37.940" v="2852" actId="1076"/>
        <pc:sldMkLst>
          <pc:docMk/>
          <pc:sldMk cId="72602835" sldId="352"/>
        </pc:sldMkLst>
        <pc:spChg chg="add mod">
          <ac:chgData name="Shauan Bencks" userId="424a4e20adf4d012" providerId="LiveId" clId="{8D54553A-9F25-4C52-B7ED-3356AB28B2FC}" dt="2021-09-12T18:41:48.311" v="2725" actId="122"/>
          <ac:spMkLst>
            <pc:docMk/>
            <pc:sldMk cId="72602835" sldId="352"/>
            <ac:spMk id="3" creationId="{41E5C5B4-9923-47B2-A655-34CFDB9CDDED}"/>
          </ac:spMkLst>
        </pc:spChg>
        <pc:spChg chg="add del mod">
          <ac:chgData name="Shauan Bencks" userId="424a4e20adf4d012" providerId="LiveId" clId="{8D54553A-9F25-4C52-B7ED-3356AB28B2FC}" dt="2021-09-12T18:41:24.717" v="2717" actId="478"/>
          <ac:spMkLst>
            <pc:docMk/>
            <pc:sldMk cId="72602835" sldId="352"/>
            <ac:spMk id="6" creationId="{2B9FD4A2-35A0-4EAD-9B3D-0241EB379BC9}"/>
          </ac:spMkLst>
        </pc:spChg>
        <pc:picChg chg="add mod">
          <ac:chgData name="Shauan Bencks" userId="424a4e20adf4d012" providerId="LiveId" clId="{8D54553A-9F25-4C52-B7ED-3356AB28B2FC}" dt="2021-09-12T18:54:37.940" v="2852" actId="1076"/>
          <ac:picMkLst>
            <pc:docMk/>
            <pc:sldMk cId="72602835" sldId="352"/>
            <ac:picMk id="5" creationId="{AA7CD595-139D-4796-A481-2DBC830DE964}"/>
          </ac:picMkLst>
        </pc:picChg>
      </pc:sldChg>
      <pc:sldChg chg="del">
        <pc:chgData name="Shauan Bencks" userId="424a4e20adf4d012" providerId="LiveId" clId="{8D54553A-9F25-4C52-B7ED-3356AB28B2FC}" dt="2021-09-12T17:57:01.844" v="1974" actId="2696"/>
        <pc:sldMkLst>
          <pc:docMk/>
          <pc:sldMk cId="3424387574" sldId="353"/>
        </pc:sldMkLst>
      </pc:sldChg>
      <pc:sldChg chg="del">
        <pc:chgData name="Shauan Bencks" userId="424a4e20adf4d012" providerId="LiveId" clId="{8D54553A-9F25-4C52-B7ED-3356AB28B2FC}" dt="2021-09-12T17:57:01.852" v="1975" actId="2696"/>
        <pc:sldMkLst>
          <pc:docMk/>
          <pc:sldMk cId="4034413948" sldId="354"/>
        </pc:sldMkLst>
      </pc:sldChg>
      <pc:sldChg chg="del">
        <pc:chgData name="Shauan Bencks" userId="424a4e20adf4d012" providerId="LiveId" clId="{8D54553A-9F25-4C52-B7ED-3356AB28B2FC}" dt="2021-09-12T17:57:01.840" v="1973" actId="2696"/>
        <pc:sldMkLst>
          <pc:docMk/>
          <pc:sldMk cId="2248188109" sldId="355"/>
        </pc:sldMkLst>
      </pc:sldChg>
      <pc:sldChg chg="del">
        <pc:chgData name="Shauan Bencks" userId="424a4e20adf4d012" providerId="LiveId" clId="{8D54553A-9F25-4C52-B7ED-3356AB28B2FC}" dt="2021-09-12T17:08:32.039" v="1803" actId="2696"/>
        <pc:sldMkLst>
          <pc:docMk/>
          <pc:sldMk cId="1845465887" sldId="356"/>
        </pc:sldMkLst>
      </pc:sldChg>
      <pc:sldChg chg="del">
        <pc:chgData name="Shauan Bencks" userId="424a4e20adf4d012" providerId="LiveId" clId="{8D54553A-9F25-4C52-B7ED-3356AB28B2FC}" dt="2021-09-12T16:43:16.924" v="1635" actId="2696"/>
        <pc:sldMkLst>
          <pc:docMk/>
          <pc:sldMk cId="1021034741" sldId="357"/>
        </pc:sldMkLst>
      </pc:sldChg>
      <pc:sldChg chg="del">
        <pc:chgData name="Shauan Bencks" userId="424a4e20adf4d012" providerId="LiveId" clId="{8D54553A-9F25-4C52-B7ED-3356AB28B2FC}" dt="2021-09-12T16:38:34.818" v="1612" actId="2696"/>
        <pc:sldMkLst>
          <pc:docMk/>
          <pc:sldMk cId="1822896904" sldId="358"/>
        </pc:sldMkLst>
      </pc:sldChg>
      <pc:sldChg chg="del">
        <pc:chgData name="Shauan Bencks" userId="424a4e20adf4d012" providerId="LiveId" clId="{8D54553A-9F25-4C52-B7ED-3356AB28B2FC}" dt="2021-09-12T16:38:34.811" v="1611" actId="2696"/>
        <pc:sldMkLst>
          <pc:docMk/>
          <pc:sldMk cId="2711980681" sldId="359"/>
        </pc:sldMkLst>
      </pc:sldChg>
      <pc:sldChg chg="del">
        <pc:chgData name="Shauan Bencks" userId="424a4e20adf4d012" providerId="LiveId" clId="{8D54553A-9F25-4C52-B7ED-3356AB28B2FC}" dt="2021-09-12T16:38:34.802" v="1610" actId="2696"/>
        <pc:sldMkLst>
          <pc:docMk/>
          <pc:sldMk cId="1830500504" sldId="360"/>
        </pc:sldMkLst>
      </pc:sldChg>
      <pc:sldChg chg="addSp delSp modSp add">
        <pc:chgData name="Shauan Bencks" userId="424a4e20adf4d012" providerId="LiveId" clId="{8D54553A-9F25-4C52-B7ED-3356AB28B2FC}" dt="2021-09-12T18:06:18.198" v="2258" actId="1076"/>
        <pc:sldMkLst>
          <pc:docMk/>
          <pc:sldMk cId="2040741011" sldId="361"/>
        </pc:sldMkLst>
        <pc:spChg chg="add mod">
          <ac:chgData name="Shauan Bencks" userId="424a4e20adf4d012" providerId="LiveId" clId="{8D54553A-9F25-4C52-B7ED-3356AB28B2FC}" dt="2021-09-12T18:04:22.740" v="2249" actId="404"/>
          <ac:spMkLst>
            <pc:docMk/>
            <pc:sldMk cId="2040741011" sldId="361"/>
            <ac:spMk id="2" creationId="{11877963-15F7-4D35-827F-3441EF1593A9}"/>
          </ac:spMkLst>
        </pc:spChg>
        <pc:spChg chg="add del mod">
          <ac:chgData name="Shauan Bencks" userId="424a4e20adf4d012" providerId="LiveId" clId="{8D54553A-9F25-4C52-B7ED-3356AB28B2FC}" dt="2021-09-12T18:06:05.854" v="2255" actId="478"/>
          <ac:spMkLst>
            <pc:docMk/>
            <pc:sldMk cId="2040741011" sldId="361"/>
            <ac:spMk id="7" creationId="{2BD040A0-4D60-4CB9-AF97-AEBD76AFEEC7}"/>
          </ac:spMkLst>
        </pc:spChg>
        <pc:picChg chg="add ord">
          <ac:chgData name="Shauan Bencks" userId="424a4e20adf4d012" providerId="LiveId" clId="{8D54553A-9F25-4C52-B7ED-3356AB28B2FC}" dt="2021-09-12T13:20:31.204" v="3" actId="167"/>
          <ac:picMkLst>
            <pc:docMk/>
            <pc:sldMk cId="2040741011" sldId="361"/>
            <ac:picMk id="3" creationId="{72EA961E-E7A8-4ADA-AF3B-9C93DA76C0C3}"/>
          </ac:picMkLst>
        </pc:picChg>
        <pc:picChg chg="add del">
          <ac:chgData name="Shauan Bencks" userId="424a4e20adf4d012" providerId="LiveId" clId="{8D54553A-9F25-4C52-B7ED-3356AB28B2FC}" dt="2021-09-12T16:41:43.712" v="1614"/>
          <ac:picMkLst>
            <pc:docMk/>
            <pc:sldMk cId="2040741011" sldId="361"/>
            <ac:picMk id="4" creationId="{3BF83DAA-DA00-4DCE-BD40-A6F844401D48}"/>
          </ac:picMkLst>
        </pc:picChg>
        <pc:picChg chg="add mod modCrop">
          <ac:chgData name="Shauan Bencks" userId="424a4e20adf4d012" providerId="LiveId" clId="{8D54553A-9F25-4C52-B7ED-3356AB28B2FC}" dt="2021-09-12T18:06:18.198" v="2258" actId="1076"/>
          <ac:picMkLst>
            <pc:docMk/>
            <pc:sldMk cId="2040741011" sldId="361"/>
            <ac:picMk id="6" creationId="{3D4EE002-BED6-401B-B803-49D1E0C728E2}"/>
          </ac:picMkLst>
        </pc:picChg>
      </pc:sldChg>
      <pc:sldChg chg="addSp delSp modSp add">
        <pc:chgData name="Shauan Bencks" userId="424a4e20adf4d012" providerId="LiveId" clId="{8D54553A-9F25-4C52-B7ED-3356AB28B2FC}" dt="2021-09-12T18:46:30.927" v="2763" actId="1076"/>
        <pc:sldMkLst>
          <pc:docMk/>
          <pc:sldMk cId="2130355877" sldId="362"/>
        </pc:sldMkLst>
        <pc:spChg chg="mod ord">
          <ac:chgData name="Shauan Bencks" userId="424a4e20adf4d012" providerId="LiveId" clId="{8D54553A-9F25-4C52-B7ED-3356AB28B2FC}" dt="2021-09-12T18:08:57.786" v="2287" actId="14100"/>
          <ac:spMkLst>
            <pc:docMk/>
            <pc:sldMk cId="2130355877" sldId="362"/>
            <ac:spMk id="2" creationId="{935C5EF8-BEDF-41B2-8733-BC03EA1B1F12}"/>
          </ac:spMkLst>
        </pc:spChg>
        <pc:spChg chg="add del mod">
          <ac:chgData name="Shauan Bencks" userId="424a4e20adf4d012" providerId="LiveId" clId="{8D54553A-9F25-4C52-B7ED-3356AB28B2FC}" dt="2021-09-12T18:08:29.590" v="2281" actId="478"/>
          <ac:spMkLst>
            <pc:docMk/>
            <pc:sldMk cId="2130355877" sldId="362"/>
            <ac:spMk id="6" creationId="{5A5BD3A6-5521-40D6-97FE-984B72D8950B}"/>
          </ac:spMkLst>
        </pc:spChg>
        <pc:picChg chg="add mod">
          <ac:chgData name="Shauan Bencks" userId="424a4e20adf4d012" providerId="LiveId" clId="{8D54553A-9F25-4C52-B7ED-3356AB28B2FC}" dt="2021-09-12T18:46:30.927" v="2763" actId="1076"/>
          <ac:picMkLst>
            <pc:docMk/>
            <pc:sldMk cId="2130355877" sldId="362"/>
            <ac:picMk id="5" creationId="{CF3125DF-1B93-4962-8ACB-4AD7DE58CDAD}"/>
          </ac:picMkLst>
        </pc:picChg>
      </pc:sldChg>
      <pc:sldChg chg="addSp modSp add ord">
        <pc:chgData name="Shauan Bencks" userId="424a4e20adf4d012" providerId="LiveId" clId="{8D54553A-9F25-4C52-B7ED-3356AB28B2FC}" dt="2021-09-12T18:55:01.242" v="2853"/>
        <pc:sldMkLst>
          <pc:docMk/>
          <pc:sldMk cId="1833668833" sldId="363"/>
        </pc:sldMkLst>
        <pc:spChg chg="add mod">
          <ac:chgData name="Shauan Bencks" userId="424a4e20adf4d012" providerId="LiveId" clId="{8D54553A-9F25-4C52-B7ED-3356AB28B2FC}" dt="2021-09-12T18:52:41.767" v="2807" actId="1076"/>
          <ac:spMkLst>
            <pc:docMk/>
            <pc:sldMk cId="1833668833" sldId="363"/>
            <ac:spMk id="3" creationId="{B2226B5E-B9EE-47B9-B351-665307715B8D}"/>
          </ac:spMkLst>
        </pc:spChg>
        <pc:spChg chg="add mod">
          <ac:chgData name="Shauan Bencks" userId="424a4e20adf4d012" providerId="LiveId" clId="{8D54553A-9F25-4C52-B7ED-3356AB28B2FC}" dt="2021-09-12T18:53:00.080" v="2845" actId="114"/>
          <ac:spMkLst>
            <pc:docMk/>
            <pc:sldMk cId="1833668833" sldId="363"/>
            <ac:spMk id="4" creationId="{270CEBF1-C60A-44D2-98F0-A1BDFF6B91B5}"/>
          </ac:spMkLst>
        </pc:spChg>
        <pc:picChg chg="add">
          <ac:chgData name="Shauan Bencks" userId="424a4e20adf4d012" providerId="LiveId" clId="{8D54553A-9F25-4C52-B7ED-3356AB28B2FC}" dt="2021-09-12T15:40:39.795" v="1108"/>
          <ac:picMkLst>
            <pc:docMk/>
            <pc:sldMk cId="1833668833" sldId="363"/>
            <ac:picMk id="2" creationId="{508AD745-7F98-4ED6-ABFF-BC8E431BA157}"/>
          </ac:picMkLst>
        </pc:picChg>
      </pc:sldChg>
      <pc:sldChg chg="addSp delSp modSp add">
        <pc:chgData name="Shauan Bencks" userId="424a4e20adf4d012" providerId="LiveId" clId="{8D54553A-9F25-4C52-B7ED-3356AB28B2FC}" dt="2021-09-12T18:45:01.368" v="2761" actId="1076"/>
        <pc:sldMkLst>
          <pc:docMk/>
          <pc:sldMk cId="4030374413" sldId="364"/>
        </pc:sldMkLst>
        <pc:spChg chg="add mod">
          <ac:chgData name="Shauan Bencks" userId="424a4e20adf4d012" providerId="LiveId" clId="{8D54553A-9F25-4C52-B7ED-3356AB28B2FC}" dt="2021-09-12T18:44:52.079" v="2757" actId="1076"/>
          <ac:spMkLst>
            <pc:docMk/>
            <pc:sldMk cId="4030374413" sldId="364"/>
            <ac:spMk id="2" creationId="{270FC385-A53F-416B-A6F4-A173AE679092}"/>
          </ac:spMkLst>
        </pc:spChg>
        <pc:spChg chg="add del mod">
          <ac:chgData name="Shauan Bencks" userId="424a4e20adf4d012" providerId="LiveId" clId="{8D54553A-9F25-4C52-B7ED-3356AB28B2FC}" dt="2021-09-12T18:07:06.541" v="2263" actId="478"/>
          <ac:spMkLst>
            <pc:docMk/>
            <pc:sldMk cId="4030374413" sldId="364"/>
            <ac:spMk id="6" creationId="{5F4E1A39-F447-4B47-A6EA-372C0122A675}"/>
          </ac:spMkLst>
        </pc:spChg>
        <pc:picChg chg="add mod ord">
          <ac:chgData name="Shauan Bencks" userId="424a4e20adf4d012" providerId="LiveId" clId="{8D54553A-9F25-4C52-B7ED-3356AB28B2FC}" dt="2021-09-12T18:44:57.959" v="2760" actId="1076"/>
          <ac:picMkLst>
            <pc:docMk/>
            <pc:sldMk cId="4030374413" sldId="364"/>
            <ac:picMk id="3" creationId="{C55D2F04-8298-4F07-BE77-E0EB925A3256}"/>
          </ac:picMkLst>
        </pc:picChg>
        <pc:picChg chg="add mod">
          <ac:chgData name="Shauan Bencks" userId="424a4e20adf4d012" providerId="LiveId" clId="{8D54553A-9F25-4C52-B7ED-3356AB28B2FC}" dt="2021-09-12T18:45:01.368" v="2761" actId="1076"/>
          <ac:picMkLst>
            <pc:docMk/>
            <pc:sldMk cId="4030374413" sldId="364"/>
            <ac:picMk id="5" creationId="{0B7605DB-0C98-4BC9-804E-33330BE4E32F}"/>
          </ac:picMkLst>
        </pc:picChg>
      </pc:sldChg>
      <pc:sldChg chg="addSp modSp add">
        <pc:chgData name="Shauan Bencks" userId="424a4e20adf4d012" providerId="LiveId" clId="{8D54553A-9F25-4C52-B7ED-3356AB28B2FC}" dt="2021-09-12T18:22:51.574" v="2426" actId="1076"/>
        <pc:sldMkLst>
          <pc:docMk/>
          <pc:sldMk cId="323323766" sldId="365"/>
        </pc:sldMkLst>
        <pc:spChg chg="add mod">
          <ac:chgData name="Shauan Bencks" userId="424a4e20adf4d012" providerId="LiveId" clId="{8D54553A-9F25-4C52-B7ED-3356AB28B2FC}" dt="2021-09-12T18:22:51.574" v="2426" actId="1076"/>
          <ac:spMkLst>
            <pc:docMk/>
            <pc:sldMk cId="323323766" sldId="365"/>
            <ac:spMk id="2" creationId="{4BAA167E-F9BD-41C9-8940-C92D55E9B4BB}"/>
          </ac:spMkLst>
        </pc:spChg>
        <pc:picChg chg="add ord">
          <ac:chgData name="Shauan Bencks" userId="424a4e20adf4d012" providerId="LiveId" clId="{8D54553A-9F25-4C52-B7ED-3356AB28B2FC}" dt="2021-09-12T17:56:40.245" v="1966" actId="167"/>
          <ac:picMkLst>
            <pc:docMk/>
            <pc:sldMk cId="323323766" sldId="365"/>
            <ac:picMk id="3" creationId="{B3993263-AD4C-4D7D-B580-403CDD79FB92}"/>
          </ac:picMkLst>
        </pc:picChg>
      </pc:sldChg>
      <pc:sldChg chg="addSp delSp modSp add">
        <pc:chgData name="Shauan Bencks" userId="424a4e20adf4d012" providerId="LiveId" clId="{8D54553A-9F25-4C52-B7ED-3356AB28B2FC}" dt="2021-09-12T18:39:11.374" v="2633" actId="1076"/>
        <pc:sldMkLst>
          <pc:docMk/>
          <pc:sldMk cId="504732951" sldId="366"/>
        </pc:sldMkLst>
        <pc:spChg chg="add mod">
          <ac:chgData name="Shauan Bencks" userId="424a4e20adf4d012" providerId="LiveId" clId="{8D54553A-9F25-4C52-B7ED-3356AB28B2FC}" dt="2021-09-12T18:39:11.374" v="2633" actId="1076"/>
          <ac:spMkLst>
            <pc:docMk/>
            <pc:sldMk cId="504732951" sldId="366"/>
            <ac:spMk id="2" creationId="{4524AC60-03E6-457F-AD37-3385007A6075}"/>
          </ac:spMkLst>
        </pc:spChg>
        <pc:spChg chg="add del mod">
          <ac:chgData name="Shauan Bencks" userId="424a4e20adf4d012" providerId="LiveId" clId="{8D54553A-9F25-4C52-B7ED-3356AB28B2FC}" dt="2021-09-12T18:38:59.463" v="2630" actId="478"/>
          <ac:spMkLst>
            <pc:docMk/>
            <pc:sldMk cId="504732951" sldId="366"/>
            <ac:spMk id="6" creationId="{F31B5FCE-C3B9-463A-8671-FB5C3E5C2288}"/>
          </ac:spMkLst>
        </pc:spChg>
        <pc:picChg chg="add ord">
          <ac:chgData name="Shauan Bencks" userId="424a4e20adf4d012" providerId="LiveId" clId="{8D54553A-9F25-4C52-B7ED-3356AB28B2FC}" dt="2021-09-12T17:56:46.690" v="1968" actId="167"/>
          <ac:picMkLst>
            <pc:docMk/>
            <pc:sldMk cId="504732951" sldId="366"/>
            <ac:picMk id="3" creationId="{D586C425-EE90-4425-A7CA-B1F3863E7EA7}"/>
          </ac:picMkLst>
        </pc:picChg>
        <pc:picChg chg="add mod">
          <ac:chgData name="Shauan Bencks" userId="424a4e20adf4d012" providerId="LiveId" clId="{8D54553A-9F25-4C52-B7ED-3356AB28B2FC}" dt="2021-09-12T18:39:06.071" v="2632" actId="1076"/>
          <ac:picMkLst>
            <pc:docMk/>
            <pc:sldMk cId="504732951" sldId="366"/>
            <ac:picMk id="5" creationId="{2EEEC444-8F77-4072-893C-33B819932B0B}"/>
          </ac:picMkLst>
        </pc:picChg>
      </pc:sldChg>
      <pc:sldChg chg="addSp delSp modSp add mod setBg">
        <pc:chgData name="Shauan Bencks" userId="424a4e20adf4d012" providerId="LiveId" clId="{8D54553A-9F25-4C52-B7ED-3356AB28B2FC}" dt="2021-09-12T18:53:45.487" v="2847" actId="1076"/>
        <pc:sldMkLst>
          <pc:docMk/>
          <pc:sldMk cId="1869771873" sldId="367"/>
        </pc:sldMkLst>
        <pc:spChg chg="add mod ord">
          <ac:chgData name="Shauan Bencks" userId="424a4e20adf4d012" providerId="LiveId" clId="{8D54553A-9F25-4C52-B7ED-3356AB28B2FC}" dt="2021-09-12T18:53:43.728" v="2846" actId="1076"/>
          <ac:spMkLst>
            <pc:docMk/>
            <pc:sldMk cId="1869771873" sldId="367"/>
            <ac:spMk id="2" creationId="{0C052D44-C300-407F-A7AF-0D164A9B092B}"/>
          </ac:spMkLst>
        </pc:spChg>
        <pc:spChg chg="add del">
          <ac:chgData name="Shauan Bencks" userId="424a4e20adf4d012" providerId="LiveId" clId="{8D54553A-9F25-4C52-B7ED-3356AB28B2FC}" dt="2021-09-12T17:54:58.763" v="1955" actId="26606"/>
          <ac:spMkLst>
            <pc:docMk/>
            <pc:sldMk cId="1869771873" sldId="367"/>
            <ac:spMk id="8" creationId="{2B566528-1B12-4246-9431-5C2D7D081168}"/>
          </ac:spMkLst>
        </pc:spChg>
        <pc:grpChg chg="add del">
          <ac:chgData name="Shauan Bencks" userId="424a4e20adf4d012" providerId="LiveId" clId="{8D54553A-9F25-4C52-B7ED-3356AB28B2FC}" dt="2021-09-12T17:54:58.763" v="1955" actId="26606"/>
          <ac:grpSpMkLst>
            <pc:docMk/>
            <pc:sldMk cId="1869771873" sldId="367"/>
            <ac:grpSpMk id="10" creationId="{828A5161-06F1-46CF-8AD7-844680A59E13}"/>
          </ac:grpSpMkLst>
        </pc:grpChg>
        <pc:grpChg chg="add del">
          <ac:chgData name="Shauan Bencks" userId="424a4e20adf4d012" providerId="LiveId" clId="{8D54553A-9F25-4C52-B7ED-3356AB28B2FC}" dt="2021-09-12T17:54:58.763" v="1955" actId="26606"/>
          <ac:grpSpMkLst>
            <pc:docMk/>
            <pc:sldMk cId="1869771873" sldId="367"/>
            <ac:grpSpMk id="14" creationId="{5995D10D-E9C9-47DB-AE7E-801FEF38F5C9}"/>
          </ac:grpSpMkLst>
        </pc:grpChg>
        <pc:picChg chg="add mod modCrop">
          <ac:chgData name="Shauan Bencks" userId="424a4e20adf4d012" providerId="LiveId" clId="{8D54553A-9F25-4C52-B7ED-3356AB28B2FC}" dt="2021-09-12T18:53:45.487" v="2847" actId="1076"/>
          <ac:picMkLst>
            <pc:docMk/>
            <pc:sldMk cId="1869771873" sldId="367"/>
            <ac:picMk id="3" creationId="{FA2257F1-E6CB-487A-8DBA-A15931DA6761}"/>
          </ac:picMkLst>
        </pc:picChg>
        <pc:picChg chg="add del">
          <ac:chgData name="Shauan Bencks" userId="424a4e20adf4d012" providerId="LiveId" clId="{8D54553A-9F25-4C52-B7ED-3356AB28B2FC}" dt="2021-09-12T17:56:03.130" v="1960"/>
          <ac:picMkLst>
            <pc:docMk/>
            <pc:sldMk cId="1869771873" sldId="367"/>
            <ac:picMk id="4" creationId="{1CEEEDB6-78A5-4C41-AFB6-88937FD05BE9}"/>
          </ac:picMkLst>
        </pc:picChg>
        <pc:picChg chg="add mod ord">
          <ac:chgData name="Shauan Bencks" userId="424a4e20adf4d012" providerId="LiveId" clId="{8D54553A-9F25-4C52-B7ED-3356AB28B2FC}" dt="2021-09-12T18:23:31.309" v="2434" actId="1076"/>
          <ac:picMkLst>
            <pc:docMk/>
            <pc:sldMk cId="1869771873" sldId="367"/>
            <ac:picMk id="13" creationId="{B8F75C17-D0C1-461E-8EC4-0EFFD43F99E1}"/>
          </ac:picMkLst>
        </pc:picChg>
      </pc:sldChg>
      <pc:sldChg chg="addSp modSp add">
        <pc:chgData name="Shauan Bencks" userId="424a4e20adf4d012" providerId="LiveId" clId="{8D54553A-9F25-4C52-B7ED-3356AB28B2FC}" dt="2021-09-12T18:24:26.928" v="2454" actId="1076"/>
        <pc:sldMkLst>
          <pc:docMk/>
          <pc:sldMk cId="3260327606" sldId="368"/>
        </pc:sldMkLst>
        <pc:picChg chg="add mod">
          <ac:chgData name="Shauan Bencks" userId="424a4e20adf4d012" providerId="LiveId" clId="{8D54553A-9F25-4C52-B7ED-3356AB28B2FC}" dt="2021-09-12T18:24:26.928" v="2454" actId="1076"/>
          <ac:picMkLst>
            <pc:docMk/>
            <pc:sldMk cId="3260327606" sldId="368"/>
            <ac:picMk id="2" creationId="{4527AB73-4B7F-45A3-8C0D-B992D061C5BD}"/>
          </ac:picMkLst>
        </pc:picChg>
        <pc:picChg chg="add ord">
          <ac:chgData name="Shauan Bencks" userId="424a4e20adf4d012" providerId="LiveId" clId="{8D54553A-9F25-4C52-B7ED-3356AB28B2FC}" dt="2021-09-12T17:56:54.966" v="1972" actId="167"/>
          <ac:picMkLst>
            <pc:docMk/>
            <pc:sldMk cId="3260327606" sldId="368"/>
            <ac:picMk id="3" creationId="{BCEA84E8-1568-49A5-BDB1-26DF0019861F}"/>
          </ac:picMkLst>
        </pc:picChg>
      </pc:sldChg>
    </pc:docChg>
  </pc:docChgLst>
  <pc:docChgLst>
    <pc:chgData name="Shauan Bencks" userId="424a4e20adf4d012" providerId="LiveId" clId="{5FD6EB6B-7228-4CC1-9255-3FE18A372216}"/>
    <pc:docChg chg="undo custSel addSld delSld modSld">
      <pc:chgData name="Shauan Bencks" userId="424a4e20adf4d012" providerId="LiveId" clId="{5FD6EB6B-7228-4CC1-9255-3FE18A372216}" dt="2021-09-12T03:34:19.946" v="152"/>
      <pc:docMkLst>
        <pc:docMk/>
      </pc:docMkLst>
      <pc:sldChg chg="del">
        <pc:chgData name="Shauan Bencks" userId="424a4e20adf4d012" providerId="LiveId" clId="{5FD6EB6B-7228-4CC1-9255-3FE18A372216}" dt="2021-09-12T03:08:37.256" v="9" actId="2696"/>
        <pc:sldMkLst>
          <pc:docMk/>
          <pc:sldMk cId="2111235822" sldId="259"/>
        </pc:sldMkLst>
      </pc:sldChg>
      <pc:sldChg chg="del">
        <pc:chgData name="Shauan Bencks" userId="424a4e20adf4d012" providerId="LiveId" clId="{5FD6EB6B-7228-4CC1-9255-3FE18A372216}" dt="2021-09-12T03:08:37.265" v="10" actId="2696"/>
        <pc:sldMkLst>
          <pc:docMk/>
          <pc:sldMk cId="2202406302" sldId="261"/>
        </pc:sldMkLst>
      </pc:sldChg>
      <pc:sldChg chg="del">
        <pc:chgData name="Shauan Bencks" userId="424a4e20adf4d012" providerId="LiveId" clId="{5FD6EB6B-7228-4CC1-9255-3FE18A372216}" dt="2021-09-12T03:08:37.274" v="11" actId="2696"/>
        <pc:sldMkLst>
          <pc:docMk/>
          <pc:sldMk cId="367826006" sldId="263"/>
        </pc:sldMkLst>
      </pc:sldChg>
      <pc:sldChg chg="del">
        <pc:chgData name="Shauan Bencks" userId="424a4e20adf4d012" providerId="LiveId" clId="{5FD6EB6B-7228-4CC1-9255-3FE18A372216}" dt="2021-09-12T03:08:37.286" v="12" actId="2696"/>
        <pc:sldMkLst>
          <pc:docMk/>
          <pc:sldMk cId="2170755141" sldId="264"/>
        </pc:sldMkLst>
      </pc:sldChg>
      <pc:sldChg chg="del">
        <pc:chgData name="Shauan Bencks" userId="424a4e20adf4d012" providerId="LiveId" clId="{5FD6EB6B-7228-4CC1-9255-3FE18A372216}" dt="2021-09-12T03:08:37.296" v="13" actId="2696"/>
        <pc:sldMkLst>
          <pc:docMk/>
          <pc:sldMk cId="2470647611" sldId="265"/>
        </pc:sldMkLst>
      </pc:sldChg>
      <pc:sldChg chg="del">
        <pc:chgData name="Shauan Bencks" userId="424a4e20adf4d012" providerId="LiveId" clId="{5FD6EB6B-7228-4CC1-9255-3FE18A372216}" dt="2021-09-12T03:08:37.307" v="14" actId="2696"/>
        <pc:sldMkLst>
          <pc:docMk/>
          <pc:sldMk cId="774830243" sldId="267"/>
        </pc:sldMkLst>
      </pc:sldChg>
      <pc:sldChg chg="addSp delSp">
        <pc:chgData name="Shauan Bencks" userId="424a4e20adf4d012" providerId="LiveId" clId="{5FD6EB6B-7228-4CC1-9255-3FE18A372216}" dt="2021-09-12T03:16:02.218" v="65"/>
        <pc:sldMkLst>
          <pc:docMk/>
          <pc:sldMk cId="3760494777" sldId="268"/>
        </pc:sldMkLst>
        <pc:spChg chg="del">
          <ac:chgData name="Shauan Bencks" userId="424a4e20adf4d012" providerId="LiveId" clId="{5FD6EB6B-7228-4CC1-9255-3FE18A372216}" dt="2021-09-12T03:08:41.842" v="29" actId="478"/>
          <ac:spMkLst>
            <pc:docMk/>
            <pc:sldMk cId="3760494777" sldId="268"/>
            <ac:spMk id="2" creationId="{B51F4138-CB7D-4B9A-A1B9-6F0861753B97}"/>
          </ac:spMkLst>
        </pc:spChg>
        <pc:spChg chg="del">
          <ac:chgData name="Shauan Bencks" userId="424a4e20adf4d012" providerId="LiveId" clId="{5FD6EB6B-7228-4CC1-9255-3FE18A372216}" dt="2021-09-12T03:08:43.468" v="30" actId="478"/>
          <ac:spMkLst>
            <pc:docMk/>
            <pc:sldMk cId="3760494777" sldId="268"/>
            <ac:spMk id="3" creationId="{4B4E421D-844E-40ED-BA79-AD0DDC9D582C}"/>
          </ac:spMkLst>
        </pc:spChg>
        <pc:spChg chg="add">
          <ac:chgData name="Shauan Bencks" userId="424a4e20adf4d012" providerId="LiveId" clId="{5FD6EB6B-7228-4CC1-9255-3FE18A372216}" dt="2021-09-12T03:16:02.218" v="65"/>
          <ac:spMkLst>
            <pc:docMk/>
            <pc:sldMk cId="3760494777" sldId="268"/>
            <ac:spMk id="5" creationId="{73B4D4B5-0C77-44F2-852E-5EB2DB36F76D}"/>
          </ac:spMkLst>
        </pc:spChg>
      </pc:sldChg>
      <pc:sldChg chg="del">
        <pc:chgData name="Shauan Bencks" userId="424a4e20adf4d012" providerId="LiveId" clId="{5FD6EB6B-7228-4CC1-9255-3FE18A372216}" dt="2021-09-12T03:08:37.146" v="0" actId="2696"/>
        <pc:sldMkLst>
          <pc:docMk/>
          <pc:sldMk cId="3608465770" sldId="270"/>
        </pc:sldMkLst>
      </pc:sldChg>
      <pc:sldChg chg="del">
        <pc:chgData name="Shauan Bencks" userId="424a4e20adf4d012" providerId="LiveId" clId="{5FD6EB6B-7228-4CC1-9255-3FE18A372216}" dt="2021-09-12T03:08:37.163" v="1" actId="2696"/>
        <pc:sldMkLst>
          <pc:docMk/>
          <pc:sldMk cId="3729645220" sldId="271"/>
        </pc:sldMkLst>
      </pc:sldChg>
      <pc:sldChg chg="del">
        <pc:chgData name="Shauan Bencks" userId="424a4e20adf4d012" providerId="LiveId" clId="{5FD6EB6B-7228-4CC1-9255-3FE18A372216}" dt="2021-09-12T03:08:37.175" v="2" actId="2696"/>
        <pc:sldMkLst>
          <pc:docMk/>
          <pc:sldMk cId="2981992658" sldId="272"/>
        </pc:sldMkLst>
      </pc:sldChg>
      <pc:sldChg chg="del">
        <pc:chgData name="Shauan Bencks" userId="424a4e20adf4d012" providerId="LiveId" clId="{5FD6EB6B-7228-4CC1-9255-3FE18A372216}" dt="2021-09-12T03:08:37.186" v="3" actId="2696"/>
        <pc:sldMkLst>
          <pc:docMk/>
          <pc:sldMk cId="2984733663" sldId="274"/>
        </pc:sldMkLst>
      </pc:sldChg>
      <pc:sldChg chg="del">
        <pc:chgData name="Shauan Bencks" userId="424a4e20adf4d012" providerId="LiveId" clId="{5FD6EB6B-7228-4CC1-9255-3FE18A372216}" dt="2021-09-12T03:08:37.193" v="4" actId="2696"/>
        <pc:sldMkLst>
          <pc:docMk/>
          <pc:sldMk cId="2499470608" sldId="275"/>
        </pc:sldMkLst>
      </pc:sldChg>
      <pc:sldChg chg="del">
        <pc:chgData name="Shauan Bencks" userId="424a4e20adf4d012" providerId="LiveId" clId="{5FD6EB6B-7228-4CC1-9255-3FE18A372216}" dt="2021-09-12T03:08:37.205" v="5" actId="2696"/>
        <pc:sldMkLst>
          <pc:docMk/>
          <pc:sldMk cId="3283764558" sldId="277"/>
        </pc:sldMkLst>
      </pc:sldChg>
      <pc:sldChg chg="del">
        <pc:chgData name="Shauan Bencks" userId="424a4e20adf4d012" providerId="LiveId" clId="{5FD6EB6B-7228-4CC1-9255-3FE18A372216}" dt="2021-09-12T03:08:37.217" v="6" actId="2696"/>
        <pc:sldMkLst>
          <pc:docMk/>
          <pc:sldMk cId="1191713345" sldId="278"/>
        </pc:sldMkLst>
      </pc:sldChg>
      <pc:sldChg chg="del">
        <pc:chgData name="Shauan Bencks" userId="424a4e20adf4d012" providerId="LiveId" clId="{5FD6EB6B-7228-4CC1-9255-3FE18A372216}" dt="2021-09-12T03:08:37.242" v="8" actId="2696"/>
        <pc:sldMkLst>
          <pc:docMk/>
          <pc:sldMk cId="307246041" sldId="280"/>
        </pc:sldMkLst>
      </pc:sldChg>
      <pc:sldChg chg="del">
        <pc:chgData name="Shauan Bencks" userId="424a4e20adf4d012" providerId="LiveId" clId="{5FD6EB6B-7228-4CC1-9255-3FE18A372216}" dt="2021-09-12T03:08:37.320" v="15" actId="2696"/>
        <pc:sldMkLst>
          <pc:docMk/>
          <pc:sldMk cId="2452384277" sldId="283"/>
        </pc:sldMkLst>
      </pc:sldChg>
      <pc:sldChg chg="del">
        <pc:chgData name="Shauan Bencks" userId="424a4e20adf4d012" providerId="LiveId" clId="{5FD6EB6B-7228-4CC1-9255-3FE18A372216}" dt="2021-09-12T03:08:37.331" v="16" actId="2696"/>
        <pc:sldMkLst>
          <pc:docMk/>
          <pc:sldMk cId="1898782562" sldId="285"/>
        </pc:sldMkLst>
      </pc:sldChg>
      <pc:sldChg chg="del">
        <pc:chgData name="Shauan Bencks" userId="424a4e20adf4d012" providerId="LiveId" clId="{5FD6EB6B-7228-4CC1-9255-3FE18A372216}" dt="2021-09-12T03:08:37.346" v="17" actId="2696"/>
        <pc:sldMkLst>
          <pc:docMk/>
          <pc:sldMk cId="4160100919" sldId="287"/>
        </pc:sldMkLst>
      </pc:sldChg>
      <pc:sldChg chg="del">
        <pc:chgData name="Shauan Bencks" userId="424a4e20adf4d012" providerId="LiveId" clId="{5FD6EB6B-7228-4CC1-9255-3FE18A372216}" dt="2021-09-12T03:08:37.360" v="18" actId="2696"/>
        <pc:sldMkLst>
          <pc:docMk/>
          <pc:sldMk cId="4256309950" sldId="289"/>
        </pc:sldMkLst>
      </pc:sldChg>
      <pc:sldChg chg="del">
        <pc:chgData name="Shauan Bencks" userId="424a4e20adf4d012" providerId="LiveId" clId="{5FD6EB6B-7228-4CC1-9255-3FE18A372216}" dt="2021-09-12T03:08:37.370" v="19" actId="2696"/>
        <pc:sldMkLst>
          <pc:docMk/>
          <pc:sldMk cId="357558084" sldId="291"/>
        </pc:sldMkLst>
      </pc:sldChg>
      <pc:sldChg chg="del">
        <pc:chgData name="Shauan Bencks" userId="424a4e20adf4d012" providerId="LiveId" clId="{5FD6EB6B-7228-4CC1-9255-3FE18A372216}" dt="2021-09-12T03:08:37.379" v="20" actId="2696"/>
        <pc:sldMkLst>
          <pc:docMk/>
          <pc:sldMk cId="276444540" sldId="293"/>
        </pc:sldMkLst>
      </pc:sldChg>
      <pc:sldChg chg="del">
        <pc:chgData name="Shauan Bencks" userId="424a4e20adf4d012" providerId="LiveId" clId="{5FD6EB6B-7228-4CC1-9255-3FE18A372216}" dt="2021-09-12T03:08:37.385" v="21" actId="2696"/>
        <pc:sldMkLst>
          <pc:docMk/>
          <pc:sldMk cId="3569475216" sldId="296"/>
        </pc:sldMkLst>
      </pc:sldChg>
      <pc:sldChg chg="del">
        <pc:chgData name="Shauan Bencks" userId="424a4e20adf4d012" providerId="LiveId" clId="{5FD6EB6B-7228-4CC1-9255-3FE18A372216}" dt="2021-09-12T03:08:37.402" v="23" actId="2696"/>
        <pc:sldMkLst>
          <pc:docMk/>
          <pc:sldMk cId="4255468993" sldId="299"/>
        </pc:sldMkLst>
      </pc:sldChg>
      <pc:sldChg chg="del">
        <pc:chgData name="Shauan Bencks" userId="424a4e20adf4d012" providerId="LiveId" clId="{5FD6EB6B-7228-4CC1-9255-3FE18A372216}" dt="2021-09-12T03:08:37.394" v="22" actId="2696"/>
        <pc:sldMkLst>
          <pc:docMk/>
          <pc:sldMk cId="3041270551" sldId="313"/>
        </pc:sldMkLst>
      </pc:sldChg>
      <pc:sldChg chg="del">
        <pc:chgData name="Shauan Bencks" userId="424a4e20adf4d012" providerId="LiveId" clId="{5FD6EB6B-7228-4CC1-9255-3FE18A372216}" dt="2021-09-12T03:08:37.409" v="24" actId="2696"/>
        <pc:sldMkLst>
          <pc:docMk/>
          <pc:sldMk cId="3568336407" sldId="314"/>
        </pc:sldMkLst>
      </pc:sldChg>
      <pc:sldChg chg="del">
        <pc:chgData name="Shauan Bencks" userId="424a4e20adf4d012" providerId="LiveId" clId="{5FD6EB6B-7228-4CC1-9255-3FE18A372216}" dt="2021-09-12T03:08:37.420" v="25" actId="2696"/>
        <pc:sldMkLst>
          <pc:docMk/>
          <pc:sldMk cId="141106214" sldId="315"/>
        </pc:sldMkLst>
      </pc:sldChg>
      <pc:sldChg chg="del">
        <pc:chgData name="Shauan Bencks" userId="424a4e20adf4d012" providerId="LiveId" clId="{5FD6EB6B-7228-4CC1-9255-3FE18A372216}" dt="2021-09-12T03:08:37.432" v="26" actId="2696"/>
        <pc:sldMkLst>
          <pc:docMk/>
          <pc:sldMk cId="245937773" sldId="316"/>
        </pc:sldMkLst>
      </pc:sldChg>
      <pc:sldChg chg="del">
        <pc:chgData name="Shauan Bencks" userId="424a4e20adf4d012" providerId="LiveId" clId="{5FD6EB6B-7228-4CC1-9255-3FE18A372216}" dt="2021-09-12T03:08:37.445" v="27" actId="2696"/>
        <pc:sldMkLst>
          <pc:docMk/>
          <pc:sldMk cId="2801148537" sldId="317"/>
        </pc:sldMkLst>
      </pc:sldChg>
      <pc:sldChg chg="del">
        <pc:chgData name="Shauan Bencks" userId="424a4e20adf4d012" providerId="LiveId" clId="{5FD6EB6B-7228-4CC1-9255-3FE18A372216}" dt="2021-09-12T03:08:37.451" v="28" actId="2696"/>
        <pc:sldMkLst>
          <pc:docMk/>
          <pc:sldMk cId="3608709454" sldId="319"/>
        </pc:sldMkLst>
      </pc:sldChg>
      <pc:sldChg chg="addSp delSp">
        <pc:chgData name="Shauan Bencks" userId="424a4e20adf4d012" providerId="LiveId" clId="{5FD6EB6B-7228-4CC1-9255-3FE18A372216}" dt="2021-09-12T03:08:51.596" v="33" actId="478"/>
        <pc:sldMkLst>
          <pc:docMk/>
          <pc:sldMk cId="3622775446" sldId="321"/>
        </pc:sldMkLst>
        <pc:spChg chg="del">
          <ac:chgData name="Shauan Bencks" userId="424a4e20adf4d012" providerId="LiveId" clId="{5FD6EB6B-7228-4CC1-9255-3FE18A372216}" dt="2021-09-12T03:08:51.596" v="33" actId="478"/>
          <ac:spMkLst>
            <pc:docMk/>
            <pc:sldMk cId="3622775446" sldId="321"/>
            <ac:spMk id="3" creationId="{4BCEC8EF-F826-413A-B89D-AB3C9318160B}"/>
          </ac:spMkLst>
        </pc:spChg>
        <pc:picChg chg="add del">
          <ac:chgData name="Shauan Bencks" userId="424a4e20adf4d012" providerId="LiveId" clId="{5FD6EB6B-7228-4CC1-9255-3FE18A372216}" dt="2021-09-12T03:08:47.218" v="32" actId="478"/>
          <ac:picMkLst>
            <pc:docMk/>
            <pc:sldMk cId="3622775446" sldId="321"/>
            <ac:picMk id="2" creationId="{ED357BFE-C442-4DF0-B991-7B2CC245DA26}"/>
          </ac:picMkLst>
        </pc:picChg>
      </pc:sldChg>
      <pc:sldChg chg="modSp">
        <pc:chgData name="Shauan Bencks" userId="424a4e20adf4d012" providerId="LiveId" clId="{5FD6EB6B-7228-4CC1-9255-3FE18A372216}" dt="2021-09-12T03:09:57.896" v="37" actId="20577"/>
        <pc:sldMkLst>
          <pc:docMk/>
          <pc:sldMk cId="2264340321" sldId="333"/>
        </pc:sldMkLst>
        <pc:spChg chg="mod">
          <ac:chgData name="Shauan Bencks" userId="424a4e20adf4d012" providerId="LiveId" clId="{5FD6EB6B-7228-4CC1-9255-3FE18A372216}" dt="2021-09-12T03:09:57.896" v="37" actId="20577"/>
          <ac:spMkLst>
            <pc:docMk/>
            <pc:sldMk cId="2264340321" sldId="333"/>
            <ac:spMk id="3" creationId="{41CC5EFE-747C-4F46-A687-7E65038DC90A}"/>
          </ac:spMkLst>
        </pc:spChg>
      </pc:sldChg>
      <pc:sldChg chg="addSp add">
        <pc:chgData name="Shauan Bencks" userId="424a4e20adf4d012" providerId="LiveId" clId="{5FD6EB6B-7228-4CC1-9255-3FE18A372216}" dt="2021-09-12T03:16:53.948" v="66"/>
        <pc:sldMkLst>
          <pc:docMk/>
          <pc:sldMk cId="2619940352" sldId="334"/>
        </pc:sldMkLst>
        <pc:spChg chg="add">
          <ac:chgData name="Shauan Bencks" userId="424a4e20adf4d012" providerId="LiveId" clId="{5FD6EB6B-7228-4CC1-9255-3FE18A372216}" dt="2021-09-12T03:16:53.948" v="66"/>
          <ac:spMkLst>
            <pc:docMk/>
            <pc:sldMk cId="2619940352" sldId="334"/>
            <ac:spMk id="2" creationId="{7D8ECE2E-6F39-44A9-829B-D62DCDEC5CDD}"/>
          </ac:spMkLst>
        </pc:spChg>
      </pc:sldChg>
      <pc:sldChg chg="del">
        <pc:chgData name="Shauan Bencks" userId="424a4e20adf4d012" providerId="LiveId" clId="{5FD6EB6B-7228-4CC1-9255-3FE18A372216}" dt="2021-09-12T03:08:37.229" v="7" actId="2696"/>
        <pc:sldMkLst>
          <pc:docMk/>
          <pc:sldMk cId="3585845880" sldId="334"/>
        </pc:sldMkLst>
      </pc:sldChg>
      <pc:sldChg chg="addSp modSp add">
        <pc:chgData name="Shauan Bencks" userId="424a4e20adf4d012" providerId="LiveId" clId="{5FD6EB6B-7228-4CC1-9255-3FE18A372216}" dt="2021-09-12T03:22:16.754" v="89"/>
        <pc:sldMkLst>
          <pc:docMk/>
          <pc:sldMk cId="259958345" sldId="335"/>
        </pc:sldMkLst>
        <pc:spChg chg="add mod">
          <ac:chgData name="Shauan Bencks" userId="424a4e20adf4d012" providerId="LiveId" clId="{5FD6EB6B-7228-4CC1-9255-3FE18A372216}" dt="2021-09-12T03:22:16.754" v="89"/>
          <ac:spMkLst>
            <pc:docMk/>
            <pc:sldMk cId="259958345" sldId="335"/>
            <ac:spMk id="2" creationId="{07CF1AA3-5F81-47D6-BB75-D74C7E91F6A5}"/>
          </ac:spMkLst>
        </pc:spChg>
      </pc:sldChg>
      <pc:sldChg chg="addSp modSp add">
        <pc:chgData name="Shauan Bencks" userId="424a4e20adf4d012" providerId="LiveId" clId="{5FD6EB6B-7228-4CC1-9255-3FE18A372216}" dt="2021-09-12T03:26:13.797" v="145" actId="20577"/>
        <pc:sldMkLst>
          <pc:docMk/>
          <pc:sldMk cId="3113595483" sldId="336"/>
        </pc:sldMkLst>
        <pc:spChg chg="add mod">
          <ac:chgData name="Shauan Bencks" userId="424a4e20adf4d012" providerId="LiveId" clId="{5FD6EB6B-7228-4CC1-9255-3FE18A372216}" dt="2021-09-12T03:26:13.797" v="145" actId="20577"/>
          <ac:spMkLst>
            <pc:docMk/>
            <pc:sldMk cId="3113595483" sldId="336"/>
            <ac:spMk id="2" creationId="{935C5EF8-BEDF-41B2-8733-BC03EA1B1F12}"/>
          </ac:spMkLst>
        </pc:spChg>
      </pc:sldChg>
      <pc:sldChg chg="addSp modSp add">
        <pc:chgData name="Shauan Bencks" userId="424a4e20adf4d012" providerId="LiveId" clId="{5FD6EB6B-7228-4CC1-9255-3FE18A372216}" dt="2021-09-12T03:34:19.946" v="152"/>
        <pc:sldMkLst>
          <pc:docMk/>
          <pc:sldMk cId="970987879" sldId="337"/>
        </pc:sldMkLst>
        <pc:spChg chg="add mod">
          <ac:chgData name="Shauan Bencks" userId="424a4e20adf4d012" providerId="LiveId" clId="{5FD6EB6B-7228-4CC1-9255-3FE18A372216}" dt="2021-09-12T03:34:19.946" v="152"/>
          <ac:spMkLst>
            <pc:docMk/>
            <pc:sldMk cId="970987879" sldId="337"/>
            <ac:spMk id="2" creationId="{A2CD2482-9079-4338-964D-5D4C5258C804}"/>
          </ac:spMkLst>
        </pc:spChg>
      </pc:sldChg>
      <pc:sldChg chg="add">
        <pc:chgData name="Shauan Bencks" userId="424a4e20adf4d012" providerId="LiveId" clId="{5FD6EB6B-7228-4CC1-9255-3FE18A372216}" dt="2021-09-12T03:10:06.248" v="42"/>
        <pc:sldMkLst>
          <pc:docMk/>
          <pc:sldMk cId="1625561910" sldId="338"/>
        </pc:sldMkLst>
      </pc:sldChg>
      <pc:sldChg chg="add">
        <pc:chgData name="Shauan Bencks" userId="424a4e20adf4d012" providerId="LiveId" clId="{5FD6EB6B-7228-4CC1-9255-3FE18A372216}" dt="2021-09-12T03:10:06.437" v="43"/>
        <pc:sldMkLst>
          <pc:docMk/>
          <pc:sldMk cId="2384217807" sldId="339"/>
        </pc:sldMkLst>
      </pc:sldChg>
      <pc:sldChg chg="add">
        <pc:chgData name="Shauan Bencks" userId="424a4e20adf4d012" providerId="LiveId" clId="{5FD6EB6B-7228-4CC1-9255-3FE18A372216}" dt="2021-09-12T03:10:06.647" v="44"/>
        <pc:sldMkLst>
          <pc:docMk/>
          <pc:sldMk cId="3456324045" sldId="340"/>
        </pc:sldMkLst>
      </pc:sldChg>
      <pc:sldChg chg="add">
        <pc:chgData name="Shauan Bencks" userId="424a4e20adf4d012" providerId="LiveId" clId="{5FD6EB6B-7228-4CC1-9255-3FE18A372216}" dt="2021-09-12T03:10:06.836" v="45"/>
        <pc:sldMkLst>
          <pc:docMk/>
          <pc:sldMk cId="736192994" sldId="341"/>
        </pc:sldMkLst>
      </pc:sldChg>
      <pc:sldChg chg="add">
        <pc:chgData name="Shauan Bencks" userId="424a4e20adf4d012" providerId="LiveId" clId="{5FD6EB6B-7228-4CC1-9255-3FE18A372216}" dt="2021-09-12T03:10:07.017" v="46"/>
        <pc:sldMkLst>
          <pc:docMk/>
          <pc:sldMk cId="3240472431" sldId="342"/>
        </pc:sldMkLst>
      </pc:sldChg>
      <pc:sldChg chg="add">
        <pc:chgData name="Shauan Bencks" userId="424a4e20adf4d012" providerId="LiveId" clId="{5FD6EB6B-7228-4CC1-9255-3FE18A372216}" dt="2021-09-12T03:10:07.252" v="47"/>
        <pc:sldMkLst>
          <pc:docMk/>
          <pc:sldMk cId="423189925" sldId="343"/>
        </pc:sldMkLst>
      </pc:sldChg>
      <pc:sldChg chg="add">
        <pc:chgData name="Shauan Bencks" userId="424a4e20adf4d012" providerId="LiveId" clId="{5FD6EB6B-7228-4CC1-9255-3FE18A372216}" dt="2021-09-12T03:10:07.459" v="48"/>
        <pc:sldMkLst>
          <pc:docMk/>
          <pc:sldMk cId="2320092012" sldId="344"/>
        </pc:sldMkLst>
      </pc:sldChg>
      <pc:sldChg chg="add">
        <pc:chgData name="Shauan Bencks" userId="424a4e20adf4d012" providerId="LiveId" clId="{5FD6EB6B-7228-4CC1-9255-3FE18A372216}" dt="2021-09-12T03:10:07.620" v="49"/>
        <pc:sldMkLst>
          <pc:docMk/>
          <pc:sldMk cId="4001794797" sldId="345"/>
        </pc:sldMkLst>
      </pc:sldChg>
      <pc:sldChg chg="add">
        <pc:chgData name="Shauan Bencks" userId="424a4e20adf4d012" providerId="LiveId" clId="{5FD6EB6B-7228-4CC1-9255-3FE18A372216}" dt="2021-09-12T03:10:07.809" v="50"/>
        <pc:sldMkLst>
          <pc:docMk/>
          <pc:sldMk cId="2856203213" sldId="346"/>
        </pc:sldMkLst>
      </pc:sldChg>
      <pc:sldChg chg="add">
        <pc:chgData name="Shauan Bencks" userId="424a4e20adf4d012" providerId="LiveId" clId="{5FD6EB6B-7228-4CC1-9255-3FE18A372216}" dt="2021-09-12T03:10:08.013" v="51"/>
        <pc:sldMkLst>
          <pc:docMk/>
          <pc:sldMk cId="3850117521" sldId="347"/>
        </pc:sldMkLst>
      </pc:sldChg>
      <pc:sldChg chg="add">
        <pc:chgData name="Shauan Bencks" userId="424a4e20adf4d012" providerId="LiveId" clId="{5FD6EB6B-7228-4CC1-9255-3FE18A372216}" dt="2021-09-12T03:10:08.209" v="52"/>
        <pc:sldMkLst>
          <pc:docMk/>
          <pc:sldMk cId="4165893780" sldId="348"/>
        </pc:sldMkLst>
      </pc:sldChg>
      <pc:sldChg chg="add">
        <pc:chgData name="Shauan Bencks" userId="424a4e20adf4d012" providerId="LiveId" clId="{5FD6EB6B-7228-4CC1-9255-3FE18A372216}" dt="2021-09-12T03:10:08.420" v="53"/>
        <pc:sldMkLst>
          <pc:docMk/>
          <pc:sldMk cId="2910806102" sldId="349"/>
        </pc:sldMkLst>
      </pc:sldChg>
      <pc:sldChg chg="add">
        <pc:chgData name="Shauan Bencks" userId="424a4e20adf4d012" providerId="LiveId" clId="{5FD6EB6B-7228-4CC1-9255-3FE18A372216}" dt="2021-09-12T03:10:08.612" v="54"/>
        <pc:sldMkLst>
          <pc:docMk/>
          <pc:sldMk cId="2777646895" sldId="350"/>
        </pc:sldMkLst>
      </pc:sldChg>
      <pc:sldChg chg="add">
        <pc:chgData name="Shauan Bencks" userId="424a4e20adf4d012" providerId="LiveId" clId="{5FD6EB6B-7228-4CC1-9255-3FE18A372216}" dt="2021-09-12T03:10:08.821" v="55"/>
        <pc:sldMkLst>
          <pc:docMk/>
          <pc:sldMk cId="1857673783" sldId="351"/>
        </pc:sldMkLst>
      </pc:sldChg>
      <pc:sldChg chg="add">
        <pc:chgData name="Shauan Bencks" userId="424a4e20adf4d012" providerId="LiveId" clId="{5FD6EB6B-7228-4CC1-9255-3FE18A372216}" dt="2021-09-12T03:10:09.033" v="56"/>
        <pc:sldMkLst>
          <pc:docMk/>
          <pc:sldMk cId="72602835" sldId="352"/>
        </pc:sldMkLst>
      </pc:sldChg>
      <pc:sldChg chg="add">
        <pc:chgData name="Shauan Bencks" userId="424a4e20adf4d012" providerId="LiveId" clId="{5FD6EB6B-7228-4CC1-9255-3FE18A372216}" dt="2021-09-12T03:10:09.252" v="57"/>
        <pc:sldMkLst>
          <pc:docMk/>
          <pc:sldMk cId="3424387574" sldId="353"/>
        </pc:sldMkLst>
      </pc:sldChg>
      <pc:sldChg chg="add">
        <pc:chgData name="Shauan Bencks" userId="424a4e20adf4d012" providerId="LiveId" clId="{5FD6EB6B-7228-4CC1-9255-3FE18A372216}" dt="2021-09-12T03:10:09.467" v="58"/>
        <pc:sldMkLst>
          <pc:docMk/>
          <pc:sldMk cId="4034413948" sldId="354"/>
        </pc:sldMkLst>
      </pc:sldChg>
      <pc:sldChg chg="add">
        <pc:chgData name="Shauan Bencks" userId="424a4e20adf4d012" providerId="LiveId" clId="{5FD6EB6B-7228-4CC1-9255-3FE18A372216}" dt="2021-09-12T03:10:09.700" v="59"/>
        <pc:sldMkLst>
          <pc:docMk/>
          <pc:sldMk cId="2248188109" sldId="355"/>
        </pc:sldMkLst>
      </pc:sldChg>
      <pc:sldChg chg="add">
        <pc:chgData name="Shauan Bencks" userId="424a4e20adf4d012" providerId="LiveId" clId="{5FD6EB6B-7228-4CC1-9255-3FE18A372216}" dt="2021-09-12T03:10:09.940" v="60"/>
        <pc:sldMkLst>
          <pc:docMk/>
          <pc:sldMk cId="1845465887" sldId="356"/>
        </pc:sldMkLst>
      </pc:sldChg>
      <pc:sldChg chg="add">
        <pc:chgData name="Shauan Bencks" userId="424a4e20adf4d012" providerId="LiveId" clId="{5FD6EB6B-7228-4CC1-9255-3FE18A372216}" dt="2021-09-12T03:10:11.811" v="61"/>
        <pc:sldMkLst>
          <pc:docMk/>
          <pc:sldMk cId="1021034741" sldId="357"/>
        </pc:sldMkLst>
      </pc:sldChg>
      <pc:sldChg chg="add">
        <pc:chgData name="Shauan Bencks" userId="424a4e20adf4d012" providerId="LiveId" clId="{5FD6EB6B-7228-4CC1-9255-3FE18A372216}" dt="2021-09-12T03:10:12.333" v="62"/>
        <pc:sldMkLst>
          <pc:docMk/>
          <pc:sldMk cId="1822896904" sldId="358"/>
        </pc:sldMkLst>
      </pc:sldChg>
      <pc:sldChg chg="add">
        <pc:chgData name="Shauan Bencks" userId="424a4e20adf4d012" providerId="LiveId" clId="{5FD6EB6B-7228-4CC1-9255-3FE18A372216}" dt="2021-09-12T03:10:13.381" v="63"/>
        <pc:sldMkLst>
          <pc:docMk/>
          <pc:sldMk cId="2711980681" sldId="359"/>
        </pc:sldMkLst>
      </pc:sldChg>
      <pc:sldChg chg="add">
        <pc:chgData name="Shauan Bencks" userId="424a4e20adf4d012" providerId="LiveId" clId="{5FD6EB6B-7228-4CC1-9255-3FE18A372216}" dt="2021-09-12T03:10:13.826" v="64"/>
        <pc:sldMkLst>
          <pc:docMk/>
          <pc:sldMk cId="1830500504" sldId="3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9D0BB-7BC2-470A-B7E2-D4AC208AC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C3DE52-998A-455D-8AA2-ACA6630E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EA11D-3F71-4D0C-A905-FCE792F0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544D7C-AA20-44AF-A28E-E98A4142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E4470-1F83-44CF-96BB-953EF2A6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73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7E42B-5DCB-45F3-AB09-817BF567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A68A87-D1E6-406C-99B2-73518722C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B80CA9-2BB1-4489-9C89-7DCD247C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AB0B2A-CD64-4E68-B0F8-CEB0CB1A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4F642C-F841-4AA0-ACA0-1B76E836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47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E14D45-4141-4A59-8192-D77588A81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9B5FB6-5A25-4EC2-A671-C8F7C637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34B8CC-419C-4EA2-8761-6F8E12B5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7207AB-0A59-49DB-9C7F-240ACF6E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EB7CD6-B908-49C6-A80F-8C242B83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8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9208C-DA7B-4472-8CA5-1B0870E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7F9990-D35A-4834-B95E-3326A8CD1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048223-43BD-46EC-A2D9-6F8267BE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61188-1FCB-4F6E-96A9-5494D016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7CC733-5FF9-4FDF-A87B-32452719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7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58B31-1E5F-407D-A92B-7F8274C1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FE10BB-8ACA-4506-8A7D-32AD85B7C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DEEA7-8F51-4EA5-915E-DACC3785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93704-B162-4E4C-BB19-D34CCA33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EBC48-E8AB-44FB-8746-BA81DD65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1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DC8AF-2C6D-4281-AEE7-03F9417E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1D5D29-EA55-459D-998F-CD92EDCEE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FE869D-D28A-44D5-B1AD-C0033F715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1D0989-26F8-4D95-A03C-683492EF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09FE88-5F3F-4E0C-8027-7FBDB808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1E4DF6-6A69-4685-82D3-A611F897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EB001-CC2B-4F97-8F26-2998D6DE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4C7079-59AA-4BB2-86BA-C6319AAB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E792B2-D4DD-446D-9A2C-CF0FEC41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1DF419-3391-4F8E-81A5-51932077E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54D59D-4777-4811-B887-675CBC137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BF42122-B391-4D73-A41F-141C18D1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20F1667-FBE3-4A4A-AACC-0C892398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86F770-F332-4611-BED3-954258F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87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8B0CF-0413-4A7F-82F3-F8100A1F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944A0D-F7EE-44B7-93F2-4CD3B2EC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745D1B-33AE-47AD-809A-FCD260A7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F23982-5DDF-4AA3-83BA-A6583C4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9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ADFCE4-9A97-474A-AA47-7E4FC097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677246-D078-4948-A52C-73EBF3AE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20772A-B54B-418F-BBA4-0BD3A4F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C6F42-E5ED-47DA-BCCD-B40D964E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A4184-2584-4363-9A97-4EC63950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3E8E8C-2E12-4368-87B7-F3898D880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7799CF-ABD5-48C4-980F-CD1AF16A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8FFA38-AAF4-4F7F-B2E5-6114015D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6AF770-F513-41CC-BA6C-3DDAA7F4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80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95525-3E55-4649-9CCA-217DCB0C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1F6094-3BB5-415C-AF01-14089069C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2E3724-5A0A-4E5E-9AE4-66C1692E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FA680B-57A3-4D69-9C61-DD46B669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7C6C34-20EC-4025-B908-FFF509C8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E4940A-EBB5-4EE7-82B9-A3CD9358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8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FF080F4-CEA7-4151-836F-B9B49245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556FBC-49B0-4CC2-8330-F108DB89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ED9E2-6A1E-4C70-A2A4-FEA08B834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9CC3-FFB7-44EE-8DAD-C5A61F41C6D9}" type="datetimeFigureOut">
              <a:rPr lang="pt-BR" smtClean="0"/>
              <a:t>12/09/2021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BDDE3F-468B-4C09-B884-F6A4222F8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FF737-7D91-48B6-9B2A-906EAC922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0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evistamovinup.com/noticias/cena-br/2019/o-desconforto-necessario-hilton-cobra-lima-barreto-e-o-racismo-estrutural-brasileiro-no-palc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7704455@N02/725146145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odaslastexturas.deviantart.com/art/textura-organica-328795608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pxhere.com/pt/photo/144450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aventanaciudadana.cl/el-discurso-antiacademico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esciclopedia.org/wiki/Telefone_celular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t.m.wikipedia.org/wiki/Ficheiro:Logo-A%C3%A7%C3%A3o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uUu0Rr7qT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artedacrianc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mylitteraryworld.blogspot.com/2017/05/reflexionar-rumiar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pt/esqueletos-humano-dan%C3%A7a-engra%C3%A7ado-32459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inspira.com/nuevo-farmaco-que-permite-incrementar-la-musculatura-sin-hacer-ejercici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pt/photo/73135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artic.com.br/levita_vitoria/desenho-livre/um-coracao-para-a-esmerya-e-a-geycefof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nimus.life/habitos/memorizar-rapidament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pt/photo/129120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rtacampinas.com.br/2019/09/livro-menino-luiz-e-lancado-com-contacao-de-historia-no-centro-cultural-casarao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amaste-lucecolorata.blogspot.com/2010/05/namast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pt/photo/43514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t.wikipedia.org/wiki/ficheiro:elementos_do_pol%C3%83%C2%ADgono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alavrasdepazevida.com/2017/03/18/conhecimento-gera-sensibilidad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elalecocq.blogspot.com/2012/02/a-sagrada-respiracao-transformacional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fotecarios.com/la-voz-herramienta-potente-la-comunicac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D357BFE-C442-4DF0-B991-7B2CC245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1CC5EFE-747C-4F46-A687-7E65038DC9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24185"/>
            <a:ext cx="10515600" cy="3409627"/>
          </a:xfrm>
        </p:spPr>
        <p:txBody>
          <a:bodyPr>
            <a:normAutofit/>
          </a:bodyPr>
          <a:lstStyle/>
          <a:p>
            <a:r>
              <a:rPr lang="pt-BR" sz="6600" b="1" dirty="0"/>
              <a:t>ERA</a:t>
            </a:r>
            <a:r>
              <a:rPr lang="pt-BR" sz="6600" b="1" baseline="0" dirty="0"/>
              <a:t> UMA VEZ...</a:t>
            </a:r>
            <a:br>
              <a:rPr lang="pt-BR" b="1" baseline="0" dirty="0"/>
            </a:br>
            <a:r>
              <a:rPr lang="pt-BR" dirty="0"/>
              <a:t>A ESTIMULANTE ARTE DE CONTAR HISTÓRIAS</a:t>
            </a:r>
            <a:br>
              <a:rPr lang="pt-BR" dirty="0"/>
            </a:br>
            <a:br>
              <a:rPr lang="pt-BR" dirty="0"/>
            </a:br>
            <a:r>
              <a:rPr lang="pt-BR" sz="4000" dirty="0"/>
              <a:t>Memorização dos Contos de Tradição Oral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34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2CD2482-9079-4338-964D-5D4C5258C804}"/>
              </a:ext>
            </a:extLst>
          </p:cNvPr>
          <p:cNvSpPr/>
          <p:nvPr/>
        </p:nvSpPr>
        <p:spPr>
          <a:xfrm>
            <a:off x="838200" y="1341749"/>
            <a:ext cx="512233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pt-BR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ELEMENTOS DO CONTO E O RITMO DA HISTÓRIA </a:t>
            </a:r>
          </a:p>
          <a:p>
            <a:endParaRPr lang="pt-BR" dirty="0"/>
          </a:p>
          <a:p>
            <a:r>
              <a:rPr lang="pt-BR" b="1" dirty="0"/>
              <a:t>Estudo dos personagens </a:t>
            </a:r>
          </a:p>
          <a:p>
            <a:r>
              <a:rPr lang="pt-BR" b="1" dirty="0"/>
              <a:t>	</a:t>
            </a:r>
            <a:r>
              <a:rPr lang="pt-BR" dirty="0"/>
              <a:t>Relacionamento com os personagens</a:t>
            </a:r>
          </a:p>
          <a:p>
            <a:r>
              <a:rPr lang="pt-BR" dirty="0"/>
              <a:t>	Imagine sua forma física, como se porta, 	como respira, como se veste, como 	responderia à suas 	questões</a:t>
            </a:r>
          </a:p>
          <a:p>
            <a:r>
              <a:rPr lang="pt-BR" dirty="0"/>
              <a:t>	O materialize através de um desenho ou 	confeccionando um bordado ou escultura 	de argila</a:t>
            </a:r>
          </a:p>
          <a:p>
            <a:r>
              <a:rPr lang="pt-BR" dirty="0"/>
              <a:t>	Crie intimidade com seu personagem</a:t>
            </a:r>
          </a:p>
          <a:p>
            <a:endParaRPr lang="pt-BR" b="1" dirty="0"/>
          </a:p>
          <a:p>
            <a:endParaRPr lang="pt-BR" dirty="0"/>
          </a:p>
        </p:txBody>
      </p:sp>
      <p:pic>
        <p:nvPicPr>
          <p:cNvPr id="5" name="Imagem 4" descr="Uma imagem contendo pessoa, homem, em pé, segurando&#10;&#10;Descrição gerada automaticamente">
            <a:extLst>
              <a:ext uri="{FF2B5EF4-FFF2-40B4-BE49-F238E27FC236}">
                <a16:creationId xmlns:a16="http://schemas.microsoft.com/office/drawing/2014/main" id="{601C57DC-F410-46F8-B878-1F79A932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3403"/>
          <a:stretch/>
        </p:blipFill>
        <p:spPr>
          <a:xfrm>
            <a:off x="6231468" y="1815056"/>
            <a:ext cx="4860085" cy="36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C527C19-D73A-40D4-A7F6-316AE45C05E7}"/>
              </a:ext>
            </a:extLst>
          </p:cNvPr>
          <p:cNvSpPr/>
          <p:nvPr/>
        </p:nvSpPr>
        <p:spPr>
          <a:xfrm>
            <a:off x="532254" y="1474618"/>
            <a:ext cx="63334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Estudo das paisagens do conto</a:t>
            </a:r>
            <a:endParaRPr lang="pt-BR" sz="2400" dirty="0"/>
          </a:p>
          <a:p>
            <a:r>
              <a:rPr lang="pt-BR" i="1" dirty="0"/>
              <a:t>Como seria este lugar? Quente ou frio, bonito ou feio, seco ou úmido? </a:t>
            </a:r>
          </a:p>
          <a:p>
            <a:endParaRPr lang="pt-BR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b="1" i="1" dirty="0">
                <a:solidFill>
                  <a:srgbClr val="000000"/>
                </a:solidFill>
                <a:latin typeface="Calibri" panose="020F0502020204030204" pitchFamily="34" charset="0"/>
              </a:rPr>
              <a:t>Que tal buscar imagens de lugares na internet?</a:t>
            </a:r>
          </a:p>
          <a:p>
            <a:endParaRPr lang="pt-BR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r>
              <a:rPr lang="pt-BR" sz="2400" b="1" dirty="0"/>
              <a:t>Estudo do clima </a:t>
            </a:r>
            <a:endParaRPr lang="pt-BR" sz="2400" dirty="0"/>
          </a:p>
          <a:p>
            <a:r>
              <a:rPr lang="pt-BR" dirty="0"/>
              <a:t>O clima de cada parte do conto é resultante de um conjunto de elementos narrativos, animados por uma determinada pulsação. A pulsação do medo é diferente da pulsação do amor, que é diferente da pulsação da aventura e assim por diante. </a:t>
            </a:r>
            <a:endParaRPr lang="pt-BR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774455-B44B-4958-AA6D-A469632B8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5121" y="2039723"/>
            <a:ext cx="5013041" cy="33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D19D6E3-5059-47BC-9825-766A372DC49B}"/>
              </a:ext>
            </a:extLst>
          </p:cNvPr>
          <p:cNvSpPr/>
          <p:nvPr/>
        </p:nvSpPr>
        <p:spPr>
          <a:xfrm>
            <a:off x="702734" y="1211336"/>
            <a:ext cx="107865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Estudo além das imagens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dirty="0"/>
              <a:t>O contador precisa despertar os sentidos do ouvinte. Lembrando que são cinco os nossos sentidos, é necessário buscar palavras que tragam os cheiros, os sabores, os sons, as texturas.</a:t>
            </a:r>
          </a:p>
          <a:p>
            <a:endParaRPr lang="pt-BR" dirty="0"/>
          </a:p>
          <a:p>
            <a:r>
              <a:rPr lang="pt-BR" dirty="0"/>
              <a:t>Várias imagens e sensações provocadas não estão originalmente nos livros onde este conto está registrado. 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4F53CF-15B0-4FCA-9402-F466F30AA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45589" y="3433737"/>
            <a:ext cx="4090261" cy="2726841"/>
          </a:xfrm>
          <a:prstGeom prst="rect">
            <a:avLst/>
          </a:prstGeom>
        </p:spPr>
      </p:pic>
      <p:pic>
        <p:nvPicPr>
          <p:cNvPr id="7" name="Imagem 6" descr="Uma imagem contendo feno, grama, pilha, seco&#10;&#10;Descrição gerada automaticamente">
            <a:extLst>
              <a:ext uri="{FF2B5EF4-FFF2-40B4-BE49-F238E27FC236}">
                <a16:creationId xmlns:a16="http://schemas.microsoft.com/office/drawing/2014/main" id="{44739BEF-1151-4B33-BBFD-756EE8091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35850" y="3429000"/>
            <a:ext cx="3642102" cy="27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1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EFCE344-ECA4-4353-96E7-B18584C95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4290"/>
          <a:stretch/>
        </p:blipFill>
        <p:spPr>
          <a:xfrm>
            <a:off x="1002113" y="1455628"/>
            <a:ext cx="4865176" cy="42308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E14A1C8-B29D-4097-8D5F-C2880DA8DEC6}"/>
              </a:ext>
            </a:extLst>
          </p:cNvPr>
          <p:cNvSpPr/>
          <p:nvPr/>
        </p:nvSpPr>
        <p:spPr>
          <a:xfrm>
            <a:off x="6166668" y="1455628"/>
            <a:ext cx="502908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 ritmo da história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dirty="0"/>
              <a:t>Nossa voz é guiada pelo ritmo da narrativa, e o ritmo é guiado pelo clima de cada momento da história. 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i="1" dirty="0"/>
              <a:t>“O ritmo ou movimento da sequência narrativa é uma sucessão de diferentes climas, que caracterizam o modo como uma história respira. Viver uma história é respirar com ela. Dar vida a uma história é deixar-se conduzir pelas sucessivas mudanças em sua respiração.</a:t>
            </a:r>
            <a:r>
              <a:rPr lang="pt-BR" dirty="0"/>
              <a:t>“ </a:t>
            </a:r>
            <a:r>
              <a:rPr lang="pt-BR" b="1" dirty="0"/>
              <a:t>- Regina Machado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632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9CCC44D-D8DE-4DCC-97A6-B96D5094294B}"/>
              </a:ext>
            </a:extLst>
          </p:cNvPr>
          <p:cNvSpPr/>
          <p:nvPr/>
        </p:nvSpPr>
        <p:spPr>
          <a:xfrm>
            <a:off x="702734" y="868485"/>
            <a:ext cx="106510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Estudar essas passagens, esses diferentes climas, antes de começar a contar, nos permite entender o que o conto pede no aspecto do seu movimento. </a:t>
            </a:r>
          </a:p>
          <a:p>
            <a:pPr algn="just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Saber a hora de falar mais rápido ou mais lentamente, de usar um volume de voz mais alto ou mais baixo, de acelerar ou conter gestos, de dar uma pausa, para que o silêncio cumpra seu papel. </a:t>
            </a:r>
          </a:p>
          <a:p>
            <a:pPr algn="just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Tudo isso imprime um ritmo à narração, que, por sua vez, cria interesse, quebra a monotonia e desperta atenção do ouvinte.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36192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CB01C6-A311-4157-89A8-239EE3393BC6}"/>
              </a:ext>
            </a:extLst>
          </p:cNvPr>
          <p:cNvSpPr/>
          <p:nvPr/>
        </p:nvSpPr>
        <p:spPr>
          <a:xfrm>
            <a:off x="2236602" y="1000167"/>
            <a:ext cx="7583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Grave sua própria voz contando uma história que esteja preparando </a:t>
            </a:r>
            <a:endParaRPr lang="pt-BR" sz="3200" dirty="0"/>
          </a:p>
        </p:txBody>
      </p:sp>
      <p:pic>
        <p:nvPicPr>
          <p:cNvPr id="5" name="Imagem 4" descr="Câmera fotográfica antiga&#10;&#10;Descrição gerada automaticamente">
            <a:extLst>
              <a:ext uri="{FF2B5EF4-FFF2-40B4-BE49-F238E27FC236}">
                <a16:creationId xmlns:a16="http://schemas.microsoft.com/office/drawing/2014/main" id="{B55F0FE8-E37C-4C31-8114-1DFB667E7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17010" y="2077385"/>
            <a:ext cx="4757979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993263-AD4C-4D7D-B580-403CDD79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AA167E-F9BD-41C9-8940-C92D55E9B4BB}"/>
              </a:ext>
            </a:extLst>
          </p:cNvPr>
          <p:cNvSpPr/>
          <p:nvPr/>
        </p:nvSpPr>
        <p:spPr>
          <a:xfrm>
            <a:off x="1091595" y="2259448"/>
            <a:ext cx="1000880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000000"/>
                </a:solidFill>
                <a:latin typeface="Calibri" panose="020F0502020204030204" pitchFamily="34" charset="0"/>
              </a:rPr>
              <a:t>MASTERIZAÇÃO</a:t>
            </a:r>
            <a:endParaRPr lang="pt-BR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pt-BR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INPUT  =   PROCESSAMENTO  =  OUTPUT</a:t>
            </a:r>
          </a:p>
        </p:txBody>
      </p:sp>
    </p:spTree>
    <p:extLst>
      <p:ext uri="{BB962C8B-B14F-4D97-AF65-F5344CB8AC3E}">
        <p14:creationId xmlns:p14="http://schemas.microsoft.com/office/powerpoint/2010/main" val="32332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86C425-EE90-4425-A7CA-B1F3863E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524AC60-03E6-457F-AD37-3385007A6075}"/>
              </a:ext>
            </a:extLst>
          </p:cNvPr>
          <p:cNvSpPr/>
          <p:nvPr/>
        </p:nvSpPr>
        <p:spPr>
          <a:xfrm>
            <a:off x="1658261" y="1332405"/>
            <a:ext cx="8740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MASTERIZAÇÃO</a:t>
            </a:r>
          </a:p>
          <a:p>
            <a:pPr algn="ctr"/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MASTER + 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EEC444-8F77-4072-893C-33B819932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20831" y="3487816"/>
            <a:ext cx="6550337" cy="26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B8F75C17-D0C1-461E-8EC4-0EFFD43F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2257F1-E6CB-487A-8DBA-A15931DA6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2" r="9678"/>
          <a:stretch/>
        </p:blipFill>
        <p:spPr>
          <a:xfrm>
            <a:off x="6563096" y="1463036"/>
            <a:ext cx="4459074" cy="413385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C052D44-C300-407F-A7AF-0D164A9B092B}"/>
              </a:ext>
            </a:extLst>
          </p:cNvPr>
          <p:cNvSpPr/>
          <p:nvPr/>
        </p:nvSpPr>
        <p:spPr>
          <a:xfrm>
            <a:off x="767352" y="1546163"/>
            <a:ext cx="5795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INPUT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 =   RECEBER / CAPTAR</a:t>
            </a: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PROCESSAMENTO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 =  </a:t>
            </a:r>
            <a:b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DIGESTÃO / CONEXÃO / FEEDBACK (RETORNO)</a:t>
            </a: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OUTPUT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 =  EXPOR / PARTILHAR / APRESENTAR </a:t>
            </a:r>
          </a:p>
        </p:txBody>
      </p:sp>
    </p:spTree>
    <p:extLst>
      <p:ext uri="{BB962C8B-B14F-4D97-AF65-F5344CB8AC3E}">
        <p14:creationId xmlns:p14="http://schemas.microsoft.com/office/powerpoint/2010/main" val="186977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EA84E8-1568-49A5-BDB1-26DF0019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527AB73-4B7F-45A3-8C0D-B992D061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82" y="1220813"/>
            <a:ext cx="6599835" cy="472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2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8AD745-7F98-4ED6-ABFF-BC8E431B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2226B5E-B9EE-47B9-B351-665307715B8D}"/>
              </a:ext>
            </a:extLst>
          </p:cNvPr>
          <p:cNvSpPr txBox="1">
            <a:spLocks/>
          </p:cNvSpPr>
          <p:nvPr/>
        </p:nvSpPr>
        <p:spPr>
          <a:xfrm>
            <a:off x="1244376" y="1724184"/>
            <a:ext cx="10515600" cy="340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TONGO </a:t>
            </a:r>
            <a:r>
              <a:rPr lang="pt-BR" b="1" dirty="0" err="1"/>
              <a:t>TONGO</a:t>
            </a:r>
            <a:br>
              <a:rPr lang="pt-BR" dirty="0"/>
            </a:br>
            <a:r>
              <a:rPr lang="pt-BR" sz="2800" dirty="0"/>
              <a:t>	</a:t>
            </a:r>
            <a:r>
              <a:rPr lang="pt-BR" sz="2800" dirty="0">
                <a:hlinkClick r:id="rId3"/>
              </a:rPr>
              <a:t>https://youtu.be/AuUu0Rr7qTc</a:t>
            </a:r>
            <a:endParaRPr lang="pt-BR" sz="4000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AGORA, AGORA...</a:t>
            </a:r>
          </a:p>
          <a:p>
            <a:r>
              <a:rPr lang="pt-BR" sz="3200" dirty="0"/>
              <a:t>	Shauan Bencks</a:t>
            </a:r>
          </a:p>
          <a:p>
            <a:r>
              <a:rPr lang="pt-BR" sz="3200" dirty="0"/>
              <a:t>	</a:t>
            </a:r>
            <a:r>
              <a:rPr lang="pt-BR" sz="3200" dirty="0">
                <a:hlinkClick r:id="rId4"/>
              </a:rPr>
              <a:t>youtube.com/</a:t>
            </a:r>
            <a:r>
              <a:rPr lang="pt-BR" sz="3200" dirty="0" err="1">
                <a:hlinkClick r:id="rId4"/>
              </a:rPr>
              <a:t>artedacrianca</a:t>
            </a:r>
            <a:endParaRPr 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0CEBF1-C60A-44D2-98F0-A1BDFF6B91B5}"/>
              </a:ext>
            </a:extLst>
          </p:cNvPr>
          <p:cNvSpPr/>
          <p:nvPr/>
        </p:nvSpPr>
        <p:spPr>
          <a:xfrm>
            <a:off x="7107855" y="2228668"/>
            <a:ext cx="4103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/>
              <a:t>Tongo</a:t>
            </a:r>
            <a:r>
              <a:rPr lang="pt-BR" dirty="0"/>
              <a:t> Tonto é Rei de uma tribo inteira</a:t>
            </a:r>
          </a:p>
          <a:p>
            <a:r>
              <a:rPr lang="pt-BR" dirty="0" err="1"/>
              <a:t>Tongo</a:t>
            </a:r>
            <a:r>
              <a:rPr lang="pt-BR" dirty="0"/>
              <a:t> </a:t>
            </a:r>
            <a:r>
              <a:rPr lang="pt-BR" dirty="0" err="1"/>
              <a:t>Tongo</a:t>
            </a:r>
            <a:r>
              <a:rPr lang="pt-BR" dirty="0"/>
              <a:t> dorme sobre uma esteira</a:t>
            </a:r>
          </a:p>
          <a:p>
            <a:r>
              <a:rPr lang="pt-BR" dirty="0"/>
              <a:t>Vem, </a:t>
            </a:r>
            <a:r>
              <a:rPr lang="pt-BR" dirty="0" err="1"/>
              <a:t>Tongo</a:t>
            </a:r>
            <a:r>
              <a:rPr lang="pt-BR" dirty="0"/>
              <a:t> </a:t>
            </a:r>
            <a:r>
              <a:rPr lang="pt-BR" dirty="0" err="1"/>
              <a:t>Tongo</a:t>
            </a:r>
            <a:r>
              <a:rPr lang="pt-BR" dirty="0"/>
              <a:t> vem</a:t>
            </a:r>
          </a:p>
          <a:p>
            <a:r>
              <a:rPr lang="pt-BR" dirty="0"/>
              <a:t>Já não quero ser Rei como você</a:t>
            </a:r>
          </a:p>
          <a:p>
            <a:endParaRPr lang="pt-BR" dirty="0"/>
          </a:p>
          <a:p>
            <a:r>
              <a:rPr lang="pt-BR" sz="1400" i="1" dirty="0"/>
              <a:t>(versão livre por Shauan Bencks)</a:t>
            </a:r>
          </a:p>
        </p:txBody>
      </p:sp>
    </p:spTree>
    <p:extLst>
      <p:ext uri="{BB962C8B-B14F-4D97-AF65-F5344CB8AC3E}">
        <p14:creationId xmlns:p14="http://schemas.microsoft.com/office/powerpoint/2010/main" val="183366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154D6B8-E75C-4BBF-9B78-81ED840FB5D8}"/>
              </a:ext>
            </a:extLst>
          </p:cNvPr>
          <p:cNvSpPr/>
          <p:nvPr/>
        </p:nvSpPr>
        <p:spPr>
          <a:xfrm>
            <a:off x="1569083" y="1195930"/>
            <a:ext cx="8918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RECURSOS PARA MEMORIZAR O CONTO </a:t>
            </a:r>
          </a:p>
          <a:p>
            <a:pPr algn="ctr"/>
            <a:endParaRPr lang="pt-BR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/>
            <a:r>
              <a:rPr lang="pt-BR" sz="2800" dirty="0"/>
              <a:t>A história é feita de </a:t>
            </a:r>
            <a:r>
              <a:rPr lang="pt-BR" sz="2800" i="1" dirty="0"/>
              <a:t>imagens </a:t>
            </a:r>
          </a:p>
          <a:p>
            <a:pPr algn="ctr"/>
            <a:r>
              <a:rPr lang="pt-BR" sz="2800" i="1" dirty="0"/>
              <a:t>IMAGENS    =&gt;    PALAVRAS    =&gt;    IMAGENS (guardadas)</a:t>
            </a:r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66BE7E-AD40-4451-9375-218405FB0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11711" y="3387743"/>
            <a:ext cx="4033111" cy="28814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52DEA5-1195-4C51-84D0-C903F02F7FE2}"/>
              </a:ext>
            </a:extLst>
          </p:cNvPr>
          <p:cNvSpPr txBox="1"/>
          <p:nvPr/>
        </p:nvSpPr>
        <p:spPr>
          <a:xfrm>
            <a:off x="1809750" y="6645109"/>
            <a:ext cx="4033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mylitteraryworld.blogspot.com/2017/05/reflexionar-rumiar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23189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9A919F-7FED-409C-94E5-07AA67F8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6" y="2389499"/>
            <a:ext cx="11844088" cy="28135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66AD66E-05A8-4CAF-AE7D-5E20E3199D18}"/>
              </a:ext>
            </a:extLst>
          </p:cNvPr>
          <p:cNvSpPr/>
          <p:nvPr/>
        </p:nvSpPr>
        <p:spPr>
          <a:xfrm>
            <a:off x="298972" y="1434840"/>
            <a:ext cx="7776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Organização do Estudo e da Criação</a:t>
            </a:r>
            <a:endParaRPr lang="pt-BR" sz="4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92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2D32DE-C5FE-4061-AE36-4257D154611F}"/>
              </a:ext>
            </a:extLst>
          </p:cNvPr>
          <p:cNvSpPr/>
          <p:nvPr/>
        </p:nvSpPr>
        <p:spPr>
          <a:xfrm>
            <a:off x="702734" y="103107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Identificando a estrutura do conto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ESQUELETO = NÃO SE ALTERA </a:t>
            </a:r>
            <a:endParaRPr lang="pt-BR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3B92F1-DE0E-48D6-8D4F-1CB0CA44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96861" y="3157492"/>
            <a:ext cx="6096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94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2B25CB-AE75-4584-9D84-F2B494448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84474" y="1635317"/>
            <a:ext cx="6410325" cy="427672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11E8B0-73C6-4F44-96F5-490EE4632BF0}"/>
              </a:ext>
            </a:extLst>
          </p:cNvPr>
          <p:cNvSpPr/>
          <p:nvPr/>
        </p:nvSpPr>
        <p:spPr>
          <a:xfrm>
            <a:off x="702734" y="16353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Passeando pelas imagens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MÚSCULOS = Flexíveis e Maleáveis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56203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460958C-0AC9-4EE0-9059-B46378DD9458}"/>
              </a:ext>
            </a:extLst>
          </p:cNvPr>
          <p:cNvSpPr/>
          <p:nvPr/>
        </p:nvSpPr>
        <p:spPr>
          <a:xfrm>
            <a:off x="838200" y="136012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Trabalhando as intenções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MODO + EXPRESSÕES CORPORAIS 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7C210D-89B3-4A63-A56F-C37377B72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8267" y="2439066"/>
            <a:ext cx="5521271" cy="36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5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342E645-55F6-4702-9111-D98EEFE8FCCA}"/>
              </a:ext>
            </a:extLst>
          </p:cNvPr>
          <p:cNvSpPr/>
          <p:nvPr/>
        </p:nvSpPr>
        <p:spPr>
          <a:xfrm>
            <a:off x="838199" y="1303849"/>
            <a:ext cx="7763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Identificando a essência do conto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</a:rPr>
              <a:t>CORAÇÃO DA NARRATIVA </a:t>
            </a:r>
            <a:endParaRPr lang="pt-BR" sz="3600" dirty="0"/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1D24398-206A-4797-BFEC-27921DD7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96051" y="2181012"/>
            <a:ext cx="4857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3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6F1E180-7481-480A-B868-176C9E98CFD7}"/>
              </a:ext>
            </a:extLst>
          </p:cNvPr>
          <p:cNvSpPr/>
          <p:nvPr/>
        </p:nvSpPr>
        <p:spPr>
          <a:xfrm>
            <a:off x="770467" y="2430075"/>
            <a:ext cx="1051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EXERCÍCIO 12 – 7 – 3 – 1</a:t>
            </a:r>
          </a:p>
          <a:p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Facilita a Memorização</a:t>
            </a: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Retira-se as camadas</a:t>
            </a: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Encontra-se o “coração” da história, a essência</a:t>
            </a: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Clareza das camadas e do que não se pode mexer</a:t>
            </a:r>
          </a:p>
          <a:p>
            <a:endParaRPr lang="pt-BR" dirty="0"/>
          </a:p>
        </p:txBody>
      </p:sp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1DDAB950-C00C-40F3-A471-26D558AC9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802" t="17034" r="19161" b="15847"/>
          <a:stretch/>
        </p:blipFill>
        <p:spPr>
          <a:xfrm>
            <a:off x="6807056" y="1103938"/>
            <a:ext cx="4479011" cy="30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242AE90-AA39-4C1C-8B88-6DE5805CD577}"/>
              </a:ext>
            </a:extLst>
          </p:cNvPr>
          <p:cNvSpPr/>
          <p:nvPr/>
        </p:nvSpPr>
        <p:spPr>
          <a:xfrm>
            <a:off x="453584" y="1438175"/>
            <a:ext cx="46884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O MELHOR CAMINHO:</a:t>
            </a:r>
          </a:p>
          <a:p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CONTAR, CONTAR E CONTAR </a:t>
            </a:r>
            <a:endParaRPr lang="pt-BR" sz="2800" dirty="0"/>
          </a:p>
        </p:txBody>
      </p:sp>
      <p:pic>
        <p:nvPicPr>
          <p:cNvPr id="5" name="Imagem 4" descr="Planta e árvore na floresta&#10;&#10;Descrição gerada automaticamente">
            <a:extLst>
              <a:ext uri="{FF2B5EF4-FFF2-40B4-BE49-F238E27FC236}">
                <a16:creationId xmlns:a16="http://schemas.microsoft.com/office/drawing/2014/main" id="{6DFC5F44-2F5C-4A84-9B45-2587CC1BC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57800" y="1560295"/>
            <a:ext cx="6480616" cy="430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46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DA41189-FF3D-45E8-955C-E8F3BD63E1BD}"/>
              </a:ext>
            </a:extLst>
          </p:cNvPr>
          <p:cNvSpPr/>
          <p:nvPr/>
        </p:nvSpPr>
        <p:spPr>
          <a:xfrm>
            <a:off x="838200" y="1182339"/>
            <a:ext cx="3249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Candara" panose="020E0502030303020204" pitchFamily="34" charset="0"/>
              </a:rPr>
              <a:t>APRESENTAÇÃO </a:t>
            </a:r>
            <a:endParaRPr lang="pt-BR" sz="32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528EF72-7F77-4EBD-8CE7-25E86DECD31B}"/>
              </a:ext>
            </a:extLst>
          </p:cNvPr>
          <p:cNvSpPr/>
          <p:nvPr/>
        </p:nvSpPr>
        <p:spPr>
          <a:xfrm>
            <a:off x="4453468" y="1926258"/>
            <a:ext cx="77385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Ambiente: </a:t>
            </a:r>
            <a:r>
              <a:rPr lang="pt-BR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onde será o encontro? </a:t>
            </a:r>
          </a:p>
          <a:p>
            <a:endParaRPr lang="pt-BR" sz="2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1" dirty="0"/>
              <a:t>Abertura:  </a:t>
            </a:r>
            <a:r>
              <a:rPr lang="pt-BR" sz="2400" dirty="0"/>
              <a:t>Música, Poesia, Brincadeira ?</a:t>
            </a:r>
          </a:p>
          <a:p>
            <a:endParaRPr lang="pt-BR" sz="2400" b="1" dirty="0"/>
          </a:p>
          <a:p>
            <a:r>
              <a:rPr lang="pt-BR" sz="2400" b="1" dirty="0"/>
              <a:t>Intervenções da plateia:  </a:t>
            </a:r>
            <a:r>
              <a:rPr lang="pt-BR" sz="2400" dirty="0"/>
              <a:t>Aproveite e não perca o Fio da Narrativa.</a:t>
            </a:r>
          </a:p>
          <a:p>
            <a:endParaRPr lang="pt-BR" sz="2400" b="1" dirty="0"/>
          </a:p>
          <a:p>
            <a:r>
              <a:rPr lang="pt-BR" sz="2400" b="1" dirty="0"/>
              <a:t>Intervalos:  </a:t>
            </a:r>
            <a:r>
              <a:rPr lang="pt-BR" sz="2400" dirty="0"/>
              <a:t>Entre as histórias brinque, converse, isso relaxa contador e público.</a:t>
            </a:r>
          </a:p>
          <a:p>
            <a:endParaRPr lang="pt-BR" sz="2400" b="1" dirty="0"/>
          </a:p>
          <a:p>
            <a:r>
              <a:rPr lang="pt-BR" sz="2400" b="1" dirty="0"/>
              <a:t>Encerramentos: </a:t>
            </a:r>
            <a:r>
              <a:rPr lang="pt-BR" sz="2400" dirty="0"/>
              <a:t>Música, cantiga, um poema de despedida.</a:t>
            </a:r>
          </a:p>
          <a:p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0DDBA5-B91E-43CC-BCC7-982D059B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514"/>
          <a:stretch/>
        </p:blipFill>
        <p:spPr>
          <a:xfrm>
            <a:off x="449451" y="1978258"/>
            <a:ext cx="3761138" cy="29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73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1E5C5B4-9923-47B2-A655-34CFDB9CDDED}"/>
              </a:ext>
            </a:extLst>
          </p:cNvPr>
          <p:cNvSpPr txBox="1">
            <a:spLocks/>
          </p:cNvSpPr>
          <p:nvPr/>
        </p:nvSpPr>
        <p:spPr>
          <a:xfrm>
            <a:off x="1005222" y="2406110"/>
            <a:ext cx="5562600" cy="1704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Muita Luz</a:t>
            </a:r>
            <a:br>
              <a:rPr lang="pt-BR" b="1" dirty="0"/>
            </a:br>
            <a:r>
              <a:rPr lang="pt-BR" sz="3600" b="1" dirty="0"/>
              <a:t>Ótimo fim de curso para nós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7CD595-139D-4796-A481-2DBC830DE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53820" y="1250466"/>
            <a:ext cx="4013981" cy="48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3B4D4B5-0C77-44F2-852E-5EB2DB36F76D}"/>
              </a:ext>
            </a:extLst>
          </p:cNvPr>
          <p:cNvSpPr/>
          <p:nvPr/>
        </p:nvSpPr>
        <p:spPr>
          <a:xfrm>
            <a:off x="1219199" y="1596569"/>
            <a:ext cx="54760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Somos constituídos pelas histórias que vivemos</a:t>
            </a: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CICATRIZES</a:t>
            </a:r>
          </a:p>
          <a:p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CASCAS</a:t>
            </a:r>
          </a:p>
          <a:p>
            <a:r>
              <a:rPr 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“UM PINGO VIRA LETRA” </a:t>
            </a:r>
            <a:endParaRPr lang="pt-BR" sz="3200" dirty="0"/>
          </a:p>
        </p:txBody>
      </p:sp>
      <p:pic>
        <p:nvPicPr>
          <p:cNvPr id="3" name="Imagem 2" descr="Uma imagem contendo ao ar livre, árvore, de madeira, tábua&#10;&#10;Descrição gerada automaticamente">
            <a:extLst>
              <a:ext uri="{FF2B5EF4-FFF2-40B4-BE49-F238E27FC236}">
                <a16:creationId xmlns:a16="http://schemas.microsoft.com/office/drawing/2014/main" id="{696B0803-2D14-40F6-97BF-BD022D4A5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12821" y="978603"/>
            <a:ext cx="4023425" cy="53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9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D8ECE2E-6F39-44A9-829B-D62DCDEC5CDD}"/>
              </a:ext>
            </a:extLst>
          </p:cNvPr>
          <p:cNvSpPr/>
          <p:nvPr/>
        </p:nvSpPr>
        <p:spPr>
          <a:xfrm>
            <a:off x="702734" y="1512576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pt-BR" sz="3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As imagens do conto acordam, revelam, alimentam e instigam o universo de imagens internas que, ao longo de sua história, dão forma e sentido às experiências de uma pessoa no mundo. 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Regina Machado </a:t>
            </a:r>
            <a:endParaRPr lang="pt-BR" sz="3200" dirty="0"/>
          </a:p>
        </p:txBody>
      </p:sp>
      <p:pic>
        <p:nvPicPr>
          <p:cNvPr id="1026" name="Picture 2" descr="Regina Machado – Histórias de Contador (2016) - YouTube">
            <a:extLst>
              <a:ext uri="{FF2B5EF4-FFF2-40B4-BE49-F238E27FC236}">
                <a16:creationId xmlns:a16="http://schemas.microsoft.com/office/drawing/2014/main" id="{ABB09686-191D-4DB5-B283-8A2E6590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79896"/>
            <a:ext cx="4858786" cy="27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94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7CF1AA3-5F81-47D6-BB75-D74C7E91F6A5}"/>
              </a:ext>
            </a:extLst>
          </p:cNvPr>
          <p:cNvSpPr/>
          <p:nvPr/>
        </p:nvSpPr>
        <p:spPr>
          <a:xfrm>
            <a:off x="572087" y="980292"/>
            <a:ext cx="681436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5 elementos de uma narração</a:t>
            </a:r>
          </a:p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r>
              <a:rPr lang="pt-BR" b="1" dirty="0"/>
              <a:t>1. Personalidade do narrador – </a:t>
            </a:r>
            <a:r>
              <a:rPr lang="pt-BR" i="1" dirty="0"/>
              <a:t>Quem sou?</a:t>
            </a:r>
          </a:p>
          <a:p>
            <a:pPr marL="342900" indent="-342900">
              <a:buAutoNum type="arabicPeriod"/>
            </a:pPr>
            <a:endParaRPr lang="pt-BR" i="1" dirty="0"/>
          </a:p>
          <a:p>
            <a:endParaRPr lang="pt-BR" dirty="0"/>
          </a:p>
          <a:p>
            <a:r>
              <a:rPr lang="pt-BR" b="1" dirty="0"/>
              <a:t>2. O conto – </a:t>
            </a:r>
            <a:r>
              <a:rPr lang="pt-BR" i="1" dirty="0"/>
              <a:t>Qual sua origem? De que época? </a:t>
            </a:r>
          </a:p>
          <a:p>
            <a:endParaRPr lang="pt-BR" i="1" dirty="0"/>
          </a:p>
          <a:p>
            <a:endParaRPr lang="pt-BR" dirty="0"/>
          </a:p>
          <a:p>
            <a:r>
              <a:rPr lang="pt-BR" b="1" dirty="0"/>
              <a:t>3. Público – </a:t>
            </a:r>
            <a:r>
              <a:rPr lang="pt-BR" i="1" dirty="0"/>
              <a:t>Para quem vou contar?  </a:t>
            </a:r>
            <a:endParaRPr lang="pt-BR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r>
              <a:rPr lang="pt-BR" b="1" dirty="0"/>
              <a:t>4. Ambiente – </a:t>
            </a:r>
            <a:r>
              <a:rPr lang="pt-BR" i="1" dirty="0"/>
              <a:t>É uma escola, um hospital, uma praça, uma biblioteca? </a:t>
            </a:r>
          </a:p>
          <a:p>
            <a:endParaRPr lang="pt-BR" i="1" dirty="0"/>
          </a:p>
          <a:p>
            <a:endParaRPr lang="pt-BR" dirty="0"/>
          </a:p>
          <a:p>
            <a:r>
              <a:rPr lang="pt-BR" b="1" dirty="0"/>
              <a:t>5. Fio – </a:t>
            </a:r>
            <a:r>
              <a:rPr lang="pt-BR" dirty="0"/>
              <a:t>Existe um fio simbólico que liga todos esses elementos </a:t>
            </a:r>
            <a:endParaRPr lang="pt-BR" i="1" dirty="0"/>
          </a:p>
        </p:txBody>
      </p:sp>
      <p:pic>
        <p:nvPicPr>
          <p:cNvPr id="5" name="Imagem 4" descr="Gráfico, Gráfico de radar&#10;&#10;Descrição gerada automaticamente">
            <a:extLst>
              <a:ext uri="{FF2B5EF4-FFF2-40B4-BE49-F238E27FC236}">
                <a16:creationId xmlns:a16="http://schemas.microsoft.com/office/drawing/2014/main" id="{E2D964FB-3D12-4B12-A072-D01533B3B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2527" t="2567" r="12768" b="-2567"/>
          <a:stretch/>
        </p:blipFill>
        <p:spPr>
          <a:xfrm>
            <a:off x="7050011" y="1754032"/>
            <a:ext cx="4640232" cy="41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EA961E-E7A8-4ADA-AF3B-9C93DA76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1877963-15F7-4D35-827F-3441EF1593A9}"/>
              </a:ext>
            </a:extLst>
          </p:cNvPr>
          <p:cNvSpPr/>
          <p:nvPr/>
        </p:nvSpPr>
        <p:spPr>
          <a:xfrm>
            <a:off x="521776" y="1366896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pt-BR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À medida que a pessoa vai decidindo sobre os temas acima, está imprimindo sua personalidade no tipo de contador que é e criando, assim, sua forma própria e única. Somente com a prática, quando se depara com essas e outras questões, é que adquire sensibilidade suficiente para aprender a fazer suas escolhas. </a:t>
            </a:r>
            <a:endParaRPr lang="pt-BR" sz="2800" dirty="0"/>
          </a:p>
        </p:txBody>
      </p:sp>
      <p:pic>
        <p:nvPicPr>
          <p:cNvPr id="6" name="Imagem 5" descr="Planta com flores brancas&#10;&#10;Descrição gerada automaticamente">
            <a:extLst>
              <a:ext uri="{FF2B5EF4-FFF2-40B4-BE49-F238E27FC236}">
                <a16:creationId xmlns:a16="http://schemas.microsoft.com/office/drawing/2014/main" id="{3D4EE002-BED6-401B-B803-49D1E0C72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610"/>
          <a:stretch/>
        </p:blipFill>
        <p:spPr>
          <a:xfrm>
            <a:off x="6974237" y="2523619"/>
            <a:ext cx="4820202" cy="21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4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5D2F04-8298-4F07-BE77-E0EB925A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70FC385-A53F-416B-A6F4-A173AE679092}"/>
              </a:ext>
            </a:extLst>
          </p:cNvPr>
          <p:cNvSpPr/>
          <p:nvPr/>
        </p:nvSpPr>
        <p:spPr>
          <a:xfrm>
            <a:off x="1807634" y="998685"/>
            <a:ext cx="84412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</a:rPr>
              <a:t>APRENDER A FAZER ESCOLHAS É APRENDER A RESPIRAÇÃO DAS HISTÓRIAS, EM SINTONIA COM SUA PRÓPRIA RESPIRAÇÃO,</a:t>
            </a:r>
          </a:p>
          <a:p>
            <a:pPr algn="ctr"/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</a:rPr>
              <a:t>EM FLUXO E EM FORMATO ESPIRAL</a:t>
            </a:r>
            <a:endParaRPr lang="pt-BR" sz="3200" dirty="0"/>
          </a:p>
        </p:txBody>
      </p:sp>
      <p:pic>
        <p:nvPicPr>
          <p:cNvPr id="5" name="Imagem 4" descr="Rosto de homem visto de perto&#10;&#10;Descrição gerada automaticamente">
            <a:extLst>
              <a:ext uri="{FF2B5EF4-FFF2-40B4-BE49-F238E27FC236}">
                <a16:creationId xmlns:a16="http://schemas.microsoft.com/office/drawing/2014/main" id="{0B7605DB-0C98-4BC9-804E-33330BE4E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10725" y="3428999"/>
            <a:ext cx="5035084" cy="28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7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C5EF8-BEDF-41B2-8733-BC03EA1B1F12}"/>
              </a:ext>
            </a:extLst>
          </p:cNvPr>
          <p:cNvSpPr/>
          <p:nvPr/>
        </p:nvSpPr>
        <p:spPr>
          <a:xfrm>
            <a:off x="4021666" y="-314614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3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RECURSOS INTERNOS E EXTERNOS </a:t>
            </a:r>
          </a:p>
          <a:p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5ACE2B-C624-4582-B9B6-1BEFADE63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916106"/>
            <a:ext cx="99631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9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3125DF-1B93-4962-8ACB-4AD7DE58C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3587" y="1456081"/>
            <a:ext cx="5715000" cy="428625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C5EF8-BEDF-41B2-8733-BC03EA1B1F12}"/>
              </a:ext>
            </a:extLst>
          </p:cNvPr>
          <p:cNvSpPr/>
          <p:nvPr/>
        </p:nvSpPr>
        <p:spPr>
          <a:xfrm>
            <a:off x="3916551" y="1431601"/>
            <a:ext cx="73412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RECURSOS INTERNOS E EXTERNOS </a:t>
            </a:r>
          </a:p>
          <a:p>
            <a:pPr algn="just"/>
            <a:endParaRPr lang="pt-BR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dirty="0"/>
              <a:t>Recursos internos constituem a presença, a voz, o olhar, o corpo e suas expressões.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Recursos externos referem-se à pesquisa de repertório, de aberturas e fechamentos de uma narração </a:t>
            </a:r>
          </a:p>
          <a:p>
            <a:pPr algn="just"/>
            <a:r>
              <a:rPr lang="pt-BR" sz="2800" dirty="0"/>
              <a:t>	Músicas, Cantigas, Brincadeiras, </a:t>
            </a:r>
            <a:r>
              <a:rPr lang="pt-BR" sz="2800" dirty="0" err="1"/>
              <a:t>etc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30355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916</Words>
  <Application>Microsoft Office PowerPoint</Application>
  <PresentationFormat>Widescreen</PresentationFormat>
  <Paragraphs>142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Candara</vt:lpstr>
      <vt:lpstr>Tema do Office</vt:lpstr>
      <vt:lpstr>ERA UMA VEZ... A ESTIMULANTE ARTE DE CONTAR HISTÓRIAS  Memorização dos Contos de Tradição Oral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Elizabeth Mariza Marinho</dc:creator>
  <cp:lastModifiedBy>Arte da Criança</cp:lastModifiedBy>
  <cp:revision>1</cp:revision>
  <dcterms:created xsi:type="dcterms:W3CDTF">2021-04-23T15:50:41Z</dcterms:created>
  <dcterms:modified xsi:type="dcterms:W3CDTF">2021-09-12T18:58:57Z</dcterms:modified>
</cp:coreProperties>
</file>