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E445E-26AA-4F0E-8AE3-050CE2727FF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22D0C8-BB9F-4A7F-8514-124223DAAFA1}">
      <dgm:prSet/>
      <dgm:spPr/>
      <dgm:t>
        <a:bodyPr/>
        <a:lstStyle/>
        <a:p>
          <a:r>
            <a:rPr lang="pt-BR"/>
            <a:t>Caixinha de Dúvidas </a:t>
          </a:r>
          <a:endParaRPr lang="en-US"/>
        </a:p>
      </dgm:t>
    </dgm:pt>
    <dgm:pt modelId="{9E4B3796-6204-4573-96CA-289EEFC2F94A}" type="parTrans" cxnId="{5FE4515E-7662-42AF-8C3C-47B9456550A7}">
      <dgm:prSet/>
      <dgm:spPr/>
      <dgm:t>
        <a:bodyPr/>
        <a:lstStyle/>
        <a:p>
          <a:endParaRPr lang="en-US"/>
        </a:p>
      </dgm:t>
    </dgm:pt>
    <dgm:pt modelId="{72F9792C-28D8-42AB-A028-7423AC8166CF}" type="sibTrans" cxnId="{5FE4515E-7662-42AF-8C3C-47B9456550A7}">
      <dgm:prSet/>
      <dgm:spPr/>
      <dgm:t>
        <a:bodyPr/>
        <a:lstStyle/>
        <a:p>
          <a:endParaRPr lang="en-US"/>
        </a:p>
      </dgm:t>
    </dgm:pt>
    <dgm:pt modelId="{C1284526-8414-4AB4-A1E4-8CF0DF892483}">
      <dgm:prSet/>
      <dgm:spPr/>
      <dgm:t>
        <a:bodyPr/>
        <a:lstStyle/>
        <a:p>
          <a:r>
            <a:rPr lang="pt-BR"/>
            <a:t>Quem é você na quarentena? </a:t>
          </a:r>
          <a:endParaRPr lang="en-US"/>
        </a:p>
      </dgm:t>
    </dgm:pt>
    <dgm:pt modelId="{0C1FE20A-1A2D-4484-B0F4-D17D10B8105E}" type="parTrans" cxnId="{A9C16CEF-F207-42F1-92A3-CBBBA7B01185}">
      <dgm:prSet/>
      <dgm:spPr/>
      <dgm:t>
        <a:bodyPr/>
        <a:lstStyle/>
        <a:p>
          <a:endParaRPr lang="en-US"/>
        </a:p>
      </dgm:t>
    </dgm:pt>
    <dgm:pt modelId="{1F81BECB-B9E1-4EEA-8165-972AE1DB5B2B}" type="sibTrans" cxnId="{A9C16CEF-F207-42F1-92A3-CBBBA7B01185}">
      <dgm:prSet/>
      <dgm:spPr/>
      <dgm:t>
        <a:bodyPr/>
        <a:lstStyle/>
        <a:p>
          <a:endParaRPr lang="en-US"/>
        </a:p>
      </dgm:t>
    </dgm:pt>
    <dgm:pt modelId="{36E3F79D-DECF-47FF-B501-C469CA499969}">
      <dgm:prSet/>
      <dgm:spPr/>
      <dgm:t>
        <a:bodyPr/>
        <a:lstStyle/>
        <a:p>
          <a:r>
            <a:rPr lang="pt-BR" dirty="0"/>
            <a:t>Eu e minhas emoções</a:t>
          </a:r>
          <a:endParaRPr lang="en-US" dirty="0"/>
        </a:p>
      </dgm:t>
    </dgm:pt>
    <dgm:pt modelId="{F240330D-5D7C-4801-B8AD-976A62EF85D2}" type="parTrans" cxnId="{F3562D42-EC05-4DEF-90BE-3111DF0DEDE4}">
      <dgm:prSet/>
      <dgm:spPr/>
      <dgm:t>
        <a:bodyPr/>
        <a:lstStyle/>
        <a:p>
          <a:endParaRPr lang="en-US"/>
        </a:p>
      </dgm:t>
    </dgm:pt>
    <dgm:pt modelId="{AEF16A11-E015-4883-9109-44EC12A5F696}" type="sibTrans" cxnId="{F3562D42-EC05-4DEF-90BE-3111DF0DEDE4}">
      <dgm:prSet/>
      <dgm:spPr/>
      <dgm:t>
        <a:bodyPr/>
        <a:lstStyle/>
        <a:p>
          <a:endParaRPr lang="en-US"/>
        </a:p>
      </dgm:t>
    </dgm:pt>
    <dgm:pt modelId="{D06BABEC-0CBD-489C-8965-ECD6FECC9842}">
      <dgm:prSet/>
      <dgm:spPr/>
      <dgm:t>
        <a:bodyPr/>
        <a:lstStyle/>
        <a:p>
          <a:r>
            <a:rPr lang="pt-BR"/>
            <a:t>Boas-vindas para engajar! </a:t>
          </a:r>
          <a:endParaRPr lang="en-US"/>
        </a:p>
      </dgm:t>
    </dgm:pt>
    <dgm:pt modelId="{83813F6C-BAC1-4427-A839-6EDAA0F9F403}" type="parTrans" cxnId="{2D037D1C-B66F-44D2-9AA4-0A4302409685}">
      <dgm:prSet/>
      <dgm:spPr/>
      <dgm:t>
        <a:bodyPr/>
        <a:lstStyle/>
        <a:p>
          <a:endParaRPr lang="en-US"/>
        </a:p>
      </dgm:t>
    </dgm:pt>
    <dgm:pt modelId="{F7A786CA-DD7C-47A3-BDA1-2220AAE6F07D}" type="sibTrans" cxnId="{2D037D1C-B66F-44D2-9AA4-0A4302409685}">
      <dgm:prSet/>
      <dgm:spPr/>
      <dgm:t>
        <a:bodyPr/>
        <a:lstStyle/>
        <a:p>
          <a:endParaRPr lang="en-US"/>
        </a:p>
      </dgm:t>
    </dgm:pt>
    <dgm:pt modelId="{B4C4D2E0-F2AA-490A-AF36-E1D252123AA5}">
      <dgm:prSet/>
      <dgm:spPr/>
      <dgm:t>
        <a:bodyPr/>
        <a:lstStyle/>
        <a:p>
          <a:r>
            <a:rPr lang="pt-BR"/>
            <a:t>O que trago na bagagem? </a:t>
          </a:r>
          <a:endParaRPr lang="en-US"/>
        </a:p>
      </dgm:t>
    </dgm:pt>
    <dgm:pt modelId="{8F715CC8-C1EF-441C-9104-0108D21ADF91}" type="parTrans" cxnId="{08CDFBA3-1201-4CD1-9032-331B626E9568}">
      <dgm:prSet/>
      <dgm:spPr/>
      <dgm:t>
        <a:bodyPr/>
        <a:lstStyle/>
        <a:p>
          <a:endParaRPr lang="en-US"/>
        </a:p>
      </dgm:t>
    </dgm:pt>
    <dgm:pt modelId="{90961D89-75D5-4863-A079-450D4E6C8953}" type="sibTrans" cxnId="{08CDFBA3-1201-4CD1-9032-331B626E9568}">
      <dgm:prSet/>
      <dgm:spPr/>
      <dgm:t>
        <a:bodyPr/>
        <a:lstStyle/>
        <a:p>
          <a:endParaRPr lang="en-US"/>
        </a:p>
      </dgm:t>
    </dgm:pt>
    <dgm:pt modelId="{11FC9243-68F1-4B2B-BB86-31EBD372C979}">
      <dgm:prSet/>
      <dgm:spPr/>
      <dgm:t>
        <a:bodyPr/>
        <a:lstStyle/>
        <a:p>
          <a:r>
            <a:rPr lang="pt-BR"/>
            <a:t>Árvore dos Sonhos! </a:t>
          </a:r>
          <a:endParaRPr lang="en-US"/>
        </a:p>
      </dgm:t>
    </dgm:pt>
    <dgm:pt modelId="{40B1281D-DF71-40D4-818F-6849A1DFC17C}" type="parTrans" cxnId="{3A3C8155-0E78-4C18-BBB6-DE8365EB5533}">
      <dgm:prSet/>
      <dgm:spPr/>
      <dgm:t>
        <a:bodyPr/>
        <a:lstStyle/>
        <a:p>
          <a:endParaRPr lang="en-US"/>
        </a:p>
      </dgm:t>
    </dgm:pt>
    <dgm:pt modelId="{72BD5A5A-ABC0-4F55-87F7-7C8B47705A91}" type="sibTrans" cxnId="{3A3C8155-0E78-4C18-BBB6-DE8365EB5533}">
      <dgm:prSet/>
      <dgm:spPr/>
      <dgm:t>
        <a:bodyPr/>
        <a:lstStyle/>
        <a:p>
          <a:endParaRPr lang="en-US"/>
        </a:p>
      </dgm:t>
    </dgm:pt>
    <dgm:pt modelId="{900D97D3-D434-4200-9F58-C9BC9E050A9E}">
      <dgm:prSet/>
      <dgm:spPr/>
      <dgm:t>
        <a:bodyPr/>
        <a:lstStyle/>
        <a:p>
          <a:r>
            <a:rPr lang="pt-BR"/>
            <a:t>O que muda na escola? </a:t>
          </a:r>
          <a:endParaRPr lang="en-US"/>
        </a:p>
      </dgm:t>
    </dgm:pt>
    <dgm:pt modelId="{CEA774A8-A1A1-4B16-8E61-C3A3BEE67FBC}" type="parTrans" cxnId="{A0BD6573-D208-4E29-9606-F1DA297BBD67}">
      <dgm:prSet/>
      <dgm:spPr/>
      <dgm:t>
        <a:bodyPr/>
        <a:lstStyle/>
        <a:p>
          <a:endParaRPr lang="en-US"/>
        </a:p>
      </dgm:t>
    </dgm:pt>
    <dgm:pt modelId="{6070F457-FB4B-4432-AFB5-985868F871D0}" type="sibTrans" cxnId="{A0BD6573-D208-4E29-9606-F1DA297BBD67}">
      <dgm:prSet/>
      <dgm:spPr/>
      <dgm:t>
        <a:bodyPr/>
        <a:lstStyle/>
        <a:p>
          <a:endParaRPr lang="en-US"/>
        </a:p>
      </dgm:t>
    </dgm:pt>
    <dgm:pt modelId="{1F86788F-2F2D-4957-9D13-2EE32A945095}">
      <dgm:prSet/>
      <dgm:spPr/>
      <dgm:t>
        <a:bodyPr/>
        <a:lstStyle/>
        <a:p>
          <a:r>
            <a:rPr lang="pt-BR"/>
            <a:t>O MEME (ou post) da minha quarentena! </a:t>
          </a:r>
          <a:endParaRPr lang="en-US"/>
        </a:p>
      </dgm:t>
    </dgm:pt>
    <dgm:pt modelId="{67CE2F9A-91CA-4120-A4A2-008377EDB317}" type="parTrans" cxnId="{E448CD49-ED89-42CF-8035-6917796FAE01}">
      <dgm:prSet/>
      <dgm:spPr/>
      <dgm:t>
        <a:bodyPr/>
        <a:lstStyle/>
        <a:p>
          <a:endParaRPr lang="en-US"/>
        </a:p>
      </dgm:t>
    </dgm:pt>
    <dgm:pt modelId="{4871DFDA-0AA6-4A5A-90C8-F4F60AE1C9F5}" type="sibTrans" cxnId="{E448CD49-ED89-42CF-8035-6917796FAE01}">
      <dgm:prSet/>
      <dgm:spPr/>
      <dgm:t>
        <a:bodyPr/>
        <a:lstStyle/>
        <a:p>
          <a:endParaRPr lang="en-US"/>
        </a:p>
      </dgm:t>
    </dgm:pt>
    <dgm:pt modelId="{84C1F524-5542-45C1-AA60-0B131ACF0EA1}">
      <dgm:prSet/>
      <dgm:spPr/>
      <dgm:t>
        <a:bodyPr/>
        <a:lstStyle/>
        <a:p>
          <a:r>
            <a:rPr lang="pt-BR"/>
            <a:t>A família dentro da escola! </a:t>
          </a:r>
          <a:endParaRPr lang="en-US"/>
        </a:p>
      </dgm:t>
    </dgm:pt>
    <dgm:pt modelId="{F8FF5F49-8896-464F-81DE-419E21C498FB}" type="parTrans" cxnId="{11034334-AC63-403C-9709-0408996A87C8}">
      <dgm:prSet/>
      <dgm:spPr/>
      <dgm:t>
        <a:bodyPr/>
        <a:lstStyle/>
        <a:p>
          <a:endParaRPr lang="en-US"/>
        </a:p>
      </dgm:t>
    </dgm:pt>
    <dgm:pt modelId="{66B46326-6134-4645-A219-8022AE00DDA0}" type="sibTrans" cxnId="{11034334-AC63-403C-9709-0408996A87C8}">
      <dgm:prSet/>
      <dgm:spPr/>
      <dgm:t>
        <a:bodyPr/>
        <a:lstStyle/>
        <a:p>
          <a:endParaRPr lang="en-US"/>
        </a:p>
      </dgm:t>
    </dgm:pt>
    <dgm:pt modelId="{6BD2C00B-72C6-400B-A850-92C241AAAD92}">
      <dgm:prSet/>
      <dgm:spPr/>
      <dgm:t>
        <a:bodyPr/>
        <a:lstStyle/>
        <a:p>
          <a:r>
            <a:rPr lang="pt-BR"/>
            <a:t>O que aprendi na quarentena? </a:t>
          </a:r>
          <a:endParaRPr lang="en-US"/>
        </a:p>
      </dgm:t>
    </dgm:pt>
    <dgm:pt modelId="{A1F95069-238A-46E6-AA99-E3DDAF396116}" type="parTrans" cxnId="{3C7D461F-99BF-44BE-9ED3-EA151C7C7512}">
      <dgm:prSet/>
      <dgm:spPr/>
      <dgm:t>
        <a:bodyPr/>
        <a:lstStyle/>
        <a:p>
          <a:endParaRPr lang="en-US"/>
        </a:p>
      </dgm:t>
    </dgm:pt>
    <dgm:pt modelId="{8C99C4BD-290C-47EE-ABEA-E605212BF8F9}" type="sibTrans" cxnId="{3C7D461F-99BF-44BE-9ED3-EA151C7C7512}">
      <dgm:prSet/>
      <dgm:spPr/>
      <dgm:t>
        <a:bodyPr/>
        <a:lstStyle/>
        <a:p>
          <a:endParaRPr lang="en-US"/>
        </a:p>
      </dgm:t>
    </dgm:pt>
    <dgm:pt modelId="{3B841AD6-AA90-4B28-B49A-531A539465D0}">
      <dgm:prSet/>
      <dgm:spPr/>
      <dgm:t>
        <a:bodyPr/>
        <a:lstStyle/>
        <a:p>
          <a:r>
            <a:rPr lang="pt-BR"/>
            <a:t>Experiências dos professores! </a:t>
          </a:r>
          <a:endParaRPr lang="en-US"/>
        </a:p>
      </dgm:t>
    </dgm:pt>
    <dgm:pt modelId="{2B47A8C9-055C-4219-8E04-CA62E7570604}" type="parTrans" cxnId="{DBA535C3-95EB-4632-9164-36A064877BA5}">
      <dgm:prSet/>
      <dgm:spPr/>
      <dgm:t>
        <a:bodyPr/>
        <a:lstStyle/>
        <a:p>
          <a:endParaRPr lang="en-US"/>
        </a:p>
      </dgm:t>
    </dgm:pt>
    <dgm:pt modelId="{D6D5F334-7E15-4A12-B9CE-99924DB474F3}" type="sibTrans" cxnId="{DBA535C3-95EB-4632-9164-36A064877BA5}">
      <dgm:prSet/>
      <dgm:spPr/>
      <dgm:t>
        <a:bodyPr/>
        <a:lstStyle/>
        <a:p>
          <a:endParaRPr lang="en-US"/>
        </a:p>
      </dgm:t>
    </dgm:pt>
    <dgm:pt modelId="{456A4124-CF82-4943-9C20-201BED6236AD}">
      <dgm:prSet/>
      <dgm:spPr/>
      <dgm:t>
        <a:bodyPr/>
        <a:lstStyle/>
        <a:p>
          <a:r>
            <a:rPr lang="pt-BR"/>
            <a:t>Construção da Cápsula do Tempo! </a:t>
          </a:r>
          <a:endParaRPr lang="en-US"/>
        </a:p>
      </dgm:t>
    </dgm:pt>
    <dgm:pt modelId="{7B59290C-4A6D-4E93-8702-EA1A9C769374}" type="parTrans" cxnId="{52C2EE0C-A3DC-4DCC-9F4F-6BCCE899AF88}">
      <dgm:prSet/>
      <dgm:spPr/>
      <dgm:t>
        <a:bodyPr/>
        <a:lstStyle/>
        <a:p>
          <a:endParaRPr lang="en-US"/>
        </a:p>
      </dgm:t>
    </dgm:pt>
    <dgm:pt modelId="{BA207112-E1E5-4CD3-B3B2-368434B6D120}" type="sibTrans" cxnId="{52C2EE0C-A3DC-4DCC-9F4F-6BCCE899AF88}">
      <dgm:prSet/>
      <dgm:spPr/>
      <dgm:t>
        <a:bodyPr/>
        <a:lstStyle/>
        <a:p>
          <a:endParaRPr lang="en-US"/>
        </a:p>
      </dgm:t>
    </dgm:pt>
    <dgm:pt modelId="{19E7DEEA-BD4B-4CFC-9E57-4FAF0192D114}">
      <dgm:prSet/>
      <dgm:spPr/>
      <dgm:t>
        <a:bodyPr/>
        <a:lstStyle/>
        <a:p>
          <a:r>
            <a:rPr lang="pt-BR"/>
            <a:t>Meus amigos me ajudam! </a:t>
          </a:r>
          <a:endParaRPr lang="en-US"/>
        </a:p>
      </dgm:t>
    </dgm:pt>
    <dgm:pt modelId="{61A8A974-6F90-4623-8153-08481990A728}" type="parTrans" cxnId="{60FA1C98-68C7-4DD8-9DDC-E4A17C8989A9}">
      <dgm:prSet/>
      <dgm:spPr/>
      <dgm:t>
        <a:bodyPr/>
        <a:lstStyle/>
        <a:p>
          <a:endParaRPr lang="en-US"/>
        </a:p>
      </dgm:t>
    </dgm:pt>
    <dgm:pt modelId="{1AC52A7F-3B13-4C2A-98A9-CDAD4BA1F466}" type="sibTrans" cxnId="{60FA1C98-68C7-4DD8-9DDC-E4A17C8989A9}">
      <dgm:prSet/>
      <dgm:spPr/>
      <dgm:t>
        <a:bodyPr/>
        <a:lstStyle/>
        <a:p>
          <a:endParaRPr lang="en-US"/>
        </a:p>
      </dgm:t>
    </dgm:pt>
    <dgm:pt modelId="{F2413339-01EC-4DB2-A7DE-0FC669022805}">
      <dgm:prSet/>
      <dgm:spPr/>
      <dgm:t>
        <a:bodyPr/>
        <a:lstStyle/>
        <a:p>
          <a:r>
            <a:rPr lang="pt-BR"/>
            <a:t>Pensando positivamente! </a:t>
          </a:r>
          <a:endParaRPr lang="en-US"/>
        </a:p>
      </dgm:t>
    </dgm:pt>
    <dgm:pt modelId="{1C70BCB3-85EC-4D3D-B210-76941325D6AD}" type="parTrans" cxnId="{377AB248-4525-424E-B8CA-CB1290E256F0}">
      <dgm:prSet/>
      <dgm:spPr/>
      <dgm:t>
        <a:bodyPr/>
        <a:lstStyle/>
        <a:p>
          <a:endParaRPr lang="en-US"/>
        </a:p>
      </dgm:t>
    </dgm:pt>
    <dgm:pt modelId="{2218FDBD-58C5-45F7-965E-31B7E613DBE8}" type="sibTrans" cxnId="{377AB248-4525-424E-B8CA-CB1290E256F0}">
      <dgm:prSet/>
      <dgm:spPr/>
      <dgm:t>
        <a:bodyPr/>
        <a:lstStyle/>
        <a:p>
          <a:endParaRPr lang="en-US"/>
        </a:p>
      </dgm:t>
    </dgm:pt>
    <dgm:pt modelId="{D669A686-19BB-4FC9-8258-EB8DD79A8516}">
      <dgm:prSet/>
      <dgm:spPr/>
      <dgm:t>
        <a:bodyPr/>
        <a:lstStyle/>
        <a:p>
          <a:r>
            <a:rPr lang="pt-BR"/>
            <a:t>Como eu me sinto? </a:t>
          </a:r>
          <a:endParaRPr lang="en-US"/>
        </a:p>
      </dgm:t>
    </dgm:pt>
    <dgm:pt modelId="{A67CE08F-94F4-411E-91C2-F4EF20A4AA28}" type="parTrans" cxnId="{BEC3FD22-B675-40F5-8E7C-837F98761C07}">
      <dgm:prSet/>
      <dgm:spPr/>
      <dgm:t>
        <a:bodyPr/>
        <a:lstStyle/>
        <a:p>
          <a:endParaRPr lang="en-US"/>
        </a:p>
      </dgm:t>
    </dgm:pt>
    <dgm:pt modelId="{53AA5476-F91A-4978-A558-C27A278D5EB3}" type="sibTrans" cxnId="{BEC3FD22-B675-40F5-8E7C-837F98761C07}">
      <dgm:prSet/>
      <dgm:spPr/>
      <dgm:t>
        <a:bodyPr/>
        <a:lstStyle/>
        <a:p>
          <a:endParaRPr lang="en-US"/>
        </a:p>
      </dgm:t>
    </dgm:pt>
    <dgm:pt modelId="{EA3A97E0-3605-40BC-A880-4B7AD8064F74}">
      <dgm:prSet/>
      <dgm:spPr/>
      <dgm:t>
        <a:bodyPr/>
        <a:lstStyle/>
        <a:p>
          <a:r>
            <a:rPr lang="pt-BR"/>
            <a:t>Como quero me sentir?</a:t>
          </a:r>
          <a:endParaRPr lang="en-US"/>
        </a:p>
      </dgm:t>
    </dgm:pt>
    <dgm:pt modelId="{9004154E-9F77-46D2-BA49-4E40B858C93F}" type="parTrans" cxnId="{478E23F1-B9A4-403F-82F7-4B901A6E89E0}">
      <dgm:prSet/>
      <dgm:spPr/>
      <dgm:t>
        <a:bodyPr/>
        <a:lstStyle/>
        <a:p>
          <a:endParaRPr lang="en-US"/>
        </a:p>
      </dgm:t>
    </dgm:pt>
    <dgm:pt modelId="{751CD193-E6F3-4BC8-8ADC-82F8A0F3527C}" type="sibTrans" cxnId="{478E23F1-B9A4-403F-82F7-4B901A6E89E0}">
      <dgm:prSet/>
      <dgm:spPr/>
      <dgm:t>
        <a:bodyPr/>
        <a:lstStyle/>
        <a:p>
          <a:endParaRPr lang="en-US"/>
        </a:p>
      </dgm:t>
    </dgm:pt>
    <dgm:pt modelId="{45BBCE11-C314-4AAD-8784-12BBB29637F5}">
      <dgm:prSet/>
      <dgm:spPr/>
      <dgm:t>
        <a:bodyPr/>
        <a:lstStyle/>
        <a:p>
          <a:r>
            <a:rPr lang="pt-BR"/>
            <a:t>O que levo comigo dos encontros de acolhimento? </a:t>
          </a:r>
          <a:endParaRPr lang="en-US"/>
        </a:p>
      </dgm:t>
    </dgm:pt>
    <dgm:pt modelId="{2EABF883-A2AA-4FF8-80AC-96307A0B05FE}" type="parTrans" cxnId="{09943A03-3A29-4D7B-8DE3-8A11D17343CA}">
      <dgm:prSet/>
      <dgm:spPr/>
      <dgm:t>
        <a:bodyPr/>
        <a:lstStyle/>
        <a:p>
          <a:endParaRPr lang="en-US"/>
        </a:p>
      </dgm:t>
    </dgm:pt>
    <dgm:pt modelId="{E6FBA66C-10C2-4263-BCAF-6452CD91DAD1}" type="sibTrans" cxnId="{09943A03-3A29-4D7B-8DE3-8A11D17343CA}">
      <dgm:prSet/>
      <dgm:spPr/>
      <dgm:t>
        <a:bodyPr/>
        <a:lstStyle/>
        <a:p>
          <a:endParaRPr lang="en-US"/>
        </a:p>
      </dgm:t>
    </dgm:pt>
    <dgm:pt modelId="{60928BAB-2F4A-4622-97DD-794522ECB333}">
      <dgm:prSet/>
      <dgm:spPr/>
      <dgm:t>
        <a:bodyPr/>
        <a:lstStyle/>
        <a:p>
          <a:r>
            <a:rPr lang="pt-BR"/>
            <a:t>Avaliação dos momentos de acolhimento</a:t>
          </a:r>
          <a:endParaRPr lang="en-US"/>
        </a:p>
      </dgm:t>
    </dgm:pt>
    <dgm:pt modelId="{5A6AAA4C-BB66-474F-B3C9-CECC3F59C19B}" type="parTrans" cxnId="{8D134C0A-5310-44EA-8CC1-4CB3A465977B}">
      <dgm:prSet/>
      <dgm:spPr/>
      <dgm:t>
        <a:bodyPr/>
        <a:lstStyle/>
        <a:p>
          <a:endParaRPr lang="en-US"/>
        </a:p>
      </dgm:t>
    </dgm:pt>
    <dgm:pt modelId="{5A1B40C7-E829-4EE6-90A8-285CC9047D39}" type="sibTrans" cxnId="{8D134C0A-5310-44EA-8CC1-4CB3A465977B}">
      <dgm:prSet/>
      <dgm:spPr/>
      <dgm:t>
        <a:bodyPr/>
        <a:lstStyle/>
        <a:p>
          <a:endParaRPr lang="en-US"/>
        </a:p>
      </dgm:t>
    </dgm:pt>
    <dgm:pt modelId="{BF3B3FE5-6CB0-45AF-93DC-7C456E1C555A}" type="pres">
      <dgm:prSet presAssocID="{269E445E-26AA-4F0E-8AE3-050CE2727FF2}" presName="diagram" presStyleCnt="0">
        <dgm:presLayoutVars>
          <dgm:dir/>
          <dgm:resizeHandles val="exact"/>
        </dgm:presLayoutVars>
      </dgm:prSet>
      <dgm:spPr/>
    </dgm:pt>
    <dgm:pt modelId="{60F0C563-CE72-44CF-8049-CAB5B1F887CD}" type="pres">
      <dgm:prSet presAssocID="{FB22D0C8-BB9F-4A7F-8514-124223DAAFA1}" presName="node" presStyleLbl="node1" presStyleIdx="0" presStyleCnt="18">
        <dgm:presLayoutVars>
          <dgm:bulletEnabled val="1"/>
        </dgm:presLayoutVars>
      </dgm:prSet>
      <dgm:spPr/>
    </dgm:pt>
    <dgm:pt modelId="{93E9CD4F-B2A3-40B3-B0B7-0CCDC3E2A417}" type="pres">
      <dgm:prSet presAssocID="{72F9792C-28D8-42AB-A028-7423AC8166CF}" presName="sibTrans" presStyleCnt="0"/>
      <dgm:spPr/>
    </dgm:pt>
    <dgm:pt modelId="{387F3006-C60B-4DC6-A511-2E42D2C052AA}" type="pres">
      <dgm:prSet presAssocID="{C1284526-8414-4AB4-A1E4-8CF0DF892483}" presName="node" presStyleLbl="node1" presStyleIdx="1" presStyleCnt="18">
        <dgm:presLayoutVars>
          <dgm:bulletEnabled val="1"/>
        </dgm:presLayoutVars>
      </dgm:prSet>
      <dgm:spPr/>
    </dgm:pt>
    <dgm:pt modelId="{A0A6B730-604B-449A-9D16-0F06B68F989E}" type="pres">
      <dgm:prSet presAssocID="{1F81BECB-B9E1-4EEA-8165-972AE1DB5B2B}" presName="sibTrans" presStyleCnt="0"/>
      <dgm:spPr/>
    </dgm:pt>
    <dgm:pt modelId="{D735A164-D384-47B7-BA03-AD6DB49D4870}" type="pres">
      <dgm:prSet presAssocID="{36E3F79D-DECF-47FF-B501-C469CA499969}" presName="node" presStyleLbl="node1" presStyleIdx="2" presStyleCnt="18">
        <dgm:presLayoutVars>
          <dgm:bulletEnabled val="1"/>
        </dgm:presLayoutVars>
      </dgm:prSet>
      <dgm:spPr/>
    </dgm:pt>
    <dgm:pt modelId="{AC9BC43E-FC1E-4099-A446-916C396FE79B}" type="pres">
      <dgm:prSet presAssocID="{AEF16A11-E015-4883-9109-44EC12A5F696}" presName="sibTrans" presStyleCnt="0"/>
      <dgm:spPr/>
    </dgm:pt>
    <dgm:pt modelId="{070040AD-92A5-476E-8B2C-CBECDB09AFE8}" type="pres">
      <dgm:prSet presAssocID="{D06BABEC-0CBD-489C-8965-ECD6FECC9842}" presName="node" presStyleLbl="node1" presStyleIdx="3" presStyleCnt="18">
        <dgm:presLayoutVars>
          <dgm:bulletEnabled val="1"/>
        </dgm:presLayoutVars>
      </dgm:prSet>
      <dgm:spPr/>
    </dgm:pt>
    <dgm:pt modelId="{9397AF2A-12B0-4BB9-A5B9-CB26B5BC1874}" type="pres">
      <dgm:prSet presAssocID="{F7A786CA-DD7C-47A3-BDA1-2220AAE6F07D}" presName="sibTrans" presStyleCnt="0"/>
      <dgm:spPr/>
    </dgm:pt>
    <dgm:pt modelId="{0FBB4C77-FB91-4431-AA3F-57F83536A036}" type="pres">
      <dgm:prSet presAssocID="{B4C4D2E0-F2AA-490A-AF36-E1D252123AA5}" presName="node" presStyleLbl="node1" presStyleIdx="4" presStyleCnt="18">
        <dgm:presLayoutVars>
          <dgm:bulletEnabled val="1"/>
        </dgm:presLayoutVars>
      </dgm:prSet>
      <dgm:spPr/>
    </dgm:pt>
    <dgm:pt modelId="{D0DEA316-B35B-43B1-A949-40CC03AB3279}" type="pres">
      <dgm:prSet presAssocID="{90961D89-75D5-4863-A079-450D4E6C8953}" presName="sibTrans" presStyleCnt="0"/>
      <dgm:spPr/>
    </dgm:pt>
    <dgm:pt modelId="{C6B66779-1E78-4DB0-9D55-39BABAC4A1D3}" type="pres">
      <dgm:prSet presAssocID="{11FC9243-68F1-4B2B-BB86-31EBD372C979}" presName="node" presStyleLbl="node1" presStyleIdx="5" presStyleCnt="18">
        <dgm:presLayoutVars>
          <dgm:bulletEnabled val="1"/>
        </dgm:presLayoutVars>
      </dgm:prSet>
      <dgm:spPr/>
    </dgm:pt>
    <dgm:pt modelId="{DB5B903E-8F6A-4939-A76C-7FD76CF21018}" type="pres">
      <dgm:prSet presAssocID="{72BD5A5A-ABC0-4F55-87F7-7C8B47705A91}" presName="sibTrans" presStyleCnt="0"/>
      <dgm:spPr/>
    </dgm:pt>
    <dgm:pt modelId="{440E7F69-78C5-4F1B-B77C-1DCFF21A0CCF}" type="pres">
      <dgm:prSet presAssocID="{900D97D3-D434-4200-9F58-C9BC9E050A9E}" presName="node" presStyleLbl="node1" presStyleIdx="6" presStyleCnt="18">
        <dgm:presLayoutVars>
          <dgm:bulletEnabled val="1"/>
        </dgm:presLayoutVars>
      </dgm:prSet>
      <dgm:spPr/>
    </dgm:pt>
    <dgm:pt modelId="{4F95129A-2EC0-47B9-A759-0FA58B778BA8}" type="pres">
      <dgm:prSet presAssocID="{6070F457-FB4B-4432-AFB5-985868F871D0}" presName="sibTrans" presStyleCnt="0"/>
      <dgm:spPr/>
    </dgm:pt>
    <dgm:pt modelId="{8CD6DE1F-3244-43C5-9B0F-6A10F91D1661}" type="pres">
      <dgm:prSet presAssocID="{1F86788F-2F2D-4957-9D13-2EE32A945095}" presName="node" presStyleLbl="node1" presStyleIdx="7" presStyleCnt="18">
        <dgm:presLayoutVars>
          <dgm:bulletEnabled val="1"/>
        </dgm:presLayoutVars>
      </dgm:prSet>
      <dgm:spPr/>
    </dgm:pt>
    <dgm:pt modelId="{A6BF8BC5-F400-4D7A-9662-D9F1B94E27EA}" type="pres">
      <dgm:prSet presAssocID="{4871DFDA-0AA6-4A5A-90C8-F4F60AE1C9F5}" presName="sibTrans" presStyleCnt="0"/>
      <dgm:spPr/>
    </dgm:pt>
    <dgm:pt modelId="{A26EBB7D-C387-44CD-BAC7-5920F69E6049}" type="pres">
      <dgm:prSet presAssocID="{84C1F524-5542-45C1-AA60-0B131ACF0EA1}" presName="node" presStyleLbl="node1" presStyleIdx="8" presStyleCnt="18">
        <dgm:presLayoutVars>
          <dgm:bulletEnabled val="1"/>
        </dgm:presLayoutVars>
      </dgm:prSet>
      <dgm:spPr/>
    </dgm:pt>
    <dgm:pt modelId="{AB16BA86-2304-416B-BA81-94EE37636F2E}" type="pres">
      <dgm:prSet presAssocID="{66B46326-6134-4645-A219-8022AE00DDA0}" presName="sibTrans" presStyleCnt="0"/>
      <dgm:spPr/>
    </dgm:pt>
    <dgm:pt modelId="{8C551966-EBB7-4F31-84DC-3F2A6988E8DB}" type="pres">
      <dgm:prSet presAssocID="{6BD2C00B-72C6-400B-A850-92C241AAAD92}" presName="node" presStyleLbl="node1" presStyleIdx="9" presStyleCnt="18">
        <dgm:presLayoutVars>
          <dgm:bulletEnabled val="1"/>
        </dgm:presLayoutVars>
      </dgm:prSet>
      <dgm:spPr/>
    </dgm:pt>
    <dgm:pt modelId="{D936B64A-7D53-497F-9475-34AF602CB60A}" type="pres">
      <dgm:prSet presAssocID="{8C99C4BD-290C-47EE-ABEA-E605212BF8F9}" presName="sibTrans" presStyleCnt="0"/>
      <dgm:spPr/>
    </dgm:pt>
    <dgm:pt modelId="{1841BBDE-DB4B-41D6-82AB-C5D2E9ACC44E}" type="pres">
      <dgm:prSet presAssocID="{3B841AD6-AA90-4B28-B49A-531A539465D0}" presName="node" presStyleLbl="node1" presStyleIdx="10" presStyleCnt="18">
        <dgm:presLayoutVars>
          <dgm:bulletEnabled val="1"/>
        </dgm:presLayoutVars>
      </dgm:prSet>
      <dgm:spPr/>
    </dgm:pt>
    <dgm:pt modelId="{ED395E9A-CAAA-40A6-BFDC-2CF4BC7593E0}" type="pres">
      <dgm:prSet presAssocID="{D6D5F334-7E15-4A12-B9CE-99924DB474F3}" presName="sibTrans" presStyleCnt="0"/>
      <dgm:spPr/>
    </dgm:pt>
    <dgm:pt modelId="{938EB683-483C-4869-9B54-7FC442EED109}" type="pres">
      <dgm:prSet presAssocID="{456A4124-CF82-4943-9C20-201BED6236AD}" presName="node" presStyleLbl="node1" presStyleIdx="11" presStyleCnt="18">
        <dgm:presLayoutVars>
          <dgm:bulletEnabled val="1"/>
        </dgm:presLayoutVars>
      </dgm:prSet>
      <dgm:spPr/>
    </dgm:pt>
    <dgm:pt modelId="{C7FB15D6-DDAE-47CE-9FD9-A550AB528187}" type="pres">
      <dgm:prSet presAssocID="{BA207112-E1E5-4CD3-B3B2-368434B6D120}" presName="sibTrans" presStyleCnt="0"/>
      <dgm:spPr/>
    </dgm:pt>
    <dgm:pt modelId="{07C2C179-B1D1-4109-A223-FFAF832D7AA0}" type="pres">
      <dgm:prSet presAssocID="{19E7DEEA-BD4B-4CFC-9E57-4FAF0192D114}" presName="node" presStyleLbl="node1" presStyleIdx="12" presStyleCnt="18">
        <dgm:presLayoutVars>
          <dgm:bulletEnabled val="1"/>
        </dgm:presLayoutVars>
      </dgm:prSet>
      <dgm:spPr/>
    </dgm:pt>
    <dgm:pt modelId="{95444588-FC19-4633-B505-2814B809485D}" type="pres">
      <dgm:prSet presAssocID="{1AC52A7F-3B13-4C2A-98A9-CDAD4BA1F466}" presName="sibTrans" presStyleCnt="0"/>
      <dgm:spPr/>
    </dgm:pt>
    <dgm:pt modelId="{A6FB8989-7AC0-42DC-91C1-74B8D50D88F6}" type="pres">
      <dgm:prSet presAssocID="{F2413339-01EC-4DB2-A7DE-0FC669022805}" presName="node" presStyleLbl="node1" presStyleIdx="13" presStyleCnt="18">
        <dgm:presLayoutVars>
          <dgm:bulletEnabled val="1"/>
        </dgm:presLayoutVars>
      </dgm:prSet>
      <dgm:spPr/>
    </dgm:pt>
    <dgm:pt modelId="{F10A1F05-0C45-4E8D-8432-202DF8F910C1}" type="pres">
      <dgm:prSet presAssocID="{2218FDBD-58C5-45F7-965E-31B7E613DBE8}" presName="sibTrans" presStyleCnt="0"/>
      <dgm:spPr/>
    </dgm:pt>
    <dgm:pt modelId="{0F58871B-6845-45D4-A400-E45CD514C99B}" type="pres">
      <dgm:prSet presAssocID="{D669A686-19BB-4FC9-8258-EB8DD79A8516}" presName="node" presStyleLbl="node1" presStyleIdx="14" presStyleCnt="18">
        <dgm:presLayoutVars>
          <dgm:bulletEnabled val="1"/>
        </dgm:presLayoutVars>
      </dgm:prSet>
      <dgm:spPr/>
    </dgm:pt>
    <dgm:pt modelId="{F421F9EF-00EB-47F0-8687-363DB02B9738}" type="pres">
      <dgm:prSet presAssocID="{53AA5476-F91A-4978-A558-C27A278D5EB3}" presName="sibTrans" presStyleCnt="0"/>
      <dgm:spPr/>
    </dgm:pt>
    <dgm:pt modelId="{87A3B72E-E867-4B0F-BCEE-4D261741A34F}" type="pres">
      <dgm:prSet presAssocID="{EA3A97E0-3605-40BC-A880-4B7AD8064F74}" presName="node" presStyleLbl="node1" presStyleIdx="15" presStyleCnt="18">
        <dgm:presLayoutVars>
          <dgm:bulletEnabled val="1"/>
        </dgm:presLayoutVars>
      </dgm:prSet>
      <dgm:spPr/>
    </dgm:pt>
    <dgm:pt modelId="{50FF3D91-0991-4E1B-B434-F364EB9962B4}" type="pres">
      <dgm:prSet presAssocID="{751CD193-E6F3-4BC8-8ADC-82F8A0F3527C}" presName="sibTrans" presStyleCnt="0"/>
      <dgm:spPr/>
    </dgm:pt>
    <dgm:pt modelId="{B48661C2-24A7-4929-9091-054FCD3F3F93}" type="pres">
      <dgm:prSet presAssocID="{45BBCE11-C314-4AAD-8784-12BBB29637F5}" presName="node" presStyleLbl="node1" presStyleIdx="16" presStyleCnt="18">
        <dgm:presLayoutVars>
          <dgm:bulletEnabled val="1"/>
        </dgm:presLayoutVars>
      </dgm:prSet>
      <dgm:spPr/>
    </dgm:pt>
    <dgm:pt modelId="{29AC4068-36F4-4786-A81A-18DD4476483C}" type="pres">
      <dgm:prSet presAssocID="{E6FBA66C-10C2-4263-BCAF-6452CD91DAD1}" presName="sibTrans" presStyleCnt="0"/>
      <dgm:spPr/>
    </dgm:pt>
    <dgm:pt modelId="{82BFE26E-17ED-4B4E-844A-DB6AF2B1823B}" type="pres">
      <dgm:prSet presAssocID="{60928BAB-2F4A-4622-97DD-794522ECB333}" presName="node" presStyleLbl="node1" presStyleIdx="17" presStyleCnt="18">
        <dgm:presLayoutVars>
          <dgm:bulletEnabled val="1"/>
        </dgm:presLayoutVars>
      </dgm:prSet>
      <dgm:spPr/>
    </dgm:pt>
  </dgm:ptLst>
  <dgm:cxnLst>
    <dgm:cxn modelId="{FD18A102-B825-4B6D-8C19-20499CF8D534}" type="presOf" srcId="{B4C4D2E0-F2AA-490A-AF36-E1D252123AA5}" destId="{0FBB4C77-FB91-4431-AA3F-57F83536A036}" srcOrd="0" destOrd="0" presId="urn:microsoft.com/office/officeart/2005/8/layout/default"/>
    <dgm:cxn modelId="{09943A03-3A29-4D7B-8DE3-8A11D17343CA}" srcId="{269E445E-26AA-4F0E-8AE3-050CE2727FF2}" destId="{45BBCE11-C314-4AAD-8784-12BBB29637F5}" srcOrd="16" destOrd="0" parTransId="{2EABF883-A2AA-4FF8-80AC-96307A0B05FE}" sibTransId="{E6FBA66C-10C2-4263-BCAF-6452CD91DAD1}"/>
    <dgm:cxn modelId="{8D134C0A-5310-44EA-8CC1-4CB3A465977B}" srcId="{269E445E-26AA-4F0E-8AE3-050CE2727FF2}" destId="{60928BAB-2F4A-4622-97DD-794522ECB333}" srcOrd="17" destOrd="0" parTransId="{5A6AAA4C-BB66-474F-B3C9-CECC3F59C19B}" sibTransId="{5A1B40C7-E829-4EE6-90A8-285CC9047D39}"/>
    <dgm:cxn modelId="{52C2EE0C-A3DC-4DCC-9F4F-6BCCE899AF88}" srcId="{269E445E-26AA-4F0E-8AE3-050CE2727FF2}" destId="{456A4124-CF82-4943-9C20-201BED6236AD}" srcOrd="11" destOrd="0" parTransId="{7B59290C-4A6D-4E93-8702-EA1A9C769374}" sibTransId="{BA207112-E1E5-4CD3-B3B2-368434B6D120}"/>
    <dgm:cxn modelId="{735E8118-D04F-4FD2-BF18-EA7CBBD5CD95}" type="presOf" srcId="{3B841AD6-AA90-4B28-B49A-531A539465D0}" destId="{1841BBDE-DB4B-41D6-82AB-C5D2E9ACC44E}" srcOrd="0" destOrd="0" presId="urn:microsoft.com/office/officeart/2005/8/layout/default"/>
    <dgm:cxn modelId="{2D037D1C-B66F-44D2-9AA4-0A4302409685}" srcId="{269E445E-26AA-4F0E-8AE3-050CE2727FF2}" destId="{D06BABEC-0CBD-489C-8965-ECD6FECC9842}" srcOrd="3" destOrd="0" parTransId="{83813F6C-BAC1-4427-A839-6EDAA0F9F403}" sibTransId="{F7A786CA-DD7C-47A3-BDA1-2220AAE6F07D}"/>
    <dgm:cxn modelId="{3C7D461F-99BF-44BE-9ED3-EA151C7C7512}" srcId="{269E445E-26AA-4F0E-8AE3-050CE2727FF2}" destId="{6BD2C00B-72C6-400B-A850-92C241AAAD92}" srcOrd="9" destOrd="0" parTransId="{A1F95069-238A-46E6-AA99-E3DDAF396116}" sibTransId="{8C99C4BD-290C-47EE-ABEA-E605212BF8F9}"/>
    <dgm:cxn modelId="{BEC3FD22-B675-40F5-8E7C-837F98761C07}" srcId="{269E445E-26AA-4F0E-8AE3-050CE2727FF2}" destId="{D669A686-19BB-4FC9-8258-EB8DD79A8516}" srcOrd="14" destOrd="0" parTransId="{A67CE08F-94F4-411E-91C2-F4EF20A4AA28}" sibTransId="{53AA5476-F91A-4978-A558-C27A278D5EB3}"/>
    <dgm:cxn modelId="{3A8EA32B-678A-4F92-8065-435495ED948B}" type="presOf" srcId="{19E7DEEA-BD4B-4CFC-9E57-4FAF0192D114}" destId="{07C2C179-B1D1-4109-A223-FFAF832D7AA0}" srcOrd="0" destOrd="0" presId="urn:microsoft.com/office/officeart/2005/8/layout/default"/>
    <dgm:cxn modelId="{11034334-AC63-403C-9709-0408996A87C8}" srcId="{269E445E-26AA-4F0E-8AE3-050CE2727FF2}" destId="{84C1F524-5542-45C1-AA60-0B131ACF0EA1}" srcOrd="8" destOrd="0" parTransId="{F8FF5F49-8896-464F-81DE-419E21C498FB}" sibTransId="{66B46326-6134-4645-A219-8022AE00DDA0}"/>
    <dgm:cxn modelId="{5FE4515E-7662-42AF-8C3C-47B9456550A7}" srcId="{269E445E-26AA-4F0E-8AE3-050CE2727FF2}" destId="{FB22D0C8-BB9F-4A7F-8514-124223DAAFA1}" srcOrd="0" destOrd="0" parTransId="{9E4B3796-6204-4573-96CA-289EEFC2F94A}" sibTransId="{72F9792C-28D8-42AB-A028-7423AC8166CF}"/>
    <dgm:cxn modelId="{F2197D41-2568-4E07-8AFF-7418C88684B1}" type="presOf" srcId="{36E3F79D-DECF-47FF-B501-C469CA499969}" destId="{D735A164-D384-47B7-BA03-AD6DB49D4870}" srcOrd="0" destOrd="0" presId="urn:microsoft.com/office/officeart/2005/8/layout/default"/>
    <dgm:cxn modelId="{F3562D42-EC05-4DEF-90BE-3111DF0DEDE4}" srcId="{269E445E-26AA-4F0E-8AE3-050CE2727FF2}" destId="{36E3F79D-DECF-47FF-B501-C469CA499969}" srcOrd="2" destOrd="0" parTransId="{F240330D-5D7C-4801-B8AD-976A62EF85D2}" sibTransId="{AEF16A11-E015-4883-9109-44EC12A5F696}"/>
    <dgm:cxn modelId="{FAE3BF46-DC1D-4CBB-B0BB-C54B6CE4A205}" type="presOf" srcId="{6BD2C00B-72C6-400B-A850-92C241AAAD92}" destId="{8C551966-EBB7-4F31-84DC-3F2A6988E8DB}" srcOrd="0" destOrd="0" presId="urn:microsoft.com/office/officeart/2005/8/layout/default"/>
    <dgm:cxn modelId="{377AB248-4525-424E-B8CA-CB1290E256F0}" srcId="{269E445E-26AA-4F0E-8AE3-050CE2727FF2}" destId="{F2413339-01EC-4DB2-A7DE-0FC669022805}" srcOrd="13" destOrd="0" parTransId="{1C70BCB3-85EC-4D3D-B210-76941325D6AD}" sibTransId="{2218FDBD-58C5-45F7-965E-31B7E613DBE8}"/>
    <dgm:cxn modelId="{E448CD49-ED89-42CF-8035-6917796FAE01}" srcId="{269E445E-26AA-4F0E-8AE3-050CE2727FF2}" destId="{1F86788F-2F2D-4957-9D13-2EE32A945095}" srcOrd="7" destOrd="0" parTransId="{67CE2F9A-91CA-4120-A4A2-008377EDB317}" sibTransId="{4871DFDA-0AA6-4A5A-90C8-F4F60AE1C9F5}"/>
    <dgm:cxn modelId="{DF2A1073-2232-4A00-9EB6-7816A65FC183}" type="presOf" srcId="{C1284526-8414-4AB4-A1E4-8CF0DF892483}" destId="{387F3006-C60B-4DC6-A511-2E42D2C052AA}" srcOrd="0" destOrd="0" presId="urn:microsoft.com/office/officeart/2005/8/layout/default"/>
    <dgm:cxn modelId="{A0BD6573-D208-4E29-9606-F1DA297BBD67}" srcId="{269E445E-26AA-4F0E-8AE3-050CE2727FF2}" destId="{900D97D3-D434-4200-9F58-C9BC9E050A9E}" srcOrd="6" destOrd="0" parTransId="{CEA774A8-A1A1-4B16-8E61-C3A3BEE67FBC}" sibTransId="{6070F457-FB4B-4432-AFB5-985868F871D0}"/>
    <dgm:cxn modelId="{85C8B753-AE41-43B6-9ECB-A4A425DACB4A}" type="presOf" srcId="{45BBCE11-C314-4AAD-8784-12BBB29637F5}" destId="{B48661C2-24A7-4929-9091-054FCD3F3F93}" srcOrd="0" destOrd="0" presId="urn:microsoft.com/office/officeart/2005/8/layout/default"/>
    <dgm:cxn modelId="{EA4C7C74-7346-466E-87F2-AC78CE8E3BF1}" type="presOf" srcId="{FB22D0C8-BB9F-4A7F-8514-124223DAAFA1}" destId="{60F0C563-CE72-44CF-8049-CAB5B1F887CD}" srcOrd="0" destOrd="0" presId="urn:microsoft.com/office/officeart/2005/8/layout/default"/>
    <dgm:cxn modelId="{3A3C8155-0E78-4C18-BBB6-DE8365EB5533}" srcId="{269E445E-26AA-4F0E-8AE3-050CE2727FF2}" destId="{11FC9243-68F1-4B2B-BB86-31EBD372C979}" srcOrd="5" destOrd="0" parTransId="{40B1281D-DF71-40D4-818F-6849A1DFC17C}" sibTransId="{72BD5A5A-ABC0-4F55-87F7-7C8B47705A91}"/>
    <dgm:cxn modelId="{62209978-1CCE-4194-9105-D7CB56444F8F}" type="presOf" srcId="{11FC9243-68F1-4B2B-BB86-31EBD372C979}" destId="{C6B66779-1E78-4DB0-9D55-39BABAC4A1D3}" srcOrd="0" destOrd="0" presId="urn:microsoft.com/office/officeart/2005/8/layout/default"/>
    <dgm:cxn modelId="{96088E7D-1039-4E3F-B891-26AB4DB04CAB}" type="presOf" srcId="{900D97D3-D434-4200-9F58-C9BC9E050A9E}" destId="{440E7F69-78C5-4F1B-B77C-1DCFF21A0CCF}" srcOrd="0" destOrd="0" presId="urn:microsoft.com/office/officeart/2005/8/layout/default"/>
    <dgm:cxn modelId="{F5C76C87-F61B-4633-B8A5-9F4FEF2D4ACC}" type="presOf" srcId="{60928BAB-2F4A-4622-97DD-794522ECB333}" destId="{82BFE26E-17ED-4B4E-844A-DB6AF2B1823B}" srcOrd="0" destOrd="0" presId="urn:microsoft.com/office/officeart/2005/8/layout/default"/>
    <dgm:cxn modelId="{6EEE4D8E-E0CB-45ED-8CD8-75FB69BE68D3}" type="presOf" srcId="{269E445E-26AA-4F0E-8AE3-050CE2727FF2}" destId="{BF3B3FE5-6CB0-45AF-93DC-7C456E1C555A}" srcOrd="0" destOrd="0" presId="urn:microsoft.com/office/officeart/2005/8/layout/default"/>
    <dgm:cxn modelId="{60FA1C98-68C7-4DD8-9DDC-E4A17C8989A9}" srcId="{269E445E-26AA-4F0E-8AE3-050CE2727FF2}" destId="{19E7DEEA-BD4B-4CFC-9E57-4FAF0192D114}" srcOrd="12" destOrd="0" parTransId="{61A8A974-6F90-4623-8153-08481990A728}" sibTransId="{1AC52A7F-3B13-4C2A-98A9-CDAD4BA1F466}"/>
    <dgm:cxn modelId="{A1A71C9C-C71F-4BD7-BA0B-E64588DE5847}" type="presOf" srcId="{84C1F524-5542-45C1-AA60-0B131ACF0EA1}" destId="{A26EBB7D-C387-44CD-BAC7-5920F69E6049}" srcOrd="0" destOrd="0" presId="urn:microsoft.com/office/officeart/2005/8/layout/default"/>
    <dgm:cxn modelId="{08CDFBA3-1201-4CD1-9032-331B626E9568}" srcId="{269E445E-26AA-4F0E-8AE3-050CE2727FF2}" destId="{B4C4D2E0-F2AA-490A-AF36-E1D252123AA5}" srcOrd="4" destOrd="0" parTransId="{8F715CC8-C1EF-441C-9104-0108D21ADF91}" sibTransId="{90961D89-75D5-4863-A079-450D4E6C8953}"/>
    <dgm:cxn modelId="{A7E81BBC-6951-4C6E-94DF-F038CC975864}" type="presOf" srcId="{F2413339-01EC-4DB2-A7DE-0FC669022805}" destId="{A6FB8989-7AC0-42DC-91C1-74B8D50D88F6}" srcOrd="0" destOrd="0" presId="urn:microsoft.com/office/officeart/2005/8/layout/default"/>
    <dgm:cxn modelId="{7CF5E4C1-6FFB-44CD-B529-D9AE2ACC298C}" type="presOf" srcId="{1F86788F-2F2D-4957-9D13-2EE32A945095}" destId="{8CD6DE1F-3244-43C5-9B0F-6A10F91D1661}" srcOrd="0" destOrd="0" presId="urn:microsoft.com/office/officeart/2005/8/layout/default"/>
    <dgm:cxn modelId="{DBA535C3-95EB-4632-9164-36A064877BA5}" srcId="{269E445E-26AA-4F0E-8AE3-050CE2727FF2}" destId="{3B841AD6-AA90-4B28-B49A-531A539465D0}" srcOrd="10" destOrd="0" parTransId="{2B47A8C9-055C-4219-8E04-CA62E7570604}" sibTransId="{D6D5F334-7E15-4A12-B9CE-99924DB474F3}"/>
    <dgm:cxn modelId="{870CEFC5-CD1B-45AA-8455-FE720EBBB67D}" type="presOf" srcId="{456A4124-CF82-4943-9C20-201BED6236AD}" destId="{938EB683-483C-4869-9B54-7FC442EED109}" srcOrd="0" destOrd="0" presId="urn:microsoft.com/office/officeart/2005/8/layout/default"/>
    <dgm:cxn modelId="{40B436C8-8EC6-45F6-84CB-6D55866658FC}" type="presOf" srcId="{EA3A97E0-3605-40BC-A880-4B7AD8064F74}" destId="{87A3B72E-E867-4B0F-BCEE-4D261741A34F}" srcOrd="0" destOrd="0" presId="urn:microsoft.com/office/officeart/2005/8/layout/default"/>
    <dgm:cxn modelId="{E7C6EBCD-A15D-452E-9D54-9F815B2CBD1F}" type="presOf" srcId="{D669A686-19BB-4FC9-8258-EB8DD79A8516}" destId="{0F58871B-6845-45D4-A400-E45CD514C99B}" srcOrd="0" destOrd="0" presId="urn:microsoft.com/office/officeart/2005/8/layout/default"/>
    <dgm:cxn modelId="{F70697ED-9494-46A5-87AD-AEAF7A33924B}" type="presOf" srcId="{D06BABEC-0CBD-489C-8965-ECD6FECC9842}" destId="{070040AD-92A5-476E-8B2C-CBECDB09AFE8}" srcOrd="0" destOrd="0" presId="urn:microsoft.com/office/officeart/2005/8/layout/default"/>
    <dgm:cxn modelId="{A9C16CEF-F207-42F1-92A3-CBBBA7B01185}" srcId="{269E445E-26AA-4F0E-8AE3-050CE2727FF2}" destId="{C1284526-8414-4AB4-A1E4-8CF0DF892483}" srcOrd="1" destOrd="0" parTransId="{0C1FE20A-1A2D-4484-B0F4-D17D10B8105E}" sibTransId="{1F81BECB-B9E1-4EEA-8165-972AE1DB5B2B}"/>
    <dgm:cxn modelId="{478E23F1-B9A4-403F-82F7-4B901A6E89E0}" srcId="{269E445E-26AA-4F0E-8AE3-050CE2727FF2}" destId="{EA3A97E0-3605-40BC-A880-4B7AD8064F74}" srcOrd="15" destOrd="0" parTransId="{9004154E-9F77-46D2-BA49-4E40B858C93F}" sibTransId="{751CD193-E6F3-4BC8-8ADC-82F8A0F3527C}"/>
    <dgm:cxn modelId="{4E276460-E9F2-474B-BB1C-B046335FF0FA}" type="presParOf" srcId="{BF3B3FE5-6CB0-45AF-93DC-7C456E1C555A}" destId="{60F0C563-CE72-44CF-8049-CAB5B1F887CD}" srcOrd="0" destOrd="0" presId="urn:microsoft.com/office/officeart/2005/8/layout/default"/>
    <dgm:cxn modelId="{8EAEBDA0-897D-418F-8D78-E4BA150EC08D}" type="presParOf" srcId="{BF3B3FE5-6CB0-45AF-93DC-7C456E1C555A}" destId="{93E9CD4F-B2A3-40B3-B0B7-0CCDC3E2A417}" srcOrd="1" destOrd="0" presId="urn:microsoft.com/office/officeart/2005/8/layout/default"/>
    <dgm:cxn modelId="{FAD7B80A-4128-4DE2-B092-A513525C7B78}" type="presParOf" srcId="{BF3B3FE5-6CB0-45AF-93DC-7C456E1C555A}" destId="{387F3006-C60B-4DC6-A511-2E42D2C052AA}" srcOrd="2" destOrd="0" presId="urn:microsoft.com/office/officeart/2005/8/layout/default"/>
    <dgm:cxn modelId="{F7336C81-A1E5-4A62-963B-6CDC01C11312}" type="presParOf" srcId="{BF3B3FE5-6CB0-45AF-93DC-7C456E1C555A}" destId="{A0A6B730-604B-449A-9D16-0F06B68F989E}" srcOrd="3" destOrd="0" presId="urn:microsoft.com/office/officeart/2005/8/layout/default"/>
    <dgm:cxn modelId="{3BF5EB9B-AB56-4AFE-B2DC-40C250B12290}" type="presParOf" srcId="{BF3B3FE5-6CB0-45AF-93DC-7C456E1C555A}" destId="{D735A164-D384-47B7-BA03-AD6DB49D4870}" srcOrd="4" destOrd="0" presId="urn:microsoft.com/office/officeart/2005/8/layout/default"/>
    <dgm:cxn modelId="{36F31BF9-6561-45B0-9D12-C2888226F52A}" type="presParOf" srcId="{BF3B3FE5-6CB0-45AF-93DC-7C456E1C555A}" destId="{AC9BC43E-FC1E-4099-A446-916C396FE79B}" srcOrd="5" destOrd="0" presId="urn:microsoft.com/office/officeart/2005/8/layout/default"/>
    <dgm:cxn modelId="{B3CC7CDE-E4A3-4F80-B467-FC2EB2352E1B}" type="presParOf" srcId="{BF3B3FE5-6CB0-45AF-93DC-7C456E1C555A}" destId="{070040AD-92A5-476E-8B2C-CBECDB09AFE8}" srcOrd="6" destOrd="0" presId="urn:microsoft.com/office/officeart/2005/8/layout/default"/>
    <dgm:cxn modelId="{BDE3A270-A13C-47C0-B2B1-4E54A1773D4E}" type="presParOf" srcId="{BF3B3FE5-6CB0-45AF-93DC-7C456E1C555A}" destId="{9397AF2A-12B0-4BB9-A5B9-CB26B5BC1874}" srcOrd="7" destOrd="0" presId="urn:microsoft.com/office/officeart/2005/8/layout/default"/>
    <dgm:cxn modelId="{4EF50FBF-3542-4EBE-AC9F-F2DEF2E82D96}" type="presParOf" srcId="{BF3B3FE5-6CB0-45AF-93DC-7C456E1C555A}" destId="{0FBB4C77-FB91-4431-AA3F-57F83536A036}" srcOrd="8" destOrd="0" presId="urn:microsoft.com/office/officeart/2005/8/layout/default"/>
    <dgm:cxn modelId="{0BD8338D-ECA2-444B-8887-59EECD51D00D}" type="presParOf" srcId="{BF3B3FE5-6CB0-45AF-93DC-7C456E1C555A}" destId="{D0DEA316-B35B-43B1-A949-40CC03AB3279}" srcOrd="9" destOrd="0" presId="urn:microsoft.com/office/officeart/2005/8/layout/default"/>
    <dgm:cxn modelId="{6AB1949C-1A73-4F8A-8996-1A33F9C9CEB4}" type="presParOf" srcId="{BF3B3FE5-6CB0-45AF-93DC-7C456E1C555A}" destId="{C6B66779-1E78-4DB0-9D55-39BABAC4A1D3}" srcOrd="10" destOrd="0" presId="urn:microsoft.com/office/officeart/2005/8/layout/default"/>
    <dgm:cxn modelId="{242913DE-07E5-42E1-8FD1-F4CD19ABBB6A}" type="presParOf" srcId="{BF3B3FE5-6CB0-45AF-93DC-7C456E1C555A}" destId="{DB5B903E-8F6A-4939-A76C-7FD76CF21018}" srcOrd="11" destOrd="0" presId="urn:microsoft.com/office/officeart/2005/8/layout/default"/>
    <dgm:cxn modelId="{CF4898E2-402B-4F95-9B26-121950AE1367}" type="presParOf" srcId="{BF3B3FE5-6CB0-45AF-93DC-7C456E1C555A}" destId="{440E7F69-78C5-4F1B-B77C-1DCFF21A0CCF}" srcOrd="12" destOrd="0" presId="urn:microsoft.com/office/officeart/2005/8/layout/default"/>
    <dgm:cxn modelId="{4C2856CD-FF9A-4DB9-8CAC-80D92EE6B701}" type="presParOf" srcId="{BF3B3FE5-6CB0-45AF-93DC-7C456E1C555A}" destId="{4F95129A-2EC0-47B9-A759-0FA58B778BA8}" srcOrd="13" destOrd="0" presId="urn:microsoft.com/office/officeart/2005/8/layout/default"/>
    <dgm:cxn modelId="{E8B07ABB-1F7F-4044-8683-4640885C68F9}" type="presParOf" srcId="{BF3B3FE5-6CB0-45AF-93DC-7C456E1C555A}" destId="{8CD6DE1F-3244-43C5-9B0F-6A10F91D1661}" srcOrd="14" destOrd="0" presId="urn:microsoft.com/office/officeart/2005/8/layout/default"/>
    <dgm:cxn modelId="{4F7863B5-BA52-4D4E-9FCD-8996F6A4BDFD}" type="presParOf" srcId="{BF3B3FE5-6CB0-45AF-93DC-7C456E1C555A}" destId="{A6BF8BC5-F400-4D7A-9662-D9F1B94E27EA}" srcOrd="15" destOrd="0" presId="urn:microsoft.com/office/officeart/2005/8/layout/default"/>
    <dgm:cxn modelId="{F29E5D73-7D36-4462-8F8E-0AEF88586A7A}" type="presParOf" srcId="{BF3B3FE5-6CB0-45AF-93DC-7C456E1C555A}" destId="{A26EBB7D-C387-44CD-BAC7-5920F69E6049}" srcOrd="16" destOrd="0" presId="urn:microsoft.com/office/officeart/2005/8/layout/default"/>
    <dgm:cxn modelId="{BA7D55E9-1BBC-4B24-BAD1-B0F446AF433B}" type="presParOf" srcId="{BF3B3FE5-6CB0-45AF-93DC-7C456E1C555A}" destId="{AB16BA86-2304-416B-BA81-94EE37636F2E}" srcOrd="17" destOrd="0" presId="urn:microsoft.com/office/officeart/2005/8/layout/default"/>
    <dgm:cxn modelId="{B51A3859-42DE-4AFD-B6E4-47C3C7C09E86}" type="presParOf" srcId="{BF3B3FE5-6CB0-45AF-93DC-7C456E1C555A}" destId="{8C551966-EBB7-4F31-84DC-3F2A6988E8DB}" srcOrd="18" destOrd="0" presId="urn:microsoft.com/office/officeart/2005/8/layout/default"/>
    <dgm:cxn modelId="{5C5720AC-27EE-4483-8202-B159B9A31A9B}" type="presParOf" srcId="{BF3B3FE5-6CB0-45AF-93DC-7C456E1C555A}" destId="{D936B64A-7D53-497F-9475-34AF602CB60A}" srcOrd="19" destOrd="0" presId="urn:microsoft.com/office/officeart/2005/8/layout/default"/>
    <dgm:cxn modelId="{C4CC859B-4625-43F2-9118-C4EC13E79D0A}" type="presParOf" srcId="{BF3B3FE5-6CB0-45AF-93DC-7C456E1C555A}" destId="{1841BBDE-DB4B-41D6-82AB-C5D2E9ACC44E}" srcOrd="20" destOrd="0" presId="urn:microsoft.com/office/officeart/2005/8/layout/default"/>
    <dgm:cxn modelId="{A919044A-286F-496A-8A8E-BE4E4A242E5A}" type="presParOf" srcId="{BF3B3FE5-6CB0-45AF-93DC-7C456E1C555A}" destId="{ED395E9A-CAAA-40A6-BFDC-2CF4BC7593E0}" srcOrd="21" destOrd="0" presId="urn:microsoft.com/office/officeart/2005/8/layout/default"/>
    <dgm:cxn modelId="{0F8BB9B9-B1AA-449D-BE65-749849E50BCB}" type="presParOf" srcId="{BF3B3FE5-6CB0-45AF-93DC-7C456E1C555A}" destId="{938EB683-483C-4869-9B54-7FC442EED109}" srcOrd="22" destOrd="0" presId="urn:microsoft.com/office/officeart/2005/8/layout/default"/>
    <dgm:cxn modelId="{C4966A65-0B80-4FD6-ADBA-72857D0DA54E}" type="presParOf" srcId="{BF3B3FE5-6CB0-45AF-93DC-7C456E1C555A}" destId="{C7FB15D6-DDAE-47CE-9FD9-A550AB528187}" srcOrd="23" destOrd="0" presId="urn:microsoft.com/office/officeart/2005/8/layout/default"/>
    <dgm:cxn modelId="{4038DC8F-5E43-48B9-9ABC-098D64FB627B}" type="presParOf" srcId="{BF3B3FE5-6CB0-45AF-93DC-7C456E1C555A}" destId="{07C2C179-B1D1-4109-A223-FFAF832D7AA0}" srcOrd="24" destOrd="0" presId="urn:microsoft.com/office/officeart/2005/8/layout/default"/>
    <dgm:cxn modelId="{22FF5AE0-B744-4E5E-8210-9C2331D94826}" type="presParOf" srcId="{BF3B3FE5-6CB0-45AF-93DC-7C456E1C555A}" destId="{95444588-FC19-4633-B505-2814B809485D}" srcOrd="25" destOrd="0" presId="urn:microsoft.com/office/officeart/2005/8/layout/default"/>
    <dgm:cxn modelId="{A614674F-D4B7-49B9-B49D-BC027DF6D304}" type="presParOf" srcId="{BF3B3FE5-6CB0-45AF-93DC-7C456E1C555A}" destId="{A6FB8989-7AC0-42DC-91C1-74B8D50D88F6}" srcOrd="26" destOrd="0" presId="urn:microsoft.com/office/officeart/2005/8/layout/default"/>
    <dgm:cxn modelId="{8221630D-1AB0-4B1C-BCEB-142B87364DB9}" type="presParOf" srcId="{BF3B3FE5-6CB0-45AF-93DC-7C456E1C555A}" destId="{F10A1F05-0C45-4E8D-8432-202DF8F910C1}" srcOrd="27" destOrd="0" presId="urn:microsoft.com/office/officeart/2005/8/layout/default"/>
    <dgm:cxn modelId="{78B8AAD0-9A54-45A0-B2DD-6553BC2C2737}" type="presParOf" srcId="{BF3B3FE5-6CB0-45AF-93DC-7C456E1C555A}" destId="{0F58871B-6845-45D4-A400-E45CD514C99B}" srcOrd="28" destOrd="0" presId="urn:microsoft.com/office/officeart/2005/8/layout/default"/>
    <dgm:cxn modelId="{075A6599-FEE1-4567-BA19-243C85FA3691}" type="presParOf" srcId="{BF3B3FE5-6CB0-45AF-93DC-7C456E1C555A}" destId="{F421F9EF-00EB-47F0-8687-363DB02B9738}" srcOrd="29" destOrd="0" presId="urn:microsoft.com/office/officeart/2005/8/layout/default"/>
    <dgm:cxn modelId="{04DD53FF-6072-4BAD-956B-B700EE5C9F7B}" type="presParOf" srcId="{BF3B3FE5-6CB0-45AF-93DC-7C456E1C555A}" destId="{87A3B72E-E867-4B0F-BCEE-4D261741A34F}" srcOrd="30" destOrd="0" presId="urn:microsoft.com/office/officeart/2005/8/layout/default"/>
    <dgm:cxn modelId="{C1FE78C6-84DD-4390-ACD2-EDA416879194}" type="presParOf" srcId="{BF3B3FE5-6CB0-45AF-93DC-7C456E1C555A}" destId="{50FF3D91-0991-4E1B-B434-F364EB9962B4}" srcOrd="31" destOrd="0" presId="urn:microsoft.com/office/officeart/2005/8/layout/default"/>
    <dgm:cxn modelId="{C4B33AAF-DDC6-46C9-98F2-0D755573FAE8}" type="presParOf" srcId="{BF3B3FE5-6CB0-45AF-93DC-7C456E1C555A}" destId="{B48661C2-24A7-4929-9091-054FCD3F3F93}" srcOrd="32" destOrd="0" presId="urn:microsoft.com/office/officeart/2005/8/layout/default"/>
    <dgm:cxn modelId="{65D43F01-8903-4FDE-B9CA-974A79BC74AF}" type="presParOf" srcId="{BF3B3FE5-6CB0-45AF-93DC-7C456E1C555A}" destId="{29AC4068-36F4-4786-A81A-18DD4476483C}" srcOrd="33" destOrd="0" presId="urn:microsoft.com/office/officeart/2005/8/layout/default"/>
    <dgm:cxn modelId="{BAF7EFD0-8D4E-4EF3-98D9-8EC348E6A696}" type="presParOf" srcId="{BF3B3FE5-6CB0-45AF-93DC-7C456E1C555A}" destId="{82BFE26E-17ED-4B4E-844A-DB6AF2B1823B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2821C-8DE3-4DD2-AB38-05EDD57422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BE868F-467C-47C8-AB59-EAD1A3A3FC5F}">
      <dgm:prSet/>
      <dgm:spPr/>
      <dgm:t>
        <a:bodyPr/>
        <a:lstStyle/>
        <a:p>
          <a:r>
            <a:rPr lang="pt-BR" b="0" i="0" dirty="0"/>
            <a:t>Art. 2º A Comissão de Mediação de Conflitos – CMC terá o objetivo de atuar na prevenção e na resolução dos conflitos escolares que prejudiquem o processo educativo e envolvam educandos, professores e servidores.</a:t>
          </a:r>
          <a:endParaRPr lang="en-US" dirty="0"/>
        </a:p>
      </dgm:t>
    </dgm:pt>
    <dgm:pt modelId="{A9B80B55-C168-4FBA-A94A-BF2F631EC308}" type="parTrans" cxnId="{7543FE77-81BF-4790-B56E-DB7E7604126C}">
      <dgm:prSet/>
      <dgm:spPr/>
      <dgm:t>
        <a:bodyPr/>
        <a:lstStyle/>
        <a:p>
          <a:endParaRPr lang="en-US"/>
        </a:p>
      </dgm:t>
    </dgm:pt>
    <dgm:pt modelId="{10A2415A-22CF-4CD7-9E8B-9704577B115E}" type="sibTrans" cxnId="{7543FE77-81BF-4790-B56E-DB7E7604126C}">
      <dgm:prSet/>
      <dgm:spPr/>
      <dgm:t>
        <a:bodyPr/>
        <a:lstStyle/>
        <a:p>
          <a:endParaRPr lang="en-US"/>
        </a:p>
      </dgm:t>
    </dgm:pt>
    <dgm:pt modelId="{59FE9635-5C27-41CD-A4D2-2D98C8C6EEC5}">
      <dgm:prSet/>
      <dgm:spPr/>
      <dgm:t>
        <a:bodyPr/>
        <a:lstStyle/>
        <a:p>
          <a:r>
            <a:rPr lang="pt-BR" b="0" i="0"/>
            <a:t>Art. 3º A Comissão de Mediação de Conflitos – CMC será implantada nos Centros de Educação Infantil – CEIs, nos Centros Municipais de Educação Infantil – CEMEIs, nas Escolas Municipais de Educação Infantil – EMEIs, nas Escolas Municipais de Ensino Fundamental – EMEFs, nas Escolas Municipais de Ensino Fundamental e Médio – EMEFMs, nas Escolas Municipais de Educação Bilíngue para Surdos – EMEBSs e nos Centros Integrados de Educação de Jovens e Adultos – CIEJAs.</a:t>
          </a:r>
          <a:endParaRPr lang="en-US"/>
        </a:p>
      </dgm:t>
    </dgm:pt>
    <dgm:pt modelId="{90C5F80E-0661-47B5-82A2-209C6B47BA1A}" type="parTrans" cxnId="{C4EF5986-D9BC-4FE6-8380-E4AE722EACC1}">
      <dgm:prSet/>
      <dgm:spPr/>
      <dgm:t>
        <a:bodyPr/>
        <a:lstStyle/>
        <a:p>
          <a:endParaRPr lang="en-US"/>
        </a:p>
      </dgm:t>
    </dgm:pt>
    <dgm:pt modelId="{29C647EE-1433-4385-BB5D-F1956A058F2D}" type="sibTrans" cxnId="{C4EF5986-D9BC-4FE6-8380-E4AE722EACC1}">
      <dgm:prSet/>
      <dgm:spPr/>
      <dgm:t>
        <a:bodyPr/>
        <a:lstStyle/>
        <a:p>
          <a:endParaRPr lang="en-US"/>
        </a:p>
      </dgm:t>
    </dgm:pt>
    <dgm:pt modelId="{9A39C51E-9C2F-4CD3-B427-FAD2CBCB8F4A}" type="pres">
      <dgm:prSet presAssocID="{18C2821C-8DE3-4DD2-AB38-05EDD57422E7}" presName="linear" presStyleCnt="0">
        <dgm:presLayoutVars>
          <dgm:animLvl val="lvl"/>
          <dgm:resizeHandles val="exact"/>
        </dgm:presLayoutVars>
      </dgm:prSet>
      <dgm:spPr/>
    </dgm:pt>
    <dgm:pt modelId="{093E6B32-C768-413B-AD6B-C5581486F4CF}" type="pres">
      <dgm:prSet presAssocID="{57BE868F-467C-47C8-AB59-EAD1A3A3FC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49967B-F18C-4A46-9D8B-8D528FEC97E2}" type="pres">
      <dgm:prSet presAssocID="{10A2415A-22CF-4CD7-9E8B-9704577B115E}" presName="spacer" presStyleCnt="0"/>
      <dgm:spPr/>
    </dgm:pt>
    <dgm:pt modelId="{EDA00B9F-1112-44B9-9FCE-BF7F6815AFB9}" type="pres">
      <dgm:prSet presAssocID="{59FE9635-5C27-41CD-A4D2-2D98C8C6EEC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543FE77-81BF-4790-B56E-DB7E7604126C}" srcId="{18C2821C-8DE3-4DD2-AB38-05EDD57422E7}" destId="{57BE868F-467C-47C8-AB59-EAD1A3A3FC5F}" srcOrd="0" destOrd="0" parTransId="{A9B80B55-C168-4FBA-A94A-BF2F631EC308}" sibTransId="{10A2415A-22CF-4CD7-9E8B-9704577B115E}"/>
    <dgm:cxn modelId="{C4EF5986-D9BC-4FE6-8380-E4AE722EACC1}" srcId="{18C2821C-8DE3-4DD2-AB38-05EDD57422E7}" destId="{59FE9635-5C27-41CD-A4D2-2D98C8C6EEC5}" srcOrd="1" destOrd="0" parTransId="{90C5F80E-0661-47B5-82A2-209C6B47BA1A}" sibTransId="{29C647EE-1433-4385-BB5D-F1956A058F2D}"/>
    <dgm:cxn modelId="{59699EA4-CAD4-412D-9ADB-9BAFF9B5977F}" type="presOf" srcId="{18C2821C-8DE3-4DD2-AB38-05EDD57422E7}" destId="{9A39C51E-9C2F-4CD3-B427-FAD2CBCB8F4A}" srcOrd="0" destOrd="0" presId="urn:microsoft.com/office/officeart/2005/8/layout/vList2"/>
    <dgm:cxn modelId="{2F6498CA-5341-4ECE-AFD7-459C451587F5}" type="presOf" srcId="{59FE9635-5C27-41CD-A4D2-2D98C8C6EEC5}" destId="{EDA00B9F-1112-44B9-9FCE-BF7F6815AFB9}" srcOrd="0" destOrd="0" presId="urn:microsoft.com/office/officeart/2005/8/layout/vList2"/>
    <dgm:cxn modelId="{5CACBEDE-8556-4E3C-B6AF-41DB6E042799}" type="presOf" srcId="{57BE868F-467C-47C8-AB59-EAD1A3A3FC5F}" destId="{093E6B32-C768-413B-AD6B-C5581486F4CF}" srcOrd="0" destOrd="0" presId="urn:microsoft.com/office/officeart/2005/8/layout/vList2"/>
    <dgm:cxn modelId="{0475C66A-1663-4A90-8ACC-E8B88DB461E0}" type="presParOf" srcId="{9A39C51E-9C2F-4CD3-B427-FAD2CBCB8F4A}" destId="{093E6B32-C768-413B-AD6B-C5581486F4CF}" srcOrd="0" destOrd="0" presId="urn:microsoft.com/office/officeart/2005/8/layout/vList2"/>
    <dgm:cxn modelId="{45AB1588-A0FF-4E65-95B4-F42973B74E72}" type="presParOf" srcId="{9A39C51E-9C2F-4CD3-B427-FAD2CBCB8F4A}" destId="{2849967B-F18C-4A46-9D8B-8D528FEC97E2}" srcOrd="1" destOrd="0" presId="urn:microsoft.com/office/officeart/2005/8/layout/vList2"/>
    <dgm:cxn modelId="{721DBB6D-F9BC-4C80-AC48-AC2CD0D366B9}" type="presParOf" srcId="{9A39C51E-9C2F-4CD3-B427-FAD2CBCB8F4A}" destId="{EDA00B9F-1112-44B9-9FCE-BF7F6815AF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2E7E5-6954-4A4C-98D4-9573A964A9A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76115F-E7E9-4EF2-8F08-F5876A8DB6FD}">
      <dgm:prSet/>
      <dgm:spPr/>
      <dgm:t>
        <a:bodyPr/>
        <a:lstStyle/>
        <a:p>
          <a:r>
            <a:rPr lang="pt-BR" b="0" i="0"/>
            <a:t>I – mediar conflitos ocorridos no interior da unidade educacional que envolvam educandos e profissionais da educação;</a:t>
          </a:r>
          <a:endParaRPr lang="en-US"/>
        </a:p>
      </dgm:t>
    </dgm:pt>
    <dgm:pt modelId="{3F998059-8800-43B1-9C61-8DD45A311E13}" type="parTrans" cxnId="{0C68DED8-CF1E-4EC5-95AA-8F8EA0DC9D96}">
      <dgm:prSet/>
      <dgm:spPr/>
      <dgm:t>
        <a:bodyPr/>
        <a:lstStyle/>
        <a:p>
          <a:endParaRPr lang="en-US"/>
        </a:p>
      </dgm:t>
    </dgm:pt>
    <dgm:pt modelId="{3C48C85D-E3DE-4B0E-9441-9A185608FEB5}" type="sibTrans" cxnId="{0C68DED8-CF1E-4EC5-95AA-8F8EA0DC9D96}">
      <dgm:prSet/>
      <dgm:spPr/>
      <dgm:t>
        <a:bodyPr/>
        <a:lstStyle/>
        <a:p>
          <a:endParaRPr lang="en-US"/>
        </a:p>
      </dgm:t>
    </dgm:pt>
    <dgm:pt modelId="{805CE18E-B9E8-4A97-A128-C5E3C09E2774}">
      <dgm:prSet/>
      <dgm:spPr/>
      <dgm:t>
        <a:bodyPr/>
        <a:lstStyle/>
        <a:p>
          <a:r>
            <a:rPr lang="pt-BR" b="0" i="0"/>
            <a:t>II – orientar a comunidade escolar por meio da mediação independente e imparcial, sugerindo medidas para a resolução dos conflitos;</a:t>
          </a:r>
          <a:endParaRPr lang="en-US"/>
        </a:p>
      </dgm:t>
    </dgm:pt>
    <dgm:pt modelId="{52B5C3E8-37FF-4791-8939-15D9384FF927}" type="parTrans" cxnId="{2B31F3D6-639C-4DD6-A503-92A71115D1A4}">
      <dgm:prSet/>
      <dgm:spPr/>
      <dgm:t>
        <a:bodyPr/>
        <a:lstStyle/>
        <a:p>
          <a:endParaRPr lang="en-US"/>
        </a:p>
      </dgm:t>
    </dgm:pt>
    <dgm:pt modelId="{BA2A971D-FE6A-4782-819A-C02C5DA84C92}" type="sibTrans" cxnId="{2B31F3D6-639C-4DD6-A503-92A71115D1A4}">
      <dgm:prSet/>
      <dgm:spPr/>
      <dgm:t>
        <a:bodyPr/>
        <a:lstStyle/>
        <a:p>
          <a:endParaRPr lang="en-US"/>
        </a:p>
      </dgm:t>
    </dgm:pt>
    <dgm:pt modelId="{48C86DC6-D64C-48D8-BE32-841FE32F20E9}">
      <dgm:prSet/>
      <dgm:spPr/>
      <dgm:t>
        <a:bodyPr/>
        <a:lstStyle/>
        <a:p>
          <a:r>
            <a:rPr lang="pt-BR" b="0" i="0"/>
            <a:t>III – identificar as causas das diferentes formas de violência no âmbito escolar;</a:t>
          </a:r>
          <a:endParaRPr lang="en-US"/>
        </a:p>
      </dgm:t>
    </dgm:pt>
    <dgm:pt modelId="{9A84ACAC-24AC-4B1A-B544-FBD78C4D660E}" type="parTrans" cxnId="{DDDCBBA1-1135-401D-9EB2-F878274CF20A}">
      <dgm:prSet/>
      <dgm:spPr/>
      <dgm:t>
        <a:bodyPr/>
        <a:lstStyle/>
        <a:p>
          <a:endParaRPr lang="en-US"/>
        </a:p>
      </dgm:t>
    </dgm:pt>
    <dgm:pt modelId="{9BAD4926-65A3-485C-8E11-552F158C87A2}" type="sibTrans" cxnId="{DDDCBBA1-1135-401D-9EB2-F878274CF20A}">
      <dgm:prSet/>
      <dgm:spPr/>
      <dgm:t>
        <a:bodyPr/>
        <a:lstStyle/>
        <a:p>
          <a:endParaRPr lang="en-US"/>
        </a:p>
      </dgm:t>
    </dgm:pt>
    <dgm:pt modelId="{396741A8-CDCA-488C-A748-466F23126B3C}">
      <dgm:prSet/>
      <dgm:spPr/>
      <dgm:t>
        <a:bodyPr/>
        <a:lstStyle/>
        <a:p>
          <a:r>
            <a:rPr lang="pt-BR" b="0" i="0"/>
            <a:t>IV – identificar as áreas que apresentem risco de violência nas unidades educacionais;</a:t>
          </a:r>
          <a:endParaRPr lang="en-US"/>
        </a:p>
      </dgm:t>
    </dgm:pt>
    <dgm:pt modelId="{D740E147-7074-48C8-BDC1-7C54B799E051}" type="parTrans" cxnId="{93B4E296-584F-44B4-9C8F-4086C3AA953D}">
      <dgm:prSet/>
      <dgm:spPr/>
      <dgm:t>
        <a:bodyPr/>
        <a:lstStyle/>
        <a:p>
          <a:endParaRPr lang="en-US"/>
        </a:p>
      </dgm:t>
    </dgm:pt>
    <dgm:pt modelId="{AA2E31A0-7A79-4487-B9ED-79D99842C97A}" type="sibTrans" cxnId="{93B4E296-584F-44B4-9C8F-4086C3AA953D}">
      <dgm:prSet/>
      <dgm:spPr/>
      <dgm:t>
        <a:bodyPr/>
        <a:lstStyle/>
        <a:p>
          <a:endParaRPr lang="en-US"/>
        </a:p>
      </dgm:t>
    </dgm:pt>
    <dgm:pt modelId="{6C703F72-FBA4-4FF8-BC7B-B8900F7C9BE2}">
      <dgm:prSet/>
      <dgm:spPr/>
      <dgm:t>
        <a:bodyPr/>
        <a:lstStyle/>
        <a:p>
          <a:r>
            <a:rPr lang="pt-BR" b="0" i="0"/>
            <a:t>V – apresentar soluções e encaminhamentos à equipe gestora da unidade educacional para equacionamento dos problemas enfrentados.</a:t>
          </a:r>
          <a:endParaRPr lang="en-US"/>
        </a:p>
      </dgm:t>
    </dgm:pt>
    <dgm:pt modelId="{CE570DB8-228A-4092-B634-F0349A9BFAF9}" type="parTrans" cxnId="{4BA9FA88-F72E-4539-9864-9E8496DF1B2B}">
      <dgm:prSet/>
      <dgm:spPr/>
      <dgm:t>
        <a:bodyPr/>
        <a:lstStyle/>
        <a:p>
          <a:endParaRPr lang="en-US"/>
        </a:p>
      </dgm:t>
    </dgm:pt>
    <dgm:pt modelId="{66D7336B-73B6-4634-9190-7EC19B3569F1}" type="sibTrans" cxnId="{4BA9FA88-F72E-4539-9864-9E8496DF1B2B}">
      <dgm:prSet/>
      <dgm:spPr/>
      <dgm:t>
        <a:bodyPr/>
        <a:lstStyle/>
        <a:p>
          <a:endParaRPr lang="en-US"/>
        </a:p>
      </dgm:t>
    </dgm:pt>
    <dgm:pt modelId="{B61F81B9-AD9A-4165-9322-E148C31095CE}" type="pres">
      <dgm:prSet presAssocID="{7A62E7E5-6954-4A4C-98D4-9573A964A9A6}" presName="diagram" presStyleCnt="0">
        <dgm:presLayoutVars>
          <dgm:dir/>
          <dgm:resizeHandles val="exact"/>
        </dgm:presLayoutVars>
      </dgm:prSet>
      <dgm:spPr/>
    </dgm:pt>
    <dgm:pt modelId="{9FF2F127-4E63-472F-B279-06D33AE9F3E1}" type="pres">
      <dgm:prSet presAssocID="{9176115F-E7E9-4EF2-8F08-F5876A8DB6FD}" presName="node" presStyleLbl="node1" presStyleIdx="0" presStyleCnt="5">
        <dgm:presLayoutVars>
          <dgm:bulletEnabled val="1"/>
        </dgm:presLayoutVars>
      </dgm:prSet>
      <dgm:spPr/>
    </dgm:pt>
    <dgm:pt modelId="{C82F0215-E5AA-4111-BF3D-D0E99BAB0515}" type="pres">
      <dgm:prSet presAssocID="{3C48C85D-E3DE-4B0E-9441-9A185608FEB5}" presName="sibTrans" presStyleCnt="0"/>
      <dgm:spPr/>
    </dgm:pt>
    <dgm:pt modelId="{8F0D25B0-2259-4ED3-B634-D03EC32BAE19}" type="pres">
      <dgm:prSet presAssocID="{805CE18E-B9E8-4A97-A128-C5E3C09E2774}" presName="node" presStyleLbl="node1" presStyleIdx="1" presStyleCnt="5">
        <dgm:presLayoutVars>
          <dgm:bulletEnabled val="1"/>
        </dgm:presLayoutVars>
      </dgm:prSet>
      <dgm:spPr/>
    </dgm:pt>
    <dgm:pt modelId="{F8842EB2-BCE8-4CEB-A615-8441B685EE1F}" type="pres">
      <dgm:prSet presAssocID="{BA2A971D-FE6A-4782-819A-C02C5DA84C92}" presName="sibTrans" presStyleCnt="0"/>
      <dgm:spPr/>
    </dgm:pt>
    <dgm:pt modelId="{8D8FAE1F-5DCC-4D14-917A-FD5157F2ECD3}" type="pres">
      <dgm:prSet presAssocID="{48C86DC6-D64C-48D8-BE32-841FE32F20E9}" presName="node" presStyleLbl="node1" presStyleIdx="2" presStyleCnt="5">
        <dgm:presLayoutVars>
          <dgm:bulletEnabled val="1"/>
        </dgm:presLayoutVars>
      </dgm:prSet>
      <dgm:spPr/>
    </dgm:pt>
    <dgm:pt modelId="{57D47568-22CA-4171-AEE0-6EE5D97DEFD7}" type="pres">
      <dgm:prSet presAssocID="{9BAD4926-65A3-485C-8E11-552F158C87A2}" presName="sibTrans" presStyleCnt="0"/>
      <dgm:spPr/>
    </dgm:pt>
    <dgm:pt modelId="{5C4D865D-14C4-487C-B786-6CB7FC49EEAC}" type="pres">
      <dgm:prSet presAssocID="{396741A8-CDCA-488C-A748-466F23126B3C}" presName="node" presStyleLbl="node1" presStyleIdx="3" presStyleCnt="5">
        <dgm:presLayoutVars>
          <dgm:bulletEnabled val="1"/>
        </dgm:presLayoutVars>
      </dgm:prSet>
      <dgm:spPr/>
    </dgm:pt>
    <dgm:pt modelId="{7DE3D0D8-1A46-4E2A-B0B3-3F54F21DEF45}" type="pres">
      <dgm:prSet presAssocID="{AA2E31A0-7A79-4487-B9ED-79D99842C97A}" presName="sibTrans" presStyleCnt="0"/>
      <dgm:spPr/>
    </dgm:pt>
    <dgm:pt modelId="{1D5497F5-8FF3-4494-A466-339AE4CB0023}" type="pres">
      <dgm:prSet presAssocID="{6C703F72-FBA4-4FF8-BC7B-B8900F7C9BE2}" presName="node" presStyleLbl="node1" presStyleIdx="4" presStyleCnt="5">
        <dgm:presLayoutVars>
          <dgm:bulletEnabled val="1"/>
        </dgm:presLayoutVars>
      </dgm:prSet>
      <dgm:spPr/>
    </dgm:pt>
  </dgm:ptLst>
  <dgm:cxnLst>
    <dgm:cxn modelId="{FCE09D38-0E4F-457D-8FA4-56448F333BE9}" type="presOf" srcId="{396741A8-CDCA-488C-A748-466F23126B3C}" destId="{5C4D865D-14C4-487C-B786-6CB7FC49EEAC}" srcOrd="0" destOrd="0" presId="urn:microsoft.com/office/officeart/2005/8/layout/default"/>
    <dgm:cxn modelId="{C58B7D87-AEEE-4BA9-935F-B04902BCAA7E}" type="presOf" srcId="{7A62E7E5-6954-4A4C-98D4-9573A964A9A6}" destId="{B61F81B9-AD9A-4165-9322-E148C31095CE}" srcOrd="0" destOrd="0" presId="urn:microsoft.com/office/officeart/2005/8/layout/default"/>
    <dgm:cxn modelId="{4BA9FA88-F72E-4539-9864-9E8496DF1B2B}" srcId="{7A62E7E5-6954-4A4C-98D4-9573A964A9A6}" destId="{6C703F72-FBA4-4FF8-BC7B-B8900F7C9BE2}" srcOrd="4" destOrd="0" parTransId="{CE570DB8-228A-4092-B634-F0349A9BFAF9}" sibTransId="{66D7336B-73B6-4634-9190-7EC19B3569F1}"/>
    <dgm:cxn modelId="{0AF3C496-19C7-4610-8353-79BC527C67D6}" type="presOf" srcId="{48C86DC6-D64C-48D8-BE32-841FE32F20E9}" destId="{8D8FAE1F-5DCC-4D14-917A-FD5157F2ECD3}" srcOrd="0" destOrd="0" presId="urn:microsoft.com/office/officeart/2005/8/layout/default"/>
    <dgm:cxn modelId="{93B4E296-584F-44B4-9C8F-4086C3AA953D}" srcId="{7A62E7E5-6954-4A4C-98D4-9573A964A9A6}" destId="{396741A8-CDCA-488C-A748-466F23126B3C}" srcOrd="3" destOrd="0" parTransId="{D740E147-7074-48C8-BDC1-7C54B799E051}" sibTransId="{AA2E31A0-7A79-4487-B9ED-79D99842C97A}"/>
    <dgm:cxn modelId="{DDDCBBA1-1135-401D-9EB2-F878274CF20A}" srcId="{7A62E7E5-6954-4A4C-98D4-9573A964A9A6}" destId="{48C86DC6-D64C-48D8-BE32-841FE32F20E9}" srcOrd="2" destOrd="0" parTransId="{9A84ACAC-24AC-4B1A-B544-FBD78C4D660E}" sibTransId="{9BAD4926-65A3-485C-8E11-552F158C87A2}"/>
    <dgm:cxn modelId="{F3514EA3-22E9-4ED3-A0BF-4C0CB2DA8E08}" type="presOf" srcId="{805CE18E-B9E8-4A97-A128-C5E3C09E2774}" destId="{8F0D25B0-2259-4ED3-B634-D03EC32BAE19}" srcOrd="0" destOrd="0" presId="urn:microsoft.com/office/officeart/2005/8/layout/default"/>
    <dgm:cxn modelId="{23C2FFB1-50BE-4FFF-A4E4-FE3980B1D36F}" type="presOf" srcId="{9176115F-E7E9-4EF2-8F08-F5876A8DB6FD}" destId="{9FF2F127-4E63-472F-B279-06D33AE9F3E1}" srcOrd="0" destOrd="0" presId="urn:microsoft.com/office/officeart/2005/8/layout/default"/>
    <dgm:cxn modelId="{2B31F3D6-639C-4DD6-A503-92A71115D1A4}" srcId="{7A62E7E5-6954-4A4C-98D4-9573A964A9A6}" destId="{805CE18E-B9E8-4A97-A128-C5E3C09E2774}" srcOrd="1" destOrd="0" parTransId="{52B5C3E8-37FF-4791-8939-15D9384FF927}" sibTransId="{BA2A971D-FE6A-4782-819A-C02C5DA84C92}"/>
    <dgm:cxn modelId="{0C68DED8-CF1E-4EC5-95AA-8F8EA0DC9D96}" srcId="{7A62E7E5-6954-4A4C-98D4-9573A964A9A6}" destId="{9176115F-E7E9-4EF2-8F08-F5876A8DB6FD}" srcOrd="0" destOrd="0" parTransId="{3F998059-8800-43B1-9C61-8DD45A311E13}" sibTransId="{3C48C85D-E3DE-4B0E-9441-9A185608FEB5}"/>
    <dgm:cxn modelId="{B42AC2EB-601E-4F9E-8D47-713417911FA1}" type="presOf" srcId="{6C703F72-FBA4-4FF8-BC7B-B8900F7C9BE2}" destId="{1D5497F5-8FF3-4494-A466-339AE4CB0023}" srcOrd="0" destOrd="0" presId="urn:microsoft.com/office/officeart/2005/8/layout/default"/>
    <dgm:cxn modelId="{3486B4E4-AC83-4269-8E12-0512D5EABACB}" type="presParOf" srcId="{B61F81B9-AD9A-4165-9322-E148C31095CE}" destId="{9FF2F127-4E63-472F-B279-06D33AE9F3E1}" srcOrd="0" destOrd="0" presId="urn:microsoft.com/office/officeart/2005/8/layout/default"/>
    <dgm:cxn modelId="{43C2EC2B-033D-4AB3-A6D8-B0497966D8EE}" type="presParOf" srcId="{B61F81B9-AD9A-4165-9322-E148C31095CE}" destId="{C82F0215-E5AA-4111-BF3D-D0E99BAB0515}" srcOrd="1" destOrd="0" presId="urn:microsoft.com/office/officeart/2005/8/layout/default"/>
    <dgm:cxn modelId="{9ADFA4B9-8863-445E-9F0D-B5B36B08F950}" type="presParOf" srcId="{B61F81B9-AD9A-4165-9322-E148C31095CE}" destId="{8F0D25B0-2259-4ED3-B634-D03EC32BAE19}" srcOrd="2" destOrd="0" presId="urn:microsoft.com/office/officeart/2005/8/layout/default"/>
    <dgm:cxn modelId="{3D761F0E-AC59-494C-A8EF-A8A22E92295C}" type="presParOf" srcId="{B61F81B9-AD9A-4165-9322-E148C31095CE}" destId="{F8842EB2-BCE8-4CEB-A615-8441B685EE1F}" srcOrd="3" destOrd="0" presId="urn:microsoft.com/office/officeart/2005/8/layout/default"/>
    <dgm:cxn modelId="{B6C85B51-CE94-4BC8-96D3-1D366693C79E}" type="presParOf" srcId="{B61F81B9-AD9A-4165-9322-E148C31095CE}" destId="{8D8FAE1F-5DCC-4D14-917A-FD5157F2ECD3}" srcOrd="4" destOrd="0" presId="urn:microsoft.com/office/officeart/2005/8/layout/default"/>
    <dgm:cxn modelId="{50E0D4CF-55B9-48D5-97BB-B8840B818728}" type="presParOf" srcId="{B61F81B9-AD9A-4165-9322-E148C31095CE}" destId="{57D47568-22CA-4171-AEE0-6EE5D97DEFD7}" srcOrd="5" destOrd="0" presId="urn:microsoft.com/office/officeart/2005/8/layout/default"/>
    <dgm:cxn modelId="{7BD64256-31EF-4CC0-92FD-16FA19A486C3}" type="presParOf" srcId="{B61F81B9-AD9A-4165-9322-E148C31095CE}" destId="{5C4D865D-14C4-487C-B786-6CB7FC49EEAC}" srcOrd="6" destOrd="0" presId="urn:microsoft.com/office/officeart/2005/8/layout/default"/>
    <dgm:cxn modelId="{15EA5A4B-9F1D-4E4F-9F47-65D4961211BF}" type="presParOf" srcId="{B61F81B9-AD9A-4165-9322-E148C31095CE}" destId="{7DE3D0D8-1A46-4E2A-B0B3-3F54F21DEF45}" srcOrd="7" destOrd="0" presId="urn:microsoft.com/office/officeart/2005/8/layout/default"/>
    <dgm:cxn modelId="{A35C7EFB-26F0-4739-9826-CA6465B77BD8}" type="presParOf" srcId="{B61F81B9-AD9A-4165-9322-E148C31095CE}" destId="{1D5497F5-8FF3-4494-A466-339AE4CB00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563-CE72-44CF-8049-CAB5B1F887CD}">
      <dsp:nvSpPr>
        <dsp:cNvPr id="0" name=""/>
        <dsp:cNvSpPr/>
      </dsp:nvSpPr>
      <dsp:spPr>
        <a:xfrm>
          <a:off x="1320" y="202628"/>
          <a:ext cx="1664270" cy="998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Caixinha de Dúvidas </a:t>
          </a:r>
          <a:endParaRPr lang="en-US" sz="1600" kern="1200"/>
        </a:p>
      </dsp:txBody>
      <dsp:txXfrm>
        <a:off x="1320" y="202628"/>
        <a:ext cx="1664270" cy="998562"/>
      </dsp:txXfrm>
    </dsp:sp>
    <dsp:sp modelId="{387F3006-C60B-4DC6-A511-2E42D2C052AA}">
      <dsp:nvSpPr>
        <dsp:cNvPr id="0" name=""/>
        <dsp:cNvSpPr/>
      </dsp:nvSpPr>
      <dsp:spPr>
        <a:xfrm>
          <a:off x="1832018" y="202628"/>
          <a:ext cx="1664270" cy="9985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Quem é você na quarentena? </a:t>
          </a:r>
          <a:endParaRPr lang="en-US" sz="1600" kern="1200"/>
        </a:p>
      </dsp:txBody>
      <dsp:txXfrm>
        <a:off x="1832018" y="202628"/>
        <a:ext cx="1664270" cy="998562"/>
      </dsp:txXfrm>
    </dsp:sp>
    <dsp:sp modelId="{D735A164-D384-47B7-BA03-AD6DB49D4870}">
      <dsp:nvSpPr>
        <dsp:cNvPr id="0" name=""/>
        <dsp:cNvSpPr/>
      </dsp:nvSpPr>
      <dsp:spPr>
        <a:xfrm>
          <a:off x="3662715" y="202628"/>
          <a:ext cx="1664270" cy="998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Eu e minhas emoções</a:t>
          </a:r>
          <a:endParaRPr lang="en-US" sz="1600" kern="1200" dirty="0"/>
        </a:p>
      </dsp:txBody>
      <dsp:txXfrm>
        <a:off x="3662715" y="202628"/>
        <a:ext cx="1664270" cy="998562"/>
      </dsp:txXfrm>
    </dsp:sp>
    <dsp:sp modelId="{070040AD-92A5-476E-8B2C-CBECDB09AFE8}">
      <dsp:nvSpPr>
        <dsp:cNvPr id="0" name=""/>
        <dsp:cNvSpPr/>
      </dsp:nvSpPr>
      <dsp:spPr>
        <a:xfrm>
          <a:off x="5493413" y="202628"/>
          <a:ext cx="1664270" cy="998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Boas-vindas para engajar! </a:t>
          </a:r>
          <a:endParaRPr lang="en-US" sz="1600" kern="1200"/>
        </a:p>
      </dsp:txBody>
      <dsp:txXfrm>
        <a:off x="5493413" y="202628"/>
        <a:ext cx="1664270" cy="998562"/>
      </dsp:txXfrm>
    </dsp:sp>
    <dsp:sp modelId="{0FBB4C77-FB91-4431-AA3F-57F83536A036}">
      <dsp:nvSpPr>
        <dsp:cNvPr id="0" name=""/>
        <dsp:cNvSpPr/>
      </dsp:nvSpPr>
      <dsp:spPr>
        <a:xfrm>
          <a:off x="7324111" y="202628"/>
          <a:ext cx="1664270" cy="99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 que trago na bagagem? </a:t>
          </a:r>
          <a:endParaRPr lang="en-US" sz="1600" kern="1200"/>
        </a:p>
      </dsp:txBody>
      <dsp:txXfrm>
        <a:off x="7324111" y="202628"/>
        <a:ext cx="1664270" cy="998562"/>
      </dsp:txXfrm>
    </dsp:sp>
    <dsp:sp modelId="{C6B66779-1E78-4DB0-9D55-39BABAC4A1D3}">
      <dsp:nvSpPr>
        <dsp:cNvPr id="0" name=""/>
        <dsp:cNvSpPr/>
      </dsp:nvSpPr>
      <dsp:spPr>
        <a:xfrm>
          <a:off x="9154808" y="202628"/>
          <a:ext cx="1664270" cy="998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Árvore dos Sonhos! </a:t>
          </a:r>
          <a:endParaRPr lang="en-US" sz="1600" kern="1200"/>
        </a:p>
      </dsp:txBody>
      <dsp:txXfrm>
        <a:off x="9154808" y="202628"/>
        <a:ext cx="1664270" cy="998562"/>
      </dsp:txXfrm>
    </dsp:sp>
    <dsp:sp modelId="{440E7F69-78C5-4F1B-B77C-1DCFF21A0CCF}">
      <dsp:nvSpPr>
        <dsp:cNvPr id="0" name=""/>
        <dsp:cNvSpPr/>
      </dsp:nvSpPr>
      <dsp:spPr>
        <a:xfrm>
          <a:off x="1320" y="1367618"/>
          <a:ext cx="1664270" cy="9985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 que muda na escola? </a:t>
          </a:r>
          <a:endParaRPr lang="en-US" sz="1600" kern="1200"/>
        </a:p>
      </dsp:txBody>
      <dsp:txXfrm>
        <a:off x="1320" y="1367618"/>
        <a:ext cx="1664270" cy="998562"/>
      </dsp:txXfrm>
    </dsp:sp>
    <dsp:sp modelId="{8CD6DE1F-3244-43C5-9B0F-6A10F91D1661}">
      <dsp:nvSpPr>
        <dsp:cNvPr id="0" name=""/>
        <dsp:cNvSpPr/>
      </dsp:nvSpPr>
      <dsp:spPr>
        <a:xfrm>
          <a:off x="1832018" y="1367618"/>
          <a:ext cx="1664270" cy="998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 MEME (ou post) da minha quarentena! </a:t>
          </a:r>
          <a:endParaRPr lang="en-US" sz="1600" kern="1200"/>
        </a:p>
      </dsp:txBody>
      <dsp:txXfrm>
        <a:off x="1832018" y="1367618"/>
        <a:ext cx="1664270" cy="998562"/>
      </dsp:txXfrm>
    </dsp:sp>
    <dsp:sp modelId="{A26EBB7D-C387-44CD-BAC7-5920F69E6049}">
      <dsp:nvSpPr>
        <dsp:cNvPr id="0" name=""/>
        <dsp:cNvSpPr/>
      </dsp:nvSpPr>
      <dsp:spPr>
        <a:xfrm>
          <a:off x="3662715" y="1367618"/>
          <a:ext cx="1664270" cy="998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 família dentro da escola! </a:t>
          </a:r>
          <a:endParaRPr lang="en-US" sz="1600" kern="1200"/>
        </a:p>
      </dsp:txBody>
      <dsp:txXfrm>
        <a:off x="3662715" y="1367618"/>
        <a:ext cx="1664270" cy="998562"/>
      </dsp:txXfrm>
    </dsp:sp>
    <dsp:sp modelId="{8C551966-EBB7-4F31-84DC-3F2A6988E8DB}">
      <dsp:nvSpPr>
        <dsp:cNvPr id="0" name=""/>
        <dsp:cNvSpPr/>
      </dsp:nvSpPr>
      <dsp:spPr>
        <a:xfrm>
          <a:off x="5493413" y="1367618"/>
          <a:ext cx="1664270" cy="99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 que aprendi na quarentena? </a:t>
          </a:r>
          <a:endParaRPr lang="en-US" sz="1600" kern="1200"/>
        </a:p>
      </dsp:txBody>
      <dsp:txXfrm>
        <a:off x="5493413" y="1367618"/>
        <a:ext cx="1664270" cy="998562"/>
      </dsp:txXfrm>
    </dsp:sp>
    <dsp:sp modelId="{1841BBDE-DB4B-41D6-82AB-C5D2E9ACC44E}">
      <dsp:nvSpPr>
        <dsp:cNvPr id="0" name=""/>
        <dsp:cNvSpPr/>
      </dsp:nvSpPr>
      <dsp:spPr>
        <a:xfrm>
          <a:off x="7324111" y="1367618"/>
          <a:ext cx="1664270" cy="998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Experiências dos professores! </a:t>
          </a:r>
          <a:endParaRPr lang="en-US" sz="1600" kern="1200"/>
        </a:p>
      </dsp:txBody>
      <dsp:txXfrm>
        <a:off x="7324111" y="1367618"/>
        <a:ext cx="1664270" cy="998562"/>
      </dsp:txXfrm>
    </dsp:sp>
    <dsp:sp modelId="{938EB683-483C-4869-9B54-7FC442EED109}">
      <dsp:nvSpPr>
        <dsp:cNvPr id="0" name=""/>
        <dsp:cNvSpPr/>
      </dsp:nvSpPr>
      <dsp:spPr>
        <a:xfrm>
          <a:off x="9154808" y="1367618"/>
          <a:ext cx="1664270" cy="9985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Construção da Cápsula do Tempo! </a:t>
          </a:r>
          <a:endParaRPr lang="en-US" sz="1600" kern="1200"/>
        </a:p>
      </dsp:txBody>
      <dsp:txXfrm>
        <a:off x="9154808" y="1367618"/>
        <a:ext cx="1664270" cy="998562"/>
      </dsp:txXfrm>
    </dsp:sp>
    <dsp:sp modelId="{07C2C179-B1D1-4109-A223-FFAF832D7AA0}">
      <dsp:nvSpPr>
        <dsp:cNvPr id="0" name=""/>
        <dsp:cNvSpPr/>
      </dsp:nvSpPr>
      <dsp:spPr>
        <a:xfrm>
          <a:off x="1320" y="2532607"/>
          <a:ext cx="1664270" cy="998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Meus amigos me ajudam! </a:t>
          </a:r>
          <a:endParaRPr lang="en-US" sz="1600" kern="1200"/>
        </a:p>
      </dsp:txBody>
      <dsp:txXfrm>
        <a:off x="1320" y="2532607"/>
        <a:ext cx="1664270" cy="998562"/>
      </dsp:txXfrm>
    </dsp:sp>
    <dsp:sp modelId="{A6FB8989-7AC0-42DC-91C1-74B8D50D88F6}">
      <dsp:nvSpPr>
        <dsp:cNvPr id="0" name=""/>
        <dsp:cNvSpPr/>
      </dsp:nvSpPr>
      <dsp:spPr>
        <a:xfrm>
          <a:off x="1832018" y="2532607"/>
          <a:ext cx="1664270" cy="998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Pensando positivamente! </a:t>
          </a:r>
          <a:endParaRPr lang="en-US" sz="1600" kern="1200"/>
        </a:p>
      </dsp:txBody>
      <dsp:txXfrm>
        <a:off x="1832018" y="2532607"/>
        <a:ext cx="1664270" cy="998562"/>
      </dsp:txXfrm>
    </dsp:sp>
    <dsp:sp modelId="{0F58871B-6845-45D4-A400-E45CD514C99B}">
      <dsp:nvSpPr>
        <dsp:cNvPr id="0" name=""/>
        <dsp:cNvSpPr/>
      </dsp:nvSpPr>
      <dsp:spPr>
        <a:xfrm>
          <a:off x="3662715" y="2532607"/>
          <a:ext cx="1664270" cy="99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Como eu me sinto? </a:t>
          </a:r>
          <a:endParaRPr lang="en-US" sz="1600" kern="1200"/>
        </a:p>
      </dsp:txBody>
      <dsp:txXfrm>
        <a:off x="3662715" y="2532607"/>
        <a:ext cx="1664270" cy="998562"/>
      </dsp:txXfrm>
    </dsp:sp>
    <dsp:sp modelId="{87A3B72E-E867-4B0F-BCEE-4D261741A34F}">
      <dsp:nvSpPr>
        <dsp:cNvPr id="0" name=""/>
        <dsp:cNvSpPr/>
      </dsp:nvSpPr>
      <dsp:spPr>
        <a:xfrm>
          <a:off x="5493413" y="2532607"/>
          <a:ext cx="1664270" cy="998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Como quero me sentir?</a:t>
          </a:r>
          <a:endParaRPr lang="en-US" sz="1600" kern="1200"/>
        </a:p>
      </dsp:txBody>
      <dsp:txXfrm>
        <a:off x="5493413" y="2532607"/>
        <a:ext cx="1664270" cy="998562"/>
      </dsp:txXfrm>
    </dsp:sp>
    <dsp:sp modelId="{B48661C2-24A7-4929-9091-054FCD3F3F93}">
      <dsp:nvSpPr>
        <dsp:cNvPr id="0" name=""/>
        <dsp:cNvSpPr/>
      </dsp:nvSpPr>
      <dsp:spPr>
        <a:xfrm>
          <a:off x="7324111" y="2532607"/>
          <a:ext cx="1664270" cy="9985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 que levo comigo dos encontros de acolhimento? </a:t>
          </a:r>
          <a:endParaRPr lang="en-US" sz="1600" kern="1200"/>
        </a:p>
      </dsp:txBody>
      <dsp:txXfrm>
        <a:off x="7324111" y="2532607"/>
        <a:ext cx="1664270" cy="998562"/>
      </dsp:txXfrm>
    </dsp:sp>
    <dsp:sp modelId="{82BFE26E-17ED-4B4E-844A-DB6AF2B1823B}">
      <dsp:nvSpPr>
        <dsp:cNvPr id="0" name=""/>
        <dsp:cNvSpPr/>
      </dsp:nvSpPr>
      <dsp:spPr>
        <a:xfrm>
          <a:off x="9154808" y="2532607"/>
          <a:ext cx="1664270" cy="998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Avaliação dos momentos de acolhimento</a:t>
          </a:r>
          <a:endParaRPr lang="en-US" sz="1600" kern="1200"/>
        </a:p>
      </dsp:txBody>
      <dsp:txXfrm>
        <a:off x="9154808" y="2532607"/>
        <a:ext cx="1664270" cy="998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E6B32-C768-413B-AD6B-C5581486F4CF}">
      <dsp:nvSpPr>
        <dsp:cNvPr id="0" name=""/>
        <dsp:cNvSpPr/>
      </dsp:nvSpPr>
      <dsp:spPr>
        <a:xfrm>
          <a:off x="0" y="16284"/>
          <a:ext cx="10515600" cy="2129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/>
            <a:t>Art. 2º A Comissão de Mediação de Conflitos – CMC terá o objetivo de atuar na prevenção e na resolução dos conflitos escolares que prejudiquem o processo educativo e envolvam educandos, professores e servidores.</a:t>
          </a:r>
          <a:endParaRPr lang="en-US" sz="2100" kern="1200" dirty="0"/>
        </a:p>
      </dsp:txBody>
      <dsp:txXfrm>
        <a:off x="103936" y="120220"/>
        <a:ext cx="10307728" cy="1921272"/>
      </dsp:txXfrm>
    </dsp:sp>
    <dsp:sp modelId="{EDA00B9F-1112-44B9-9FCE-BF7F6815AFB9}">
      <dsp:nvSpPr>
        <dsp:cNvPr id="0" name=""/>
        <dsp:cNvSpPr/>
      </dsp:nvSpPr>
      <dsp:spPr>
        <a:xfrm>
          <a:off x="0" y="2205909"/>
          <a:ext cx="10515600" cy="212914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/>
            <a:t>Art. 3º A Comissão de Mediação de Conflitos – CMC será implantada nos Centros de Educação Infantil – CEIs, nos Centros Municipais de Educação Infantil – CEMEIs, nas Escolas Municipais de Educação Infantil – EMEIs, nas Escolas Municipais de Ensino Fundamental – EMEFs, nas Escolas Municipais de Ensino Fundamental e Médio – EMEFMs, nas Escolas Municipais de Educação Bilíngue para Surdos – EMEBSs e nos Centros Integrados de Educação de Jovens e Adultos – CIEJAs.</a:t>
          </a:r>
          <a:endParaRPr lang="en-US" sz="2100" kern="1200"/>
        </a:p>
      </dsp:txBody>
      <dsp:txXfrm>
        <a:off x="103936" y="2309845"/>
        <a:ext cx="10307728" cy="1921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2F127-4E63-472F-B279-06D33AE9F3E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/>
            <a:t>I – mediar conflitos ocorridos no interior da unidade educacional que envolvam educandos e profissionais da educação;</a:t>
          </a:r>
          <a:endParaRPr lang="en-US" sz="2100" kern="1200"/>
        </a:p>
      </dsp:txBody>
      <dsp:txXfrm>
        <a:off x="0" y="39687"/>
        <a:ext cx="3286125" cy="1971675"/>
      </dsp:txXfrm>
    </dsp:sp>
    <dsp:sp modelId="{8F0D25B0-2259-4ED3-B634-D03EC32BAE1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/>
            <a:t>II – orientar a comunidade escolar por meio da mediação independente e imparcial, sugerindo medidas para a resolução dos conflitos;</a:t>
          </a:r>
          <a:endParaRPr lang="en-US" sz="2100" kern="1200"/>
        </a:p>
      </dsp:txBody>
      <dsp:txXfrm>
        <a:off x="3614737" y="39687"/>
        <a:ext cx="3286125" cy="1971675"/>
      </dsp:txXfrm>
    </dsp:sp>
    <dsp:sp modelId="{8D8FAE1F-5DCC-4D14-917A-FD5157F2ECD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/>
            <a:t>III – identificar as causas das diferentes formas de violência no âmbito escolar;</a:t>
          </a:r>
          <a:endParaRPr lang="en-US" sz="2100" kern="1200"/>
        </a:p>
      </dsp:txBody>
      <dsp:txXfrm>
        <a:off x="7229475" y="39687"/>
        <a:ext cx="3286125" cy="1971675"/>
      </dsp:txXfrm>
    </dsp:sp>
    <dsp:sp modelId="{5C4D865D-14C4-487C-B786-6CB7FC49EEA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/>
            <a:t>IV – identificar as áreas que apresentem risco de violência nas unidades educacionais;</a:t>
          </a:r>
          <a:endParaRPr lang="en-US" sz="2100" kern="1200"/>
        </a:p>
      </dsp:txBody>
      <dsp:txXfrm>
        <a:off x="1807368" y="2339975"/>
        <a:ext cx="3286125" cy="1971675"/>
      </dsp:txXfrm>
    </dsp:sp>
    <dsp:sp modelId="{1D5497F5-8FF3-4494-A466-339AE4CB0023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/>
            <a:t>V – apresentar soluções e encaminhamentos à equipe gestora da unidade educacional para equacionamento dos problemas enfrentados.</a:t>
          </a:r>
          <a:endParaRPr lang="en-US" sz="2100" kern="120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9D0BB-7BC2-470A-B7E2-D4AC208AC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C3DE52-998A-455D-8AA2-ACA6630E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EA11D-3F71-4D0C-A905-FCE792F0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544D7C-AA20-44AF-A28E-E98A4142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AE4470-1F83-44CF-96BB-953EF2A6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3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7E42B-5DCB-45F3-AB09-817BF567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A68A87-D1E6-406C-99B2-73518722C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B80CA9-2BB1-4489-9C89-7DCD247C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AB0B2A-CD64-4E68-B0F8-CEB0CB1A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4F642C-F841-4AA0-ACA0-1B76E836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47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14D45-4141-4A59-8192-D77588A81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9B5FB6-5A25-4EC2-A671-C8F7C637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34B8CC-419C-4EA2-8761-6F8E12B5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7207AB-0A59-49DB-9C7F-240ACF6E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EB7CD6-B908-49C6-A80F-8C242B83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8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9208C-DA7B-4472-8CA5-1B0870E9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7F9990-D35A-4834-B95E-3326A8CD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048223-43BD-46EC-A2D9-6F8267BE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361188-1FCB-4F6E-96A9-5494D016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7CC733-5FF9-4FDF-A87B-32452719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7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58B31-1E5F-407D-A92B-7F8274C1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FE10BB-8ACA-4506-8A7D-32AD85B7C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CDEEA7-8F51-4EA5-915E-DACC3785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B93704-B162-4E4C-BB19-D34CCA33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9EBC48-E8AB-44FB-8746-BA81DD65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81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DC8AF-2C6D-4281-AEE7-03F9417E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1D5D29-EA55-459D-998F-CD92EDCEE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FE869D-D28A-44D5-B1AD-C0033F715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1D0989-26F8-4D95-A03C-683492EF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09FE88-5F3F-4E0C-8027-7FBDB808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1E4DF6-6A69-4685-82D3-A611F897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2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EB001-CC2B-4F97-8F26-2998D6DE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4C7079-59AA-4BB2-86BA-C6319AAB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E792B2-D4DD-446D-9A2C-CF0FEC41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1DF419-3391-4F8E-81A5-51932077E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54D59D-4777-4811-B887-675CBC137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BF42122-B391-4D73-A41F-141C18D1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0F1667-FBE3-4A4A-AACC-0C892398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A86F770-F332-4611-BED3-954258F1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87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8B0CF-0413-4A7F-82F3-F8100A1F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944A0D-F7EE-44B7-93F2-4CD3B2E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745D1B-33AE-47AD-809A-FCD260A7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F23982-5DDF-4AA3-83BA-A6583C4F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99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ADFCE4-9A97-474A-AA47-7E4FC097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677246-D078-4948-A52C-73EBF3AE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20772A-B54B-418F-BBA4-0BD3A4F2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91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C6F42-E5ED-47DA-BCCD-B40D964E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0A4184-2584-4363-9A97-4EC63950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3E8E8C-2E12-4368-87B7-F3898D880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7799CF-ABD5-48C4-980F-CD1AF16A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8FFA38-AAF4-4F7F-B2E5-6114015D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6AF770-F513-41CC-BA6C-3DDAA7F4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8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95525-3E55-4649-9CCA-217DCB0C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1F6094-3BB5-415C-AF01-14089069C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2E3724-5A0A-4E5E-9AE4-66C1692E7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A680B-57A3-4D69-9C61-DD46B669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7C6C34-20EC-4025-B908-FFF509C8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E4940A-EBB5-4EE7-82B9-A3CD9358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8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F080F4-CEA7-4151-836F-B9B49245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556FBC-49B0-4CC2-8330-F108DB899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5ED9E2-6A1E-4C70-A2A4-FEA08B834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9CC3-FFB7-44EE-8DAD-C5A61F41C6D9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BDDE3F-468B-4C09-B884-F6A4222F8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1FF737-7D91-48B6-9B2A-906EAC922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70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institutoayrtonsenna.org.br/content/dam/institutoayrtonsenna/hub-socioemocional/instituto-ayrton-senna-fichas-de-acolhiment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CF4C854-6EFE-44AF-8FB8-45979AECB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" r="1" b="1"/>
          <a:stretch/>
        </p:blipFill>
        <p:spPr>
          <a:xfrm>
            <a:off x="5790371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7ADA24-F07F-4AF3-A108-8B0538C1B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14D14F-3568-4919-B182-00C870F946EB}"/>
              </a:ext>
            </a:extLst>
          </p:cNvPr>
          <p:cNvSpPr txBox="1"/>
          <p:nvPr/>
        </p:nvSpPr>
        <p:spPr>
          <a:xfrm>
            <a:off x="779733" y="3011476"/>
            <a:ext cx="4519338" cy="1855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Escuta</a:t>
            </a:r>
            <a:r>
              <a:rPr lang="en-US" sz="3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ativa</a:t>
            </a:r>
            <a:r>
              <a:rPr lang="en-US" sz="3400" b="1" dirty="0">
                <a:latin typeface="+mj-lt"/>
                <a:ea typeface="+mj-ea"/>
                <a:cs typeface="+mj-cs"/>
              </a:rPr>
              <a:t>,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diálogo</a:t>
            </a:r>
            <a:r>
              <a:rPr lang="en-US" sz="3400" b="1" dirty="0">
                <a:latin typeface="+mj-lt"/>
                <a:ea typeface="+mj-ea"/>
                <a:cs typeface="+mj-cs"/>
              </a:rPr>
              <a:t> e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participação</a:t>
            </a:r>
            <a:r>
              <a:rPr lang="en-US" sz="3400" b="1" dirty="0">
                <a:latin typeface="+mj-lt"/>
                <a:ea typeface="+mj-ea"/>
                <a:cs typeface="+mj-cs"/>
              </a:rPr>
              <a:t>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coletiva</a:t>
            </a:r>
            <a:r>
              <a:rPr lang="en-US" sz="3400" b="1" dirty="0">
                <a:latin typeface="+mj-lt"/>
                <a:ea typeface="+mj-ea"/>
                <a:cs typeface="+mj-cs"/>
              </a:rPr>
              <a:t>! 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859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B88578-9F73-4A81-A4A3-641EFA6A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991" y="618681"/>
            <a:ext cx="3262009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TANTAS TRASNFORMAÇÕES TAMBÉM PODEM CAUSAR CONFLITOS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721ED24-08EE-45BA-B544-BD9D2A45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4" r="10127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1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47339-B63A-4D6A-810E-A3439691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655286"/>
            <a:ext cx="4609057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DECRETO Nº 56.560/2015: </a:t>
            </a:r>
            <a:b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0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Regulamenta</a:t>
            </a:r>
            <a: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 </a:t>
            </a:r>
            <a:r>
              <a:rPr lang="en-US" sz="30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Comissão</a:t>
            </a:r>
            <a: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30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Mediação</a:t>
            </a:r>
            <a: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30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Conflitos</a:t>
            </a:r>
            <a: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CMC </a:t>
            </a:r>
            <a:r>
              <a:rPr lang="en-US" sz="30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nas</a:t>
            </a:r>
            <a: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UEs</a:t>
            </a:r>
            <a:b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825777-44D1-49BA-AE46-68143704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79" y="2083205"/>
            <a:ext cx="5079371" cy="262857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9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CB849A2-07AF-4910-9C58-1DB5A9932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6188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8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53405E-CFFA-4E80-BECD-134680BB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t-BR" sz="2500" b="1" i="0">
                <a:effectLst/>
                <a:latin typeface="Roboto" panose="02000000000000000000" pitchFamily="2" charset="0"/>
              </a:rPr>
              <a:t>Art. 5º A Comissão de Mediação de Conflitos – CMC terá as seguintes atribuições:</a:t>
            </a:r>
            <a:br>
              <a:rPr lang="pt-BR" sz="2500" b="0" i="0">
                <a:effectLst/>
                <a:latin typeface="Roboto" panose="02000000000000000000" pitchFamily="2" charset="0"/>
              </a:rPr>
            </a:br>
            <a:endParaRPr lang="pt-BR" sz="25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1E908E7-1094-44E8-9AEF-9CF0773D3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174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49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54FC6B-CAAE-4E5A-84A5-1E4963CE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pt-BR" sz="2500" b="1" i="0">
                <a:effectLst/>
                <a:latin typeface="Roboto" panose="02000000000000000000" pitchFamily="2" charset="0"/>
              </a:rPr>
              <a:t>Art. 6º A Comissão de Mediação de Conflitos – CMC será composta de representantes das equipes gestora, docente e de apoio à educação, dos responsáveis ou familiares dos educandos e dos educandos, observada a seguinte proporção:</a:t>
            </a:r>
            <a:br>
              <a:rPr lang="pt-BR" sz="2500" b="0" i="0">
                <a:effectLst/>
                <a:latin typeface="Roboto" panose="02000000000000000000" pitchFamily="2" charset="0"/>
              </a:rPr>
            </a:br>
            <a:endParaRPr lang="pt-BR" sz="25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4DEDC1D8-CA47-489C-811E-37117D8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numCol="2">
            <a:normAutofit/>
          </a:bodyPr>
          <a:lstStyle/>
          <a:p>
            <a:pPr marL="0" indent="0" fontAlgn="base">
              <a:buNone/>
            </a:pPr>
            <a:r>
              <a:rPr lang="pt-BR" sz="1700" b="1" i="0">
                <a:effectLst/>
                <a:latin typeface="Roboto" panose="02000000000000000000" pitchFamily="2" charset="0"/>
              </a:rPr>
              <a:t>I – nos CEIs, CEMEIs e EMEIs:</a:t>
            </a:r>
          </a:p>
          <a:p>
            <a:pPr marL="0" indent="0" fontAlgn="base">
              <a:buNone/>
            </a:pPr>
            <a:endParaRPr lang="pt-BR" sz="1700" b="1" i="0">
              <a:effectLst/>
              <a:latin typeface="Roboto" panose="02000000000000000000" pitchFamily="2" charset="0"/>
            </a:endParaRP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a) equipe gestora: 1 (um);</a:t>
            </a: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b) professores efetivos: 2 (dois);</a:t>
            </a: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c) equipe de apoio: 1 (um);</a:t>
            </a: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d) responsáveis ou familiares dos educandos: 2 (dois);</a:t>
            </a:r>
          </a:p>
          <a:p>
            <a:pPr fontAlgn="base"/>
            <a:endParaRPr lang="pt-BR" sz="1700">
              <a:latin typeface="Roboto" panose="02000000000000000000" pitchFamily="2" charset="0"/>
            </a:endParaRPr>
          </a:p>
          <a:p>
            <a:pPr fontAlgn="base"/>
            <a:endParaRPr lang="pt-BR" sz="1700" b="0" i="0">
              <a:effectLst/>
              <a:latin typeface="Roboto" panose="02000000000000000000" pitchFamily="2" charset="0"/>
            </a:endParaRPr>
          </a:p>
          <a:p>
            <a:pPr fontAlgn="base"/>
            <a:endParaRPr lang="pt-BR" sz="1700">
              <a:latin typeface="Roboto" panose="02000000000000000000" pitchFamily="2" charset="0"/>
            </a:endParaRPr>
          </a:p>
          <a:p>
            <a:pPr fontAlgn="base"/>
            <a:endParaRPr lang="pt-BR" sz="1700" b="0" i="0">
              <a:effectLst/>
              <a:latin typeface="Roboto" panose="02000000000000000000" pitchFamily="2" charset="0"/>
            </a:endParaRPr>
          </a:p>
          <a:p>
            <a:pPr fontAlgn="base"/>
            <a:endParaRPr lang="pt-BR" sz="1700" b="0" i="0">
              <a:effectLst/>
              <a:latin typeface="Roboto" panose="02000000000000000000" pitchFamily="2" charset="0"/>
            </a:endParaRPr>
          </a:p>
          <a:p>
            <a:pPr marL="0" indent="0" fontAlgn="base">
              <a:buNone/>
            </a:pPr>
            <a:r>
              <a:rPr lang="pt-BR" sz="1700" b="1" i="0">
                <a:effectLst/>
                <a:latin typeface="Roboto" panose="02000000000000000000" pitchFamily="2" charset="0"/>
              </a:rPr>
              <a:t>II – nas EMEFs, EMEFMs, EMEBSs e CIEJAs:</a:t>
            </a:r>
          </a:p>
          <a:p>
            <a:pPr marL="0" indent="0" fontAlgn="base">
              <a:buNone/>
            </a:pPr>
            <a:endParaRPr lang="pt-BR" sz="1700" b="1" i="0">
              <a:effectLst/>
              <a:latin typeface="Roboto" panose="02000000000000000000" pitchFamily="2" charset="0"/>
            </a:endParaRP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a) equipe gestora: 1 (um);</a:t>
            </a: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b) professores efetivos: 3 (três);</a:t>
            </a: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c) equipe de apoio: 2 (dois);</a:t>
            </a: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d) responsáveis ou familiares dos educandos: 3 (três);</a:t>
            </a: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e) educandos: 3 (três).</a:t>
            </a:r>
          </a:p>
          <a:p>
            <a:pPr fontAlgn="base"/>
            <a:r>
              <a:rPr lang="pt-BR" sz="1700" b="0" i="0">
                <a:effectLst/>
                <a:latin typeface="Roboto" panose="02000000000000000000" pitchFamily="2" charset="0"/>
              </a:rPr>
              <a:t>§ 1º Cada titular contará com um suplente.</a:t>
            </a:r>
          </a:p>
          <a:p>
            <a:pPr marL="0" indent="0">
              <a:buNone/>
            </a:pPr>
            <a:endParaRPr lang="pt-BR" sz="1700" b="1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86067-7B0C-47B6-B187-21D2AB2E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Art. 7º Os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membros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da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Comissão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Mediação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Conflitos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– CMC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serão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escolhidos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mediante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processo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eletivo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realizado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pelos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Conselhos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de Escola,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pelos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Conselhos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dos CEIs e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pelos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Conselhos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de CIEJAs,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cujos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procedimentos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serão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fixados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em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ato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da </a:t>
            </a:r>
            <a:r>
              <a:rPr lang="en-US" sz="2000" b="1" i="0" kern="1200" dirty="0" err="1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Secretaria</a:t>
            </a:r>
            <a:r>
              <a:rPr lang="en-US" sz="20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 Municipal de Educação.</a:t>
            </a:r>
            <a:b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EE916E-58AC-4252-9273-4D342A17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2400" b="1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Art. 8º A Comissão de Mediação de Conflitos – CMC será coordenada pelo representante da equipe gestora, que terá as seguintes atribuições:</a:t>
            </a:r>
            <a:br>
              <a:rPr lang="pt-BR" sz="24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pt-BR" sz="2400">
              <a:solidFill>
                <a:srgbClr val="FFFFFF"/>
              </a:solidFill>
            </a:endParaRP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A2EDB6-0218-469B-A2A6-9C74B096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fontAlgn="base"/>
            <a:r>
              <a:rPr lang="pt-BR" sz="1800" b="0" i="0">
                <a:effectLst/>
                <a:latin typeface="Roboto" panose="02000000000000000000" pitchFamily="2" charset="0"/>
              </a:rPr>
              <a:t>I – promover, juntamente com os demais membros da CMC, amplo debate sobre a cultura da mediação de conflitos e as diferentes formas de violência no ambiente escolar;</a:t>
            </a:r>
          </a:p>
          <a:p>
            <a:pPr fontAlgn="base"/>
            <a:r>
              <a:rPr lang="pt-BR" sz="1800" b="0" i="0">
                <a:effectLst/>
                <a:latin typeface="Roboto" panose="02000000000000000000" pitchFamily="2" charset="0"/>
              </a:rPr>
              <a:t>II – participar de ações de formação em cultura da mediação de conflitos oferecidas pela Secretaria Municipal de Educação – SME;</a:t>
            </a:r>
          </a:p>
          <a:p>
            <a:pPr fontAlgn="base"/>
            <a:r>
              <a:rPr lang="pt-BR" sz="1800" b="0" i="0">
                <a:effectLst/>
                <a:latin typeface="Roboto" panose="02000000000000000000" pitchFamily="2" charset="0"/>
              </a:rPr>
              <a:t>III – garantir e sistematizar os registros das ações e encaminhamentos propostos pela CMC;</a:t>
            </a:r>
          </a:p>
          <a:p>
            <a:pPr fontAlgn="base"/>
            <a:r>
              <a:rPr lang="pt-BR" sz="1800" b="0" i="0">
                <a:effectLst/>
                <a:latin typeface="Roboto" panose="02000000000000000000" pitchFamily="2" charset="0"/>
              </a:rPr>
              <a:t>IV – acompanhar as ações e encaminhamentos propostos;</a:t>
            </a:r>
          </a:p>
          <a:p>
            <a:pPr fontAlgn="base"/>
            <a:r>
              <a:rPr lang="pt-BR" sz="1800" b="0" i="0">
                <a:effectLst/>
                <a:latin typeface="Roboto" panose="02000000000000000000" pitchFamily="2" charset="0"/>
              </a:rPr>
              <a:t>V – juntamente com os diversos segmentos da unidade educacional, articular as propostas e ações da CMC ao projeto </a:t>
            </a:r>
            <a:r>
              <a:rPr lang="pt-BR" sz="1800" b="0" i="0" err="1">
                <a:effectLst/>
                <a:latin typeface="Roboto" panose="02000000000000000000" pitchFamily="2" charset="0"/>
              </a:rPr>
              <a:t>político-pedagógico</a:t>
            </a:r>
            <a:r>
              <a:rPr lang="pt-BR" sz="1800" b="0" i="0">
                <a:effectLst/>
                <a:latin typeface="Roboto" panose="02000000000000000000" pitchFamily="2" charset="0"/>
              </a:rPr>
              <a:t> da unidade educacional;</a:t>
            </a:r>
          </a:p>
          <a:p>
            <a:pPr fontAlgn="base"/>
            <a:r>
              <a:rPr lang="pt-BR" sz="1800" b="0" i="0">
                <a:effectLst/>
                <a:latin typeface="Roboto" panose="02000000000000000000" pitchFamily="2" charset="0"/>
              </a:rPr>
              <a:t>VI – integrar e articular a unidade educacional nas ações intersetoriais da Rede de Proteção Social do território, em busca de soluções e encaminhamentos conjuntos;</a:t>
            </a:r>
          </a:p>
          <a:p>
            <a:pPr fontAlgn="base"/>
            <a:r>
              <a:rPr lang="pt-BR" sz="1800" b="0" i="0">
                <a:effectLst/>
                <a:latin typeface="Roboto" panose="02000000000000000000" pitchFamily="2" charset="0"/>
              </a:rPr>
              <a:t>VII – rever, se necessário, juntamente com a comunidade escolar, as normas de convívio estabelecidas no regimento da unidade educacional.</a:t>
            </a:r>
          </a:p>
          <a:p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75064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655435-5A15-49CF-AB3A-9E73C90C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sz="2800" b="1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Art. 9º Cada Diretoria Regional de Educação – DRE constituirá um Grupo de Mediação de Conflitos da Diretoria Regional de Educação, com as seguintes atribuições</a:t>
            </a:r>
            <a:endParaRPr lang="pt-BR" sz="2800" b="1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5AE5FD-1247-44C6-B218-E00CAD30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fontAlgn="base"/>
            <a:r>
              <a:rPr lang="pt-BR" sz="2400" b="0" i="0">
                <a:effectLst/>
                <a:latin typeface="Roboto" panose="02000000000000000000" pitchFamily="2" charset="0"/>
              </a:rPr>
              <a:t>I – acompanhar a implantação e implementação das </a:t>
            </a:r>
            <a:r>
              <a:rPr lang="pt-BR" sz="2400" b="0" i="0" err="1">
                <a:effectLst/>
                <a:latin typeface="Roboto" panose="02000000000000000000" pitchFamily="2" charset="0"/>
              </a:rPr>
              <a:t>CMCs</a:t>
            </a:r>
            <a:r>
              <a:rPr lang="pt-BR" sz="2400" b="0" i="0">
                <a:effectLst/>
                <a:latin typeface="Roboto" panose="02000000000000000000" pitchFamily="2" charset="0"/>
              </a:rPr>
              <a:t>;</a:t>
            </a:r>
          </a:p>
          <a:p>
            <a:pPr fontAlgn="base"/>
            <a:r>
              <a:rPr lang="pt-BR" sz="2400" b="0" i="0">
                <a:effectLst/>
                <a:latin typeface="Roboto" panose="02000000000000000000" pitchFamily="2" charset="0"/>
              </a:rPr>
              <a:t>II – apoiar e acompanhar as ações das </a:t>
            </a:r>
            <a:r>
              <a:rPr lang="pt-BR" sz="2400" b="0" i="0" err="1">
                <a:effectLst/>
                <a:latin typeface="Roboto" panose="02000000000000000000" pitchFamily="2" charset="0"/>
              </a:rPr>
              <a:t>CMCs</a:t>
            </a:r>
            <a:r>
              <a:rPr lang="pt-BR" sz="2400" b="0" i="0">
                <a:effectLst/>
                <a:latin typeface="Roboto" panose="02000000000000000000" pitchFamily="2" charset="0"/>
              </a:rPr>
              <a:t>;</a:t>
            </a:r>
          </a:p>
          <a:p>
            <a:pPr fontAlgn="base"/>
            <a:r>
              <a:rPr lang="pt-BR" sz="2400" b="0" i="0">
                <a:effectLst/>
                <a:latin typeface="Roboto" panose="02000000000000000000" pitchFamily="2" charset="0"/>
              </a:rPr>
              <a:t>III – auxiliar as </a:t>
            </a:r>
            <a:r>
              <a:rPr lang="pt-BR" sz="2400" b="0" i="0" err="1">
                <a:effectLst/>
                <a:latin typeface="Roboto" panose="02000000000000000000" pitchFamily="2" charset="0"/>
              </a:rPr>
              <a:t>CMCs</a:t>
            </a:r>
            <a:r>
              <a:rPr lang="pt-BR" sz="2400" b="0" i="0">
                <a:effectLst/>
                <a:latin typeface="Roboto" panose="02000000000000000000" pitchFamily="2" charset="0"/>
              </a:rPr>
              <a:t> quando esgotadas as possibilidades de intervenção nas situações de maior complexidade;</a:t>
            </a:r>
          </a:p>
          <a:p>
            <a:pPr fontAlgn="base"/>
            <a:r>
              <a:rPr lang="pt-BR" sz="2400" b="0" i="0">
                <a:effectLst/>
                <a:latin typeface="Roboto" panose="02000000000000000000" pitchFamily="2" charset="0"/>
              </a:rPr>
              <a:t>IV – propor ações de formação em mediação de conflitos;</a:t>
            </a:r>
          </a:p>
          <a:p>
            <a:pPr fontAlgn="base"/>
            <a:r>
              <a:rPr lang="pt-BR" sz="2400" b="0" i="0">
                <a:effectLst/>
                <a:latin typeface="Roboto" panose="02000000000000000000" pitchFamily="2" charset="0"/>
              </a:rPr>
              <a:t>V – articular e fortalecer as ações intersetoriais da Rede de Proteção Social no território da DRE.</a:t>
            </a:r>
          </a:p>
          <a:p>
            <a:endParaRPr lang="pt-BR" sz="24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2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F9D2C6-561D-4FD9-B72D-B0C6D0996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261298-FCAB-4DBF-B7C8-B17DAC59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 b="1"/>
              <a:t>O que nos une e nos move!!!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2B53A-B643-44F5-A2F7-590D5272B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pt-BR" sz="2000" dirty="0"/>
              <a:t>Coletividade</a:t>
            </a:r>
          </a:p>
          <a:p>
            <a:r>
              <a:rPr lang="pt-BR" sz="2000" dirty="0"/>
              <a:t>Amorosidade</a:t>
            </a:r>
          </a:p>
          <a:p>
            <a:r>
              <a:rPr lang="pt-BR" sz="2000" dirty="0"/>
              <a:t>Escuta</a:t>
            </a:r>
          </a:p>
          <a:p>
            <a:r>
              <a:rPr lang="pt-BR" sz="2000" dirty="0"/>
              <a:t>Empatia</a:t>
            </a:r>
          </a:p>
          <a:p>
            <a:r>
              <a:rPr lang="pt-BR" sz="2000" dirty="0"/>
              <a:t>Respeito</a:t>
            </a:r>
          </a:p>
          <a:p>
            <a:r>
              <a:rPr lang="pt-BR" sz="2000" dirty="0"/>
              <a:t>Bom aprendizado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679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ABBD0A-757E-4498-BEEC-4C141A783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749" b="35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60B15C-295D-4C71-A1E9-00648640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Obrigada!</a:t>
            </a:r>
            <a:br>
              <a:rPr lang="en-US" sz="6000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60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DA0CA93-F023-4BE3-A105-9799A9F3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6" t="9091" r="42643"/>
          <a:stretch/>
        </p:blipFill>
        <p:spPr>
          <a:xfrm>
            <a:off x="3454977" y="10"/>
            <a:ext cx="8668512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687C55-F5A8-448D-B071-CFACDA37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852" y="2230134"/>
            <a:ext cx="5467546" cy="1865851"/>
          </a:xfrm>
        </p:spPr>
        <p:txBody>
          <a:bodyPr anchor="b">
            <a:normAutofit fontScale="90000"/>
          </a:bodyPr>
          <a:lstStyle/>
          <a:p>
            <a:pPr algn="l"/>
            <a:r>
              <a:rPr lang="pt-BR" sz="3700" dirty="0"/>
              <a:t>QUAIS SÃO AS INQUIETAÇÕES QUE ACOMPANHAM O RETORNO ÀS AULAS?</a:t>
            </a:r>
            <a:br>
              <a:rPr lang="pt-BR" sz="3700" dirty="0"/>
            </a:br>
            <a:br>
              <a:rPr lang="pt-BR" sz="37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AE1CBB-161D-44AD-9714-0891208C0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780046"/>
            <a:ext cx="5291224" cy="1847563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8000" b="1" dirty="0"/>
              <a:t>Condições Sanitárias da escola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8000" b="1" dirty="0"/>
              <a:t>Segurança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8000" b="1" dirty="0"/>
              <a:t>Nível de estresse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8000" b="1" dirty="0"/>
              <a:t>Retomada do conteúdo pedagógico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8000" b="1" dirty="0"/>
              <a:t>Empatia</a:t>
            </a:r>
            <a:endParaRPr lang="pt-BR" sz="5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44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AE94AC-D296-4624-AC45-499C68E8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63316"/>
            <a:ext cx="10905066" cy="533136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upo grande de paraquedismo no ar">
            <a:extLst>
              <a:ext uri="{FF2B5EF4-FFF2-40B4-BE49-F238E27FC236}">
                <a16:creationId xmlns:a16="http://schemas.microsoft.com/office/drawing/2014/main" id="{25404869-8039-444F-BB68-E88DF2BD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6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309485D-D0B3-494E-8F69-CB6EBD485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400" b="1" dirty="0"/>
              <a:t>Como o trabalho coletivo pode auxiliar na retomada das atividades?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7D006CFC-BE1F-4A78-AD72-6E068262A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/>
              <a:t>FAMILIARES</a:t>
            </a:r>
            <a:br>
              <a:rPr lang="pt-BR" sz="2000" b="1" dirty="0"/>
            </a:br>
            <a:r>
              <a:rPr lang="pt-BR" sz="2000" b="1" dirty="0"/>
              <a:t>ESTUDANTES</a:t>
            </a:r>
            <a:br>
              <a:rPr lang="pt-BR" sz="2000" b="1" dirty="0"/>
            </a:br>
            <a:r>
              <a:rPr lang="pt-BR" sz="2000" b="1" dirty="0"/>
              <a:t>EQUIPE GESTORA</a:t>
            </a:r>
            <a:br>
              <a:rPr lang="pt-BR" sz="2000" b="1" dirty="0"/>
            </a:br>
            <a:r>
              <a:rPr lang="pt-BR" sz="2000" b="1" dirty="0"/>
              <a:t>EDUCADORES (AS)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746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86D90FE-329B-4B01-83CF-AD0E910BF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pt-BR" sz="6600"/>
              <a:t>Palavra de ordem! </a:t>
            </a:r>
            <a:br>
              <a:rPr lang="pt-BR" sz="6600"/>
            </a:br>
            <a:endParaRPr lang="pt-BR" sz="6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29652E-5B3F-49F2-83C9-65CBBE608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80"/>
          <a:stretch/>
        </p:blipFill>
        <p:spPr>
          <a:xfrm>
            <a:off x="7889458" y="222763"/>
            <a:ext cx="3813173" cy="5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DF7F9-A41F-4D5C-B988-953121ED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09" y="728709"/>
            <a:ext cx="9903781" cy="114299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t-B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ATIVIDADES DE ACOLHIMENTO COMO PROJETO PEDAGÓGICO!  </a:t>
            </a:r>
            <a:br>
              <a:rPr lang="pt-B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Referência: “De volta à escola: estratégias para a acolhida pós-isolamento social.” – Instituto Ayrton Senna. Disponível em: </a:t>
            </a:r>
            <a:r>
              <a:rPr lang="pt-BR" sz="1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https://institutoayrtonsenna.org.br/content/dam/institutoayrtonsenna/hub-socioemocional/instituto-ayrton-senna-fichas-de-acolhimento.pdf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. Acesso em 15/07/2021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900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C9099BC4-2874-4F60-B3CC-84E6FB8E6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0462"/>
              </p:ext>
            </p:extLst>
          </p:nvPr>
        </p:nvGraphicFramePr>
        <p:xfrm>
          <a:off x="600958" y="2759397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09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EE38E2-A045-401D-BAE0-55800E18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FF"/>
                </a:solidFill>
              </a:rPr>
              <a:t>O trabalho coletivo como princípio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62A4D1-2D38-41D0-BC29-E0F8AD071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Espaços de participação precisam estar fortalecidos</a:t>
            </a:r>
          </a:p>
          <a:p>
            <a:pPr marL="0" indent="0">
              <a:buNone/>
            </a:pPr>
            <a:endParaRPr lang="pt-BR" sz="2400" b="1" dirty="0"/>
          </a:p>
          <a:p>
            <a:pPr lvl="1"/>
            <a:r>
              <a:rPr lang="pt-BR" dirty="0"/>
              <a:t>Associação de Pais e Mestres</a:t>
            </a:r>
          </a:p>
          <a:p>
            <a:pPr lvl="1"/>
            <a:r>
              <a:rPr lang="pt-BR" dirty="0"/>
              <a:t>Conselhos</a:t>
            </a:r>
          </a:p>
          <a:p>
            <a:pPr lvl="1"/>
            <a:r>
              <a:rPr lang="pt-BR" dirty="0"/>
              <a:t>Grêmio estudantil</a:t>
            </a:r>
          </a:p>
          <a:p>
            <a:pPr lvl="1"/>
            <a:r>
              <a:rPr lang="pt-BR" dirty="0"/>
              <a:t>Assembleias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05C9F0-6E18-4075-B898-B011AFB4B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7" r="3329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537C3E-16A9-42E9-97EB-B362C47A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502020"/>
            <a:ext cx="6854150" cy="1005703"/>
          </a:xfrm>
        </p:spPr>
        <p:txBody>
          <a:bodyPr anchor="b">
            <a:normAutofit fontScale="90000"/>
          </a:bodyPr>
          <a:lstStyle/>
          <a:p>
            <a:r>
              <a:rPr lang="pt-BR" sz="3400" b="1" dirty="0">
                <a:solidFill>
                  <a:schemeClr val="accent1"/>
                </a:solidFill>
              </a:rPr>
              <a:t>Tecnologia como instrumento de participação e ampliação democrática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9E36B2-244F-4DF7-90AF-FB6B7997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5" y="2415320"/>
            <a:ext cx="5921182" cy="353508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2000" b="1" dirty="0"/>
              <a:t>COMUNICAÇÃO E DEMOCRACIA NA ESCOLA!</a:t>
            </a:r>
          </a:p>
          <a:p>
            <a:endParaRPr lang="pt-BR" sz="2000" dirty="0"/>
          </a:p>
          <a:p>
            <a:r>
              <a:rPr lang="pt-BR" sz="2000" dirty="0"/>
              <a:t>Ampliar os espaços de comunicação</a:t>
            </a:r>
          </a:p>
          <a:p>
            <a:r>
              <a:rPr lang="pt-BR" sz="2000" dirty="0"/>
              <a:t>Potencializar  experiência do ensino remoto</a:t>
            </a:r>
          </a:p>
          <a:p>
            <a:r>
              <a:rPr lang="pt-BR" sz="2000" dirty="0"/>
              <a:t>Prepara equipes para o melhor diálogo com os pais </a:t>
            </a:r>
          </a:p>
          <a:p>
            <a:r>
              <a:rPr lang="pt-BR" sz="2000" dirty="0"/>
              <a:t> Ampliar os ambientes de diálogo entre os e as educadoras</a:t>
            </a:r>
          </a:p>
          <a:p>
            <a:r>
              <a:rPr lang="pt-BR" sz="2000" dirty="0"/>
              <a:t>Ressignificar o uso das tecnologias em sala de aula.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C809EF97-1088-4F95-AD06-7298FA0A3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886211"/>
            <a:ext cx="4170530" cy="31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1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B769AF-C274-4595-AF68-3DC3B554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INCLUSÃO DIGITAL! </a:t>
            </a: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FIQUEM ATENTOS(AS)!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A0F05F-D18D-4736-BBFB-3416443E6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8" r="-1" b="16982"/>
          <a:stretch/>
        </p:blipFill>
        <p:spPr>
          <a:xfrm>
            <a:off x="4246405" y="891296"/>
            <a:ext cx="3742213" cy="22825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12F7F8-DED0-46C8-95FB-F87DA4022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30" y="891296"/>
            <a:ext cx="3419533" cy="2282538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9758D6A-8265-403B-AE04-3D0C58E28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8869" r="-1" b="6923"/>
          <a:stretch/>
        </p:blipFill>
        <p:spPr>
          <a:xfrm>
            <a:off x="4683074" y="3429000"/>
            <a:ext cx="6948355" cy="28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1046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Tema do Office</vt:lpstr>
      <vt:lpstr>Apresentação do PowerPoint</vt:lpstr>
      <vt:lpstr>QUAIS SÃO AS INQUIETAÇÕES QUE ACOMPANHAM O RETORNO ÀS AULAS?     </vt:lpstr>
      <vt:lpstr>Apresentação do PowerPoint</vt:lpstr>
      <vt:lpstr>Como o trabalho coletivo pode auxiliar na retomada das atividades? </vt:lpstr>
      <vt:lpstr>Palavra de ordem!  </vt:lpstr>
      <vt:lpstr>ATIVIDADES DE ACOLHIMENTO COMO PROJETO PEDAGÓGICO!    Referência: “De volta à escola: estratégias para a acolhida pós-isolamento social.” – Instituto Ayrton Senna. Disponível em: https://institutoayrtonsenna.org.br/content/dam/institutoayrtonsenna/hub-socioemocional/instituto-ayrton-senna-fichas-de-acolhimento.pdf  . Acesso em 15/07/2021  </vt:lpstr>
      <vt:lpstr>O trabalho coletivo como princípio de transformação</vt:lpstr>
      <vt:lpstr>Tecnologia como instrumento de participação e ampliação democrática</vt:lpstr>
      <vt:lpstr>INCLUSÃO DIGITAL!   FIQUEM ATENTOS(AS)!</vt:lpstr>
      <vt:lpstr>TANTAS TRASNFORMAÇÕES TAMBÉM PODEM CAUSAR CONFLITOS</vt:lpstr>
      <vt:lpstr>DECRETO Nº 56.560/2015:   Regulamenta a Comissão de Mediação de Conflitos – CMC nas UEs </vt:lpstr>
      <vt:lpstr>Apresentação do PowerPoint</vt:lpstr>
      <vt:lpstr>Art. 5º A Comissão de Mediação de Conflitos – CMC terá as seguintes atribuições: </vt:lpstr>
      <vt:lpstr>Art. 6º A Comissão de Mediação de Conflitos – CMC será composta de representantes das equipes gestora, docente e de apoio à educação, dos responsáveis ou familiares dos educandos e dos educandos, observada a seguinte proporção: </vt:lpstr>
      <vt:lpstr>Art. 7º Os membros da Comissão de Mediação de Conflitos – CMC serão escolhidos mediante processo eletivo realizado pelos Conselhos de Escola, pelos Conselhos dos CEIs e pelos Conselhos de CIEJAs, cujos procedimentos serão fixados em ato da Secretaria Municipal de Educação. </vt:lpstr>
      <vt:lpstr>Art. 8º A Comissão de Mediação de Conflitos – CMC será coordenada pelo representante da equipe gestora, que terá as seguintes atribuições: </vt:lpstr>
      <vt:lpstr>Art. 9º Cada Diretoria Regional de Educação – DRE constituirá um Grupo de Mediação de Conflitos da Diretoria Regional de Educação, com as seguintes atribuições</vt:lpstr>
      <vt:lpstr>O que nos une e nos move!!! </vt:lpstr>
      <vt:lpstr>Obrigada!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Elizabeth Mariza Marinho</dc:creator>
  <cp:lastModifiedBy>Elis Lizardo</cp:lastModifiedBy>
  <cp:revision>2</cp:revision>
  <dcterms:created xsi:type="dcterms:W3CDTF">2021-04-23T15:50:41Z</dcterms:created>
  <dcterms:modified xsi:type="dcterms:W3CDTF">2021-07-15T16:35:29Z</dcterms:modified>
</cp:coreProperties>
</file>