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5" r:id="rId4"/>
    <p:sldId id="344" r:id="rId5"/>
    <p:sldId id="284" r:id="rId6"/>
    <p:sldId id="283" r:id="rId7"/>
    <p:sldId id="289" r:id="rId8"/>
    <p:sldId id="288" r:id="rId9"/>
    <p:sldId id="272" r:id="rId10"/>
    <p:sldId id="275" r:id="rId11"/>
    <p:sldId id="309" r:id="rId12"/>
    <p:sldId id="307" r:id="rId13"/>
    <p:sldId id="346" r:id="rId14"/>
    <p:sldId id="312" r:id="rId15"/>
    <p:sldId id="311" r:id="rId16"/>
    <p:sldId id="347" r:id="rId17"/>
    <p:sldId id="315" r:id="rId18"/>
    <p:sldId id="316" r:id="rId19"/>
    <p:sldId id="280" r:id="rId20"/>
    <p:sldId id="319" r:id="rId21"/>
    <p:sldId id="321" r:id="rId22"/>
    <p:sldId id="320" r:id="rId23"/>
    <p:sldId id="322" r:id="rId24"/>
    <p:sldId id="323" r:id="rId25"/>
    <p:sldId id="324" r:id="rId26"/>
    <p:sldId id="325" r:id="rId27"/>
    <p:sldId id="326" r:id="rId28"/>
    <p:sldId id="327" r:id="rId29"/>
    <p:sldId id="294" r:id="rId30"/>
    <p:sldId id="328" r:id="rId31"/>
    <p:sldId id="329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05" r:id="rId43"/>
    <p:sldId id="268" r:id="rId44"/>
    <p:sldId id="267" r:id="rId45"/>
    <p:sldId id="266" r:id="rId4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1DDCEE-DA0D-45B2-B432-A502D2E37A6A}" v="544" dt="2021-09-16T18:05:29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7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2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FRRAMENTA DE APOIO À DIDÁTICA</a:t>
          </a: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B614308-9EC2-42FB-970C-6059274E25B5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MONITORAMENTO DE APRENDIZAGEM</a:t>
          </a:r>
        </a:p>
      </dgm:t>
    </dgm:pt>
    <dgm:pt modelId="{81B6AD0B-9A49-4177-A96F-D2665911C246}" type="parTrans" cxnId="{55CED1ED-B200-40A7-BC89-BCC663F834D1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68EA812-7739-4A63-89A7-4BBC4E29B13B}" type="sibTrans" cxnId="{55CED1ED-B200-40A7-BC89-BCC663F834D1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9819312-AFDD-4CFD-934C-9C72F05968CA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RECURSOS DE APRESENTAÇÃO, VIDEOS, SIMULAÇÕES, RECURSO DE COMUNICAÇÃO, FORMATAÇÃO E ARMAZENAMENTO</a:t>
          </a:r>
        </a:p>
      </dgm:t>
    </dgm:pt>
    <dgm:pt modelId="{53EB94DB-AEB7-4CC0-A686-0A56EA8603B5}" type="parTrans" cxnId="{C3E09892-66E2-41FA-9A8A-CCB93AFFFB57}">
      <dgm:prSet/>
      <dgm:spPr>
        <a:ln>
          <a:solidFill>
            <a:srgbClr val="FFC000"/>
          </a:solidFill>
        </a:ln>
      </dgm:spPr>
      <dgm:t>
        <a:bodyPr/>
        <a:lstStyle/>
        <a:p>
          <a:endParaRPr lang="pt-BR"/>
        </a:p>
      </dgm:t>
    </dgm:pt>
    <dgm:pt modelId="{75D28050-E783-4218-8798-F2039549B3AF}" type="sibTrans" cxnId="{C3E09892-66E2-41FA-9A8A-CCB93AFFFB57}">
      <dgm:prSet/>
      <dgm:spPr/>
      <dgm:t>
        <a:bodyPr/>
        <a:lstStyle/>
        <a:p>
          <a:endParaRPr lang="pt-BR"/>
        </a:p>
      </dgm:t>
    </dgm:pt>
    <dgm:pt modelId="{CB714883-4A39-432C-BA2F-746707AAA489}">
      <dgm:prSet custT="1"/>
      <dgm:spPr>
        <a:solidFill>
          <a:schemeClr val="accent4">
            <a:lumMod val="40000"/>
            <a:lumOff val="6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/>
              <a:ea typeface="+mn-ea"/>
              <a:cs typeface="+mn-cs"/>
            </a:rPr>
            <a:t>REGISTRO DE PERCURSOS DE APRENDIZAGEM, AVALIAÇÕES, MONITORAMENTO</a:t>
          </a:r>
        </a:p>
      </dgm:t>
    </dgm:pt>
    <dgm:pt modelId="{B5355C72-D337-4C80-8541-833707D7146E}" type="parTrans" cxnId="{F3BBAFDF-91FF-4FF6-8ABA-595857E10B1B}">
      <dgm:prSet/>
      <dgm:spPr>
        <a:ln>
          <a:solidFill>
            <a:srgbClr val="FFC000"/>
          </a:solidFill>
        </a:ln>
      </dgm:spPr>
      <dgm:t>
        <a:bodyPr/>
        <a:lstStyle/>
        <a:p>
          <a:endParaRPr lang="pt-BR"/>
        </a:p>
      </dgm:t>
    </dgm:pt>
    <dgm:pt modelId="{F2D9BF3F-C3DE-4AD3-9E24-E28AC99076B3}" type="sibTrans" cxnId="{F3BBAFDF-91FF-4FF6-8ABA-595857E10B1B}">
      <dgm:prSet/>
      <dgm:spPr/>
      <dgm:t>
        <a:bodyPr/>
        <a:lstStyle/>
        <a:p>
          <a:endParaRPr lang="pt-BR"/>
        </a:p>
      </dgm:t>
    </dgm:pt>
    <dgm:pt modelId="{88B4877E-A376-4437-8B0A-007F743F62D8}">
      <dgm:prSet custT="1"/>
      <dgm:spPr>
        <a:solidFill>
          <a:schemeClr val="accent4">
            <a:lumMod val="40000"/>
            <a:lumOff val="6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/>
              <a:ea typeface="+mn-ea"/>
              <a:cs typeface="+mn-cs"/>
            </a:rPr>
            <a:t>ROBÓTICA E PROGRAMAÇÃO</a:t>
          </a:r>
        </a:p>
      </dgm:t>
    </dgm:pt>
    <dgm:pt modelId="{55A2A2B6-4BD2-4863-8F9F-A307B9FA9050}" type="sibTrans" cxnId="{CB1605C5-2ABB-45C2-99B3-51F69128E975}">
      <dgm:prSet/>
      <dgm:spPr/>
      <dgm:t>
        <a:bodyPr/>
        <a:lstStyle/>
        <a:p>
          <a:endParaRPr lang="pt-BR"/>
        </a:p>
      </dgm:t>
    </dgm:pt>
    <dgm:pt modelId="{599DA695-39B3-4977-89BE-723998A6623A}" type="parTrans" cxnId="{CB1605C5-2ABB-45C2-99B3-51F69128E975}">
      <dgm:prSet/>
      <dgm:spPr>
        <a:ln>
          <a:solidFill>
            <a:srgbClr val="FFC000"/>
          </a:solidFill>
        </a:ln>
      </dgm:spPr>
      <dgm:t>
        <a:bodyPr/>
        <a:lstStyle/>
        <a:p>
          <a:endParaRPr lang="pt-BR"/>
        </a:p>
      </dgm:t>
    </dgm:pt>
    <dgm:pt modelId="{B5912C9A-E5A1-49C6-8105-DCB6BBBDBAEA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OBJETO DE ENSINO </a:t>
          </a:r>
        </a:p>
      </dgm:t>
    </dgm:pt>
    <dgm:pt modelId="{9ECEDAD9-6205-49F6-8061-F47B906253BF}" type="sibTrans" cxnId="{4A96FCAD-C792-4286-BCAF-24D951BD8EA7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EFA1E08-E9A0-4DCA-8149-B0A1CF190D4F}" type="parTrans" cxnId="{4A96FCAD-C792-4286-BCAF-24D951BD8EA7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NeighborX="-21104" custLinFactNeighborY="6497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3"/>
      <dgm:spPr/>
    </dgm:pt>
    <dgm:pt modelId="{36F0BE7B-B642-4770-AB2F-73BDE9B59B7C}" type="pres">
      <dgm:prSet presAssocID="{31C921AD-0BC5-4A59-9AAB-BAEBD275FD42}" presName="connTx" presStyleLbl="parChTrans1D2" presStyleIdx="0" presStyleCnt="3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3" custLinFactNeighborX="1556" custLinFactNeighborY="37506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  <dgm:pt modelId="{91DB19D5-6910-4D40-92FA-6D34CD898270}" type="pres">
      <dgm:prSet presAssocID="{53EB94DB-AEB7-4CC0-A686-0A56EA8603B5}" presName="conn2-1" presStyleLbl="parChTrans1D3" presStyleIdx="0" presStyleCnt="3"/>
      <dgm:spPr/>
    </dgm:pt>
    <dgm:pt modelId="{A1C575B4-3F3F-4085-9A67-82231F0AF358}" type="pres">
      <dgm:prSet presAssocID="{53EB94DB-AEB7-4CC0-A686-0A56EA8603B5}" presName="connTx" presStyleLbl="parChTrans1D3" presStyleIdx="0" presStyleCnt="3"/>
      <dgm:spPr/>
    </dgm:pt>
    <dgm:pt modelId="{1833EF54-7145-4EF8-8DC9-4A03C909F225}" type="pres">
      <dgm:prSet presAssocID="{B9819312-AFDD-4CFD-934C-9C72F05968CA}" presName="root2" presStyleCnt="0"/>
      <dgm:spPr/>
    </dgm:pt>
    <dgm:pt modelId="{30095E49-4A8D-4CE8-82D4-804405FE0B45}" type="pres">
      <dgm:prSet presAssocID="{B9819312-AFDD-4CFD-934C-9C72F05968CA}" presName="LevelTwoTextNode" presStyleLbl="node3" presStyleIdx="0" presStyleCnt="3" custScaleX="113669" custScaleY="95176" custLinFactNeighborX="5785" custLinFactNeighborY="38506">
        <dgm:presLayoutVars>
          <dgm:chPref val="3"/>
        </dgm:presLayoutVars>
      </dgm:prSet>
      <dgm:spPr/>
    </dgm:pt>
    <dgm:pt modelId="{7121DCB9-9B5A-42EF-8621-5A93E556FCFF}" type="pres">
      <dgm:prSet presAssocID="{B9819312-AFDD-4CFD-934C-9C72F05968CA}" presName="level3hierChild" presStyleCnt="0"/>
      <dgm:spPr/>
    </dgm:pt>
    <dgm:pt modelId="{22C5D509-91FB-4AC1-B93F-8B1BE0289FC8}" type="pres">
      <dgm:prSet presAssocID="{81B6AD0B-9A49-4177-A96F-D2665911C246}" presName="conn2-1" presStyleLbl="parChTrans1D2" presStyleIdx="1" presStyleCnt="3"/>
      <dgm:spPr/>
    </dgm:pt>
    <dgm:pt modelId="{13DAE039-F029-4CF7-A993-80A62EF06534}" type="pres">
      <dgm:prSet presAssocID="{81B6AD0B-9A49-4177-A96F-D2665911C246}" presName="connTx" presStyleLbl="parChTrans1D2" presStyleIdx="1" presStyleCnt="3"/>
      <dgm:spPr/>
    </dgm:pt>
    <dgm:pt modelId="{6150544D-3B94-402B-989C-40559298EDF7}" type="pres">
      <dgm:prSet presAssocID="{8B614308-9EC2-42FB-970C-6059274E25B5}" presName="root2" presStyleCnt="0"/>
      <dgm:spPr/>
    </dgm:pt>
    <dgm:pt modelId="{12226412-EAFB-46BC-831D-FDBDA67E46C9}" type="pres">
      <dgm:prSet presAssocID="{8B614308-9EC2-42FB-970C-6059274E25B5}" presName="LevelTwoTextNode" presStyleLbl="node2" presStyleIdx="1" presStyleCnt="3" custLinFactNeighborX="312" custLinFactNeighborY="30749">
        <dgm:presLayoutVars>
          <dgm:chPref val="3"/>
        </dgm:presLayoutVars>
      </dgm:prSet>
      <dgm:spPr/>
    </dgm:pt>
    <dgm:pt modelId="{8D4B7E78-1F56-4CC9-9F2B-488C3792B205}" type="pres">
      <dgm:prSet presAssocID="{8B614308-9EC2-42FB-970C-6059274E25B5}" presName="level3hierChild" presStyleCnt="0"/>
      <dgm:spPr/>
    </dgm:pt>
    <dgm:pt modelId="{242B042B-7861-48E4-A649-71E03FA3085A}" type="pres">
      <dgm:prSet presAssocID="{B5355C72-D337-4C80-8541-833707D7146E}" presName="conn2-1" presStyleLbl="parChTrans1D3" presStyleIdx="1" presStyleCnt="3"/>
      <dgm:spPr/>
    </dgm:pt>
    <dgm:pt modelId="{C8DB799A-D38B-4A61-BBED-616F7DAE85CF}" type="pres">
      <dgm:prSet presAssocID="{B5355C72-D337-4C80-8541-833707D7146E}" presName="connTx" presStyleLbl="parChTrans1D3" presStyleIdx="1" presStyleCnt="3"/>
      <dgm:spPr/>
    </dgm:pt>
    <dgm:pt modelId="{AC774793-EEEB-450A-9578-582DA052FF8C}" type="pres">
      <dgm:prSet presAssocID="{CB714883-4A39-432C-BA2F-746707AAA489}" presName="root2" presStyleCnt="0"/>
      <dgm:spPr/>
    </dgm:pt>
    <dgm:pt modelId="{EFCD53D9-417B-4B04-BBC9-67FA7C8C5C2E}" type="pres">
      <dgm:prSet presAssocID="{CB714883-4A39-432C-BA2F-746707AAA489}" presName="LevelTwoTextNode" presStyleLbl="node3" presStyleIdx="1" presStyleCnt="3" custScaleX="108992" custScaleY="125172" custLinFactNeighborX="4855" custLinFactNeighborY="31069">
        <dgm:presLayoutVars>
          <dgm:chPref val="3"/>
        </dgm:presLayoutVars>
      </dgm:prSet>
      <dgm:spPr>
        <a:xfrm>
          <a:off x="7119923" y="1762291"/>
          <a:ext cx="2711753" cy="826754"/>
        </a:xfrm>
        <a:prstGeom prst="rect">
          <a:avLst/>
        </a:prstGeom>
      </dgm:spPr>
    </dgm:pt>
    <dgm:pt modelId="{767A2F68-1E50-4673-ABAC-740E6A1799F0}" type="pres">
      <dgm:prSet presAssocID="{CB714883-4A39-432C-BA2F-746707AAA489}" presName="level3hierChild" presStyleCnt="0"/>
      <dgm:spPr/>
    </dgm:pt>
    <dgm:pt modelId="{81ECC45F-4689-4635-853C-9A16AA4C6384}" type="pres">
      <dgm:prSet presAssocID="{0EFA1E08-E9A0-4DCA-8149-B0A1CF190D4F}" presName="conn2-1" presStyleLbl="parChTrans1D2" presStyleIdx="2" presStyleCnt="3"/>
      <dgm:spPr/>
    </dgm:pt>
    <dgm:pt modelId="{170B1249-03DC-454E-A63D-A74BE7B66DB5}" type="pres">
      <dgm:prSet presAssocID="{0EFA1E08-E9A0-4DCA-8149-B0A1CF190D4F}" presName="connTx" presStyleLbl="parChTrans1D2" presStyleIdx="2" presStyleCnt="3"/>
      <dgm:spPr/>
    </dgm:pt>
    <dgm:pt modelId="{693C2F1C-3E31-423A-B8F7-BC4E586192FB}" type="pres">
      <dgm:prSet presAssocID="{B5912C9A-E5A1-49C6-8105-DCB6BBBDBAEA}" presName="root2" presStyleCnt="0"/>
      <dgm:spPr/>
    </dgm:pt>
    <dgm:pt modelId="{A0AD1217-831D-414A-B907-274DA47E55F8}" type="pres">
      <dgm:prSet presAssocID="{B5912C9A-E5A1-49C6-8105-DCB6BBBDBAEA}" presName="LevelTwoTextNode" presStyleLbl="node2" presStyleIdx="2" presStyleCnt="3" custLinFactNeighborX="-129" custLinFactNeighborY="30417">
        <dgm:presLayoutVars>
          <dgm:chPref val="3"/>
        </dgm:presLayoutVars>
      </dgm:prSet>
      <dgm:spPr/>
    </dgm:pt>
    <dgm:pt modelId="{9DCCAABA-A25E-4FAE-8C56-30FE7D609685}" type="pres">
      <dgm:prSet presAssocID="{B5912C9A-E5A1-49C6-8105-DCB6BBBDBAEA}" presName="level3hierChild" presStyleCnt="0"/>
      <dgm:spPr/>
    </dgm:pt>
    <dgm:pt modelId="{A4CAC9BA-81DE-49B7-BD9B-7B14F8E8067E}" type="pres">
      <dgm:prSet presAssocID="{599DA695-39B3-4977-89BE-723998A6623A}" presName="conn2-1" presStyleLbl="parChTrans1D3" presStyleIdx="2" presStyleCnt="3"/>
      <dgm:spPr/>
    </dgm:pt>
    <dgm:pt modelId="{FBDAFBC7-34F6-4776-9311-0A5CBC5CA36B}" type="pres">
      <dgm:prSet presAssocID="{599DA695-39B3-4977-89BE-723998A6623A}" presName="connTx" presStyleLbl="parChTrans1D3" presStyleIdx="2" presStyleCnt="3"/>
      <dgm:spPr/>
    </dgm:pt>
    <dgm:pt modelId="{49225686-B6FD-4F3B-BB89-5D73FDFB1470}" type="pres">
      <dgm:prSet presAssocID="{88B4877E-A376-4437-8B0A-007F743F62D8}" presName="root2" presStyleCnt="0"/>
      <dgm:spPr/>
    </dgm:pt>
    <dgm:pt modelId="{39C3FFDE-9E34-43A8-B7E5-9F1184621082}" type="pres">
      <dgm:prSet presAssocID="{88B4877E-A376-4437-8B0A-007F743F62D8}" presName="LevelTwoTextNode" presStyleLbl="node3" presStyleIdx="2" presStyleCnt="3" custScaleX="117260" custScaleY="90527" custLinFactNeighborX="4718" custLinFactNeighborY="31128">
        <dgm:presLayoutVars>
          <dgm:chPref val="3"/>
        </dgm:presLayoutVars>
      </dgm:prSet>
      <dgm:spPr>
        <a:xfrm>
          <a:off x="7119923" y="2795734"/>
          <a:ext cx="2711753" cy="826754"/>
        </a:xfrm>
        <a:prstGeom prst="rect">
          <a:avLst/>
        </a:prstGeom>
      </dgm:spPr>
    </dgm:pt>
    <dgm:pt modelId="{49CE2F8A-2C35-4B68-B4CE-EB4A17408276}" type="pres">
      <dgm:prSet presAssocID="{88B4877E-A376-4437-8B0A-007F743F62D8}" presName="level3hierChild" presStyleCnt="0"/>
      <dgm:spPr/>
    </dgm:pt>
  </dgm:ptLst>
  <dgm:cxnLst>
    <dgm:cxn modelId="{1820D107-6AD2-429A-B719-A1418AEA89F1}" type="presOf" srcId="{B5355C72-D337-4C80-8541-833707D7146E}" destId="{C8DB799A-D38B-4A61-BBED-616F7DAE85CF}" srcOrd="1" destOrd="0" presId="urn:microsoft.com/office/officeart/2008/layout/HorizontalMultiLevelHierarchy"/>
    <dgm:cxn modelId="{405C622E-F4D6-4692-B294-C27A609BBAF3}" type="presOf" srcId="{599DA695-39B3-4977-89BE-723998A6623A}" destId="{FBDAFBC7-34F6-4776-9311-0A5CBC5CA36B}" srcOrd="1" destOrd="0" presId="urn:microsoft.com/office/officeart/2008/layout/HorizontalMultiLevelHierarchy"/>
    <dgm:cxn modelId="{DCAC4341-DC41-4CCF-9109-947B3DAEAB75}" type="presOf" srcId="{0EFA1E08-E9A0-4DCA-8149-B0A1CF190D4F}" destId="{170B1249-03DC-454E-A63D-A74BE7B66DB5}" srcOrd="1" destOrd="0" presId="urn:microsoft.com/office/officeart/2008/layout/HorizontalMultiLevelHierarchy"/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71A7A446-AA81-455B-9049-E1A79751301E}" type="presOf" srcId="{B5355C72-D337-4C80-8541-833707D7146E}" destId="{242B042B-7861-48E4-A649-71E03FA3085A}" srcOrd="0" destOrd="0" presId="urn:microsoft.com/office/officeart/2008/layout/HorizontalMultiLevelHierarchy"/>
    <dgm:cxn modelId="{92BA6077-AB1E-425E-AE40-09A2BFE874F8}" type="presOf" srcId="{B5912C9A-E5A1-49C6-8105-DCB6BBBDBAEA}" destId="{A0AD1217-831D-414A-B907-274DA47E55F8}" srcOrd="0" destOrd="0" presId="urn:microsoft.com/office/officeart/2008/layout/HorizontalMultiLevelHierarchy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EFBDB77-24EE-4564-9F42-3DE3CD20CC62}" type="presOf" srcId="{B9819312-AFDD-4CFD-934C-9C72F05968CA}" destId="{30095E49-4A8D-4CE8-82D4-804405FE0B45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0E7D8F7C-9E7A-42D0-9CEE-C3A88EC853A9}" type="presOf" srcId="{81B6AD0B-9A49-4177-A96F-D2665911C246}" destId="{22C5D509-91FB-4AC1-B93F-8B1BE0289FC8}" srcOrd="0" destOrd="0" presId="urn:microsoft.com/office/officeart/2008/layout/HorizontalMultiLevelHierarchy"/>
    <dgm:cxn modelId="{68CE1D84-FC0D-4A58-A8DE-DFC5B426C408}" type="presOf" srcId="{53EB94DB-AEB7-4CC0-A686-0A56EA8603B5}" destId="{91DB19D5-6910-4D40-92FA-6D34CD898270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C3E09892-66E2-41FA-9A8A-CCB93AFFFB57}" srcId="{F5658E3C-FDBA-4879-B12D-873B121A85F9}" destId="{B9819312-AFDD-4CFD-934C-9C72F05968CA}" srcOrd="0" destOrd="0" parTransId="{53EB94DB-AEB7-4CC0-A686-0A56EA8603B5}" sibTransId="{75D28050-E783-4218-8798-F2039549B3AF}"/>
    <dgm:cxn modelId="{9DE6F9A0-5B34-483F-B75C-AB200EEBD515}" type="presOf" srcId="{0EFA1E08-E9A0-4DCA-8149-B0A1CF190D4F}" destId="{81ECC45F-4689-4635-853C-9A16AA4C6384}" srcOrd="0" destOrd="0" presId="urn:microsoft.com/office/officeart/2008/layout/HorizontalMultiLevelHierarchy"/>
    <dgm:cxn modelId="{A968AAA2-5A29-446A-8F0C-D0829EAB44B8}" type="presOf" srcId="{81B6AD0B-9A49-4177-A96F-D2665911C246}" destId="{13DAE039-F029-4CF7-A993-80A62EF06534}" srcOrd="1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007DCBAC-48A9-4E50-AEC6-6F47F9A08543}" type="presOf" srcId="{CB714883-4A39-432C-BA2F-746707AAA489}" destId="{EFCD53D9-417B-4B04-BBC9-67FA7C8C5C2E}" srcOrd="0" destOrd="0" presId="urn:microsoft.com/office/officeart/2008/layout/HorizontalMultiLevelHierarchy"/>
    <dgm:cxn modelId="{4A96FCAD-C792-4286-BCAF-24D951BD8EA7}" srcId="{1A0456DB-2D6C-4603-8BF8-0840C05B4B9E}" destId="{B5912C9A-E5A1-49C6-8105-DCB6BBBDBAEA}" srcOrd="2" destOrd="0" parTransId="{0EFA1E08-E9A0-4DCA-8149-B0A1CF190D4F}" sibTransId="{9ECEDAD9-6205-49F6-8061-F47B906253BF}"/>
    <dgm:cxn modelId="{C1BE2CBE-FE94-447A-BA33-F209168670B3}" type="presOf" srcId="{53EB94DB-AEB7-4CC0-A686-0A56EA8603B5}" destId="{A1C575B4-3F3F-4085-9A67-82231F0AF358}" srcOrd="1" destOrd="0" presId="urn:microsoft.com/office/officeart/2008/layout/HorizontalMultiLevelHierarchy"/>
    <dgm:cxn modelId="{A955BFC3-8194-45F5-BDED-A81E0E59721F}" type="presOf" srcId="{599DA695-39B3-4977-89BE-723998A6623A}" destId="{A4CAC9BA-81DE-49B7-BD9B-7B14F8E8067E}" srcOrd="0" destOrd="0" presId="urn:microsoft.com/office/officeart/2008/layout/HorizontalMultiLevelHierarchy"/>
    <dgm:cxn modelId="{CB1605C5-2ABB-45C2-99B3-51F69128E975}" srcId="{B5912C9A-E5A1-49C6-8105-DCB6BBBDBAEA}" destId="{88B4877E-A376-4437-8B0A-007F743F62D8}" srcOrd="0" destOrd="0" parTransId="{599DA695-39B3-4977-89BE-723998A6623A}" sibTransId="{55A2A2B6-4BD2-4863-8F9F-A307B9FA9050}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671F69D7-0F87-47AD-B0AE-47DBB8917600}" type="presOf" srcId="{8B614308-9EC2-42FB-970C-6059274E25B5}" destId="{12226412-EAFB-46BC-831D-FDBDA67E46C9}" srcOrd="0" destOrd="0" presId="urn:microsoft.com/office/officeart/2008/layout/HorizontalMultiLevelHierarchy"/>
    <dgm:cxn modelId="{F3BBAFDF-91FF-4FF6-8ABA-595857E10B1B}" srcId="{8B614308-9EC2-42FB-970C-6059274E25B5}" destId="{CB714883-4A39-432C-BA2F-746707AAA489}" srcOrd="0" destOrd="0" parTransId="{B5355C72-D337-4C80-8541-833707D7146E}" sibTransId="{F2D9BF3F-C3DE-4AD3-9E24-E28AC99076B3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55CED1ED-B200-40A7-BC89-BCC663F834D1}" srcId="{1A0456DB-2D6C-4603-8BF8-0840C05B4B9E}" destId="{8B614308-9EC2-42FB-970C-6059274E25B5}" srcOrd="1" destOrd="0" parTransId="{81B6AD0B-9A49-4177-A96F-D2665911C246}" sibTransId="{B68EA812-7739-4A63-89A7-4BBC4E29B13B}"/>
    <dgm:cxn modelId="{4D9603FD-0024-4C8B-9FE3-DC1320A01A75}" type="presOf" srcId="{88B4877E-A376-4437-8B0A-007F743F62D8}" destId="{39C3FFDE-9E34-43A8-B7E5-9F1184621082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  <dgm:cxn modelId="{27EF9BFD-4E78-46D1-AE18-F64F4B56E07A}" type="presParOf" srcId="{008B9E59-8121-4B9C-BB70-7EB25467104E}" destId="{91DB19D5-6910-4D40-92FA-6D34CD898270}" srcOrd="0" destOrd="0" presId="urn:microsoft.com/office/officeart/2008/layout/HorizontalMultiLevelHierarchy"/>
    <dgm:cxn modelId="{606BBB41-C74C-4D21-A487-57F42A8AD788}" type="presParOf" srcId="{91DB19D5-6910-4D40-92FA-6D34CD898270}" destId="{A1C575B4-3F3F-4085-9A67-82231F0AF358}" srcOrd="0" destOrd="0" presId="urn:microsoft.com/office/officeart/2008/layout/HorizontalMultiLevelHierarchy"/>
    <dgm:cxn modelId="{8E0FD08E-F955-471C-9228-A30296834CF8}" type="presParOf" srcId="{008B9E59-8121-4B9C-BB70-7EB25467104E}" destId="{1833EF54-7145-4EF8-8DC9-4A03C909F225}" srcOrd="1" destOrd="0" presId="urn:microsoft.com/office/officeart/2008/layout/HorizontalMultiLevelHierarchy"/>
    <dgm:cxn modelId="{2419E546-3F49-4880-B294-69B7B0E23326}" type="presParOf" srcId="{1833EF54-7145-4EF8-8DC9-4A03C909F225}" destId="{30095E49-4A8D-4CE8-82D4-804405FE0B45}" srcOrd="0" destOrd="0" presId="urn:microsoft.com/office/officeart/2008/layout/HorizontalMultiLevelHierarchy"/>
    <dgm:cxn modelId="{A76994D4-8D9F-44E3-A726-F10027C371C7}" type="presParOf" srcId="{1833EF54-7145-4EF8-8DC9-4A03C909F225}" destId="{7121DCB9-9B5A-42EF-8621-5A93E556FCFF}" srcOrd="1" destOrd="0" presId="urn:microsoft.com/office/officeart/2008/layout/HorizontalMultiLevelHierarchy"/>
    <dgm:cxn modelId="{B6CD3FB8-094D-4F3F-96A7-A35009A4F5A4}" type="presParOf" srcId="{6E355FF4-FE53-484F-84FA-2BC928D44B1D}" destId="{22C5D509-91FB-4AC1-B93F-8B1BE0289FC8}" srcOrd="2" destOrd="0" presId="urn:microsoft.com/office/officeart/2008/layout/HorizontalMultiLevelHierarchy"/>
    <dgm:cxn modelId="{0E08CD0E-0614-460C-A956-58F086530C7F}" type="presParOf" srcId="{22C5D509-91FB-4AC1-B93F-8B1BE0289FC8}" destId="{13DAE039-F029-4CF7-A993-80A62EF06534}" srcOrd="0" destOrd="0" presId="urn:microsoft.com/office/officeart/2008/layout/HorizontalMultiLevelHierarchy"/>
    <dgm:cxn modelId="{9FDC5A83-EA68-4FBE-99CD-36C0B603D287}" type="presParOf" srcId="{6E355FF4-FE53-484F-84FA-2BC928D44B1D}" destId="{6150544D-3B94-402B-989C-40559298EDF7}" srcOrd="3" destOrd="0" presId="urn:microsoft.com/office/officeart/2008/layout/HorizontalMultiLevelHierarchy"/>
    <dgm:cxn modelId="{4350334F-02FA-4E1B-B35A-CD03794E69B6}" type="presParOf" srcId="{6150544D-3B94-402B-989C-40559298EDF7}" destId="{12226412-EAFB-46BC-831D-FDBDA67E46C9}" srcOrd="0" destOrd="0" presId="urn:microsoft.com/office/officeart/2008/layout/HorizontalMultiLevelHierarchy"/>
    <dgm:cxn modelId="{9D4BDD8D-47F6-4424-92A7-E2F1A1CC2067}" type="presParOf" srcId="{6150544D-3B94-402B-989C-40559298EDF7}" destId="{8D4B7E78-1F56-4CC9-9F2B-488C3792B205}" srcOrd="1" destOrd="0" presId="urn:microsoft.com/office/officeart/2008/layout/HorizontalMultiLevelHierarchy"/>
    <dgm:cxn modelId="{0E4BE54B-D85F-4E49-871D-6BD72D6AD1DA}" type="presParOf" srcId="{8D4B7E78-1F56-4CC9-9F2B-488C3792B205}" destId="{242B042B-7861-48E4-A649-71E03FA3085A}" srcOrd="0" destOrd="0" presId="urn:microsoft.com/office/officeart/2008/layout/HorizontalMultiLevelHierarchy"/>
    <dgm:cxn modelId="{9F866039-D7A4-40FB-9ED7-7EC38A3A3451}" type="presParOf" srcId="{242B042B-7861-48E4-A649-71E03FA3085A}" destId="{C8DB799A-D38B-4A61-BBED-616F7DAE85CF}" srcOrd="0" destOrd="0" presId="urn:microsoft.com/office/officeart/2008/layout/HorizontalMultiLevelHierarchy"/>
    <dgm:cxn modelId="{AEBCC0E1-C48B-4D7B-8096-C5D6EBCAAEE4}" type="presParOf" srcId="{8D4B7E78-1F56-4CC9-9F2B-488C3792B205}" destId="{AC774793-EEEB-450A-9578-582DA052FF8C}" srcOrd="1" destOrd="0" presId="urn:microsoft.com/office/officeart/2008/layout/HorizontalMultiLevelHierarchy"/>
    <dgm:cxn modelId="{48C822A1-99EC-4572-BB6C-B07DF7105B48}" type="presParOf" srcId="{AC774793-EEEB-450A-9578-582DA052FF8C}" destId="{EFCD53D9-417B-4B04-BBC9-67FA7C8C5C2E}" srcOrd="0" destOrd="0" presId="urn:microsoft.com/office/officeart/2008/layout/HorizontalMultiLevelHierarchy"/>
    <dgm:cxn modelId="{61091269-F89F-4F6F-BC61-B6AE4DFB8EBA}" type="presParOf" srcId="{AC774793-EEEB-450A-9578-582DA052FF8C}" destId="{767A2F68-1E50-4673-ABAC-740E6A1799F0}" srcOrd="1" destOrd="0" presId="urn:microsoft.com/office/officeart/2008/layout/HorizontalMultiLevelHierarchy"/>
    <dgm:cxn modelId="{05949F2A-F30F-4A22-B763-8E9FD8D9460A}" type="presParOf" srcId="{6E355FF4-FE53-484F-84FA-2BC928D44B1D}" destId="{81ECC45F-4689-4635-853C-9A16AA4C6384}" srcOrd="4" destOrd="0" presId="urn:microsoft.com/office/officeart/2008/layout/HorizontalMultiLevelHierarchy"/>
    <dgm:cxn modelId="{90F4E0B3-06BF-4718-84F3-C65F230E7050}" type="presParOf" srcId="{81ECC45F-4689-4635-853C-9A16AA4C6384}" destId="{170B1249-03DC-454E-A63D-A74BE7B66DB5}" srcOrd="0" destOrd="0" presId="urn:microsoft.com/office/officeart/2008/layout/HorizontalMultiLevelHierarchy"/>
    <dgm:cxn modelId="{664572B9-8D7C-48ED-8639-01E35186A8CA}" type="presParOf" srcId="{6E355FF4-FE53-484F-84FA-2BC928D44B1D}" destId="{693C2F1C-3E31-423A-B8F7-BC4E586192FB}" srcOrd="5" destOrd="0" presId="urn:microsoft.com/office/officeart/2008/layout/HorizontalMultiLevelHierarchy"/>
    <dgm:cxn modelId="{BEEB3B0C-CBA8-42B5-96E6-8E13428D0139}" type="presParOf" srcId="{693C2F1C-3E31-423A-B8F7-BC4E586192FB}" destId="{A0AD1217-831D-414A-B907-274DA47E55F8}" srcOrd="0" destOrd="0" presId="urn:microsoft.com/office/officeart/2008/layout/HorizontalMultiLevelHierarchy"/>
    <dgm:cxn modelId="{F384222C-37F9-401E-B3B1-2D03710BFF68}" type="presParOf" srcId="{693C2F1C-3E31-423A-B8F7-BC4E586192FB}" destId="{9DCCAABA-A25E-4FAE-8C56-30FE7D609685}" srcOrd="1" destOrd="0" presId="urn:microsoft.com/office/officeart/2008/layout/HorizontalMultiLevelHierarchy"/>
    <dgm:cxn modelId="{FC5919A0-D708-4429-8D9A-12AEB3E1C7C3}" type="presParOf" srcId="{9DCCAABA-A25E-4FAE-8C56-30FE7D609685}" destId="{A4CAC9BA-81DE-49B7-BD9B-7B14F8E8067E}" srcOrd="0" destOrd="0" presId="urn:microsoft.com/office/officeart/2008/layout/HorizontalMultiLevelHierarchy"/>
    <dgm:cxn modelId="{C66AACFE-BCD4-4FE4-B7B8-008E480B0BB0}" type="presParOf" srcId="{A4CAC9BA-81DE-49B7-BD9B-7B14F8E8067E}" destId="{FBDAFBC7-34F6-4776-9311-0A5CBC5CA36B}" srcOrd="0" destOrd="0" presId="urn:microsoft.com/office/officeart/2008/layout/HorizontalMultiLevelHierarchy"/>
    <dgm:cxn modelId="{4C8A5B85-DE3F-424B-9978-FADC091F8761}" type="presParOf" srcId="{9DCCAABA-A25E-4FAE-8C56-30FE7D609685}" destId="{49225686-B6FD-4F3B-BB89-5D73FDFB1470}" srcOrd="1" destOrd="0" presId="urn:microsoft.com/office/officeart/2008/layout/HorizontalMultiLevelHierarchy"/>
    <dgm:cxn modelId="{A1E0EDF4-328A-4718-94A2-45DB4AE2399B}" type="presParOf" srcId="{49225686-B6FD-4F3B-BB89-5D73FDFB1470}" destId="{39C3FFDE-9E34-43A8-B7E5-9F1184621082}" srcOrd="0" destOrd="0" presId="urn:microsoft.com/office/officeart/2008/layout/HorizontalMultiLevelHierarchy"/>
    <dgm:cxn modelId="{66284B1E-4B13-4940-A6F6-99081EFDDDE0}" type="presParOf" srcId="{49225686-B6FD-4F3B-BB89-5D73FDFB1470}" destId="{49CE2F8A-2C35-4B68-B4CE-EB4A1740827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2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 CIBERESPEÇO COMO LUGAR DE ARMAZENAMENTO E DISTRIBUIÇÃO DE CONTEÚDOS EDUCATIVOS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/>
      <dgm:t>
        <a:bodyPr/>
        <a:lstStyle/>
        <a:p>
          <a:r>
            <a:rPr lang="pt-BR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/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 CIBERESPEÇO COMO LUGAR DE ARMAZENAMENTO E DISTRIBUIÇÃO DE CONTEÚDOS EDUCATIVOS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2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CIBERESPEÇO COMO LUGAR DE PESQUISA, INTERAÇÃO, PRODUÇÃO E DISTRIBUIÇÃO DE CONHECIMENTO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/>
      <dgm:t>
        <a:bodyPr/>
        <a:lstStyle/>
        <a:p>
          <a:r>
            <a:rPr lang="pt-BR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/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CIBERESPEÇO COMO LUGAR DE PESQUISA, INTERAÇÃO, PRODUÇÃO E DISTRIBUIÇÃO DE CONHECIMENTO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2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CIBERESPAÇO COMO LUGAR DE AUTORIA E COMPARTILHAMENTO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/>
      <dgm:t>
        <a:bodyPr/>
        <a:lstStyle/>
        <a:p>
          <a:r>
            <a:rPr lang="pt-BR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/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CIBERESPAÇO COMO LUGAR DE AUTORIA E COMPARTILHAMENTO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APOIO À DIDÁTICA</a:t>
          </a: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/>
      <dgm:t>
        <a:bodyPr/>
        <a:lstStyle/>
        <a:p>
          <a:r>
            <a:rPr lang="pt-BR" b="0" cap="none" spc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/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/>
        </a:p>
      </dgm:t>
    </dgm:pt>
    <dgm:pt modelId="{F5658E3C-FDBA-4879-B12D-873B121A85F9}">
      <dgm:prSet phldrT="[Texto]"/>
      <dgm:spPr/>
      <dgm:t>
        <a:bodyPr/>
        <a:lstStyle/>
        <a:p>
          <a:r>
            <a:rPr lang="pt-BR" b="0" cap="none" spc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 CIBERESPEÇO COMO LUGAR DE ARMAZENAMENTO E DISTRIBUIÇÃO DE CONTEÚDOS EDUCATIVOS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/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/>
        </a:p>
      </dgm:t>
    </dgm:pt>
    <dgm:pt modelId="{8B614308-9EC2-42FB-970C-6059274E25B5}">
      <dgm:prSet phldrT="[Texto]"/>
      <dgm:spPr/>
      <dgm:t>
        <a:bodyPr/>
        <a:lstStyle/>
        <a:p>
          <a:r>
            <a:rPr lang="pt-BR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CIBERESPEÇO COMO LUGAR DE PESQUISA, INTERAÇÃO, PRODUÇÃO E DISTRIBUIÇÃO DE CONHECIMENTO</a:t>
          </a:r>
        </a:p>
      </dgm:t>
    </dgm:pt>
    <dgm:pt modelId="{81B6AD0B-9A49-4177-A96F-D2665911C246}" type="parTrans" cxnId="{55CED1ED-B200-40A7-BC89-BCC663F834D1}">
      <dgm:prSet/>
      <dgm:spPr/>
      <dgm:t>
        <a:bodyPr/>
        <a:lstStyle/>
        <a:p>
          <a:endParaRPr lang="pt-BR"/>
        </a:p>
      </dgm:t>
    </dgm:pt>
    <dgm:pt modelId="{B68EA812-7739-4A63-89A7-4BBC4E29B13B}" type="sibTrans" cxnId="{55CED1ED-B200-40A7-BC89-BCC663F834D1}">
      <dgm:prSet/>
      <dgm:spPr/>
      <dgm:t>
        <a:bodyPr/>
        <a:lstStyle/>
        <a:p>
          <a:endParaRPr lang="pt-BR"/>
        </a:p>
      </dgm:t>
    </dgm:pt>
    <dgm:pt modelId="{B5912C9A-E5A1-49C6-8105-DCB6BBBDBAEA}">
      <dgm:prSet phldrT="[Texto]"/>
      <dgm:spPr/>
      <dgm:t>
        <a:bodyPr/>
        <a:lstStyle/>
        <a:p>
          <a:r>
            <a:rPr lang="pt-BR" b="0" cap="none" spc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CIBERESPAÇO COMO LUGAR DE AUTORIA E COMPARTILHAMENTO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EFA1E08-E9A0-4DCA-8149-B0A1CF190D4F}" type="parTrans" cxnId="{4A96FCAD-C792-4286-BCAF-24D951BD8EA7}">
      <dgm:prSet/>
      <dgm:spPr/>
      <dgm:t>
        <a:bodyPr/>
        <a:lstStyle/>
        <a:p>
          <a:endParaRPr lang="pt-BR"/>
        </a:p>
      </dgm:t>
    </dgm:pt>
    <dgm:pt modelId="{9ECEDAD9-6205-49F6-8061-F47B906253BF}" type="sibTrans" cxnId="{4A96FCAD-C792-4286-BCAF-24D951BD8EA7}">
      <dgm:prSet/>
      <dgm:spPr/>
      <dgm:t>
        <a:bodyPr/>
        <a:lstStyle/>
        <a:p>
          <a:endParaRPr lang="pt-BR"/>
        </a:p>
      </dgm:t>
    </dgm:pt>
    <dgm:pt modelId="{B88F8DEB-943A-425B-A450-20C749158991}">
      <dgm:prSet custT="1"/>
      <dgm:spPr/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GOOGLE, PLATAFORMAS DE CONTEÚDO EDUCATIVO (TV EDUCATIVAS, KHAN ACADEMY ETC)</a:t>
          </a:r>
          <a:endParaRPr lang="pt-BR" sz="1400" b="0" kern="1200" cap="none" spc="0" dirty="0">
            <a:ln w="0"/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460F8570-FDF3-4027-BD73-3DAE398E9A82}" type="parTrans" cxnId="{304123F8-9A6B-4D24-B28B-A9B9170E30F3}">
      <dgm:prSet/>
      <dgm:spPr/>
      <dgm:t>
        <a:bodyPr/>
        <a:lstStyle/>
        <a:p>
          <a:endParaRPr lang="pt-BR"/>
        </a:p>
      </dgm:t>
    </dgm:pt>
    <dgm:pt modelId="{5BDB3203-B165-460E-873A-A71F8A746C31}" type="sibTrans" cxnId="{304123F8-9A6B-4D24-B28B-A9B9170E30F3}">
      <dgm:prSet/>
      <dgm:spPr/>
      <dgm:t>
        <a:bodyPr/>
        <a:lstStyle/>
        <a:p>
          <a:endParaRPr lang="pt-BR"/>
        </a:p>
      </dgm:t>
    </dgm:pt>
    <dgm:pt modelId="{0467C6A0-88B3-4E39-8678-9FD26FD9C861}">
      <dgm:prSet custT="1"/>
      <dgm:spPr/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ACESSO A ESPAÇOS COMO MUSEUS, BIBLIOTECAS, CANAIS DE DISTRIBUIÇÃO COMO YOUTUBE, REDES SOCIAIS</a:t>
          </a:r>
          <a:endParaRPr lang="pt-BR" sz="1400" b="0" kern="1200" cap="none" spc="0" dirty="0">
            <a:ln w="0"/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BE49A3E9-EBA1-43FF-8EB9-43D658FC6671}" type="parTrans" cxnId="{D22183A2-D497-4115-B7A1-ED74B94ED530}">
      <dgm:prSet/>
      <dgm:spPr/>
      <dgm:t>
        <a:bodyPr/>
        <a:lstStyle/>
        <a:p>
          <a:endParaRPr lang="pt-BR"/>
        </a:p>
      </dgm:t>
    </dgm:pt>
    <dgm:pt modelId="{ECF5AFFA-9302-44DD-97C5-9607300651A7}" type="sibTrans" cxnId="{D22183A2-D497-4115-B7A1-ED74B94ED530}">
      <dgm:prSet/>
      <dgm:spPr/>
      <dgm:t>
        <a:bodyPr/>
        <a:lstStyle/>
        <a:p>
          <a:endParaRPr lang="pt-BR"/>
        </a:p>
      </dgm:t>
    </dgm:pt>
    <dgm:pt modelId="{3603028C-1DAF-4512-9257-BB55182C8C87}">
      <dgm:prSet custT="1"/>
      <dgm:spPr/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FACEBOOK, TELEGRAM, WHATSAP, ZOOM, TEAMS</a:t>
          </a:r>
          <a:endParaRPr lang="pt-BR" sz="1400" b="0" kern="1200" cap="none" spc="0" dirty="0">
            <a:ln w="0"/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1B8B8154-21CA-47E2-AD98-4750A9E39FE5}" type="parTrans" cxnId="{445D45E9-94D7-4A0F-98A9-38EB46C1C9D4}">
      <dgm:prSet/>
      <dgm:spPr/>
      <dgm:t>
        <a:bodyPr/>
        <a:lstStyle/>
        <a:p>
          <a:endParaRPr lang="pt-BR"/>
        </a:p>
      </dgm:t>
    </dgm:pt>
    <dgm:pt modelId="{A60668E6-E1AA-4AAE-B599-203554DE4D69}" type="sibTrans" cxnId="{445D45E9-94D7-4A0F-98A9-38EB46C1C9D4}">
      <dgm:prSet/>
      <dgm:spPr/>
      <dgm:t>
        <a:bodyPr/>
        <a:lstStyle/>
        <a:p>
          <a:endParaRPr lang="pt-BR"/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323580" custScaleY="65647" custLinFactX="-100000" custLinFactNeighborX="-126011" custLinFactNeighborY="-1218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3"/>
      <dgm:spPr/>
    </dgm:pt>
    <dgm:pt modelId="{36F0BE7B-B642-4770-AB2F-73BDE9B59B7C}" type="pres">
      <dgm:prSet presAssocID="{31C921AD-0BC5-4A59-9AAB-BAEBD275FD42}" presName="connTx" presStyleLbl="parChTrans1D2" presStyleIdx="0" presStyleCnt="3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3" custLinFactNeighborX="2764" custLinFactNeighborY="-22441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  <dgm:pt modelId="{9D1ED610-54E0-47E7-AE90-5C6FD07B024B}" type="pres">
      <dgm:prSet presAssocID="{460F8570-FDF3-4027-BD73-3DAE398E9A82}" presName="conn2-1" presStyleLbl="parChTrans1D3" presStyleIdx="0" presStyleCnt="3"/>
      <dgm:spPr/>
    </dgm:pt>
    <dgm:pt modelId="{24F27F71-77B0-432F-A401-D54BB3576A4B}" type="pres">
      <dgm:prSet presAssocID="{460F8570-FDF3-4027-BD73-3DAE398E9A82}" presName="connTx" presStyleLbl="parChTrans1D3" presStyleIdx="0" presStyleCnt="3"/>
      <dgm:spPr/>
    </dgm:pt>
    <dgm:pt modelId="{03868B77-A661-42FB-8727-40A15358FF9F}" type="pres">
      <dgm:prSet presAssocID="{B88F8DEB-943A-425B-A450-20C749158991}" presName="root2" presStyleCnt="0"/>
      <dgm:spPr/>
    </dgm:pt>
    <dgm:pt modelId="{6BF23551-38EE-41DC-9D95-1B46A5FCCB5F}" type="pres">
      <dgm:prSet presAssocID="{B88F8DEB-943A-425B-A450-20C749158991}" presName="LevelTwoTextNode" presStyleLbl="node3" presStyleIdx="0" presStyleCnt="3" custLinFactNeighborY="-23828">
        <dgm:presLayoutVars>
          <dgm:chPref val="3"/>
        </dgm:presLayoutVars>
      </dgm:prSet>
      <dgm:spPr>
        <a:xfrm>
          <a:off x="7137756" y="531850"/>
          <a:ext cx="2711753" cy="826754"/>
        </a:xfrm>
        <a:prstGeom prst="rect">
          <a:avLst/>
        </a:prstGeom>
      </dgm:spPr>
    </dgm:pt>
    <dgm:pt modelId="{B536D9DC-5EAA-4A2E-92BD-99F90498FE65}" type="pres">
      <dgm:prSet presAssocID="{B88F8DEB-943A-425B-A450-20C749158991}" presName="level3hierChild" presStyleCnt="0"/>
      <dgm:spPr/>
    </dgm:pt>
    <dgm:pt modelId="{22C5D509-91FB-4AC1-B93F-8B1BE0289FC8}" type="pres">
      <dgm:prSet presAssocID="{81B6AD0B-9A49-4177-A96F-D2665911C246}" presName="conn2-1" presStyleLbl="parChTrans1D2" presStyleIdx="1" presStyleCnt="3"/>
      <dgm:spPr/>
    </dgm:pt>
    <dgm:pt modelId="{13DAE039-F029-4CF7-A993-80A62EF06534}" type="pres">
      <dgm:prSet presAssocID="{81B6AD0B-9A49-4177-A96F-D2665911C246}" presName="connTx" presStyleLbl="parChTrans1D2" presStyleIdx="1" presStyleCnt="3"/>
      <dgm:spPr/>
    </dgm:pt>
    <dgm:pt modelId="{6150544D-3B94-402B-989C-40559298EDF7}" type="pres">
      <dgm:prSet presAssocID="{8B614308-9EC2-42FB-970C-6059274E25B5}" presName="root2" presStyleCnt="0"/>
      <dgm:spPr/>
    </dgm:pt>
    <dgm:pt modelId="{12226412-EAFB-46BC-831D-FDBDA67E46C9}" type="pres">
      <dgm:prSet presAssocID="{8B614308-9EC2-42FB-970C-6059274E25B5}" presName="LevelTwoTextNode" presStyleLbl="node2" presStyleIdx="1" presStyleCnt="3" custLinFactNeighborX="3741" custLinFactNeighborY="-6399">
        <dgm:presLayoutVars>
          <dgm:chPref val="3"/>
        </dgm:presLayoutVars>
      </dgm:prSet>
      <dgm:spPr/>
    </dgm:pt>
    <dgm:pt modelId="{8D4B7E78-1F56-4CC9-9F2B-488C3792B205}" type="pres">
      <dgm:prSet presAssocID="{8B614308-9EC2-42FB-970C-6059274E25B5}" presName="level3hierChild" presStyleCnt="0"/>
      <dgm:spPr/>
    </dgm:pt>
    <dgm:pt modelId="{5F091A67-6437-4176-8254-630799DBEC24}" type="pres">
      <dgm:prSet presAssocID="{BE49A3E9-EBA1-43FF-8EB9-43D658FC6671}" presName="conn2-1" presStyleLbl="parChTrans1D3" presStyleIdx="1" presStyleCnt="3"/>
      <dgm:spPr/>
    </dgm:pt>
    <dgm:pt modelId="{60F27721-3ED7-40F5-AC1D-FA68A5D7324C}" type="pres">
      <dgm:prSet presAssocID="{BE49A3E9-EBA1-43FF-8EB9-43D658FC6671}" presName="connTx" presStyleLbl="parChTrans1D3" presStyleIdx="1" presStyleCnt="3"/>
      <dgm:spPr/>
    </dgm:pt>
    <dgm:pt modelId="{F5EE25EE-E308-459C-9866-CB6172B7A08A}" type="pres">
      <dgm:prSet presAssocID="{0467C6A0-88B3-4E39-8678-9FD26FD9C861}" presName="root2" presStyleCnt="0"/>
      <dgm:spPr/>
    </dgm:pt>
    <dgm:pt modelId="{3C071A4D-730E-4A8E-9625-FF9A907FC513}" type="pres">
      <dgm:prSet presAssocID="{0467C6A0-88B3-4E39-8678-9FD26FD9C861}" presName="LevelTwoTextNode" presStyleLbl="node3" presStyleIdx="1" presStyleCnt="3" custLinFactNeighborY="-5106">
        <dgm:presLayoutVars>
          <dgm:chPref val="3"/>
        </dgm:presLayoutVars>
      </dgm:prSet>
      <dgm:spPr>
        <a:xfrm>
          <a:off x="7137756" y="1720077"/>
          <a:ext cx="2711753" cy="826754"/>
        </a:xfrm>
        <a:prstGeom prst="rect">
          <a:avLst/>
        </a:prstGeom>
      </dgm:spPr>
    </dgm:pt>
    <dgm:pt modelId="{3AE1414F-5D6D-4767-B8D3-A91A449B4882}" type="pres">
      <dgm:prSet presAssocID="{0467C6A0-88B3-4E39-8678-9FD26FD9C861}" presName="level3hierChild" presStyleCnt="0"/>
      <dgm:spPr/>
    </dgm:pt>
    <dgm:pt modelId="{81ECC45F-4689-4635-853C-9A16AA4C6384}" type="pres">
      <dgm:prSet presAssocID="{0EFA1E08-E9A0-4DCA-8149-B0A1CF190D4F}" presName="conn2-1" presStyleLbl="parChTrans1D2" presStyleIdx="2" presStyleCnt="3"/>
      <dgm:spPr/>
    </dgm:pt>
    <dgm:pt modelId="{170B1249-03DC-454E-A63D-A74BE7B66DB5}" type="pres">
      <dgm:prSet presAssocID="{0EFA1E08-E9A0-4DCA-8149-B0A1CF190D4F}" presName="connTx" presStyleLbl="parChTrans1D2" presStyleIdx="2" presStyleCnt="3"/>
      <dgm:spPr/>
    </dgm:pt>
    <dgm:pt modelId="{693C2F1C-3E31-423A-B8F7-BC4E586192FB}" type="pres">
      <dgm:prSet presAssocID="{B5912C9A-E5A1-49C6-8105-DCB6BBBDBAEA}" presName="root2" presStyleCnt="0"/>
      <dgm:spPr/>
    </dgm:pt>
    <dgm:pt modelId="{A0AD1217-831D-414A-B907-274DA47E55F8}" type="pres">
      <dgm:prSet presAssocID="{B5912C9A-E5A1-49C6-8105-DCB6BBBDBAEA}" presName="LevelTwoTextNode" presStyleLbl="node2" presStyleIdx="2" presStyleCnt="3" custLinFactNeighborX="4719" custLinFactNeighborY="27249">
        <dgm:presLayoutVars>
          <dgm:chPref val="3"/>
        </dgm:presLayoutVars>
      </dgm:prSet>
      <dgm:spPr/>
    </dgm:pt>
    <dgm:pt modelId="{9DCCAABA-A25E-4FAE-8C56-30FE7D609685}" type="pres">
      <dgm:prSet presAssocID="{B5912C9A-E5A1-49C6-8105-DCB6BBBDBAEA}" presName="level3hierChild" presStyleCnt="0"/>
      <dgm:spPr/>
    </dgm:pt>
    <dgm:pt modelId="{F65AFBA2-5ACD-4CC6-9833-6F9241A7506D}" type="pres">
      <dgm:prSet presAssocID="{1B8B8154-21CA-47E2-AD98-4750A9E39FE5}" presName="conn2-1" presStyleLbl="parChTrans1D3" presStyleIdx="2" presStyleCnt="3"/>
      <dgm:spPr/>
    </dgm:pt>
    <dgm:pt modelId="{5903D250-EEE3-4384-A415-25C4CE62F880}" type="pres">
      <dgm:prSet presAssocID="{1B8B8154-21CA-47E2-AD98-4750A9E39FE5}" presName="connTx" presStyleLbl="parChTrans1D3" presStyleIdx="2" presStyleCnt="3"/>
      <dgm:spPr/>
    </dgm:pt>
    <dgm:pt modelId="{A7D9BB84-B3CB-4B43-8B91-7BCBBA213D6E}" type="pres">
      <dgm:prSet presAssocID="{3603028C-1DAF-4512-9257-BB55182C8C87}" presName="root2" presStyleCnt="0"/>
      <dgm:spPr/>
    </dgm:pt>
    <dgm:pt modelId="{1393C441-9701-4E72-A864-0CA9696052B8}" type="pres">
      <dgm:prSet presAssocID="{3603028C-1DAF-4512-9257-BB55182C8C87}" presName="LevelTwoTextNode" presStyleLbl="node3" presStyleIdx="2" presStyleCnt="3" custLinFactNeighborY="27232">
        <dgm:presLayoutVars>
          <dgm:chPref val="3"/>
        </dgm:presLayoutVars>
      </dgm:prSet>
      <dgm:spPr>
        <a:xfrm>
          <a:off x="7137756" y="3020876"/>
          <a:ext cx="2711753" cy="826754"/>
        </a:xfrm>
        <a:prstGeom prst="rect">
          <a:avLst/>
        </a:prstGeom>
      </dgm:spPr>
    </dgm:pt>
    <dgm:pt modelId="{FDE91DFE-DC33-45C4-B9B6-026B2A0E0934}" type="pres">
      <dgm:prSet presAssocID="{3603028C-1DAF-4512-9257-BB55182C8C87}" presName="level3hierChild" presStyleCnt="0"/>
      <dgm:spPr/>
    </dgm:pt>
  </dgm:ptLst>
  <dgm:cxnLst>
    <dgm:cxn modelId="{EA664011-8F65-420F-B4B2-0CD62D09EC48}" type="presOf" srcId="{3603028C-1DAF-4512-9257-BB55182C8C87}" destId="{1393C441-9701-4E72-A864-0CA9696052B8}" srcOrd="0" destOrd="0" presId="urn:microsoft.com/office/officeart/2008/layout/HorizontalMultiLevelHierarchy"/>
    <dgm:cxn modelId="{CDBBAE26-E947-40E8-B372-ADB6782C2B43}" type="presOf" srcId="{B88F8DEB-943A-425B-A450-20C749158991}" destId="{6BF23551-38EE-41DC-9D95-1B46A5FCCB5F}" srcOrd="0" destOrd="0" presId="urn:microsoft.com/office/officeart/2008/layout/HorizontalMultiLevelHierarchy"/>
    <dgm:cxn modelId="{DCAC4341-DC41-4CCF-9109-947B3DAEAB75}" type="presOf" srcId="{0EFA1E08-E9A0-4DCA-8149-B0A1CF190D4F}" destId="{170B1249-03DC-454E-A63D-A74BE7B66DB5}" srcOrd="1" destOrd="0" presId="urn:microsoft.com/office/officeart/2008/layout/HorizontalMultiLevelHierarchy"/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92BA6077-AB1E-425E-AE40-09A2BFE874F8}" type="presOf" srcId="{B5912C9A-E5A1-49C6-8105-DCB6BBBDBAEA}" destId="{A0AD1217-831D-414A-B907-274DA47E55F8}" srcOrd="0" destOrd="0" presId="urn:microsoft.com/office/officeart/2008/layout/HorizontalMultiLevelHierarchy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0E7D8F7C-9E7A-42D0-9CEE-C3A88EC853A9}" type="presOf" srcId="{81B6AD0B-9A49-4177-A96F-D2665911C246}" destId="{22C5D509-91FB-4AC1-B93F-8B1BE0289FC8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9DE6F9A0-5B34-483F-B75C-AB200EEBD515}" type="presOf" srcId="{0EFA1E08-E9A0-4DCA-8149-B0A1CF190D4F}" destId="{81ECC45F-4689-4635-853C-9A16AA4C6384}" srcOrd="0" destOrd="0" presId="urn:microsoft.com/office/officeart/2008/layout/HorizontalMultiLevelHierarchy"/>
    <dgm:cxn modelId="{D22183A2-D497-4115-B7A1-ED74B94ED530}" srcId="{8B614308-9EC2-42FB-970C-6059274E25B5}" destId="{0467C6A0-88B3-4E39-8678-9FD26FD9C861}" srcOrd="0" destOrd="0" parTransId="{BE49A3E9-EBA1-43FF-8EB9-43D658FC6671}" sibTransId="{ECF5AFFA-9302-44DD-97C5-9607300651A7}"/>
    <dgm:cxn modelId="{A968AAA2-5A29-446A-8F0C-D0829EAB44B8}" type="presOf" srcId="{81B6AD0B-9A49-4177-A96F-D2665911C246}" destId="{13DAE039-F029-4CF7-A993-80A62EF06534}" srcOrd="1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5FE2F5AA-6305-47F2-ADAF-14D563B7D80F}" type="presOf" srcId="{BE49A3E9-EBA1-43FF-8EB9-43D658FC6671}" destId="{5F091A67-6437-4176-8254-630799DBEC24}" srcOrd="0" destOrd="0" presId="urn:microsoft.com/office/officeart/2008/layout/HorizontalMultiLevelHierarchy"/>
    <dgm:cxn modelId="{4A96FCAD-C792-4286-BCAF-24D951BD8EA7}" srcId="{1A0456DB-2D6C-4603-8BF8-0840C05B4B9E}" destId="{B5912C9A-E5A1-49C6-8105-DCB6BBBDBAEA}" srcOrd="2" destOrd="0" parTransId="{0EFA1E08-E9A0-4DCA-8149-B0A1CF190D4F}" sibTransId="{9ECEDAD9-6205-49F6-8061-F47B906253BF}"/>
    <dgm:cxn modelId="{B26E44B8-6B60-4953-AC36-1CE9F153502C}" type="presOf" srcId="{460F8570-FDF3-4027-BD73-3DAE398E9A82}" destId="{9D1ED610-54E0-47E7-AE90-5C6FD07B024B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78F820CF-E10B-418D-88D5-0F34ED1104F3}" type="presOf" srcId="{1B8B8154-21CA-47E2-AD98-4750A9E39FE5}" destId="{F65AFBA2-5ACD-4CC6-9833-6F9241A7506D}" srcOrd="0" destOrd="0" presId="urn:microsoft.com/office/officeart/2008/layout/HorizontalMultiLevelHierarchy"/>
    <dgm:cxn modelId="{AA61FBD0-248A-42F8-B3EA-BC21A8D9C86B}" type="presOf" srcId="{1B8B8154-21CA-47E2-AD98-4750A9E39FE5}" destId="{5903D250-EEE3-4384-A415-25C4CE62F880}" srcOrd="1" destOrd="0" presId="urn:microsoft.com/office/officeart/2008/layout/HorizontalMultiLevelHierarchy"/>
    <dgm:cxn modelId="{671F69D7-0F87-47AD-B0AE-47DBB8917600}" type="presOf" srcId="{8B614308-9EC2-42FB-970C-6059274E25B5}" destId="{12226412-EAFB-46BC-831D-FDBDA67E46C9}" srcOrd="0" destOrd="0" presId="urn:microsoft.com/office/officeart/2008/layout/HorizontalMultiLevelHierarchy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FEB933E9-1D4C-4A88-9E9F-E60F0AC45EEF}" type="presOf" srcId="{0467C6A0-88B3-4E39-8678-9FD26FD9C861}" destId="{3C071A4D-730E-4A8E-9625-FF9A907FC513}" srcOrd="0" destOrd="0" presId="urn:microsoft.com/office/officeart/2008/layout/HorizontalMultiLevelHierarchy"/>
    <dgm:cxn modelId="{445D45E9-94D7-4A0F-98A9-38EB46C1C9D4}" srcId="{B5912C9A-E5A1-49C6-8105-DCB6BBBDBAEA}" destId="{3603028C-1DAF-4512-9257-BB55182C8C87}" srcOrd="0" destOrd="0" parTransId="{1B8B8154-21CA-47E2-AD98-4750A9E39FE5}" sibTransId="{A60668E6-E1AA-4AAE-B599-203554DE4D69}"/>
    <dgm:cxn modelId="{365AF5EC-9AC4-4090-8727-F6A8A9D4C832}" type="presOf" srcId="{BE49A3E9-EBA1-43FF-8EB9-43D658FC6671}" destId="{60F27721-3ED7-40F5-AC1D-FA68A5D7324C}" srcOrd="1" destOrd="0" presId="urn:microsoft.com/office/officeart/2008/layout/HorizontalMultiLevelHierarchy"/>
    <dgm:cxn modelId="{55CED1ED-B200-40A7-BC89-BCC663F834D1}" srcId="{1A0456DB-2D6C-4603-8BF8-0840C05B4B9E}" destId="{8B614308-9EC2-42FB-970C-6059274E25B5}" srcOrd="1" destOrd="0" parTransId="{81B6AD0B-9A49-4177-A96F-D2665911C246}" sibTransId="{B68EA812-7739-4A63-89A7-4BBC4E29B13B}"/>
    <dgm:cxn modelId="{304123F8-9A6B-4D24-B28B-A9B9170E30F3}" srcId="{F5658E3C-FDBA-4879-B12D-873B121A85F9}" destId="{B88F8DEB-943A-425B-A450-20C749158991}" srcOrd="0" destOrd="0" parTransId="{460F8570-FDF3-4027-BD73-3DAE398E9A82}" sibTransId="{5BDB3203-B165-460E-873A-A71F8A746C31}"/>
    <dgm:cxn modelId="{1A24E4FC-7DA7-4609-A351-879D16B49B09}" type="presOf" srcId="{460F8570-FDF3-4027-BD73-3DAE398E9A82}" destId="{24F27F71-77B0-432F-A401-D54BB3576A4B}" srcOrd="1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  <dgm:cxn modelId="{3358C337-AA5C-4D86-90CF-F61614A71A3A}" type="presParOf" srcId="{008B9E59-8121-4B9C-BB70-7EB25467104E}" destId="{9D1ED610-54E0-47E7-AE90-5C6FD07B024B}" srcOrd="0" destOrd="0" presId="urn:microsoft.com/office/officeart/2008/layout/HorizontalMultiLevelHierarchy"/>
    <dgm:cxn modelId="{0F49D09D-0FBE-40C0-9C69-FCB61655B616}" type="presParOf" srcId="{9D1ED610-54E0-47E7-AE90-5C6FD07B024B}" destId="{24F27F71-77B0-432F-A401-D54BB3576A4B}" srcOrd="0" destOrd="0" presId="urn:microsoft.com/office/officeart/2008/layout/HorizontalMultiLevelHierarchy"/>
    <dgm:cxn modelId="{9B5137D4-5236-44EC-B4CB-2EC59EDC7525}" type="presParOf" srcId="{008B9E59-8121-4B9C-BB70-7EB25467104E}" destId="{03868B77-A661-42FB-8727-40A15358FF9F}" srcOrd="1" destOrd="0" presId="urn:microsoft.com/office/officeart/2008/layout/HorizontalMultiLevelHierarchy"/>
    <dgm:cxn modelId="{8F488A22-0211-4559-B5DC-1D5F81D33670}" type="presParOf" srcId="{03868B77-A661-42FB-8727-40A15358FF9F}" destId="{6BF23551-38EE-41DC-9D95-1B46A5FCCB5F}" srcOrd="0" destOrd="0" presId="urn:microsoft.com/office/officeart/2008/layout/HorizontalMultiLevelHierarchy"/>
    <dgm:cxn modelId="{E30DF444-2E1B-493C-8CEB-0BF3EA0203E1}" type="presParOf" srcId="{03868B77-A661-42FB-8727-40A15358FF9F}" destId="{B536D9DC-5EAA-4A2E-92BD-99F90498FE65}" srcOrd="1" destOrd="0" presId="urn:microsoft.com/office/officeart/2008/layout/HorizontalMultiLevelHierarchy"/>
    <dgm:cxn modelId="{B6CD3FB8-094D-4F3F-96A7-A35009A4F5A4}" type="presParOf" srcId="{6E355FF4-FE53-484F-84FA-2BC928D44B1D}" destId="{22C5D509-91FB-4AC1-B93F-8B1BE0289FC8}" srcOrd="2" destOrd="0" presId="urn:microsoft.com/office/officeart/2008/layout/HorizontalMultiLevelHierarchy"/>
    <dgm:cxn modelId="{0E08CD0E-0614-460C-A956-58F086530C7F}" type="presParOf" srcId="{22C5D509-91FB-4AC1-B93F-8B1BE0289FC8}" destId="{13DAE039-F029-4CF7-A993-80A62EF06534}" srcOrd="0" destOrd="0" presId="urn:microsoft.com/office/officeart/2008/layout/HorizontalMultiLevelHierarchy"/>
    <dgm:cxn modelId="{9FDC5A83-EA68-4FBE-99CD-36C0B603D287}" type="presParOf" srcId="{6E355FF4-FE53-484F-84FA-2BC928D44B1D}" destId="{6150544D-3B94-402B-989C-40559298EDF7}" srcOrd="3" destOrd="0" presId="urn:microsoft.com/office/officeart/2008/layout/HorizontalMultiLevelHierarchy"/>
    <dgm:cxn modelId="{4350334F-02FA-4E1B-B35A-CD03794E69B6}" type="presParOf" srcId="{6150544D-3B94-402B-989C-40559298EDF7}" destId="{12226412-EAFB-46BC-831D-FDBDA67E46C9}" srcOrd="0" destOrd="0" presId="urn:microsoft.com/office/officeart/2008/layout/HorizontalMultiLevelHierarchy"/>
    <dgm:cxn modelId="{9D4BDD8D-47F6-4424-92A7-E2F1A1CC2067}" type="presParOf" srcId="{6150544D-3B94-402B-989C-40559298EDF7}" destId="{8D4B7E78-1F56-4CC9-9F2B-488C3792B205}" srcOrd="1" destOrd="0" presId="urn:microsoft.com/office/officeart/2008/layout/HorizontalMultiLevelHierarchy"/>
    <dgm:cxn modelId="{42B3BE8D-8F8A-4DB9-BC05-EE5B70174EE6}" type="presParOf" srcId="{8D4B7E78-1F56-4CC9-9F2B-488C3792B205}" destId="{5F091A67-6437-4176-8254-630799DBEC24}" srcOrd="0" destOrd="0" presId="urn:microsoft.com/office/officeart/2008/layout/HorizontalMultiLevelHierarchy"/>
    <dgm:cxn modelId="{936D813A-6D3F-4272-A5C3-0CB4DE5DD525}" type="presParOf" srcId="{5F091A67-6437-4176-8254-630799DBEC24}" destId="{60F27721-3ED7-40F5-AC1D-FA68A5D7324C}" srcOrd="0" destOrd="0" presId="urn:microsoft.com/office/officeart/2008/layout/HorizontalMultiLevelHierarchy"/>
    <dgm:cxn modelId="{64F2FFE0-B023-40FA-B163-667C7CF940B4}" type="presParOf" srcId="{8D4B7E78-1F56-4CC9-9F2B-488C3792B205}" destId="{F5EE25EE-E308-459C-9866-CB6172B7A08A}" srcOrd="1" destOrd="0" presId="urn:microsoft.com/office/officeart/2008/layout/HorizontalMultiLevelHierarchy"/>
    <dgm:cxn modelId="{37B4AD8A-1A3C-44F1-B69B-DCBB55A73D57}" type="presParOf" srcId="{F5EE25EE-E308-459C-9866-CB6172B7A08A}" destId="{3C071A4D-730E-4A8E-9625-FF9A907FC513}" srcOrd="0" destOrd="0" presId="urn:microsoft.com/office/officeart/2008/layout/HorizontalMultiLevelHierarchy"/>
    <dgm:cxn modelId="{84313260-99B7-4660-9B2D-8933A9B66837}" type="presParOf" srcId="{F5EE25EE-E308-459C-9866-CB6172B7A08A}" destId="{3AE1414F-5D6D-4767-B8D3-A91A449B4882}" srcOrd="1" destOrd="0" presId="urn:microsoft.com/office/officeart/2008/layout/HorizontalMultiLevelHierarchy"/>
    <dgm:cxn modelId="{05949F2A-F30F-4A22-B763-8E9FD8D9460A}" type="presParOf" srcId="{6E355FF4-FE53-484F-84FA-2BC928D44B1D}" destId="{81ECC45F-4689-4635-853C-9A16AA4C6384}" srcOrd="4" destOrd="0" presId="urn:microsoft.com/office/officeart/2008/layout/HorizontalMultiLevelHierarchy"/>
    <dgm:cxn modelId="{90F4E0B3-06BF-4718-84F3-C65F230E7050}" type="presParOf" srcId="{81ECC45F-4689-4635-853C-9A16AA4C6384}" destId="{170B1249-03DC-454E-A63D-A74BE7B66DB5}" srcOrd="0" destOrd="0" presId="urn:microsoft.com/office/officeart/2008/layout/HorizontalMultiLevelHierarchy"/>
    <dgm:cxn modelId="{664572B9-8D7C-48ED-8639-01E35186A8CA}" type="presParOf" srcId="{6E355FF4-FE53-484F-84FA-2BC928D44B1D}" destId="{693C2F1C-3E31-423A-B8F7-BC4E586192FB}" srcOrd="5" destOrd="0" presId="urn:microsoft.com/office/officeart/2008/layout/HorizontalMultiLevelHierarchy"/>
    <dgm:cxn modelId="{BEEB3B0C-CBA8-42B5-96E6-8E13428D0139}" type="presParOf" srcId="{693C2F1C-3E31-423A-B8F7-BC4E586192FB}" destId="{A0AD1217-831D-414A-B907-274DA47E55F8}" srcOrd="0" destOrd="0" presId="urn:microsoft.com/office/officeart/2008/layout/HorizontalMultiLevelHierarchy"/>
    <dgm:cxn modelId="{F384222C-37F9-401E-B3B1-2D03710BFF68}" type="presParOf" srcId="{693C2F1C-3E31-423A-B8F7-BC4E586192FB}" destId="{9DCCAABA-A25E-4FAE-8C56-30FE7D609685}" srcOrd="1" destOrd="0" presId="urn:microsoft.com/office/officeart/2008/layout/HorizontalMultiLevelHierarchy"/>
    <dgm:cxn modelId="{51778AA4-E3D6-4F26-9999-48469CB930E2}" type="presParOf" srcId="{9DCCAABA-A25E-4FAE-8C56-30FE7D609685}" destId="{F65AFBA2-5ACD-4CC6-9833-6F9241A7506D}" srcOrd="0" destOrd="0" presId="urn:microsoft.com/office/officeart/2008/layout/HorizontalMultiLevelHierarchy"/>
    <dgm:cxn modelId="{CBC3A7EB-22FB-4BD9-8508-5154B1397D52}" type="presParOf" srcId="{F65AFBA2-5ACD-4CC6-9833-6F9241A7506D}" destId="{5903D250-EEE3-4384-A415-25C4CE62F880}" srcOrd="0" destOrd="0" presId="urn:microsoft.com/office/officeart/2008/layout/HorizontalMultiLevelHierarchy"/>
    <dgm:cxn modelId="{CC3ABAE5-21A6-4C62-9EE5-20D55808C9E2}" type="presParOf" srcId="{9DCCAABA-A25E-4FAE-8C56-30FE7D609685}" destId="{A7D9BB84-B3CB-4B43-8B91-7BCBBA213D6E}" srcOrd="1" destOrd="0" presId="urn:microsoft.com/office/officeart/2008/layout/HorizontalMultiLevelHierarchy"/>
    <dgm:cxn modelId="{1938C86E-CE5D-4BA0-A80D-84C1201498A5}" type="presParOf" srcId="{A7D9BB84-B3CB-4B43-8B91-7BCBBA213D6E}" destId="{1393C441-9701-4E72-A864-0CA9696052B8}" srcOrd="0" destOrd="0" presId="urn:microsoft.com/office/officeart/2008/layout/HorizontalMultiLevelHierarchy"/>
    <dgm:cxn modelId="{8BC5F389-BC76-4A6D-8EF8-A53787E3C9E7}" type="presParOf" srcId="{A7D9BB84-B3CB-4B43-8B91-7BCBBA213D6E}" destId="{FDE91DFE-DC33-45C4-B9B6-026B2A0E093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RELAÇÕES INTERPESSOAIS NO MUNDO DIGITAL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RELAÇÕES INTERPESSOAIS NO MUNDO DIGITAL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 POTENCIALIZAÇÃO DAS DESIGUALDADES NO ACESSO E NA PRODUÇÃO DO CONHECIMENTO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 POTENCIALIZAÇÃO DAS DESIGUALDADES NO ACESSO E NA PRODUÇÃO DO CONHECIMENTO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DESIGUALDADES NO ACESSO AOS BENS CULTURAIS NO MUNDO DIGITAL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DESIGUALDADES NO ACESSO AOS BENS CULTURAIS NO MUNDO DIGITAL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APOIO À DIDÁTICA</a:t>
          </a: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 PODER NO MUNDO DIGITAL: DOMINAÇÃO X AUTONOMIA 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 PODER NO MUNDO DIGITAL: DOMINAÇÃO X AUTONOMIA </a:t>
          </a:r>
          <a:endParaRPr lang="pt-BR" sz="1800" b="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/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/>
      <dgm:spPr/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RELAÇÕES INTERPESSOAIS NO MUNDO DIGITAL</a:t>
          </a: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B614308-9EC2-42FB-970C-6059274E25B5}">
      <dgm:prSet phldrT="[Texto]"/>
      <dgm:spPr/>
      <dgm:t>
        <a:bodyPr/>
        <a:lstStyle/>
        <a:p>
          <a:r>
            <a:rPr lang="pt-BR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 POTENCIALIZAÇÃO DAS DESIGUALDADES NO ACESSO E NA PRODUÇÃO DO CONHECIMENTO</a:t>
          </a:r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1B6AD0B-9A49-4177-A96F-D2665911C246}" type="parTrans" cxnId="{55CED1ED-B200-40A7-BC89-BCC663F834D1}">
      <dgm:prSet/>
      <dgm:spPr/>
      <dgm:t>
        <a:bodyPr/>
        <a:lstStyle/>
        <a:p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68EA812-7739-4A63-89A7-4BBC4E29B13B}" type="sibTrans" cxnId="{55CED1ED-B200-40A7-BC89-BCC663F834D1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5912C9A-E5A1-49C6-8105-DCB6BBBDBAEA}">
      <dgm:prSet phldrT="[Texto]"/>
      <dgm:spPr/>
      <dgm:t>
        <a:bodyPr/>
        <a:lstStyle/>
        <a:p>
          <a:r>
            <a:rPr lang="pt-BR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DESIGUALDADES NO ACESSO AOS BENS CULTURAIS NO MUNDO DIGITAL</a:t>
          </a:r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EFA1E08-E9A0-4DCA-8149-B0A1CF190D4F}" type="parTrans" cxnId="{4A96FCAD-C792-4286-BCAF-24D951BD8EA7}">
      <dgm:prSet/>
      <dgm:spPr/>
      <dgm:t>
        <a:bodyPr/>
        <a:lstStyle/>
        <a:p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ECEDAD9-6205-49F6-8061-F47B906253BF}" type="sibTrans" cxnId="{4A96FCAD-C792-4286-BCAF-24D951BD8EA7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9AD228B-4858-4870-8943-6E4E84732329}">
      <dgm:prSet/>
      <dgm:spPr/>
      <dgm:t>
        <a:bodyPr/>
        <a:lstStyle/>
        <a:p>
          <a:r>
            <a:rPr lang="pt-BR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 PODER NO MUNDO DIGITAL: DOMINAÇÃO X AUTONOMIA </a:t>
          </a:r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AEC4302-20CB-4D71-B749-D673393F66E2}" type="parTrans" cxnId="{A9A0061E-7394-4126-AAD6-C13DF4768C5E}">
      <dgm:prSet/>
      <dgm:spPr/>
      <dgm:t>
        <a:bodyPr/>
        <a:lstStyle/>
        <a:p>
          <a:endParaRPr lang="pt-BR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020A3D1-1B58-433F-990D-456BE34195C6}" type="sibTrans" cxnId="{A9A0061E-7394-4126-AAD6-C13DF4768C5E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70F80C2-5F89-434C-9404-8568F9433C97}">
      <dgm:prSet custT="1"/>
      <dgm:spPr/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INTERGERAÇÕES, ALTERAÇÃO CONCEITO DE PRESENCIALIDADE, MUDANÇA NOS PROCESSOS DE COMUNICAÇÃO, NOVAS REFERÊNCIAS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DDBCC0A9-3751-4580-8CFA-62EBB778616B}" type="parTrans" cxnId="{F9F057D0-6670-4F8F-95DF-D54150793A86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5EC9EA64-FC69-4C7B-B780-0BE476AFBCAE}" type="sibTrans" cxnId="{F9F057D0-6670-4F8F-95DF-D54150793A86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440452E5-1B93-42E3-80F3-2DEA85139929}">
      <dgm:prSet custT="1"/>
      <dgm:spPr/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48% DA POPULAÇÃO DAS CLASSES C E D NÃO TEM ACESSO À INTERNET (CETIC Domicílios-2020) 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47DFCBE9-9322-4603-957B-D464D12F2551}" type="parTrans" cxnId="{021E3086-641B-4C50-BCBD-754B2441415A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03357AA1-0777-4655-80C5-3175DAB04478}" type="sibTrans" cxnId="{021E3086-641B-4C50-BCBD-754B2441415A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2DC72E4C-E491-4137-879E-BA2278AB4142}">
      <dgm:prSet custT="1"/>
      <dgm:spPr/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DESIGUALDADES SOCIAIS SE REFLETEM NA DESIGUALDADE DE ACESSO AOS BENS TECNOLOGICOS NA ÁREA DA SAUDE POR EX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074AB530-BD45-4C9C-AB85-BD44ECD7ACF3}" type="parTrans" cxnId="{83BBCF20-1BBC-40F3-8100-069D4085AEFD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33A1B574-AEC5-43C5-B746-B17C821E0275}" type="sibTrans" cxnId="{83BBCF20-1BBC-40F3-8100-069D4085AEFD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6947A15B-4B58-4075-B392-94DF76D2BA45}">
      <dgm:prSet custT="1"/>
      <dgm:spPr/>
      <dgm:t>
        <a:bodyPr spcFirstLastPara="0" vert="horz" wrap="square" lIns="8890" tIns="8890" rIns="8890" bIns="889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INTELIGÊNCIA ARTIFICIAL USADA A FAVOR DO QUE, DE QUEM E PARA QUÊ?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gm:t>
    </dgm:pt>
    <dgm:pt modelId="{AE16563E-41F9-43AB-B668-67C757B1B25B}" type="sibTrans" cxnId="{43536FC7-75CB-4008-A1D2-BF8AE196FEE5}">
      <dgm:prSet/>
      <dgm:spPr/>
      <dgm:t>
        <a:bodyPr/>
        <a:lstStyle/>
        <a:p>
          <a:endParaRPr lang="pt-BR">
            <a:solidFill>
              <a:schemeClr val="tx1"/>
            </a:solidFill>
          </a:endParaRPr>
        </a:p>
      </dgm:t>
    </dgm:pt>
    <dgm:pt modelId="{AED5FF49-827B-48B2-BC82-9A637A2BB520}" type="parTrans" cxnId="{43536FC7-75CB-4008-A1D2-BF8AE196FEE5}">
      <dgm:prSet/>
      <dgm:spPr/>
      <dgm:t>
        <a:bodyPr/>
        <a:lstStyle/>
        <a:p>
          <a:endParaRPr lang="pt-BR" dirty="0">
            <a:solidFill>
              <a:schemeClr val="tx1"/>
            </a:solidFill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312475" custScaleY="63549" custLinFactNeighborX="-4787" custLinFactNeighborY="-377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4"/>
      <dgm:spPr/>
    </dgm:pt>
    <dgm:pt modelId="{36F0BE7B-B642-4770-AB2F-73BDE9B59B7C}" type="pres">
      <dgm:prSet presAssocID="{31C921AD-0BC5-4A59-9AAB-BAEBD275FD42}" presName="connTx" presStyleLbl="parChTrans1D2" presStyleIdx="0" presStyleCnt="4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4" custLinFactNeighborX="13591" custLinFactNeighborY="-5713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  <dgm:pt modelId="{B164B566-A4AD-44D7-A9B5-974B34468C5A}" type="pres">
      <dgm:prSet presAssocID="{DDBCC0A9-3751-4580-8CFA-62EBB778616B}" presName="conn2-1" presStyleLbl="parChTrans1D3" presStyleIdx="0" presStyleCnt="4"/>
      <dgm:spPr/>
    </dgm:pt>
    <dgm:pt modelId="{21F032A9-AC1B-4053-9A16-9DFEE88242CB}" type="pres">
      <dgm:prSet presAssocID="{DDBCC0A9-3751-4580-8CFA-62EBB778616B}" presName="connTx" presStyleLbl="parChTrans1D3" presStyleIdx="0" presStyleCnt="4"/>
      <dgm:spPr/>
    </dgm:pt>
    <dgm:pt modelId="{50508C18-8EA9-445D-81DF-BF9817814311}" type="pres">
      <dgm:prSet presAssocID="{070F80C2-5F89-434C-9404-8568F9433C97}" presName="root2" presStyleCnt="0"/>
      <dgm:spPr/>
    </dgm:pt>
    <dgm:pt modelId="{E774C2CA-4474-404B-A97B-4329A83F6507}" type="pres">
      <dgm:prSet presAssocID="{070F80C2-5F89-434C-9404-8568F9433C97}" presName="LevelTwoTextNode" presStyleLbl="node3" presStyleIdx="0" presStyleCnt="4" custScaleX="112359" custScaleY="141335" custLinFactNeighborX="520" custLinFactNeighborY="14954">
        <dgm:presLayoutVars>
          <dgm:chPref val="3"/>
        </dgm:presLayoutVars>
      </dgm:prSet>
      <dgm:spPr>
        <a:xfrm>
          <a:off x="7098001" y="240270"/>
          <a:ext cx="2711753" cy="826754"/>
        </a:xfrm>
        <a:prstGeom prst="rect">
          <a:avLst/>
        </a:prstGeom>
      </dgm:spPr>
    </dgm:pt>
    <dgm:pt modelId="{03CDEC07-6461-4859-BAEB-71D45E85EDA7}" type="pres">
      <dgm:prSet presAssocID="{070F80C2-5F89-434C-9404-8568F9433C97}" presName="level3hierChild" presStyleCnt="0"/>
      <dgm:spPr/>
    </dgm:pt>
    <dgm:pt modelId="{22C5D509-91FB-4AC1-B93F-8B1BE0289FC8}" type="pres">
      <dgm:prSet presAssocID="{81B6AD0B-9A49-4177-A96F-D2665911C246}" presName="conn2-1" presStyleLbl="parChTrans1D2" presStyleIdx="1" presStyleCnt="4"/>
      <dgm:spPr/>
    </dgm:pt>
    <dgm:pt modelId="{13DAE039-F029-4CF7-A993-80A62EF06534}" type="pres">
      <dgm:prSet presAssocID="{81B6AD0B-9A49-4177-A96F-D2665911C246}" presName="connTx" presStyleLbl="parChTrans1D2" presStyleIdx="1" presStyleCnt="4"/>
      <dgm:spPr/>
    </dgm:pt>
    <dgm:pt modelId="{6150544D-3B94-402B-989C-40559298EDF7}" type="pres">
      <dgm:prSet presAssocID="{8B614308-9EC2-42FB-970C-6059274E25B5}" presName="root2" presStyleCnt="0"/>
      <dgm:spPr/>
    </dgm:pt>
    <dgm:pt modelId="{12226412-EAFB-46BC-831D-FDBDA67E46C9}" type="pres">
      <dgm:prSet presAssocID="{8B614308-9EC2-42FB-970C-6059274E25B5}" presName="LevelTwoTextNode" presStyleLbl="node2" presStyleIdx="1" presStyleCnt="4" custLinFactNeighborX="14205" custLinFactNeighborY="-22969">
        <dgm:presLayoutVars>
          <dgm:chPref val="3"/>
        </dgm:presLayoutVars>
      </dgm:prSet>
      <dgm:spPr/>
    </dgm:pt>
    <dgm:pt modelId="{8D4B7E78-1F56-4CC9-9F2B-488C3792B205}" type="pres">
      <dgm:prSet presAssocID="{8B614308-9EC2-42FB-970C-6059274E25B5}" presName="level3hierChild" presStyleCnt="0"/>
      <dgm:spPr/>
    </dgm:pt>
    <dgm:pt modelId="{526EF012-C0FF-4521-893F-3333F05AE6B1}" type="pres">
      <dgm:prSet presAssocID="{47DFCBE9-9322-4603-957B-D464D12F2551}" presName="conn2-1" presStyleLbl="parChTrans1D3" presStyleIdx="1" presStyleCnt="4"/>
      <dgm:spPr/>
    </dgm:pt>
    <dgm:pt modelId="{BDC1A8DB-9417-4D59-96F5-16CDAF5FA062}" type="pres">
      <dgm:prSet presAssocID="{47DFCBE9-9322-4603-957B-D464D12F2551}" presName="connTx" presStyleLbl="parChTrans1D3" presStyleIdx="1" presStyleCnt="4"/>
      <dgm:spPr/>
    </dgm:pt>
    <dgm:pt modelId="{52A69955-AB6B-4384-88BB-8FFDE9361143}" type="pres">
      <dgm:prSet presAssocID="{440452E5-1B93-42E3-80F3-2DEA85139929}" presName="root2" presStyleCnt="0"/>
      <dgm:spPr/>
    </dgm:pt>
    <dgm:pt modelId="{10C60BB8-3197-441C-84C3-BF8F9BEBA295}" type="pres">
      <dgm:prSet presAssocID="{440452E5-1B93-42E3-80F3-2DEA85139929}" presName="LevelTwoTextNode" presStyleLbl="node3" presStyleIdx="1" presStyleCnt="4" custScaleX="111319" custLinFactNeighborX="2499" custLinFactNeighborY="5468">
        <dgm:presLayoutVars>
          <dgm:chPref val="3"/>
        </dgm:presLayoutVars>
      </dgm:prSet>
      <dgm:spPr>
        <a:xfrm>
          <a:off x="7098001" y="1245570"/>
          <a:ext cx="2711753" cy="826754"/>
        </a:xfrm>
        <a:prstGeom prst="rect">
          <a:avLst/>
        </a:prstGeom>
      </dgm:spPr>
    </dgm:pt>
    <dgm:pt modelId="{EE1C37D3-3B31-4EE6-A9A1-E7D83155831C}" type="pres">
      <dgm:prSet presAssocID="{440452E5-1B93-42E3-80F3-2DEA85139929}" presName="level3hierChild" presStyleCnt="0"/>
      <dgm:spPr/>
    </dgm:pt>
    <dgm:pt modelId="{81ECC45F-4689-4635-853C-9A16AA4C6384}" type="pres">
      <dgm:prSet presAssocID="{0EFA1E08-E9A0-4DCA-8149-B0A1CF190D4F}" presName="conn2-1" presStyleLbl="parChTrans1D2" presStyleIdx="2" presStyleCnt="4"/>
      <dgm:spPr/>
    </dgm:pt>
    <dgm:pt modelId="{170B1249-03DC-454E-A63D-A74BE7B66DB5}" type="pres">
      <dgm:prSet presAssocID="{0EFA1E08-E9A0-4DCA-8149-B0A1CF190D4F}" presName="connTx" presStyleLbl="parChTrans1D2" presStyleIdx="2" presStyleCnt="4"/>
      <dgm:spPr/>
    </dgm:pt>
    <dgm:pt modelId="{693C2F1C-3E31-423A-B8F7-BC4E586192FB}" type="pres">
      <dgm:prSet presAssocID="{B5912C9A-E5A1-49C6-8105-DCB6BBBDBAEA}" presName="root2" presStyleCnt="0"/>
      <dgm:spPr/>
    </dgm:pt>
    <dgm:pt modelId="{A0AD1217-831D-414A-B907-274DA47E55F8}" type="pres">
      <dgm:prSet presAssocID="{B5912C9A-E5A1-49C6-8105-DCB6BBBDBAEA}" presName="LevelTwoTextNode" presStyleLbl="node2" presStyleIdx="2" presStyleCnt="4" custLinFactNeighborX="14631" custLinFactNeighborY="-33167">
        <dgm:presLayoutVars>
          <dgm:chPref val="3"/>
        </dgm:presLayoutVars>
      </dgm:prSet>
      <dgm:spPr/>
    </dgm:pt>
    <dgm:pt modelId="{9DCCAABA-A25E-4FAE-8C56-30FE7D609685}" type="pres">
      <dgm:prSet presAssocID="{B5912C9A-E5A1-49C6-8105-DCB6BBBDBAEA}" presName="level3hierChild" presStyleCnt="0"/>
      <dgm:spPr/>
    </dgm:pt>
    <dgm:pt modelId="{13A7E874-8F69-4C85-BBEE-461659F6097A}" type="pres">
      <dgm:prSet presAssocID="{074AB530-BD45-4C9C-AB85-BD44ECD7ACF3}" presName="conn2-1" presStyleLbl="parChTrans1D3" presStyleIdx="2" presStyleCnt="4"/>
      <dgm:spPr/>
    </dgm:pt>
    <dgm:pt modelId="{DE48BEC7-3E06-49D2-9B53-3E746D4B0429}" type="pres">
      <dgm:prSet presAssocID="{074AB530-BD45-4C9C-AB85-BD44ECD7ACF3}" presName="connTx" presStyleLbl="parChTrans1D3" presStyleIdx="2" presStyleCnt="4"/>
      <dgm:spPr/>
    </dgm:pt>
    <dgm:pt modelId="{FEC438FF-E9C2-4BC5-A4A4-0C579511B067}" type="pres">
      <dgm:prSet presAssocID="{2DC72E4C-E491-4137-879E-BA2278AB4142}" presName="root2" presStyleCnt="0"/>
      <dgm:spPr/>
    </dgm:pt>
    <dgm:pt modelId="{00D0BB49-6A0D-49BF-BE76-56039E5F7BE8}" type="pres">
      <dgm:prSet presAssocID="{2DC72E4C-E491-4137-879E-BA2278AB4142}" presName="LevelTwoTextNode" presStyleLbl="node3" presStyleIdx="2" presStyleCnt="4" custLinFactNeighborX="3119" custLinFactNeighborY="-5904">
        <dgm:presLayoutVars>
          <dgm:chPref val="3"/>
        </dgm:presLayoutVars>
      </dgm:prSet>
      <dgm:spPr>
        <a:xfrm>
          <a:off x="7098001" y="2236799"/>
          <a:ext cx="2711753" cy="826754"/>
        </a:xfrm>
        <a:prstGeom prst="rect">
          <a:avLst/>
        </a:prstGeom>
      </dgm:spPr>
    </dgm:pt>
    <dgm:pt modelId="{0DD59260-87D7-4162-9986-675AAB534809}" type="pres">
      <dgm:prSet presAssocID="{2DC72E4C-E491-4137-879E-BA2278AB4142}" presName="level3hierChild" presStyleCnt="0"/>
      <dgm:spPr/>
    </dgm:pt>
    <dgm:pt modelId="{BB4C5B79-A79E-4243-95C9-7122DA0192D0}" type="pres">
      <dgm:prSet presAssocID="{3AEC4302-20CB-4D71-B749-D673393F66E2}" presName="conn2-1" presStyleLbl="parChTrans1D2" presStyleIdx="3" presStyleCnt="4"/>
      <dgm:spPr/>
    </dgm:pt>
    <dgm:pt modelId="{DB79A635-68F4-4F9C-975B-DFCB257359CC}" type="pres">
      <dgm:prSet presAssocID="{3AEC4302-20CB-4D71-B749-D673393F66E2}" presName="connTx" presStyleLbl="parChTrans1D2" presStyleIdx="3" presStyleCnt="4"/>
      <dgm:spPr/>
    </dgm:pt>
    <dgm:pt modelId="{EBDBA443-6D47-407D-BAB0-EA628937B5CB}" type="pres">
      <dgm:prSet presAssocID="{D9AD228B-4858-4870-8943-6E4E84732329}" presName="root2" presStyleCnt="0"/>
      <dgm:spPr/>
    </dgm:pt>
    <dgm:pt modelId="{0F6568AC-764F-426E-9CA9-1BE9753DDB9A}" type="pres">
      <dgm:prSet presAssocID="{D9AD228B-4858-4870-8943-6E4E84732329}" presName="LevelTwoTextNode" presStyleLbl="node2" presStyleIdx="3" presStyleCnt="4" custLinFactNeighborX="14555" custLinFactNeighborY="-37116">
        <dgm:presLayoutVars>
          <dgm:chPref val="3"/>
        </dgm:presLayoutVars>
      </dgm:prSet>
      <dgm:spPr/>
    </dgm:pt>
    <dgm:pt modelId="{4B0E1E25-F75C-455C-A6CE-0534F49D7095}" type="pres">
      <dgm:prSet presAssocID="{D9AD228B-4858-4870-8943-6E4E84732329}" presName="level3hierChild" presStyleCnt="0"/>
      <dgm:spPr/>
    </dgm:pt>
    <dgm:pt modelId="{7D9368F5-6FB6-49D1-ACC4-552C48148D73}" type="pres">
      <dgm:prSet presAssocID="{AED5FF49-827B-48B2-BC82-9A637A2BB520}" presName="conn2-1" presStyleLbl="parChTrans1D3" presStyleIdx="3" presStyleCnt="4"/>
      <dgm:spPr/>
    </dgm:pt>
    <dgm:pt modelId="{DC456492-1E3F-40BF-A395-B913679EF9BB}" type="pres">
      <dgm:prSet presAssocID="{AED5FF49-827B-48B2-BC82-9A637A2BB520}" presName="connTx" presStyleLbl="parChTrans1D3" presStyleIdx="3" presStyleCnt="4"/>
      <dgm:spPr/>
    </dgm:pt>
    <dgm:pt modelId="{9D8C29A5-36E7-497B-A786-0FAF79DE7ACB}" type="pres">
      <dgm:prSet presAssocID="{6947A15B-4B58-4075-B392-94DF76D2BA45}" presName="root2" presStyleCnt="0"/>
      <dgm:spPr/>
    </dgm:pt>
    <dgm:pt modelId="{F4C727F7-5E1F-4819-BC09-718AE0C8736A}" type="pres">
      <dgm:prSet presAssocID="{6947A15B-4B58-4075-B392-94DF76D2BA45}" presName="LevelTwoTextNode" presStyleLbl="node3" presStyleIdx="3" presStyleCnt="4" custLinFactNeighborX="520" custLinFactNeighborY="-23868">
        <dgm:presLayoutVars>
          <dgm:chPref val="3"/>
        </dgm:presLayoutVars>
      </dgm:prSet>
      <dgm:spPr>
        <a:xfrm>
          <a:off x="7098001" y="3312456"/>
          <a:ext cx="2711753" cy="826754"/>
        </a:xfrm>
        <a:prstGeom prst="rect">
          <a:avLst/>
        </a:prstGeom>
      </dgm:spPr>
    </dgm:pt>
    <dgm:pt modelId="{B27BAEE9-5F6D-47C3-BBDC-7C4522CBAE84}" type="pres">
      <dgm:prSet presAssocID="{6947A15B-4B58-4075-B392-94DF76D2BA45}" presName="level3hierChild" presStyleCnt="0"/>
      <dgm:spPr/>
    </dgm:pt>
  </dgm:ptLst>
  <dgm:cxnLst>
    <dgm:cxn modelId="{FD34ED09-F432-4AB8-962A-5B9E57F9F2CA}" type="presOf" srcId="{3AEC4302-20CB-4D71-B749-D673393F66E2}" destId="{BB4C5B79-A79E-4243-95C9-7122DA0192D0}" srcOrd="0" destOrd="0" presId="urn:microsoft.com/office/officeart/2008/layout/HorizontalMultiLevelHierarchy"/>
    <dgm:cxn modelId="{D657900A-01F0-4D72-BB1E-136E6FB0C224}" type="presOf" srcId="{DDBCC0A9-3751-4580-8CFA-62EBB778616B}" destId="{B164B566-A4AD-44D7-A9B5-974B34468C5A}" srcOrd="0" destOrd="0" presId="urn:microsoft.com/office/officeart/2008/layout/HorizontalMultiLevelHierarchy"/>
    <dgm:cxn modelId="{A9A0061E-7394-4126-AAD6-C13DF4768C5E}" srcId="{1A0456DB-2D6C-4603-8BF8-0840C05B4B9E}" destId="{D9AD228B-4858-4870-8943-6E4E84732329}" srcOrd="3" destOrd="0" parTransId="{3AEC4302-20CB-4D71-B749-D673393F66E2}" sibTransId="{E020A3D1-1B58-433F-990D-456BE34195C6}"/>
    <dgm:cxn modelId="{83BBCF20-1BBC-40F3-8100-069D4085AEFD}" srcId="{B5912C9A-E5A1-49C6-8105-DCB6BBBDBAEA}" destId="{2DC72E4C-E491-4137-879E-BA2278AB4142}" srcOrd="0" destOrd="0" parTransId="{074AB530-BD45-4C9C-AB85-BD44ECD7ACF3}" sibTransId="{33A1B574-AEC5-43C5-B746-B17C821E0275}"/>
    <dgm:cxn modelId="{817DB732-6893-4149-B1E0-01705282920F}" type="presOf" srcId="{3AEC4302-20CB-4D71-B749-D673393F66E2}" destId="{DB79A635-68F4-4F9C-975B-DFCB257359CC}" srcOrd="1" destOrd="0" presId="urn:microsoft.com/office/officeart/2008/layout/HorizontalMultiLevelHierarchy"/>
    <dgm:cxn modelId="{B0C7035B-B5B0-4447-8A12-81EAB37B7AC5}" type="presOf" srcId="{AED5FF49-827B-48B2-BC82-9A637A2BB520}" destId="{7D9368F5-6FB6-49D1-ACC4-552C48148D73}" srcOrd="0" destOrd="0" presId="urn:microsoft.com/office/officeart/2008/layout/HorizontalMultiLevelHierarchy"/>
    <dgm:cxn modelId="{DCAC4341-DC41-4CCF-9109-947B3DAEAB75}" type="presOf" srcId="{0EFA1E08-E9A0-4DCA-8149-B0A1CF190D4F}" destId="{170B1249-03DC-454E-A63D-A74BE7B66DB5}" srcOrd="1" destOrd="0" presId="urn:microsoft.com/office/officeart/2008/layout/HorizontalMultiLevelHierarchy"/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CA0E7869-9310-48BE-B2FA-85E11C3D6B5D}" type="presOf" srcId="{6947A15B-4B58-4075-B392-94DF76D2BA45}" destId="{F4C727F7-5E1F-4819-BC09-718AE0C8736A}" srcOrd="0" destOrd="0" presId="urn:microsoft.com/office/officeart/2008/layout/HorizontalMultiLevelHierarchy"/>
    <dgm:cxn modelId="{F3DF7E4B-E14F-4D97-A4AD-A0B36D1B762C}" type="presOf" srcId="{2DC72E4C-E491-4137-879E-BA2278AB4142}" destId="{00D0BB49-6A0D-49BF-BE76-56039E5F7BE8}" srcOrd="0" destOrd="0" presId="urn:microsoft.com/office/officeart/2008/layout/HorizontalMultiLevelHierarchy"/>
    <dgm:cxn modelId="{92BA6077-AB1E-425E-AE40-09A2BFE874F8}" type="presOf" srcId="{B5912C9A-E5A1-49C6-8105-DCB6BBBDBAEA}" destId="{A0AD1217-831D-414A-B907-274DA47E55F8}" srcOrd="0" destOrd="0" presId="urn:microsoft.com/office/officeart/2008/layout/HorizontalMultiLevelHierarchy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CFB8DB59-14EA-40BF-9AA2-E98E1F782D6F}" type="presOf" srcId="{47DFCBE9-9322-4603-957B-D464D12F2551}" destId="{526EF012-C0FF-4521-893F-3333F05AE6B1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9F21287C-2A4D-4E4A-B598-A85F57CC2BEF}" type="presOf" srcId="{074AB530-BD45-4C9C-AB85-BD44ECD7ACF3}" destId="{13A7E874-8F69-4C85-BBEE-461659F6097A}" srcOrd="0" destOrd="0" presId="urn:microsoft.com/office/officeart/2008/layout/HorizontalMultiLevelHierarchy"/>
    <dgm:cxn modelId="{0E7D8F7C-9E7A-42D0-9CEE-C3A88EC853A9}" type="presOf" srcId="{81B6AD0B-9A49-4177-A96F-D2665911C246}" destId="{22C5D509-91FB-4AC1-B93F-8B1BE0289FC8}" srcOrd="0" destOrd="0" presId="urn:microsoft.com/office/officeart/2008/layout/HorizontalMultiLevelHierarchy"/>
    <dgm:cxn modelId="{021E3086-641B-4C50-BCBD-754B2441415A}" srcId="{8B614308-9EC2-42FB-970C-6059274E25B5}" destId="{440452E5-1B93-42E3-80F3-2DEA85139929}" srcOrd="0" destOrd="0" parTransId="{47DFCBE9-9322-4603-957B-D464D12F2551}" sibTransId="{03357AA1-0777-4655-80C5-3175DAB04478}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EB0C78A-73B7-42D7-90FB-F5AD8CCF4606}" type="presOf" srcId="{070F80C2-5F89-434C-9404-8568F9433C97}" destId="{E774C2CA-4474-404B-A97B-4329A83F6507}" srcOrd="0" destOrd="0" presId="urn:microsoft.com/office/officeart/2008/layout/HorizontalMultiLevelHierarchy"/>
    <dgm:cxn modelId="{CCF6B88C-DD1E-4F15-A964-D9EEF417C092}" type="presOf" srcId="{074AB530-BD45-4C9C-AB85-BD44ECD7ACF3}" destId="{DE48BEC7-3E06-49D2-9B53-3E746D4B0429}" srcOrd="1" destOrd="0" presId="urn:microsoft.com/office/officeart/2008/layout/HorizontalMultiLevelHierarchy"/>
    <dgm:cxn modelId="{20D5AA94-FBC5-4E72-8042-0AFA7D3116EF}" type="presOf" srcId="{DDBCC0A9-3751-4580-8CFA-62EBB778616B}" destId="{21F032A9-AC1B-4053-9A16-9DFEE88242CB}" srcOrd="1" destOrd="0" presId="urn:microsoft.com/office/officeart/2008/layout/HorizontalMultiLevelHierarchy"/>
    <dgm:cxn modelId="{9DE6F9A0-5B34-483F-B75C-AB200EEBD515}" type="presOf" srcId="{0EFA1E08-E9A0-4DCA-8149-B0A1CF190D4F}" destId="{81ECC45F-4689-4635-853C-9A16AA4C6384}" srcOrd="0" destOrd="0" presId="urn:microsoft.com/office/officeart/2008/layout/HorizontalMultiLevelHierarchy"/>
    <dgm:cxn modelId="{A968AAA2-5A29-446A-8F0C-D0829EAB44B8}" type="presOf" srcId="{81B6AD0B-9A49-4177-A96F-D2665911C246}" destId="{13DAE039-F029-4CF7-A993-80A62EF06534}" srcOrd="1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C03A44AC-5EEA-4B7E-9EF0-AA5E9B40595F}" type="presOf" srcId="{AED5FF49-827B-48B2-BC82-9A637A2BB520}" destId="{DC456492-1E3F-40BF-A395-B913679EF9BB}" srcOrd="1" destOrd="0" presId="urn:microsoft.com/office/officeart/2008/layout/HorizontalMultiLevelHierarchy"/>
    <dgm:cxn modelId="{4A96FCAD-C792-4286-BCAF-24D951BD8EA7}" srcId="{1A0456DB-2D6C-4603-8BF8-0840C05B4B9E}" destId="{B5912C9A-E5A1-49C6-8105-DCB6BBBDBAEA}" srcOrd="2" destOrd="0" parTransId="{0EFA1E08-E9A0-4DCA-8149-B0A1CF190D4F}" sibTransId="{9ECEDAD9-6205-49F6-8061-F47B906253BF}"/>
    <dgm:cxn modelId="{9B3479BE-3568-4844-9E2B-33A43BF184E4}" type="presOf" srcId="{D9AD228B-4858-4870-8943-6E4E84732329}" destId="{0F6568AC-764F-426E-9CA9-1BE9753DDB9A}" srcOrd="0" destOrd="0" presId="urn:microsoft.com/office/officeart/2008/layout/HorizontalMultiLevelHierarchy"/>
    <dgm:cxn modelId="{43536FC7-75CB-4008-A1D2-BF8AE196FEE5}" srcId="{D9AD228B-4858-4870-8943-6E4E84732329}" destId="{6947A15B-4B58-4075-B392-94DF76D2BA45}" srcOrd="0" destOrd="0" parTransId="{AED5FF49-827B-48B2-BC82-9A637A2BB520}" sibTransId="{AE16563E-41F9-43AB-B668-67C757B1B25B}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F9F057D0-6670-4F8F-95DF-D54150793A86}" srcId="{F5658E3C-FDBA-4879-B12D-873B121A85F9}" destId="{070F80C2-5F89-434C-9404-8568F9433C97}" srcOrd="0" destOrd="0" parTransId="{DDBCC0A9-3751-4580-8CFA-62EBB778616B}" sibTransId="{5EC9EA64-FC69-4C7B-B780-0BE476AFBCAE}"/>
    <dgm:cxn modelId="{2B8FE9D4-6808-442E-882B-7F2444D5D85A}" type="presOf" srcId="{440452E5-1B93-42E3-80F3-2DEA85139929}" destId="{10C60BB8-3197-441C-84C3-BF8F9BEBA295}" srcOrd="0" destOrd="0" presId="urn:microsoft.com/office/officeart/2008/layout/HorizontalMultiLevelHierarchy"/>
    <dgm:cxn modelId="{671F69D7-0F87-47AD-B0AE-47DBB8917600}" type="presOf" srcId="{8B614308-9EC2-42FB-970C-6059274E25B5}" destId="{12226412-EAFB-46BC-831D-FDBDA67E46C9}" srcOrd="0" destOrd="0" presId="urn:microsoft.com/office/officeart/2008/layout/HorizontalMultiLevelHierarchy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55CED1ED-B200-40A7-BC89-BCC663F834D1}" srcId="{1A0456DB-2D6C-4603-8BF8-0840C05B4B9E}" destId="{8B614308-9EC2-42FB-970C-6059274E25B5}" srcOrd="1" destOrd="0" parTransId="{81B6AD0B-9A49-4177-A96F-D2665911C246}" sibTransId="{B68EA812-7739-4A63-89A7-4BBC4E29B13B}"/>
    <dgm:cxn modelId="{3E101FFC-5D8E-45A4-99AB-C6D33C28CDB9}" type="presOf" srcId="{47DFCBE9-9322-4603-957B-D464D12F2551}" destId="{BDC1A8DB-9417-4D59-96F5-16CDAF5FA062}" srcOrd="1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  <dgm:cxn modelId="{DAB466D7-4C60-4002-B19A-37A36E4F3F40}" type="presParOf" srcId="{008B9E59-8121-4B9C-BB70-7EB25467104E}" destId="{B164B566-A4AD-44D7-A9B5-974B34468C5A}" srcOrd="0" destOrd="0" presId="urn:microsoft.com/office/officeart/2008/layout/HorizontalMultiLevelHierarchy"/>
    <dgm:cxn modelId="{ED674929-3718-4341-80DF-1397E43CC16B}" type="presParOf" srcId="{B164B566-A4AD-44D7-A9B5-974B34468C5A}" destId="{21F032A9-AC1B-4053-9A16-9DFEE88242CB}" srcOrd="0" destOrd="0" presId="urn:microsoft.com/office/officeart/2008/layout/HorizontalMultiLevelHierarchy"/>
    <dgm:cxn modelId="{AC978895-E902-43CF-86B6-1E5B670B800E}" type="presParOf" srcId="{008B9E59-8121-4B9C-BB70-7EB25467104E}" destId="{50508C18-8EA9-445D-81DF-BF9817814311}" srcOrd="1" destOrd="0" presId="urn:microsoft.com/office/officeart/2008/layout/HorizontalMultiLevelHierarchy"/>
    <dgm:cxn modelId="{D7F68DFD-67E8-42CE-960F-2B6F75E4EA79}" type="presParOf" srcId="{50508C18-8EA9-445D-81DF-BF9817814311}" destId="{E774C2CA-4474-404B-A97B-4329A83F6507}" srcOrd="0" destOrd="0" presId="urn:microsoft.com/office/officeart/2008/layout/HorizontalMultiLevelHierarchy"/>
    <dgm:cxn modelId="{A4A09E0B-7184-4655-B6AA-5C33B9CE7007}" type="presParOf" srcId="{50508C18-8EA9-445D-81DF-BF9817814311}" destId="{03CDEC07-6461-4859-BAEB-71D45E85EDA7}" srcOrd="1" destOrd="0" presId="urn:microsoft.com/office/officeart/2008/layout/HorizontalMultiLevelHierarchy"/>
    <dgm:cxn modelId="{B6CD3FB8-094D-4F3F-96A7-A35009A4F5A4}" type="presParOf" srcId="{6E355FF4-FE53-484F-84FA-2BC928D44B1D}" destId="{22C5D509-91FB-4AC1-B93F-8B1BE0289FC8}" srcOrd="2" destOrd="0" presId="urn:microsoft.com/office/officeart/2008/layout/HorizontalMultiLevelHierarchy"/>
    <dgm:cxn modelId="{0E08CD0E-0614-460C-A956-58F086530C7F}" type="presParOf" srcId="{22C5D509-91FB-4AC1-B93F-8B1BE0289FC8}" destId="{13DAE039-F029-4CF7-A993-80A62EF06534}" srcOrd="0" destOrd="0" presId="urn:microsoft.com/office/officeart/2008/layout/HorizontalMultiLevelHierarchy"/>
    <dgm:cxn modelId="{9FDC5A83-EA68-4FBE-99CD-36C0B603D287}" type="presParOf" srcId="{6E355FF4-FE53-484F-84FA-2BC928D44B1D}" destId="{6150544D-3B94-402B-989C-40559298EDF7}" srcOrd="3" destOrd="0" presId="urn:microsoft.com/office/officeart/2008/layout/HorizontalMultiLevelHierarchy"/>
    <dgm:cxn modelId="{4350334F-02FA-4E1B-B35A-CD03794E69B6}" type="presParOf" srcId="{6150544D-3B94-402B-989C-40559298EDF7}" destId="{12226412-EAFB-46BC-831D-FDBDA67E46C9}" srcOrd="0" destOrd="0" presId="urn:microsoft.com/office/officeart/2008/layout/HorizontalMultiLevelHierarchy"/>
    <dgm:cxn modelId="{9D4BDD8D-47F6-4424-92A7-E2F1A1CC2067}" type="presParOf" srcId="{6150544D-3B94-402B-989C-40559298EDF7}" destId="{8D4B7E78-1F56-4CC9-9F2B-488C3792B205}" srcOrd="1" destOrd="0" presId="urn:microsoft.com/office/officeart/2008/layout/HorizontalMultiLevelHierarchy"/>
    <dgm:cxn modelId="{D9A90DC2-588C-4211-85BD-EFB635464D31}" type="presParOf" srcId="{8D4B7E78-1F56-4CC9-9F2B-488C3792B205}" destId="{526EF012-C0FF-4521-893F-3333F05AE6B1}" srcOrd="0" destOrd="0" presId="urn:microsoft.com/office/officeart/2008/layout/HorizontalMultiLevelHierarchy"/>
    <dgm:cxn modelId="{CFDCA32B-93B2-4C4A-9C0B-7D9F41F7DD0A}" type="presParOf" srcId="{526EF012-C0FF-4521-893F-3333F05AE6B1}" destId="{BDC1A8DB-9417-4D59-96F5-16CDAF5FA062}" srcOrd="0" destOrd="0" presId="urn:microsoft.com/office/officeart/2008/layout/HorizontalMultiLevelHierarchy"/>
    <dgm:cxn modelId="{057B58EE-AC03-425B-94F0-8C41A3A2B248}" type="presParOf" srcId="{8D4B7E78-1F56-4CC9-9F2B-488C3792B205}" destId="{52A69955-AB6B-4384-88BB-8FFDE9361143}" srcOrd="1" destOrd="0" presId="urn:microsoft.com/office/officeart/2008/layout/HorizontalMultiLevelHierarchy"/>
    <dgm:cxn modelId="{39D952D7-67AB-484D-A961-2576EE950D02}" type="presParOf" srcId="{52A69955-AB6B-4384-88BB-8FFDE9361143}" destId="{10C60BB8-3197-441C-84C3-BF8F9BEBA295}" srcOrd="0" destOrd="0" presId="urn:microsoft.com/office/officeart/2008/layout/HorizontalMultiLevelHierarchy"/>
    <dgm:cxn modelId="{EAB1F661-450D-4A11-8674-8442DB247330}" type="presParOf" srcId="{52A69955-AB6B-4384-88BB-8FFDE9361143}" destId="{EE1C37D3-3B31-4EE6-A9A1-E7D83155831C}" srcOrd="1" destOrd="0" presId="urn:microsoft.com/office/officeart/2008/layout/HorizontalMultiLevelHierarchy"/>
    <dgm:cxn modelId="{05949F2A-F30F-4A22-B763-8E9FD8D9460A}" type="presParOf" srcId="{6E355FF4-FE53-484F-84FA-2BC928D44B1D}" destId="{81ECC45F-4689-4635-853C-9A16AA4C6384}" srcOrd="4" destOrd="0" presId="urn:microsoft.com/office/officeart/2008/layout/HorizontalMultiLevelHierarchy"/>
    <dgm:cxn modelId="{90F4E0B3-06BF-4718-84F3-C65F230E7050}" type="presParOf" srcId="{81ECC45F-4689-4635-853C-9A16AA4C6384}" destId="{170B1249-03DC-454E-A63D-A74BE7B66DB5}" srcOrd="0" destOrd="0" presId="urn:microsoft.com/office/officeart/2008/layout/HorizontalMultiLevelHierarchy"/>
    <dgm:cxn modelId="{664572B9-8D7C-48ED-8639-01E35186A8CA}" type="presParOf" srcId="{6E355FF4-FE53-484F-84FA-2BC928D44B1D}" destId="{693C2F1C-3E31-423A-B8F7-BC4E586192FB}" srcOrd="5" destOrd="0" presId="urn:microsoft.com/office/officeart/2008/layout/HorizontalMultiLevelHierarchy"/>
    <dgm:cxn modelId="{BEEB3B0C-CBA8-42B5-96E6-8E13428D0139}" type="presParOf" srcId="{693C2F1C-3E31-423A-B8F7-BC4E586192FB}" destId="{A0AD1217-831D-414A-B907-274DA47E55F8}" srcOrd="0" destOrd="0" presId="urn:microsoft.com/office/officeart/2008/layout/HorizontalMultiLevelHierarchy"/>
    <dgm:cxn modelId="{F384222C-37F9-401E-B3B1-2D03710BFF68}" type="presParOf" srcId="{693C2F1C-3E31-423A-B8F7-BC4E586192FB}" destId="{9DCCAABA-A25E-4FAE-8C56-30FE7D609685}" srcOrd="1" destOrd="0" presId="urn:microsoft.com/office/officeart/2008/layout/HorizontalMultiLevelHierarchy"/>
    <dgm:cxn modelId="{25CA1D4F-E711-44C8-BFFD-883CEF87D027}" type="presParOf" srcId="{9DCCAABA-A25E-4FAE-8C56-30FE7D609685}" destId="{13A7E874-8F69-4C85-BBEE-461659F6097A}" srcOrd="0" destOrd="0" presId="urn:microsoft.com/office/officeart/2008/layout/HorizontalMultiLevelHierarchy"/>
    <dgm:cxn modelId="{D8A82C45-C78B-45F1-B1D1-D72624C0E040}" type="presParOf" srcId="{13A7E874-8F69-4C85-BBEE-461659F6097A}" destId="{DE48BEC7-3E06-49D2-9B53-3E746D4B0429}" srcOrd="0" destOrd="0" presId="urn:microsoft.com/office/officeart/2008/layout/HorizontalMultiLevelHierarchy"/>
    <dgm:cxn modelId="{996DA52A-558A-4250-80C5-85C8A8F2ECEF}" type="presParOf" srcId="{9DCCAABA-A25E-4FAE-8C56-30FE7D609685}" destId="{FEC438FF-E9C2-4BC5-A4A4-0C579511B067}" srcOrd="1" destOrd="0" presId="urn:microsoft.com/office/officeart/2008/layout/HorizontalMultiLevelHierarchy"/>
    <dgm:cxn modelId="{ADF5D1ED-EA6B-4228-87A3-335DBC099A3B}" type="presParOf" srcId="{FEC438FF-E9C2-4BC5-A4A4-0C579511B067}" destId="{00D0BB49-6A0D-49BF-BE76-56039E5F7BE8}" srcOrd="0" destOrd="0" presId="urn:microsoft.com/office/officeart/2008/layout/HorizontalMultiLevelHierarchy"/>
    <dgm:cxn modelId="{1EE8CADB-1AFC-42D5-A48A-806AF0F4EB85}" type="presParOf" srcId="{FEC438FF-E9C2-4BC5-A4A4-0C579511B067}" destId="{0DD59260-87D7-4162-9986-675AAB534809}" srcOrd="1" destOrd="0" presId="urn:microsoft.com/office/officeart/2008/layout/HorizontalMultiLevelHierarchy"/>
    <dgm:cxn modelId="{11B606AE-FBEA-4E3F-909E-6268D46B2EF6}" type="presParOf" srcId="{6E355FF4-FE53-484F-84FA-2BC928D44B1D}" destId="{BB4C5B79-A79E-4243-95C9-7122DA0192D0}" srcOrd="6" destOrd="0" presId="urn:microsoft.com/office/officeart/2008/layout/HorizontalMultiLevelHierarchy"/>
    <dgm:cxn modelId="{45CE855A-4D4B-4339-9DB7-123B6144CBFF}" type="presParOf" srcId="{BB4C5B79-A79E-4243-95C9-7122DA0192D0}" destId="{DB79A635-68F4-4F9C-975B-DFCB257359CC}" srcOrd="0" destOrd="0" presId="urn:microsoft.com/office/officeart/2008/layout/HorizontalMultiLevelHierarchy"/>
    <dgm:cxn modelId="{740DF646-3EBD-45A3-A961-32342F2E1559}" type="presParOf" srcId="{6E355FF4-FE53-484F-84FA-2BC928D44B1D}" destId="{EBDBA443-6D47-407D-BAB0-EA628937B5CB}" srcOrd="7" destOrd="0" presId="urn:microsoft.com/office/officeart/2008/layout/HorizontalMultiLevelHierarchy"/>
    <dgm:cxn modelId="{4AD4A052-82B4-4F09-8DDD-8F965942AA9B}" type="presParOf" srcId="{EBDBA443-6D47-407D-BAB0-EA628937B5CB}" destId="{0F6568AC-764F-426E-9CA9-1BE9753DDB9A}" srcOrd="0" destOrd="0" presId="urn:microsoft.com/office/officeart/2008/layout/HorizontalMultiLevelHierarchy"/>
    <dgm:cxn modelId="{62004C58-D16E-42D1-AF66-BF8DFF9B0867}" type="presParOf" srcId="{EBDBA443-6D47-407D-BAB0-EA628937B5CB}" destId="{4B0E1E25-F75C-455C-A6CE-0534F49D7095}" srcOrd="1" destOrd="0" presId="urn:microsoft.com/office/officeart/2008/layout/HorizontalMultiLevelHierarchy"/>
    <dgm:cxn modelId="{FD501B18-7B4D-4BBF-BB8A-F5C5244EC207}" type="presParOf" srcId="{4B0E1E25-F75C-455C-A6CE-0534F49D7095}" destId="{7D9368F5-6FB6-49D1-ACC4-552C48148D73}" srcOrd="0" destOrd="0" presId="urn:microsoft.com/office/officeart/2008/layout/HorizontalMultiLevelHierarchy"/>
    <dgm:cxn modelId="{C2F710BC-574F-4937-A387-5D92737677D5}" type="presParOf" srcId="{7D9368F5-6FB6-49D1-ACC4-552C48148D73}" destId="{DC456492-1E3F-40BF-A395-B913679EF9BB}" srcOrd="0" destOrd="0" presId="urn:microsoft.com/office/officeart/2008/layout/HorizontalMultiLevelHierarchy"/>
    <dgm:cxn modelId="{C5480F6C-5FA6-4F70-8742-ABEB1CD21615}" type="presParOf" srcId="{4B0E1E25-F75C-455C-A6CE-0534F49D7095}" destId="{9D8C29A5-36E7-497B-A786-0FAF79DE7ACB}" srcOrd="1" destOrd="0" presId="urn:microsoft.com/office/officeart/2008/layout/HorizontalMultiLevelHierarchy"/>
    <dgm:cxn modelId="{A911D712-4FB1-4147-BDB8-D8A9380662A7}" type="presParOf" srcId="{9D8C29A5-36E7-497B-A786-0FAF79DE7ACB}" destId="{F4C727F7-5E1F-4819-BC09-718AE0C8736A}" srcOrd="0" destOrd="0" presId="urn:microsoft.com/office/officeart/2008/layout/HorizontalMultiLevelHierarchy"/>
    <dgm:cxn modelId="{16F4E0B7-166F-454B-A8AF-D1BB99D1144A}" type="presParOf" srcId="{9D8C29A5-36E7-497B-A786-0FAF79DE7ACB}" destId="{B27BAEE9-5F6D-47C3-BBDC-7C4522CBAE8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2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MONITORAMENTO DE APRENDIZAGEM</a:t>
          </a: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MONITORAMENTO DE APRENDIZAGEM</a:t>
          </a: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21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226917" custLinFactNeighborX="-300000" custLinFactNeighborY="19720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</dgm:ptLst>
  <dgm:cxnLst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OBJETO DE ENSINO </a:t>
          </a: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F152E81-227C-4583-94D4-5F45F9812D1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A0456DB-2D6C-4603-8BF8-0840C05B4B9E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gm:t>
    </dgm:pt>
    <dgm:pt modelId="{ABA550AC-13D6-4759-A4BC-F1BBBCB6AE52}" type="par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299C814-FF06-4CEA-8E3D-470D3193F112}" type="sibTrans" cxnId="{139490CB-889A-4FF2-8941-87050052CF53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5658E3C-FDBA-4879-B12D-873B121A85F9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OBJETO DE ENSINO </a:t>
          </a:r>
        </a:p>
      </dgm:t>
    </dgm:pt>
    <dgm:pt modelId="{31C921AD-0BC5-4A59-9AAB-BAEBD275FD42}" type="par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B0FA878-7EA4-4B90-81D9-08451D4416B8}" type="sibTrans" cxnId="{E5326563-B90C-4F51-AF83-D09D507DBE06}">
      <dgm:prSet/>
      <dgm:spPr/>
      <dgm:t>
        <a:bodyPr/>
        <a:lstStyle/>
        <a:p>
          <a:endParaRPr lang="pt-BR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D3EF377-0797-4E94-A9FE-5EB635530AEF}" type="pres">
      <dgm:prSet presAssocID="{1F152E81-227C-4583-94D4-5F45F9812D1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701841-7B0A-4F95-81C7-AEE4DE5241B3}" type="pres">
      <dgm:prSet presAssocID="{1A0456DB-2D6C-4603-8BF8-0840C05B4B9E}" presName="root1" presStyleCnt="0"/>
      <dgm:spPr/>
    </dgm:pt>
    <dgm:pt modelId="{715AEC72-5453-4F20-BB90-C1B269C9785A}" type="pres">
      <dgm:prSet presAssocID="{1A0456DB-2D6C-4603-8BF8-0840C05B4B9E}" presName="LevelOneTextNode" presStyleLbl="node0" presStyleIdx="0" presStyleCnt="1" custAng="5400000" custScaleX="288316" custScaleY="68084" custLinFactX="-100000" custLinFactNeighborX="-189667" custLinFactNeighborY="19705">
        <dgm:presLayoutVars>
          <dgm:chPref val="3"/>
        </dgm:presLayoutVars>
      </dgm:prSet>
      <dgm:spPr/>
    </dgm:pt>
    <dgm:pt modelId="{6E355FF4-FE53-484F-84FA-2BC928D44B1D}" type="pres">
      <dgm:prSet presAssocID="{1A0456DB-2D6C-4603-8BF8-0840C05B4B9E}" presName="level2hierChild" presStyleCnt="0"/>
      <dgm:spPr/>
    </dgm:pt>
    <dgm:pt modelId="{021044E8-9D1F-439A-91CD-4549B1D1097A}" type="pres">
      <dgm:prSet presAssocID="{31C921AD-0BC5-4A59-9AAB-BAEBD275FD42}" presName="conn2-1" presStyleLbl="parChTrans1D2" presStyleIdx="0" presStyleCnt="1"/>
      <dgm:spPr/>
    </dgm:pt>
    <dgm:pt modelId="{36F0BE7B-B642-4770-AB2F-73BDE9B59B7C}" type="pres">
      <dgm:prSet presAssocID="{31C921AD-0BC5-4A59-9AAB-BAEBD275FD42}" presName="connTx" presStyleLbl="parChTrans1D2" presStyleIdx="0" presStyleCnt="1"/>
      <dgm:spPr/>
    </dgm:pt>
    <dgm:pt modelId="{9962EB14-8AAB-418B-99D1-AD17524243F4}" type="pres">
      <dgm:prSet presAssocID="{F5658E3C-FDBA-4879-B12D-873B121A85F9}" presName="root2" presStyleCnt="0"/>
      <dgm:spPr/>
    </dgm:pt>
    <dgm:pt modelId="{ECC37E8A-0CC6-4497-9747-FE186AF9B68B}" type="pres">
      <dgm:prSet presAssocID="{F5658E3C-FDBA-4879-B12D-873B121A85F9}" presName="LevelTwoTextNode" presStyleLbl="node2" presStyleIdx="0" presStyleCnt="1" custScaleX="125507" custScaleY="209362" custLinFactY="3387" custLinFactNeighborX="-74208" custLinFactNeighborY="100000">
        <dgm:presLayoutVars>
          <dgm:chPref val="3"/>
        </dgm:presLayoutVars>
      </dgm:prSet>
      <dgm:spPr/>
    </dgm:pt>
    <dgm:pt modelId="{008B9E59-8121-4B9C-BB70-7EB25467104E}" type="pres">
      <dgm:prSet presAssocID="{F5658E3C-FDBA-4879-B12D-873B121A85F9}" presName="level3hierChild" presStyleCnt="0"/>
      <dgm:spPr/>
    </dgm:pt>
  </dgm:ptLst>
  <dgm:cxnLst>
    <dgm:cxn modelId="{E5326563-B90C-4F51-AF83-D09D507DBE06}" srcId="{1A0456DB-2D6C-4603-8BF8-0840C05B4B9E}" destId="{F5658E3C-FDBA-4879-B12D-873B121A85F9}" srcOrd="0" destOrd="0" parTransId="{31C921AD-0BC5-4A59-9AAB-BAEBD275FD42}" sibTransId="{BB0FA878-7EA4-4B90-81D9-08451D4416B8}"/>
    <dgm:cxn modelId="{08C88077-5AFD-45D7-851F-50C0DB1343DC}" type="presOf" srcId="{1A0456DB-2D6C-4603-8BF8-0840C05B4B9E}" destId="{715AEC72-5453-4F20-BB90-C1B269C9785A}" srcOrd="0" destOrd="0" presId="urn:microsoft.com/office/officeart/2008/layout/HorizontalMultiLevelHierarchy"/>
    <dgm:cxn modelId="{2A074F7A-C93E-437E-887F-C3573580F419}" type="presOf" srcId="{F5658E3C-FDBA-4879-B12D-873B121A85F9}" destId="{ECC37E8A-0CC6-4497-9747-FE186AF9B68B}" srcOrd="0" destOrd="0" presId="urn:microsoft.com/office/officeart/2008/layout/HorizontalMultiLevelHierarchy"/>
    <dgm:cxn modelId="{7BC93A89-E28F-4EF4-8B7C-5990BBF5A648}" type="presOf" srcId="{1F152E81-227C-4583-94D4-5F45F9812D1E}" destId="{6D3EF377-0797-4E94-A9FE-5EB635530AEF}" srcOrd="0" destOrd="0" presId="urn:microsoft.com/office/officeart/2008/layout/HorizontalMultiLevelHierarchy"/>
    <dgm:cxn modelId="{A0192FA7-F055-4380-A6F9-7A8D8265CFDE}" type="presOf" srcId="{31C921AD-0BC5-4A59-9AAB-BAEBD275FD42}" destId="{36F0BE7B-B642-4770-AB2F-73BDE9B59B7C}" srcOrd="1" destOrd="0" presId="urn:microsoft.com/office/officeart/2008/layout/HorizontalMultiLevelHierarchy"/>
    <dgm:cxn modelId="{139490CB-889A-4FF2-8941-87050052CF53}" srcId="{1F152E81-227C-4583-94D4-5F45F9812D1E}" destId="{1A0456DB-2D6C-4603-8BF8-0840C05B4B9E}" srcOrd="0" destOrd="0" parTransId="{ABA550AC-13D6-4759-A4BC-F1BBBCB6AE52}" sibTransId="{3299C814-FF06-4CEA-8E3D-470D3193F112}"/>
    <dgm:cxn modelId="{ECC46AE8-B4EC-4021-9354-EF535939A6B5}" type="presOf" srcId="{31C921AD-0BC5-4A59-9AAB-BAEBD275FD42}" destId="{021044E8-9D1F-439A-91CD-4549B1D1097A}" srcOrd="0" destOrd="0" presId="urn:microsoft.com/office/officeart/2008/layout/HorizontalMultiLevelHierarchy"/>
    <dgm:cxn modelId="{19FEF025-EC8E-4BF8-9F81-78894959E05A}" type="presParOf" srcId="{6D3EF377-0797-4E94-A9FE-5EB635530AEF}" destId="{B5701841-7B0A-4F95-81C7-AEE4DE5241B3}" srcOrd="0" destOrd="0" presId="urn:microsoft.com/office/officeart/2008/layout/HorizontalMultiLevelHierarchy"/>
    <dgm:cxn modelId="{CBE48CFC-888D-4F34-A22C-F25A3DB9D221}" type="presParOf" srcId="{B5701841-7B0A-4F95-81C7-AEE4DE5241B3}" destId="{715AEC72-5453-4F20-BB90-C1B269C9785A}" srcOrd="0" destOrd="0" presId="urn:microsoft.com/office/officeart/2008/layout/HorizontalMultiLevelHierarchy"/>
    <dgm:cxn modelId="{1D2A85C7-97BB-492B-9B1F-B4FA1C44CB14}" type="presParOf" srcId="{B5701841-7B0A-4F95-81C7-AEE4DE5241B3}" destId="{6E355FF4-FE53-484F-84FA-2BC928D44B1D}" srcOrd="1" destOrd="0" presId="urn:microsoft.com/office/officeart/2008/layout/HorizontalMultiLevelHierarchy"/>
    <dgm:cxn modelId="{97E945CA-4A5D-4962-8E81-CD6863B2367C}" type="presParOf" srcId="{6E355FF4-FE53-484F-84FA-2BC928D44B1D}" destId="{021044E8-9D1F-439A-91CD-4549B1D1097A}" srcOrd="0" destOrd="0" presId="urn:microsoft.com/office/officeart/2008/layout/HorizontalMultiLevelHierarchy"/>
    <dgm:cxn modelId="{92BD5683-ECA8-4E41-94A6-12CA70861633}" type="presParOf" srcId="{021044E8-9D1F-439A-91CD-4549B1D1097A}" destId="{36F0BE7B-B642-4770-AB2F-73BDE9B59B7C}" srcOrd="0" destOrd="0" presId="urn:microsoft.com/office/officeart/2008/layout/HorizontalMultiLevelHierarchy"/>
    <dgm:cxn modelId="{EB92BE7B-006E-4AC5-9BB5-32B591831133}" type="presParOf" srcId="{6E355FF4-FE53-484F-84FA-2BC928D44B1D}" destId="{9962EB14-8AAB-418B-99D1-AD17524243F4}" srcOrd="1" destOrd="0" presId="urn:microsoft.com/office/officeart/2008/layout/HorizontalMultiLevelHierarchy"/>
    <dgm:cxn modelId="{4BCD6903-9CCC-432A-8B5B-2A7A576BD96A}" type="presParOf" srcId="{9962EB14-8AAB-418B-99D1-AD17524243F4}" destId="{ECC37E8A-0CC6-4497-9747-FE186AF9B68B}" srcOrd="0" destOrd="0" presId="urn:microsoft.com/office/officeart/2008/layout/HorizontalMultiLevelHierarchy"/>
    <dgm:cxn modelId="{39E9E72D-8774-41F6-AEBD-97BD647B0D53}" type="presParOf" srcId="{9962EB14-8AAB-418B-99D1-AD17524243F4}" destId="{008B9E59-8121-4B9C-BB70-7EB25467104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4869" y="1572359"/>
        <a:ext cx="2526082" cy="203247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AC9BA-81DE-49B7-BD9B-7B14F8E8067E}">
      <dsp:nvSpPr>
        <dsp:cNvPr id="0" name=""/>
        <dsp:cNvSpPr/>
      </dsp:nvSpPr>
      <dsp:spPr>
        <a:xfrm>
          <a:off x="5284705" y="3021481"/>
          <a:ext cx="5839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1953" y="45720"/>
              </a:lnTo>
              <a:lnTo>
                <a:pt x="291953" y="50814"/>
              </a:lnTo>
              <a:lnTo>
                <a:pt x="583906" y="50814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562061" y="3052603"/>
        <a:ext cx="29196" cy="29196"/>
      </dsp:txXfrm>
    </dsp:sp>
    <dsp:sp modelId="{81ECC45F-4689-4635-853C-9A16AA4C6384}">
      <dsp:nvSpPr>
        <dsp:cNvPr id="0" name=""/>
        <dsp:cNvSpPr/>
      </dsp:nvSpPr>
      <dsp:spPr>
        <a:xfrm>
          <a:off x="2316524" y="2134118"/>
          <a:ext cx="618172" cy="9330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9086" y="0"/>
              </a:lnTo>
              <a:lnTo>
                <a:pt x="309086" y="933082"/>
              </a:lnTo>
              <a:lnTo>
                <a:pt x="618172" y="93308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597628" y="2572678"/>
        <a:ext cx="55963" cy="55963"/>
      </dsp:txXfrm>
    </dsp:sp>
    <dsp:sp modelId="{242B042B-7861-48E4-A649-71E03FA3085A}">
      <dsp:nvSpPr>
        <dsp:cNvPr id="0" name=""/>
        <dsp:cNvSpPr/>
      </dsp:nvSpPr>
      <dsp:spPr>
        <a:xfrm>
          <a:off x="5295069" y="2072038"/>
          <a:ext cx="5767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8381" y="45720"/>
              </a:lnTo>
              <a:lnTo>
                <a:pt x="288381" y="48012"/>
              </a:lnTo>
              <a:lnTo>
                <a:pt x="576762" y="48012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569031" y="2103339"/>
        <a:ext cx="28838" cy="28838"/>
      </dsp:txXfrm>
    </dsp:sp>
    <dsp:sp modelId="{22C5D509-91FB-4AC1-B93F-8B1BE0289FC8}">
      <dsp:nvSpPr>
        <dsp:cNvPr id="0" name=""/>
        <dsp:cNvSpPr/>
      </dsp:nvSpPr>
      <dsp:spPr>
        <a:xfrm>
          <a:off x="2316524" y="2072038"/>
          <a:ext cx="628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2080"/>
              </a:moveTo>
              <a:lnTo>
                <a:pt x="314268" y="62080"/>
              </a:lnTo>
              <a:lnTo>
                <a:pt x="314268" y="45720"/>
              </a:lnTo>
              <a:lnTo>
                <a:pt x="628536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15073" y="2102039"/>
        <a:ext cx="31437" cy="31437"/>
      </dsp:txXfrm>
    </dsp:sp>
    <dsp:sp modelId="{91DB19D5-6910-4D40-92FA-6D34CD898270}">
      <dsp:nvSpPr>
        <dsp:cNvPr id="0" name=""/>
        <dsp:cNvSpPr/>
      </dsp:nvSpPr>
      <dsp:spPr>
        <a:xfrm>
          <a:off x="5324303" y="1151974"/>
          <a:ext cx="5693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4691" y="45720"/>
              </a:lnTo>
              <a:lnTo>
                <a:pt x="284691" y="52884"/>
              </a:lnTo>
              <a:lnTo>
                <a:pt x="569383" y="52884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594759" y="1183458"/>
        <a:ext cx="28471" cy="28471"/>
      </dsp:txXfrm>
    </dsp:sp>
    <dsp:sp modelId="{021044E8-9D1F-439A-91CD-4549B1D1097A}">
      <dsp:nvSpPr>
        <dsp:cNvPr id="0" name=""/>
        <dsp:cNvSpPr/>
      </dsp:nvSpPr>
      <dsp:spPr>
        <a:xfrm>
          <a:off x="2316524" y="1197694"/>
          <a:ext cx="657770" cy="936424"/>
        </a:xfrm>
        <a:custGeom>
          <a:avLst/>
          <a:gdLst/>
          <a:ahLst/>
          <a:cxnLst/>
          <a:rect l="0" t="0" r="0" b="0"/>
          <a:pathLst>
            <a:path>
              <a:moveTo>
                <a:pt x="0" y="936424"/>
              </a:moveTo>
              <a:lnTo>
                <a:pt x="328885" y="936424"/>
              </a:lnTo>
              <a:lnTo>
                <a:pt x="328885" y="0"/>
              </a:lnTo>
              <a:lnTo>
                <a:pt x="657770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16800" y="1637297"/>
        <a:ext cx="57217" cy="57217"/>
      </dsp:txXfrm>
    </dsp:sp>
    <dsp:sp modelId="{715AEC72-5453-4F20-BB90-C1B269C9785A}">
      <dsp:nvSpPr>
        <dsp:cNvPr id="0" name=""/>
        <dsp:cNvSpPr/>
      </dsp:nvSpPr>
      <dsp:spPr>
        <a:xfrm>
          <a:off x="0" y="1101275"/>
          <a:ext cx="2567361" cy="206568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0" y="1101275"/>
        <a:ext cx="2567361" cy="2065686"/>
      </dsp:txXfrm>
    </dsp:sp>
    <dsp:sp modelId="{ECC37E8A-0CC6-4497-9747-FE186AF9B68B}">
      <dsp:nvSpPr>
        <dsp:cNvPr id="0" name=""/>
        <dsp:cNvSpPr/>
      </dsp:nvSpPr>
      <dsp:spPr>
        <a:xfrm>
          <a:off x="2974294" y="839460"/>
          <a:ext cx="2350008" cy="71646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FRRAMENTA DE APOIO À DIDÁTICA</a:t>
          </a:r>
        </a:p>
      </dsp:txBody>
      <dsp:txXfrm>
        <a:off x="2974294" y="839460"/>
        <a:ext cx="2350008" cy="716466"/>
      </dsp:txXfrm>
    </dsp:sp>
    <dsp:sp modelId="{30095E49-4A8D-4CE8-82D4-804405FE0B45}">
      <dsp:nvSpPr>
        <dsp:cNvPr id="0" name=""/>
        <dsp:cNvSpPr/>
      </dsp:nvSpPr>
      <dsp:spPr>
        <a:xfrm>
          <a:off x="5893687" y="863906"/>
          <a:ext cx="2671231" cy="68190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RECURSOS DE APRESENTAÇÃO, VIDEOS, SIMULAÇÕES, RECURSO DE COMUNICAÇÃO, FORMATAÇÃO E ARMAZENAMENTO</a:t>
          </a:r>
        </a:p>
      </dsp:txBody>
      <dsp:txXfrm>
        <a:off x="5893687" y="863906"/>
        <a:ext cx="2671231" cy="681903"/>
      </dsp:txXfrm>
    </dsp:sp>
    <dsp:sp modelId="{12226412-EAFB-46BC-831D-FDBDA67E46C9}">
      <dsp:nvSpPr>
        <dsp:cNvPr id="0" name=""/>
        <dsp:cNvSpPr/>
      </dsp:nvSpPr>
      <dsp:spPr>
        <a:xfrm>
          <a:off x="2945060" y="1759525"/>
          <a:ext cx="2350008" cy="71646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MONITORAMENTO DE APRENDIZAGEM</a:t>
          </a:r>
        </a:p>
      </dsp:txBody>
      <dsp:txXfrm>
        <a:off x="2945060" y="1759525"/>
        <a:ext cx="2350008" cy="716466"/>
      </dsp:txXfrm>
    </dsp:sp>
    <dsp:sp modelId="{EFCD53D9-417B-4B04-BBC9-67FA7C8C5C2E}">
      <dsp:nvSpPr>
        <dsp:cNvPr id="0" name=""/>
        <dsp:cNvSpPr/>
      </dsp:nvSpPr>
      <dsp:spPr>
        <a:xfrm>
          <a:off x="5871832" y="1671643"/>
          <a:ext cx="2561321" cy="89681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/>
              <a:ea typeface="+mn-ea"/>
              <a:cs typeface="+mn-cs"/>
            </a:rPr>
            <a:t>REGISTRO DE PERCURSOS DE APRENDIZAGEM, AVALIAÇÕES, MONITORAMENTO</a:t>
          </a:r>
        </a:p>
      </dsp:txBody>
      <dsp:txXfrm>
        <a:off x="5871832" y="1671643"/>
        <a:ext cx="2561321" cy="896814"/>
      </dsp:txXfrm>
    </dsp:sp>
    <dsp:sp modelId="{A0AD1217-831D-414A-B907-274DA47E55F8}">
      <dsp:nvSpPr>
        <dsp:cNvPr id="0" name=""/>
        <dsp:cNvSpPr/>
      </dsp:nvSpPr>
      <dsp:spPr>
        <a:xfrm>
          <a:off x="2934697" y="2708968"/>
          <a:ext cx="2350008" cy="71646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OBJETO DE ENSINO </a:t>
          </a:r>
        </a:p>
      </dsp:txBody>
      <dsp:txXfrm>
        <a:off x="2934697" y="2708968"/>
        <a:ext cx="2350008" cy="716466"/>
      </dsp:txXfrm>
    </dsp:sp>
    <dsp:sp modelId="{39C3FFDE-9E34-43A8-B7E5-9F1184621082}">
      <dsp:nvSpPr>
        <dsp:cNvPr id="0" name=""/>
        <dsp:cNvSpPr/>
      </dsp:nvSpPr>
      <dsp:spPr>
        <a:xfrm>
          <a:off x="5868612" y="2747997"/>
          <a:ext cx="2755620" cy="648595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/>
              <a:ea typeface="+mn-ea"/>
              <a:cs typeface="+mn-cs"/>
            </a:rPr>
            <a:t>ROBÓTICA E PROGRAMAÇÃO</a:t>
          </a:r>
        </a:p>
      </dsp:txBody>
      <dsp:txXfrm>
        <a:off x="5868612" y="2747997"/>
        <a:ext cx="2755620" cy="64859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4869" y="1572359"/>
        <a:ext cx="2526082" cy="203247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 CIBERESPEÇO COMO LUGAR DE ARMAZENAMENTO E DISTRIBUIÇÃO DE CONTEÚDOS EDUCATIVOS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 CIBERESPEÇO COMO LUGAR DE ARMAZENAMENTO E DISTRIBUIÇÃO DE CONTEÚDOS EDUCATIVOS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4869" y="1572359"/>
        <a:ext cx="2526082" cy="203247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CIBERESPEÇO COMO LUGAR DE PESQUISA, INTERAÇÃO, PRODUÇÃO E DISTRIBUIÇÃO DE CONHECIMENTO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CIBERESPEÇO COMO LUGAR DE PESQUISA, INTERAÇÃO, PRODUÇÃO E DISTRIBUIÇÃO DE CONHECIMENTO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4869" y="1572359"/>
        <a:ext cx="2526082" cy="203247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CIBERESPAÇO COMO LUGAR DE AUTORIA E COMPARTILHAMENTO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CIBERESPAÇO COMO LUGAR DE AUTORIA E COMPARTILHAMENTO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APOIO À DIDÁTICA</a:t>
          </a:r>
        </a:p>
      </dsp:txBody>
      <dsp:txXfrm>
        <a:off x="3064869" y="1847822"/>
        <a:ext cx="2899169" cy="147444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AFBA2-5ACD-4CC6-9833-6F9241A7506D}">
      <dsp:nvSpPr>
        <dsp:cNvPr id="0" name=""/>
        <dsp:cNvSpPr/>
      </dsp:nvSpPr>
      <dsp:spPr>
        <a:xfrm>
          <a:off x="5727767" y="2934095"/>
          <a:ext cx="3591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841"/>
              </a:moveTo>
              <a:lnTo>
                <a:pt x="179552" y="45841"/>
              </a:lnTo>
              <a:lnTo>
                <a:pt x="179552" y="45720"/>
              </a:lnTo>
              <a:lnTo>
                <a:pt x="359104" y="4572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898342" y="2970838"/>
        <a:ext cx="17955" cy="17955"/>
      </dsp:txXfrm>
    </dsp:sp>
    <dsp:sp modelId="{81ECC45F-4689-4635-853C-9A16AA4C6384}">
      <dsp:nvSpPr>
        <dsp:cNvPr id="0" name=""/>
        <dsp:cNvSpPr/>
      </dsp:nvSpPr>
      <dsp:spPr>
        <a:xfrm>
          <a:off x="2396903" y="1843195"/>
          <a:ext cx="980855" cy="11367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0427" y="0"/>
              </a:lnTo>
              <a:lnTo>
                <a:pt x="490427" y="1136741"/>
              </a:lnTo>
              <a:lnTo>
                <a:pt x="980855" y="1136741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849795" y="2374031"/>
        <a:ext cx="75070" cy="75070"/>
      </dsp:txXfrm>
    </dsp:sp>
    <dsp:sp modelId="{5F091A67-6437-4176-8254-630799DBEC24}">
      <dsp:nvSpPr>
        <dsp:cNvPr id="0" name=""/>
        <dsp:cNvSpPr/>
      </dsp:nvSpPr>
      <dsp:spPr>
        <a:xfrm>
          <a:off x="5704784" y="1797558"/>
          <a:ext cx="3820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91043" y="45720"/>
              </a:lnTo>
              <a:lnTo>
                <a:pt x="191043" y="54983"/>
              </a:lnTo>
              <a:lnTo>
                <a:pt x="382087" y="54983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886273" y="1833723"/>
        <a:ext cx="19110" cy="19110"/>
      </dsp:txXfrm>
    </dsp:sp>
    <dsp:sp modelId="{22C5D509-91FB-4AC1-B93F-8B1BE0289FC8}">
      <dsp:nvSpPr>
        <dsp:cNvPr id="0" name=""/>
        <dsp:cNvSpPr/>
      </dsp:nvSpPr>
      <dsp:spPr>
        <a:xfrm>
          <a:off x="2396903" y="1797475"/>
          <a:ext cx="9578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936" y="45720"/>
              </a:lnTo>
              <a:lnTo>
                <a:pt x="478936" y="45802"/>
              </a:lnTo>
              <a:lnTo>
                <a:pt x="957872" y="4580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851892" y="1819248"/>
        <a:ext cx="47893" cy="47893"/>
      </dsp:txXfrm>
    </dsp:sp>
    <dsp:sp modelId="{9D1ED610-54E0-47E7-AE90-5C6FD07B024B}">
      <dsp:nvSpPr>
        <dsp:cNvPr id="0" name=""/>
        <dsp:cNvSpPr/>
      </dsp:nvSpPr>
      <dsp:spPr>
        <a:xfrm>
          <a:off x="5681824" y="777102"/>
          <a:ext cx="4050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5657"/>
              </a:moveTo>
              <a:lnTo>
                <a:pt x="202523" y="55657"/>
              </a:lnTo>
              <a:lnTo>
                <a:pt x="202523" y="45720"/>
              </a:lnTo>
              <a:lnTo>
                <a:pt x="405047" y="45720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874219" y="812693"/>
        <a:ext cx="20258" cy="20258"/>
      </dsp:txXfrm>
    </dsp:sp>
    <dsp:sp modelId="{021044E8-9D1F-439A-91CD-4549B1D1097A}">
      <dsp:nvSpPr>
        <dsp:cNvPr id="0" name=""/>
        <dsp:cNvSpPr/>
      </dsp:nvSpPr>
      <dsp:spPr>
        <a:xfrm>
          <a:off x="2396903" y="832760"/>
          <a:ext cx="934912" cy="1010435"/>
        </a:xfrm>
        <a:custGeom>
          <a:avLst/>
          <a:gdLst/>
          <a:ahLst/>
          <a:cxnLst/>
          <a:rect l="0" t="0" r="0" b="0"/>
          <a:pathLst>
            <a:path>
              <a:moveTo>
                <a:pt x="0" y="1010435"/>
              </a:moveTo>
              <a:lnTo>
                <a:pt x="467456" y="1010435"/>
              </a:lnTo>
              <a:lnTo>
                <a:pt x="467456" y="0"/>
              </a:lnTo>
              <a:lnTo>
                <a:pt x="934912" y="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829944" y="1303562"/>
        <a:ext cx="68830" cy="68830"/>
      </dsp:txXfrm>
    </dsp:sp>
    <dsp:sp modelId="{715AEC72-5453-4F20-BB90-C1B269C9785A}">
      <dsp:nvSpPr>
        <dsp:cNvPr id="0" name=""/>
        <dsp:cNvSpPr/>
      </dsp:nvSpPr>
      <dsp:spPr>
        <a:xfrm>
          <a:off x="0" y="684025"/>
          <a:ext cx="2475465" cy="2318341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0" kern="1200" cap="none" spc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Ambientes virtuais de aprendizagem, Redes sociais, serviços de mensagens instantânea</a:t>
          </a:r>
          <a:endParaRPr lang="pt-BR" sz="24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684025"/>
        <a:ext cx="2475465" cy="2318341"/>
      </dsp:txXfrm>
    </dsp:sp>
    <dsp:sp modelId="{ECC37E8A-0CC6-4497-9747-FE186AF9B68B}">
      <dsp:nvSpPr>
        <dsp:cNvPr id="0" name=""/>
        <dsp:cNvSpPr/>
      </dsp:nvSpPr>
      <dsp:spPr>
        <a:xfrm>
          <a:off x="3331815" y="474527"/>
          <a:ext cx="2350008" cy="716466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cap="none" spc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 CIBERESPEÇO COMO LUGAR DE ARMAZENAMENTO E DISTRIBUIÇÃO DE CONTEÚDOS EDUCATIVOS</a:t>
          </a:r>
          <a:endParaRPr lang="pt-BR" sz="12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331815" y="474527"/>
        <a:ext cx="2350008" cy="716466"/>
      </dsp:txXfrm>
    </dsp:sp>
    <dsp:sp modelId="{6BF23551-38EE-41DC-9D95-1B46A5FCCB5F}">
      <dsp:nvSpPr>
        <dsp:cNvPr id="0" name=""/>
        <dsp:cNvSpPr/>
      </dsp:nvSpPr>
      <dsp:spPr>
        <a:xfrm>
          <a:off x="6086872" y="464589"/>
          <a:ext cx="2350008" cy="716466"/>
        </a:xfrm>
        <a:prstGeom prst="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GOOGLE, PLATAFORMAS DE CONTEÚDO EDUCATIVO (TV EDUCATIVAS, KHAN ACADEMY ETC)</a:t>
          </a:r>
          <a:endParaRPr lang="pt-BR" sz="1400" b="0" kern="1200" cap="none" spc="0" dirty="0">
            <a:ln w="0"/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sp:txBody>
      <dsp:txXfrm>
        <a:off x="6086872" y="464589"/>
        <a:ext cx="2350008" cy="716466"/>
      </dsp:txXfrm>
    </dsp:sp>
    <dsp:sp modelId="{12226412-EAFB-46BC-831D-FDBDA67E46C9}">
      <dsp:nvSpPr>
        <dsp:cNvPr id="0" name=""/>
        <dsp:cNvSpPr/>
      </dsp:nvSpPr>
      <dsp:spPr>
        <a:xfrm>
          <a:off x="3354775" y="1485045"/>
          <a:ext cx="2350008" cy="716466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CIBERESPEÇO COMO LUGAR DE PESQUISA, INTERAÇÃO, PRODUÇÃO E DISTRIBUIÇÃO DE CONHECIMENTO</a:t>
          </a:r>
        </a:p>
      </dsp:txBody>
      <dsp:txXfrm>
        <a:off x="3354775" y="1485045"/>
        <a:ext cx="2350008" cy="716466"/>
      </dsp:txXfrm>
    </dsp:sp>
    <dsp:sp modelId="{3C071A4D-730E-4A8E-9625-FF9A907FC513}">
      <dsp:nvSpPr>
        <dsp:cNvPr id="0" name=""/>
        <dsp:cNvSpPr/>
      </dsp:nvSpPr>
      <dsp:spPr>
        <a:xfrm>
          <a:off x="6086872" y="1494309"/>
          <a:ext cx="2350008" cy="716466"/>
        </a:xfrm>
        <a:prstGeom prst="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ACESSO A ESPAÇOS COMO MUSEUS, BIBLIOTECAS, CANAIS DE DISTRIBUIÇÃO COMO YOUTUBE, REDES SOCIAIS</a:t>
          </a:r>
          <a:endParaRPr lang="pt-BR" sz="1400" b="0" kern="1200" cap="none" spc="0" dirty="0">
            <a:ln w="0"/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sp:txBody>
      <dsp:txXfrm>
        <a:off x="6086872" y="1494309"/>
        <a:ext cx="2350008" cy="716466"/>
      </dsp:txXfrm>
    </dsp:sp>
    <dsp:sp modelId="{A0AD1217-831D-414A-B907-274DA47E55F8}">
      <dsp:nvSpPr>
        <dsp:cNvPr id="0" name=""/>
        <dsp:cNvSpPr/>
      </dsp:nvSpPr>
      <dsp:spPr>
        <a:xfrm>
          <a:off x="3377758" y="2621704"/>
          <a:ext cx="2350008" cy="716466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cap="none" spc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E CIBERESPAÇO COMO LUGAR DE AUTORIA E COMPARTILHAMENTO</a:t>
          </a:r>
          <a:endParaRPr lang="pt-BR" sz="12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377758" y="2621704"/>
        <a:ext cx="2350008" cy="716466"/>
      </dsp:txXfrm>
    </dsp:sp>
    <dsp:sp modelId="{1393C441-9701-4E72-A864-0CA9696052B8}">
      <dsp:nvSpPr>
        <dsp:cNvPr id="0" name=""/>
        <dsp:cNvSpPr/>
      </dsp:nvSpPr>
      <dsp:spPr>
        <a:xfrm>
          <a:off x="6086872" y="2621582"/>
          <a:ext cx="2350008" cy="716466"/>
        </a:xfrm>
        <a:prstGeom prst="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FACEBOOK, TELEGRAM, WHATSAP, ZOOM, TEAMS</a:t>
          </a:r>
          <a:endParaRPr lang="pt-BR" sz="1400" b="0" kern="1200" cap="none" spc="0" dirty="0">
            <a:ln w="0"/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sp:txBody>
      <dsp:txXfrm>
        <a:off x="6086872" y="2621582"/>
        <a:ext cx="2350008" cy="71646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869" y="1572359"/>
        <a:ext cx="2526082" cy="203247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RELAÇÕES INTERPESSOAIS NO MUNDO DIGITAL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RELAÇÕES INTERPESSOAIS NO MUNDO DIGITAL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869" y="1572359"/>
        <a:ext cx="2526082" cy="203247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 POTENCIALIZAÇÃO DAS DESIGUALDADES NO ACESSO E NA PRODUÇÃO DO CONHECIMENTO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 POTENCIALIZAÇÃO DAS DESIGUALDADES NO ACESSO E NA PRODUÇÃO DO CONHECIMENTO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869" y="1572359"/>
        <a:ext cx="2526082" cy="203247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DESIGUALDADES NO ACESSO AOS BENS CULTURAIS NO MUNDO DIGITAL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DESIGUALDADES NO ACESSO AOS BENS CULTURAIS NO MUNDO DIGITAL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APOIO À DIDÁTICA</a:t>
          </a:r>
        </a:p>
      </dsp:txBody>
      <dsp:txXfrm>
        <a:off x="3064869" y="1847822"/>
        <a:ext cx="2899169" cy="1474448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869" y="1572359"/>
        <a:ext cx="2526082" cy="203247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 PODER NO MUNDO DIGITAL: DOMINAÇÃO X AUTONOMIA 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 PODER NO MUNDO DIGITAL: DOMINAÇÃO X AUTONOMIA </a:t>
          </a:r>
          <a:endParaRPr lang="pt-BR" sz="1800" b="0" kern="1200" cap="none" spc="0" dirty="0">
            <a:ln w="0"/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064869" y="1847822"/>
        <a:ext cx="2899169" cy="147444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368F5-6FB6-49D1-ACC4-552C48148D73}">
      <dsp:nvSpPr>
        <dsp:cNvPr id="0" name=""/>
        <dsp:cNvSpPr/>
      </dsp:nvSpPr>
      <dsp:spPr>
        <a:xfrm>
          <a:off x="7243045" y="3549703"/>
          <a:ext cx="159757" cy="108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878" y="0"/>
              </a:lnTo>
              <a:lnTo>
                <a:pt x="79878" y="108175"/>
              </a:lnTo>
              <a:lnTo>
                <a:pt x="159757" y="108175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>
            <a:solidFill>
              <a:schemeClr val="tx1"/>
            </a:solidFill>
          </a:endParaRPr>
        </a:p>
      </dsp:txBody>
      <dsp:txXfrm>
        <a:off x="7318100" y="3598967"/>
        <a:ext cx="9646" cy="9646"/>
      </dsp:txXfrm>
    </dsp:sp>
    <dsp:sp modelId="{BB4C5B79-A79E-4243-95C9-7122DA0192D0}">
      <dsp:nvSpPr>
        <dsp:cNvPr id="0" name=""/>
        <dsp:cNvSpPr/>
      </dsp:nvSpPr>
      <dsp:spPr>
        <a:xfrm>
          <a:off x="3600229" y="2075356"/>
          <a:ext cx="964559" cy="1474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2279" y="0"/>
              </a:lnTo>
              <a:lnTo>
                <a:pt x="482279" y="1474346"/>
              </a:lnTo>
              <a:lnTo>
                <a:pt x="964559" y="1474346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038463" y="2768483"/>
        <a:ext cx="88091" cy="88091"/>
      </dsp:txXfrm>
    </dsp:sp>
    <dsp:sp modelId="{13A7E874-8F69-4C85-BBEE-461659F6097A}">
      <dsp:nvSpPr>
        <dsp:cNvPr id="0" name=""/>
        <dsp:cNvSpPr/>
      </dsp:nvSpPr>
      <dsp:spPr>
        <a:xfrm>
          <a:off x="7245080" y="2561271"/>
          <a:ext cx="227330" cy="222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3665" y="0"/>
              </a:lnTo>
              <a:lnTo>
                <a:pt x="113665" y="222613"/>
              </a:lnTo>
              <a:lnTo>
                <a:pt x="227330" y="222613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>
            <a:solidFill>
              <a:schemeClr val="tx1"/>
            </a:solidFill>
          </a:endParaRPr>
        </a:p>
      </dsp:txBody>
      <dsp:txXfrm>
        <a:off x="7350791" y="2664623"/>
        <a:ext cx="15908" cy="15908"/>
      </dsp:txXfrm>
    </dsp:sp>
    <dsp:sp modelId="{81ECC45F-4689-4635-853C-9A16AA4C6384}">
      <dsp:nvSpPr>
        <dsp:cNvPr id="0" name=""/>
        <dsp:cNvSpPr/>
      </dsp:nvSpPr>
      <dsp:spPr>
        <a:xfrm>
          <a:off x="3600229" y="2075356"/>
          <a:ext cx="966594" cy="485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3297" y="0"/>
              </a:lnTo>
              <a:lnTo>
                <a:pt x="483297" y="485914"/>
              </a:lnTo>
              <a:lnTo>
                <a:pt x="966594" y="485914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056480" y="2291267"/>
        <a:ext cx="54092" cy="54092"/>
      </dsp:txXfrm>
    </dsp:sp>
    <dsp:sp modelId="{526EF012-C0FF-4521-893F-3333F05AE6B1}">
      <dsp:nvSpPr>
        <dsp:cNvPr id="0" name=""/>
        <dsp:cNvSpPr/>
      </dsp:nvSpPr>
      <dsp:spPr>
        <a:xfrm>
          <a:off x="7233671" y="1623865"/>
          <a:ext cx="222134" cy="232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067" y="0"/>
              </a:lnTo>
              <a:lnTo>
                <a:pt x="111067" y="232199"/>
              </a:lnTo>
              <a:lnTo>
                <a:pt x="222134" y="232199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>
            <a:solidFill>
              <a:schemeClr val="tx1"/>
            </a:solidFill>
          </a:endParaRPr>
        </a:p>
      </dsp:txBody>
      <dsp:txXfrm>
        <a:off x="7336705" y="1731931"/>
        <a:ext cx="16067" cy="16067"/>
      </dsp:txXfrm>
    </dsp:sp>
    <dsp:sp modelId="{22C5D509-91FB-4AC1-B93F-8B1BE0289FC8}">
      <dsp:nvSpPr>
        <dsp:cNvPr id="0" name=""/>
        <dsp:cNvSpPr/>
      </dsp:nvSpPr>
      <dsp:spPr>
        <a:xfrm>
          <a:off x="3600229" y="1623865"/>
          <a:ext cx="955185" cy="451491"/>
        </a:xfrm>
        <a:custGeom>
          <a:avLst/>
          <a:gdLst/>
          <a:ahLst/>
          <a:cxnLst/>
          <a:rect l="0" t="0" r="0" b="0"/>
          <a:pathLst>
            <a:path>
              <a:moveTo>
                <a:pt x="0" y="451491"/>
              </a:moveTo>
              <a:lnTo>
                <a:pt x="477592" y="451491"/>
              </a:lnTo>
              <a:lnTo>
                <a:pt x="477592" y="0"/>
              </a:lnTo>
              <a:lnTo>
                <a:pt x="955185" y="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051409" y="1823198"/>
        <a:ext cx="52825" cy="52825"/>
      </dsp:txXfrm>
    </dsp:sp>
    <dsp:sp modelId="{B164B566-A4AD-44D7-A9B5-974B34468C5A}">
      <dsp:nvSpPr>
        <dsp:cNvPr id="0" name=""/>
        <dsp:cNvSpPr/>
      </dsp:nvSpPr>
      <dsp:spPr>
        <a:xfrm>
          <a:off x="7217227" y="575332"/>
          <a:ext cx="185576" cy="168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2788" y="0"/>
              </a:lnTo>
              <a:lnTo>
                <a:pt x="92788" y="168754"/>
              </a:lnTo>
              <a:lnTo>
                <a:pt x="185576" y="168754"/>
              </a:lnTo>
            </a:path>
          </a:pathLst>
        </a:custGeom>
        <a:noFill/>
        <a:ln w="127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 dirty="0">
            <a:solidFill>
              <a:schemeClr val="tx1"/>
            </a:solidFill>
          </a:endParaRPr>
        </a:p>
      </dsp:txBody>
      <dsp:txXfrm>
        <a:off x="7303744" y="653438"/>
        <a:ext cx="12541" cy="12541"/>
      </dsp:txXfrm>
    </dsp:sp>
    <dsp:sp modelId="{021044E8-9D1F-439A-91CD-4549B1D1097A}">
      <dsp:nvSpPr>
        <dsp:cNvPr id="0" name=""/>
        <dsp:cNvSpPr/>
      </dsp:nvSpPr>
      <dsp:spPr>
        <a:xfrm>
          <a:off x="3600229" y="575332"/>
          <a:ext cx="938740" cy="1500024"/>
        </a:xfrm>
        <a:custGeom>
          <a:avLst/>
          <a:gdLst/>
          <a:ahLst/>
          <a:cxnLst/>
          <a:rect l="0" t="0" r="0" b="0"/>
          <a:pathLst>
            <a:path>
              <a:moveTo>
                <a:pt x="0" y="1500024"/>
              </a:moveTo>
              <a:lnTo>
                <a:pt x="469370" y="1500024"/>
              </a:lnTo>
              <a:lnTo>
                <a:pt x="469370" y="0"/>
              </a:lnTo>
              <a:lnTo>
                <a:pt x="938740" y="0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025361" y="1281105"/>
        <a:ext cx="88477" cy="88477"/>
      </dsp:txXfrm>
    </dsp:sp>
    <dsp:sp modelId="{715AEC72-5453-4F20-BB90-C1B269C9785A}">
      <dsp:nvSpPr>
        <dsp:cNvPr id="0" name=""/>
        <dsp:cNvSpPr/>
      </dsp:nvSpPr>
      <dsp:spPr>
        <a:xfrm>
          <a:off x="958949" y="799612"/>
          <a:ext cx="2731073" cy="2551488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tecnologias, o mundo tecnológico é currículo. As características da vida no mundo digital são objetos de conhecimento e reflexão na escola</a:t>
          </a:r>
        </a:p>
      </dsp:txBody>
      <dsp:txXfrm>
        <a:off x="958949" y="799612"/>
        <a:ext cx="2731073" cy="2551488"/>
      </dsp:txXfrm>
    </dsp:sp>
    <dsp:sp modelId="{ECC37E8A-0CC6-4497-9747-FE186AF9B68B}">
      <dsp:nvSpPr>
        <dsp:cNvPr id="0" name=""/>
        <dsp:cNvSpPr/>
      </dsp:nvSpPr>
      <dsp:spPr>
        <a:xfrm>
          <a:off x="4538970" y="167061"/>
          <a:ext cx="2678256" cy="816541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RELAÇÕES INTERPESSOAIS NO MUNDO DIGITAL</a:t>
          </a:r>
        </a:p>
      </dsp:txBody>
      <dsp:txXfrm>
        <a:off x="4538970" y="167061"/>
        <a:ext cx="2678256" cy="816541"/>
      </dsp:txXfrm>
    </dsp:sp>
    <dsp:sp modelId="{E774C2CA-4474-404B-A97B-4329A83F6507}">
      <dsp:nvSpPr>
        <dsp:cNvPr id="0" name=""/>
        <dsp:cNvSpPr/>
      </dsp:nvSpPr>
      <dsp:spPr>
        <a:xfrm>
          <a:off x="7402803" y="167057"/>
          <a:ext cx="3009261" cy="1154058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INTERGERAÇÕES, ALTERAÇÃO CONCEITO DE PRESENCIALIDADE, MUDANÇA NOS PROCESSOS DE COMUNICAÇÃO, NOVAS REFERÊNCIAS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sp:txBody>
      <dsp:txXfrm>
        <a:off x="7402803" y="167057"/>
        <a:ext cx="3009261" cy="1154058"/>
      </dsp:txXfrm>
    </dsp:sp>
    <dsp:sp modelId="{12226412-EAFB-46BC-831D-FDBDA67E46C9}">
      <dsp:nvSpPr>
        <dsp:cNvPr id="0" name=""/>
        <dsp:cNvSpPr/>
      </dsp:nvSpPr>
      <dsp:spPr>
        <a:xfrm>
          <a:off x="4555415" y="1215594"/>
          <a:ext cx="2678256" cy="816541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 POTENCIALIZAÇÃO DAS DESIGUALDADES NO ACESSO E NA PRODUÇÃO DO CONHECIMENTO</a:t>
          </a:r>
          <a:endParaRPr lang="pt-BR" sz="15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555415" y="1215594"/>
        <a:ext cx="2678256" cy="816541"/>
      </dsp:txXfrm>
    </dsp:sp>
    <dsp:sp modelId="{10C60BB8-3197-441C-84C3-BF8F9BEBA295}">
      <dsp:nvSpPr>
        <dsp:cNvPr id="0" name=""/>
        <dsp:cNvSpPr/>
      </dsp:nvSpPr>
      <dsp:spPr>
        <a:xfrm>
          <a:off x="7455806" y="1447794"/>
          <a:ext cx="2981408" cy="81654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48% DA POPULAÇÃO DAS CLASSES C E D NÃO TEM ACESSO À INTERNET (CETIC Domicílios-2020) 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sp:txBody>
      <dsp:txXfrm>
        <a:off x="7455806" y="1447794"/>
        <a:ext cx="2981408" cy="816541"/>
      </dsp:txXfrm>
    </dsp:sp>
    <dsp:sp modelId="{A0AD1217-831D-414A-B907-274DA47E55F8}">
      <dsp:nvSpPr>
        <dsp:cNvPr id="0" name=""/>
        <dsp:cNvSpPr/>
      </dsp:nvSpPr>
      <dsp:spPr>
        <a:xfrm>
          <a:off x="4566824" y="2153000"/>
          <a:ext cx="2678256" cy="816541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AS DESIGUALDADES NO ACESSO AOS BENS CULTURAIS NO MUNDO DIGITAL</a:t>
          </a:r>
          <a:endParaRPr lang="pt-BR" sz="15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566824" y="2153000"/>
        <a:ext cx="2678256" cy="816541"/>
      </dsp:txXfrm>
    </dsp:sp>
    <dsp:sp modelId="{00D0BB49-6A0D-49BF-BE76-56039E5F7BE8}">
      <dsp:nvSpPr>
        <dsp:cNvPr id="0" name=""/>
        <dsp:cNvSpPr/>
      </dsp:nvSpPr>
      <dsp:spPr>
        <a:xfrm>
          <a:off x="7472411" y="2375614"/>
          <a:ext cx="2678256" cy="81654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DESIGUALDADES SOCIAIS SE REFLETEM NA DESIGUALDADE DE ACESSO AOS BENS TECNOLOGICOS NA ÁREA DA SAUDE POR EX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sp:txBody>
      <dsp:txXfrm>
        <a:off x="7472411" y="2375614"/>
        <a:ext cx="2678256" cy="816541"/>
      </dsp:txXfrm>
    </dsp:sp>
    <dsp:sp modelId="{0F6568AC-764F-426E-9CA9-1BE9753DDB9A}">
      <dsp:nvSpPr>
        <dsp:cNvPr id="0" name=""/>
        <dsp:cNvSpPr/>
      </dsp:nvSpPr>
      <dsp:spPr>
        <a:xfrm>
          <a:off x="4564789" y="3141432"/>
          <a:ext cx="2678256" cy="816541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O PODER NO MUNDO DIGITAL: DOMINAÇÃO X AUTONOMIA </a:t>
          </a:r>
          <a:endParaRPr lang="pt-BR" sz="15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4564789" y="3141432"/>
        <a:ext cx="2678256" cy="816541"/>
      </dsp:txXfrm>
    </dsp:sp>
    <dsp:sp modelId="{F4C727F7-5E1F-4819-BC09-718AE0C8736A}">
      <dsp:nvSpPr>
        <dsp:cNvPr id="0" name=""/>
        <dsp:cNvSpPr/>
      </dsp:nvSpPr>
      <dsp:spPr>
        <a:xfrm>
          <a:off x="7402803" y="3249607"/>
          <a:ext cx="2678256" cy="816541"/>
        </a:xfrm>
        <a:prstGeom prst="rect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0" kern="120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  <a:ea typeface="+mn-ea"/>
              <a:cs typeface="+mn-cs"/>
            </a:rPr>
            <a:t>INTELIGÊNCIA ARTIFICIAL USADA A FAVOR DO QUE, DE QUEM E PARA QUÊ?</a:t>
          </a:r>
          <a:endParaRPr lang="pt-BR" sz="1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prstClr val="black">
                  <a:alpha val="40000"/>
                </a:prstClr>
              </a:outerShdw>
            </a:effectLst>
            <a:latin typeface="Calibri" panose="020F0502020204030204"/>
            <a:ea typeface="+mn-ea"/>
            <a:cs typeface="+mn-cs"/>
          </a:endParaRPr>
        </a:p>
      </dsp:txBody>
      <dsp:txXfrm>
        <a:off x="7402803" y="3249607"/>
        <a:ext cx="2678256" cy="8165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4869" y="1572359"/>
        <a:ext cx="2526082" cy="20324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MONITORAMENTO DE APRENDIZAGEM</a:t>
          </a:r>
        </a:p>
      </dsp:txBody>
      <dsp:txXfrm>
        <a:off x="3064869" y="1847822"/>
        <a:ext cx="2899169" cy="14744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77053" y="2539326"/>
          <a:ext cx="7878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98"/>
              </a:moveTo>
              <a:lnTo>
                <a:pt x="393908" y="47998"/>
              </a:lnTo>
              <a:lnTo>
                <a:pt x="393908" y="45720"/>
              </a:lnTo>
              <a:lnTo>
                <a:pt x="787816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265" y="2565351"/>
        <a:ext cx="39390" cy="39390"/>
      </dsp:txXfrm>
    </dsp:sp>
    <dsp:sp modelId="{715AEC72-5453-4F20-BB90-C1B269C9785A}">
      <dsp:nvSpPr>
        <dsp:cNvPr id="0" name=""/>
        <dsp:cNvSpPr/>
      </dsp:nvSpPr>
      <dsp:spPr>
        <a:xfrm>
          <a:off x="0" y="1572080"/>
          <a:ext cx="2523615" cy="203048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0" y="1572080"/>
        <a:ext cx="2523615" cy="2030488"/>
      </dsp:txXfrm>
    </dsp:sp>
    <dsp:sp modelId="{ECC37E8A-0CC6-4497-9747-FE186AF9B68B}">
      <dsp:nvSpPr>
        <dsp:cNvPr id="0" name=""/>
        <dsp:cNvSpPr/>
      </dsp:nvSpPr>
      <dsp:spPr>
        <a:xfrm>
          <a:off x="3064869" y="1847822"/>
          <a:ext cx="2899169" cy="147444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FERRAMENTA DE MONITORAMENTO DE APRENDIZAGEM</a:t>
          </a:r>
        </a:p>
      </dsp:txBody>
      <dsp:txXfrm>
        <a:off x="3064869" y="1847822"/>
        <a:ext cx="2899169" cy="14744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AEC72-5453-4F20-BB90-C1B269C9785A}">
      <dsp:nvSpPr>
        <dsp:cNvPr id="0" name=""/>
        <dsp:cNvSpPr/>
      </dsp:nvSpPr>
      <dsp:spPr>
        <a:xfrm>
          <a:off x="4869" y="1572359"/>
          <a:ext cx="2526082" cy="2032473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4869" y="1572359"/>
        <a:ext cx="2526082" cy="20324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81505" y="2540750"/>
          <a:ext cx="7796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8002"/>
              </a:moveTo>
              <a:lnTo>
                <a:pt x="389806" y="48002"/>
              </a:lnTo>
              <a:lnTo>
                <a:pt x="389806" y="45720"/>
              </a:lnTo>
              <a:lnTo>
                <a:pt x="779612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822" y="2566980"/>
        <a:ext cx="38980" cy="38980"/>
      </dsp:txXfrm>
    </dsp:sp>
    <dsp:sp modelId="{715AEC72-5453-4F20-BB90-C1B269C9785A}">
      <dsp:nvSpPr>
        <dsp:cNvPr id="0" name=""/>
        <dsp:cNvSpPr/>
      </dsp:nvSpPr>
      <dsp:spPr>
        <a:xfrm>
          <a:off x="0" y="1571523"/>
          <a:ext cx="2528551" cy="203446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0" y="1571523"/>
        <a:ext cx="2528551" cy="2034460"/>
      </dsp:txXfrm>
    </dsp:sp>
    <dsp:sp modelId="{ECC37E8A-0CC6-4497-9747-FE186AF9B68B}">
      <dsp:nvSpPr>
        <dsp:cNvPr id="0" name=""/>
        <dsp:cNvSpPr/>
      </dsp:nvSpPr>
      <dsp:spPr>
        <a:xfrm>
          <a:off x="3061118" y="1847804"/>
          <a:ext cx="2904839" cy="1477332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OBJETO DE ENSINO </a:t>
          </a:r>
        </a:p>
      </dsp:txBody>
      <dsp:txXfrm>
        <a:off x="3061118" y="1847804"/>
        <a:ext cx="2904839" cy="14773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1044E8-9D1F-439A-91CD-4549B1D1097A}">
      <dsp:nvSpPr>
        <dsp:cNvPr id="0" name=""/>
        <dsp:cNvSpPr/>
      </dsp:nvSpPr>
      <dsp:spPr>
        <a:xfrm>
          <a:off x="2281505" y="2540750"/>
          <a:ext cx="77961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8002"/>
              </a:moveTo>
              <a:lnTo>
                <a:pt x="389806" y="48002"/>
              </a:lnTo>
              <a:lnTo>
                <a:pt x="389806" y="45720"/>
              </a:lnTo>
              <a:lnTo>
                <a:pt x="779612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2651822" y="2566980"/>
        <a:ext cx="38980" cy="38980"/>
      </dsp:txXfrm>
    </dsp:sp>
    <dsp:sp modelId="{715AEC72-5453-4F20-BB90-C1B269C9785A}">
      <dsp:nvSpPr>
        <dsp:cNvPr id="0" name=""/>
        <dsp:cNvSpPr/>
      </dsp:nvSpPr>
      <dsp:spPr>
        <a:xfrm>
          <a:off x="0" y="1571523"/>
          <a:ext cx="2528551" cy="203446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recurso didático e apoio a melhoria da docência e da aprendizagem- metodologia e prática </a:t>
          </a:r>
        </a:p>
      </dsp:txBody>
      <dsp:txXfrm>
        <a:off x="0" y="1571523"/>
        <a:ext cx="2528551" cy="2034460"/>
      </dsp:txXfrm>
    </dsp:sp>
    <dsp:sp modelId="{ECC37E8A-0CC6-4497-9747-FE186AF9B68B}">
      <dsp:nvSpPr>
        <dsp:cNvPr id="0" name=""/>
        <dsp:cNvSpPr/>
      </dsp:nvSpPr>
      <dsp:spPr>
        <a:xfrm>
          <a:off x="3061118" y="1847804"/>
          <a:ext cx="2904839" cy="1477332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TECNOLOGIA COMO OBJETO DE ENSINO </a:t>
          </a:r>
        </a:p>
      </dsp:txBody>
      <dsp:txXfrm>
        <a:off x="3061118" y="1847804"/>
        <a:ext cx="2904839" cy="1477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9D0BB-7BC2-470A-B7E2-D4AC208AC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C3DE52-998A-455D-8AA2-ACA6630E1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0EA11D-3F71-4D0C-A905-FCE792F0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544D7C-AA20-44AF-A28E-E98A4142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AE4470-1F83-44CF-96BB-953EF2A6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73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7E42B-5DCB-45F3-AB09-817BF567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A68A87-D1E6-406C-99B2-73518722C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B80CA9-2BB1-4489-9C89-7DCD247C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AB0B2A-CD64-4E68-B0F8-CEB0CB1A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4F642C-F841-4AA0-ACA0-1B76E836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47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E14D45-4141-4A59-8192-D77588A81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9B5FB6-5A25-4EC2-A671-C8F7C6372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4B8CC-419C-4EA2-8761-6F8E12B5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207AB-0A59-49DB-9C7F-240ACF6E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EB7CD6-B908-49C6-A80F-8C242B83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5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9208C-DA7B-4472-8CA5-1B0870E9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7F9990-D35A-4834-B95E-3326A8CD1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048223-43BD-46EC-A2D9-6F8267BE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361188-1FCB-4F6E-96A9-5494D016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7CC733-5FF9-4FDF-A87B-32452719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7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58B31-1E5F-407D-A92B-7F8274C1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FE10BB-8ACA-4506-8A7D-32AD85B7C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CDEEA7-8F51-4EA5-915E-DACC3785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B93704-B162-4E4C-BB19-D34CCA33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9EBC48-E8AB-44FB-8746-BA81DD6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81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DC8AF-2C6D-4281-AEE7-03F9417E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1D5D29-EA55-459D-998F-CD92EDCEE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FE869D-D28A-44D5-B1AD-C0033F71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1D0989-26F8-4D95-A03C-683492EF5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09FE88-5F3F-4E0C-8027-7FBDB808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E4DF6-6A69-4685-82D3-A611F897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2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EB001-CC2B-4F97-8F26-2998D6DE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4C7079-59AA-4BB2-86BA-C6319AABB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E792B2-D4DD-446D-9A2C-CF0FEC41B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1DF419-3391-4F8E-81A5-51932077E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54D59D-4777-4811-B887-675CBC137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F42122-B391-4D73-A41F-141C18D1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0F1667-FBE3-4A4A-AACC-0C892398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86F770-F332-4611-BED3-954258F1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87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8B0CF-0413-4A7F-82F3-F8100A1F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944A0D-F7EE-44B7-93F2-4CD3B2EC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745D1B-33AE-47AD-809A-FCD260A7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7F23982-5DDF-4AA3-83BA-A6583C4F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99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5ADFCE4-9A97-474A-AA47-7E4FC097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677246-D078-4948-A52C-73EBF3AE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D20772A-B54B-418F-BBA4-0BD3A4F2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91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C6F42-E5ED-47DA-BCCD-B40D964E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0A4184-2584-4363-9A97-4EC63950F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3E8E8C-2E12-4368-87B7-F3898D880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7799CF-ABD5-48C4-980F-CD1AF16A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8FFA38-AAF4-4F7F-B2E5-6114015D3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6AF770-F513-41CC-BA6C-3DDAA7F4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80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95525-3E55-4649-9CCA-217DCB0C4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1F6094-3BB5-415C-AF01-14089069C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2E3724-5A0A-4E5E-9AE4-66C1692E7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FA680B-57A3-4D69-9C61-DD46B6695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7C6C34-20EC-4025-B908-FFF509C8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4940A-EBB5-4EE7-82B9-A3CD9358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81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FF080F4-CEA7-4151-836F-B9B492453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556FBC-49B0-4CC2-8330-F108DB899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5ED9E2-6A1E-4C70-A2A4-FEA08B834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9CC3-FFB7-44EE-8DAD-C5A61F41C6D9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BDDE3F-468B-4C09-B884-F6A4222F8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FF737-7D91-48B6-9B2A-906EAC922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C5847-B782-4B88-8D37-C6A5134473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7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3.xml"/><Relationship Id="rId5" Type="http://schemas.openxmlformats.org/officeDocument/2006/relationships/diagramQuickStyle" Target="../diagrams/quickStyle33.xml"/><Relationship Id="rId4" Type="http://schemas.openxmlformats.org/officeDocument/2006/relationships/diagramLayout" Target="../diagrams/layout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bes.com.br/colunas/2020/04/a-falta-de-acesso-a-internet-aumenta-a-desigualdade-social-diz-andrew-sullivan-da-internet-societ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cetic.br/pesquisa/educacao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mmgfranco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13EDE319-B6E2-49A8-B7BB-4D21E9F41D79}"/>
              </a:ext>
            </a:extLst>
          </p:cNvPr>
          <p:cNvSpPr txBox="1">
            <a:spLocks/>
          </p:cNvSpPr>
          <p:nvPr/>
        </p:nvSpPr>
        <p:spPr>
          <a:xfrm>
            <a:off x="2589213" y="2514600"/>
            <a:ext cx="8915399" cy="22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6000" b="1" dirty="0"/>
              <a:t>Educação na Cultura Digital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24DF7544-B050-484C-A437-8AB30D537D7D}"/>
              </a:ext>
            </a:extLst>
          </p:cNvPr>
          <p:cNvSpPr txBox="1">
            <a:spLocks/>
          </p:cNvSpPr>
          <p:nvPr/>
        </p:nvSpPr>
        <p:spPr>
          <a:xfrm>
            <a:off x="2589213" y="4777379"/>
            <a:ext cx="8915399" cy="11262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err="1"/>
              <a:t>Dr</a:t>
            </a:r>
            <a:r>
              <a:rPr lang="pt-BR" b="1" dirty="0"/>
              <a:t>ª Mônica Gardelli Franco</a:t>
            </a:r>
          </a:p>
        </p:txBody>
      </p:sp>
    </p:spTree>
    <p:extLst>
      <p:ext uri="{BB962C8B-B14F-4D97-AF65-F5344CB8AC3E}">
        <p14:creationId xmlns:p14="http://schemas.microsoft.com/office/powerpoint/2010/main" val="143859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05A2562E-3821-4D89-8498-AD691BFE0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aphicFrame>
        <p:nvGraphicFramePr>
          <p:cNvPr id="13" name="Espaço Reservado para Conteúdo 3">
            <a:extLst>
              <a:ext uri="{FF2B5EF4-FFF2-40B4-BE49-F238E27FC236}">
                <a16:creationId xmlns:a16="http://schemas.microsoft.com/office/drawing/2014/main" id="{1B8F1500-8C89-498F-912F-46F290E5BF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333450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8909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419229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5465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536555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rgbClr val="F29C3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RECURSOS DE APRESENTAÇÃO, VIDEOS, SIMULAÇÕES, RECURSO DE COMUNICAÇÃO, FORMATAÇÃO E ARMAZENAMENTO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636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05A2562E-3821-4D89-8498-AD691BFE0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aphicFrame>
        <p:nvGraphicFramePr>
          <p:cNvPr id="13" name="Espaço Reservado para Conteúdo 3">
            <a:extLst>
              <a:ext uri="{FF2B5EF4-FFF2-40B4-BE49-F238E27FC236}">
                <a16:creationId xmlns:a16="http://schemas.microsoft.com/office/drawing/2014/main" id="{1B8F1500-8C89-498F-912F-46F290E5BF87}"/>
              </a:ext>
            </a:extLst>
          </p:cNvPr>
          <p:cNvGraphicFramePr>
            <a:graphicFrameLocks/>
          </p:cNvGraphicFramePr>
          <p:nvPr/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0938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298262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7610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580861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REGISTRO DE PERCURSOS DE APRENDIZAGEM, AVALIAÇÕES, MONITORAMENTO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570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05A2562E-3821-4D89-8498-AD691BFE0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aphicFrame>
        <p:nvGraphicFramePr>
          <p:cNvPr id="13" name="Espaço Reservado para Conteúdo 3">
            <a:extLst>
              <a:ext uri="{FF2B5EF4-FFF2-40B4-BE49-F238E27FC236}">
                <a16:creationId xmlns:a16="http://schemas.microsoft.com/office/drawing/2014/main" id="{1B8F1500-8C89-498F-912F-46F290E5BF87}"/>
              </a:ext>
            </a:extLst>
          </p:cNvPr>
          <p:cNvGraphicFramePr>
            <a:graphicFrameLocks/>
          </p:cNvGraphicFramePr>
          <p:nvPr/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2217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9072732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3321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3103308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ROBÓTICA E PROGRAMAÇÃO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62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2207"/>
              </p:ext>
            </p:extLst>
          </p:nvPr>
        </p:nvGraphicFramePr>
        <p:xfrm>
          <a:off x="1638300" y="1710444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Seta: Pentágono 8">
            <a:extLst>
              <a:ext uri="{FF2B5EF4-FFF2-40B4-BE49-F238E27FC236}">
                <a16:creationId xmlns:a16="http://schemas.microsoft.com/office/drawing/2014/main" id="{DB38111D-586A-4447-8FE6-EA09FD72A970}"/>
              </a:ext>
            </a:extLst>
          </p:cNvPr>
          <p:cNvSpPr/>
          <p:nvPr/>
        </p:nvSpPr>
        <p:spPr>
          <a:xfrm>
            <a:off x="1746307" y="5312195"/>
            <a:ext cx="8807393" cy="1011595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E5EB6FE-4630-4875-87F4-3EF5BC74AAA9}"/>
              </a:ext>
            </a:extLst>
          </p:cNvPr>
          <p:cNvSpPr txBox="1"/>
          <p:nvPr/>
        </p:nvSpPr>
        <p:spPr>
          <a:xfrm>
            <a:off x="1746308" y="5312195"/>
            <a:ext cx="8318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Exige um novo perfil de educador. Exige mudança na postura metodológica. De um professor detentor do saber para um professor mediador. Permite um processo de aprendizagem mais individualizado.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0066648-CE3F-4E20-B9C8-24A2AC671C08}"/>
              </a:ext>
            </a:extLst>
          </p:cNvPr>
          <p:cNvSpPr txBox="1"/>
          <p:nvPr/>
        </p:nvSpPr>
        <p:spPr>
          <a:xfrm>
            <a:off x="2340799" y="914424"/>
            <a:ext cx="7385538" cy="1431261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chilly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3200" b="0" kern="12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Educação com tecnologias</a:t>
            </a:r>
          </a:p>
        </p:txBody>
      </p:sp>
    </p:spTree>
    <p:extLst>
      <p:ext uri="{BB962C8B-B14F-4D97-AF65-F5344CB8AC3E}">
        <p14:creationId xmlns:p14="http://schemas.microsoft.com/office/powerpoint/2010/main" val="693648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ector reto 3">
            <a:extLst>
              <a:ext uri="{FF2B5EF4-FFF2-40B4-BE49-F238E27FC236}">
                <a16:creationId xmlns:a16="http://schemas.microsoft.com/office/drawing/2014/main" id="{53FD720D-C362-4D34-9DEA-F4A97B9A093A}"/>
              </a:ext>
            </a:extLst>
          </p:cNvPr>
          <p:cNvSpPr/>
          <p:nvPr/>
        </p:nvSpPr>
        <p:spPr>
          <a:xfrm>
            <a:off x="5751438" y="2132119"/>
            <a:ext cx="3423892" cy="561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0804"/>
                </a:lnTo>
                <a:lnTo>
                  <a:pt x="3423892" y="260804"/>
                </a:lnTo>
                <a:lnTo>
                  <a:pt x="3423892" y="561369"/>
                </a:lnTo>
              </a:path>
            </a:pathLst>
          </a:custGeom>
          <a:noFill/>
          <a:sp3d z="-40000" prstMaterial="matte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850A7D9-2A4F-43C4-A115-561F44DEC488}"/>
              </a:ext>
            </a:extLst>
          </p:cNvPr>
          <p:cNvGrpSpPr/>
          <p:nvPr/>
        </p:nvGrpSpPr>
        <p:grpSpPr>
          <a:xfrm>
            <a:off x="4320177" y="700858"/>
            <a:ext cx="2862522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1FA397F8-2005-456D-BDA3-CD9EAA68617D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98814-1D6D-41D2-AF62-6AA103522DED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5252C66-BE4A-45F0-8832-E30CFA94150F}"/>
              </a:ext>
            </a:extLst>
          </p:cNvPr>
          <p:cNvGrpSpPr/>
          <p:nvPr/>
        </p:nvGrpSpPr>
        <p:grpSpPr>
          <a:xfrm>
            <a:off x="909538" y="2711651"/>
            <a:ext cx="2862522" cy="1431261"/>
            <a:chOff x="137605" y="208044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A0377D7D-2DB7-4D61-B74D-854ED0A50538}"/>
                </a:ext>
              </a:extLst>
            </p:cNvPr>
            <p:cNvSpPr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BC5D514-DB97-404D-B636-18A918658EB5}"/>
                </a:ext>
              </a:extLst>
            </p:cNvPr>
            <p:cNvSpPr txBox="1"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742B05F-7EEC-47B4-8037-34FC7876D476}"/>
              </a:ext>
            </a:extLst>
          </p:cNvPr>
          <p:cNvGrpSpPr/>
          <p:nvPr/>
        </p:nvGrpSpPr>
        <p:grpSpPr>
          <a:xfrm>
            <a:off x="1392159" y="469238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1193021D-A81F-409A-95DE-A622C7C67324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5E7E4068-D938-4295-A303-1F61375E8F80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85C7CF96-F0CC-43FB-AA37-9FA8A022C663}"/>
              </a:ext>
            </a:extLst>
          </p:cNvPr>
          <p:cNvGrpSpPr/>
          <p:nvPr/>
        </p:nvGrpSpPr>
        <p:grpSpPr>
          <a:xfrm>
            <a:off x="4359937" y="26718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2FE32AC-0824-4217-A84B-8C436659D73E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DE459B2-2DC5-48BD-9EE1-9495792DD033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44830E5-CEBB-4788-8347-7F7609BB789D}"/>
              </a:ext>
            </a:extLst>
          </p:cNvPr>
          <p:cNvGrpSpPr/>
          <p:nvPr/>
        </p:nvGrpSpPr>
        <p:grpSpPr>
          <a:xfrm>
            <a:off x="4956286" y="4725880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5E32E728-09F4-45A5-84B6-F2007349FC69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B829AF6-954D-4CDC-B036-81560B086DA8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F068B1EE-9F99-4375-818B-AA1BE6E9912F}"/>
              </a:ext>
            </a:extLst>
          </p:cNvPr>
          <p:cNvGrpSpPr/>
          <p:nvPr/>
        </p:nvGrpSpPr>
        <p:grpSpPr>
          <a:xfrm>
            <a:off x="7744069" y="2693489"/>
            <a:ext cx="2862522" cy="1431261"/>
            <a:chOff x="6972136" y="20622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DBA24EF-56A4-4FBE-B014-98C70CEE381B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49E4676-6B2E-4404-AFDC-D903993EF334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E3B0EDF-5325-4420-9182-EABA3711E3DD}"/>
              </a:ext>
            </a:extLst>
          </p:cNvPr>
          <p:cNvGrpSpPr/>
          <p:nvPr/>
        </p:nvGrpSpPr>
        <p:grpSpPr>
          <a:xfrm>
            <a:off x="8419939" y="4725880"/>
            <a:ext cx="2862522" cy="1431261"/>
            <a:chOff x="7648006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8703167-98F5-4EB6-9370-3197A4C35EBE}"/>
                </a:ext>
              </a:extLst>
            </p:cNvPr>
            <p:cNvSpPr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3AC82F9-21BB-4453-9F82-666838297262}"/>
                </a:ext>
              </a:extLst>
            </p:cNvPr>
            <p:cNvSpPr txBox="1"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pic>
        <p:nvPicPr>
          <p:cNvPr id="47" name="Imagem 46">
            <a:extLst>
              <a:ext uri="{FF2B5EF4-FFF2-40B4-BE49-F238E27FC236}">
                <a16:creationId xmlns:a16="http://schemas.microsoft.com/office/drawing/2014/main" id="{1201AA0F-D880-4E62-B171-D4411CE49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95" y="-126610"/>
            <a:ext cx="10651066" cy="6714067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BD032192-DF74-41C4-979A-02EE7A03753E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E3E3706E-D663-45E4-93D3-A93B32453E0E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44580771-2D7C-46F0-B43A-5ADF4F8D60D8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9179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045588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6984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643439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7781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694433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rgbClr val="F29C3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GOOGLE, PLATAFORMAS DE CONTEÚDO EDUCATIVO (TV EDUCATIVAS, KHAN ACADEMY ETC)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404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922205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806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812118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9152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201192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rgbClr val="F29C3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ACESSO A ESPAÇOS COMO MUSEUS, BIBLIOTECAS, CANAIS DE DISTRIBUIÇÃO COMO YOUTUBE, REDES SOCIAIS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90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459187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1949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0295456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4777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387327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rgbClr val="F29C3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FACEBOOK, TELEGRAM, WHATSAP, ZOOM, TEAMS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94414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55C3B1-263D-4193-93E0-9A714A6A8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5" name="Espaço Reservado para Conteúdo 3">
            <a:extLst>
              <a:ext uri="{FF2B5EF4-FFF2-40B4-BE49-F238E27FC236}">
                <a16:creationId xmlns:a16="http://schemas.microsoft.com/office/drawing/2014/main" id="{719F540C-4DEB-4595-99AC-7BE58741A9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421932"/>
              </p:ext>
            </p:extLst>
          </p:nvPr>
        </p:nvGraphicFramePr>
        <p:xfrm>
          <a:off x="1575868" y="2072608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eta: Pentágono 5">
            <a:extLst>
              <a:ext uri="{FF2B5EF4-FFF2-40B4-BE49-F238E27FC236}">
                <a16:creationId xmlns:a16="http://schemas.microsoft.com/office/drawing/2014/main" id="{B0B3785B-A898-4F71-8E20-94A0FE2924D4}"/>
              </a:ext>
            </a:extLst>
          </p:cNvPr>
          <p:cNvSpPr/>
          <p:nvPr/>
        </p:nvSpPr>
        <p:spPr>
          <a:xfrm>
            <a:off x="1136724" y="5577780"/>
            <a:ext cx="9695399" cy="923330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E5933A2-6B05-4EAA-9872-97C2920BF1CC}"/>
              </a:ext>
            </a:extLst>
          </p:cNvPr>
          <p:cNvSpPr txBox="1"/>
          <p:nvPr/>
        </p:nvSpPr>
        <p:spPr>
          <a:xfrm>
            <a:off x="1567961" y="5716279"/>
            <a:ext cx="8989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Ao mesmo tempo que complementam, esses espaços concorrem com os processos no âmbito escolar. Exigem maior curadoria e formação crítica.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238AF01-8E6F-4C8E-A2C9-244B44E3191E}"/>
              </a:ext>
            </a:extLst>
          </p:cNvPr>
          <p:cNvSpPr txBox="1"/>
          <p:nvPr/>
        </p:nvSpPr>
        <p:spPr>
          <a:xfrm>
            <a:off x="2340799" y="914424"/>
            <a:ext cx="7385538" cy="1431261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chilly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3200" b="0" kern="12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Mundo digital como espaço de interação, aprendizagem e construção de conhecimento coletiva.</a:t>
            </a:r>
          </a:p>
        </p:txBody>
      </p:sp>
    </p:spTree>
    <p:extLst>
      <p:ext uri="{BB962C8B-B14F-4D97-AF65-F5344CB8AC3E}">
        <p14:creationId xmlns:p14="http://schemas.microsoft.com/office/powerpoint/2010/main" val="33162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ector reto 3">
            <a:extLst>
              <a:ext uri="{FF2B5EF4-FFF2-40B4-BE49-F238E27FC236}">
                <a16:creationId xmlns:a16="http://schemas.microsoft.com/office/drawing/2014/main" id="{53FD720D-C362-4D34-9DEA-F4A97B9A093A}"/>
              </a:ext>
            </a:extLst>
          </p:cNvPr>
          <p:cNvSpPr/>
          <p:nvPr/>
        </p:nvSpPr>
        <p:spPr>
          <a:xfrm>
            <a:off x="5751438" y="2132119"/>
            <a:ext cx="3423892" cy="561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0804"/>
                </a:lnTo>
                <a:lnTo>
                  <a:pt x="3423892" y="260804"/>
                </a:lnTo>
                <a:lnTo>
                  <a:pt x="3423892" y="561369"/>
                </a:lnTo>
              </a:path>
            </a:pathLst>
          </a:custGeom>
          <a:noFill/>
          <a:sp3d z="-40000" prstMaterial="matte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850A7D9-2A4F-43C4-A115-561F44DEC488}"/>
              </a:ext>
            </a:extLst>
          </p:cNvPr>
          <p:cNvGrpSpPr/>
          <p:nvPr/>
        </p:nvGrpSpPr>
        <p:grpSpPr>
          <a:xfrm>
            <a:off x="4320177" y="700858"/>
            <a:ext cx="2862522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1FA397F8-2005-456D-BDA3-CD9EAA68617D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98814-1D6D-41D2-AF62-6AA103522DED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5252C66-BE4A-45F0-8832-E30CFA94150F}"/>
              </a:ext>
            </a:extLst>
          </p:cNvPr>
          <p:cNvGrpSpPr/>
          <p:nvPr/>
        </p:nvGrpSpPr>
        <p:grpSpPr>
          <a:xfrm>
            <a:off x="909538" y="2711651"/>
            <a:ext cx="2862522" cy="1431261"/>
            <a:chOff x="137605" y="208044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A0377D7D-2DB7-4D61-B74D-854ED0A50538}"/>
                </a:ext>
              </a:extLst>
            </p:cNvPr>
            <p:cNvSpPr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BC5D514-DB97-404D-B636-18A918658EB5}"/>
                </a:ext>
              </a:extLst>
            </p:cNvPr>
            <p:cNvSpPr txBox="1"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742B05F-7EEC-47B4-8037-34FC7876D476}"/>
              </a:ext>
            </a:extLst>
          </p:cNvPr>
          <p:cNvGrpSpPr/>
          <p:nvPr/>
        </p:nvGrpSpPr>
        <p:grpSpPr>
          <a:xfrm>
            <a:off x="1392159" y="469238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1193021D-A81F-409A-95DE-A622C7C67324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5E7E4068-D938-4295-A303-1F61375E8F80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85C7CF96-F0CC-43FB-AA37-9FA8A022C663}"/>
              </a:ext>
            </a:extLst>
          </p:cNvPr>
          <p:cNvGrpSpPr/>
          <p:nvPr/>
        </p:nvGrpSpPr>
        <p:grpSpPr>
          <a:xfrm>
            <a:off x="4359937" y="26718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2FE32AC-0824-4217-A84B-8C436659D73E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DE459B2-2DC5-48BD-9EE1-9495792DD033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44830E5-CEBB-4788-8347-7F7609BB789D}"/>
              </a:ext>
            </a:extLst>
          </p:cNvPr>
          <p:cNvGrpSpPr/>
          <p:nvPr/>
        </p:nvGrpSpPr>
        <p:grpSpPr>
          <a:xfrm>
            <a:off x="4956286" y="4725880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5E32E728-09F4-45A5-84B6-F2007349FC69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B829AF6-954D-4CDC-B036-81560B086DA8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F068B1EE-9F99-4375-818B-AA1BE6E9912F}"/>
              </a:ext>
            </a:extLst>
          </p:cNvPr>
          <p:cNvGrpSpPr/>
          <p:nvPr/>
        </p:nvGrpSpPr>
        <p:grpSpPr>
          <a:xfrm>
            <a:off x="7744069" y="2693489"/>
            <a:ext cx="2862522" cy="1431261"/>
            <a:chOff x="6972136" y="20622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DBA24EF-56A4-4FBE-B014-98C70CEE381B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49E4676-6B2E-4404-AFDC-D903993EF334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E3B0EDF-5325-4420-9182-EABA3711E3DD}"/>
              </a:ext>
            </a:extLst>
          </p:cNvPr>
          <p:cNvGrpSpPr/>
          <p:nvPr/>
        </p:nvGrpSpPr>
        <p:grpSpPr>
          <a:xfrm>
            <a:off x="8419939" y="4725880"/>
            <a:ext cx="2862522" cy="1431261"/>
            <a:chOff x="7648006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8703167-98F5-4EB6-9370-3197A4C35EBE}"/>
                </a:ext>
              </a:extLst>
            </p:cNvPr>
            <p:cNvSpPr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3AC82F9-21BB-4453-9F82-666838297262}"/>
                </a:ext>
              </a:extLst>
            </p:cNvPr>
            <p:cNvSpPr txBox="1"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pic>
        <p:nvPicPr>
          <p:cNvPr id="47" name="Imagem 46">
            <a:extLst>
              <a:ext uri="{FF2B5EF4-FFF2-40B4-BE49-F238E27FC236}">
                <a16:creationId xmlns:a16="http://schemas.microsoft.com/office/drawing/2014/main" id="{1201AA0F-D880-4E62-B171-D4411CE49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95" y="-126610"/>
            <a:ext cx="10651066" cy="6714067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BD032192-DF74-41C4-979A-02EE7A03753E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E3E3706E-D663-45E4-93D3-A93B32453E0E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44580771-2D7C-46F0-B43A-5ADF4F8D60D8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60715FFE-A12B-43A1-85EA-637B6CE636D8}"/>
              </a:ext>
            </a:extLst>
          </p:cNvPr>
          <p:cNvGrpSpPr/>
          <p:nvPr/>
        </p:nvGrpSpPr>
        <p:grpSpPr>
          <a:xfrm>
            <a:off x="1170343" y="2779946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23993260-D5E8-46BF-A5CC-64B40E2D00CA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29DDD132-4163-4CE3-84AF-D8E3850CA87D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4215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02388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9674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258115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33862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/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INTERGERAÇÕES, ALTERAÇÃO CONCEITO DE PRESENCIALIDADE, MUDANÇA NOS PROCESSOS DE COMUNICAÇÃO, NOVAS REFERÊNCIAS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662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548331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45652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363180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7345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237702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48% DA POPULAÇÃO DAS CLASSES C E D NÃO TEM ACESSO À INTERNET (CETIC Domicílios-2020) 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984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332030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1495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390812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95743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6984454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DESIGUALDADES SOCIAIS SE REFLETEM NA DESIGUALDADE DE ACESSO AOS BENS TECNOLOGICOS NA ÁREA DA SAUDE POR EX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0180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949161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934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ector reto 3">
            <a:extLst>
              <a:ext uri="{FF2B5EF4-FFF2-40B4-BE49-F238E27FC236}">
                <a16:creationId xmlns:a16="http://schemas.microsoft.com/office/drawing/2014/main" id="{53FD720D-C362-4D34-9DEA-F4A97B9A093A}"/>
              </a:ext>
            </a:extLst>
          </p:cNvPr>
          <p:cNvSpPr/>
          <p:nvPr/>
        </p:nvSpPr>
        <p:spPr>
          <a:xfrm>
            <a:off x="5751438" y="2132119"/>
            <a:ext cx="3423892" cy="561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0804"/>
                </a:lnTo>
                <a:lnTo>
                  <a:pt x="3423892" y="260804"/>
                </a:lnTo>
                <a:lnTo>
                  <a:pt x="3423892" y="561369"/>
                </a:lnTo>
              </a:path>
            </a:pathLst>
          </a:custGeom>
          <a:noFill/>
          <a:sp3d z="-40000" prstMaterial="matte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850A7D9-2A4F-43C4-A115-561F44DEC488}"/>
              </a:ext>
            </a:extLst>
          </p:cNvPr>
          <p:cNvGrpSpPr/>
          <p:nvPr/>
        </p:nvGrpSpPr>
        <p:grpSpPr>
          <a:xfrm>
            <a:off x="4320177" y="700858"/>
            <a:ext cx="2862522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1FA397F8-2005-456D-BDA3-CD9EAA68617D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98814-1D6D-41D2-AF62-6AA103522DED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5252C66-BE4A-45F0-8832-E30CFA94150F}"/>
              </a:ext>
            </a:extLst>
          </p:cNvPr>
          <p:cNvGrpSpPr/>
          <p:nvPr/>
        </p:nvGrpSpPr>
        <p:grpSpPr>
          <a:xfrm>
            <a:off x="909538" y="2711651"/>
            <a:ext cx="2862522" cy="1431261"/>
            <a:chOff x="137605" y="208044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A0377D7D-2DB7-4D61-B74D-854ED0A50538}"/>
                </a:ext>
              </a:extLst>
            </p:cNvPr>
            <p:cNvSpPr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BC5D514-DB97-404D-B636-18A918658EB5}"/>
                </a:ext>
              </a:extLst>
            </p:cNvPr>
            <p:cNvSpPr txBox="1"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742B05F-7EEC-47B4-8037-34FC7876D476}"/>
              </a:ext>
            </a:extLst>
          </p:cNvPr>
          <p:cNvGrpSpPr/>
          <p:nvPr/>
        </p:nvGrpSpPr>
        <p:grpSpPr>
          <a:xfrm>
            <a:off x="1392159" y="469238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1193021D-A81F-409A-95DE-A622C7C67324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5E7E4068-D938-4295-A303-1F61375E8F80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85C7CF96-F0CC-43FB-AA37-9FA8A022C663}"/>
              </a:ext>
            </a:extLst>
          </p:cNvPr>
          <p:cNvGrpSpPr/>
          <p:nvPr/>
        </p:nvGrpSpPr>
        <p:grpSpPr>
          <a:xfrm>
            <a:off x="4359937" y="26718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2FE32AC-0824-4217-A84B-8C436659D73E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DE459B2-2DC5-48BD-9EE1-9495792DD033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44830E5-CEBB-4788-8347-7F7609BB789D}"/>
              </a:ext>
            </a:extLst>
          </p:cNvPr>
          <p:cNvGrpSpPr/>
          <p:nvPr/>
        </p:nvGrpSpPr>
        <p:grpSpPr>
          <a:xfrm>
            <a:off x="4956286" y="4725880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5E32E728-09F4-45A5-84B6-F2007349FC69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B829AF6-954D-4CDC-B036-81560B086DA8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F068B1EE-9F99-4375-818B-AA1BE6E9912F}"/>
              </a:ext>
            </a:extLst>
          </p:cNvPr>
          <p:cNvGrpSpPr/>
          <p:nvPr/>
        </p:nvGrpSpPr>
        <p:grpSpPr>
          <a:xfrm>
            <a:off x="7744069" y="2693489"/>
            <a:ext cx="2862522" cy="1431261"/>
            <a:chOff x="6972136" y="20622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DBA24EF-56A4-4FBE-B014-98C70CEE381B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49E4676-6B2E-4404-AFDC-D903993EF334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E3B0EDF-5325-4420-9182-EABA3711E3DD}"/>
              </a:ext>
            </a:extLst>
          </p:cNvPr>
          <p:cNvGrpSpPr/>
          <p:nvPr/>
        </p:nvGrpSpPr>
        <p:grpSpPr>
          <a:xfrm>
            <a:off x="8419939" y="4725880"/>
            <a:ext cx="2862522" cy="1431261"/>
            <a:chOff x="7648006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8703167-98F5-4EB6-9370-3197A4C35EBE}"/>
                </a:ext>
              </a:extLst>
            </p:cNvPr>
            <p:cNvSpPr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3AC82F9-21BB-4453-9F82-666838297262}"/>
                </a:ext>
              </a:extLst>
            </p:cNvPr>
            <p:cNvSpPr txBox="1"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pic>
        <p:nvPicPr>
          <p:cNvPr id="47" name="Imagem 46">
            <a:extLst>
              <a:ext uri="{FF2B5EF4-FFF2-40B4-BE49-F238E27FC236}">
                <a16:creationId xmlns:a16="http://schemas.microsoft.com/office/drawing/2014/main" id="{1201AA0F-D880-4E62-B171-D4411CE49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95" y="-126610"/>
            <a:ext cx="10651066" cy="6714067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BD032192-DF74-41C4-979A-02EE7A03753E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E3E3706E-D663-45E4-93D3-A93B32453E0E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44580771-2D7C-46F0-B43A-5ADF4F8D60D8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60715FFE-A12B-43A1-85EA-637B6CE636D8}"/>
              </a:ext>
            </a:extLst>
          </p:cNvPr>
          <p:cNvGrpSpPr/>
          <p:nvPr/>
        </p:nvGrpSpPr>
        <p:grpSpPr>
          <a:xfrm>
            <a:off x="1170343" y="2779946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23993260-D5E8-46BF-A5CC-64B40E2D00CA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29DDD132-4163-4CE3-84AF-D8E3850CA87D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04590B07-2A87-4F61-8249-4F1932551313}"/>
              </a:ext>
            </a:extLst>
          </p:cNvPr>
          <p:cNvGrpSpPr/>
          <p:nvPr/>
        </p:nvGrpSpPr>
        <p:grpSpPr>
          <a:xfrm>
            <a:off x="1048685" y="458636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id="{E672A9E2-05E6-400E-BBD2-6919BAFF785F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CaixaDeTexto 39">
              <a:extLst>
                <a:ext uri="{FF2B5EF4-FFF2-40B4-BE49-F238E27FC236}">
                  <a16:creationId xmlns:a16="http://schemas.microsoft.com/office/drawing/2014/main" id="{BEC2A7F0-F754-4AB6-A755-54AB910166EA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>
              <a:defPPr>
                <a:defRPr lang="pt-BR"/>
              </a:defPPr>
              <a:lvl1pPr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1600" b="0" cap="none" spc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defRPr>
              </a:lvl1pPr>
            </a:lstStyle>
            <a:p>
              <a:r>
                <a:rPr lang="pt-BR" dirty="0"/>
                <a:t>Tecnologia como recurso didático e apoio a melhoria da docência e da aprendizagem- metodologia e prática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0533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422836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2271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ADA18BB5-328A-44D0-8105-FD6C4B4C78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2187430"/>
              </p:ext>
            </p:extLst>
          </p:nvPr>
        </p:nvGraphicFramePr>
        <p:xfrm>
          <a:off x="687388" y="1856934"/>
          <a:ext cx="9964786" cy="3713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Agrupar 5">
            <a:extLst>
              <a:ext uri="{FF2B5EF4-FFF2-40B4-BE49-F238E27FC236}">
                <a16:creationId xmlns:a16="http://schemas.microsoft.com/office/drawing/2014/main" id="{42BA483D-8CEF-47F2-8585-4370865D0CAB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F4D3A4CA-1DC9-4870-97CC-1049CB78EF72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A8D9935D-4434-4220-9585-2E3D518949F5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3D826B76-2412-4BC2-B7AC-02B4FB052F20}"/>
              </a:ext>
            </a:extLst>
          </p:cNvPr>
          <p:cNvGrpSpPr/>
          <p:nvPr/>
        </p:nvGrpSpPr>
        <p:grpSpPr>
          <a:xfrm>
            <a:off x="7485752" y="3713869"/>
            <a:ext cx="3166422" cy="1472628"/>
            <a:chOff x="5748977" y="1384449"/>
            <a:chExt cx="3166422" cy="147262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3E2DC0F-34C9-4CE0-8EC5-12C6EBA389C8}"/>
                </a:ext>
              </a:extLst>
            </p:cNvPr>
            <p:cNvSpPr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78EA7E0F-CA8E-4281-8009-82F4E603CFBE}"/>
                </a:ext>
              </a:extLst>
            </p:cNvPr>
            <p:cNvSpPr txBox="1"/>
            <p:nvPr/>
          </p:nvSpPr>
          <p:spPr>
            <a:xfrm>
              <a:off x="5748977" y="1384449"/>
              <a:ext cx="3166422" cy="14726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800" b="0" kern="1200" cap="none" spc="0" dirty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/>
                  <a:ea typeface="+mn-ea"/>
                  <a:cs typeface="+mn-cs"/>
                </a:rPr>
                <a:t>INTELIGENCIA ARTIFICIAL USADA A FAVOR DO QUE, DE QUEM E PARA QUE?</a:t>
              </a:r>
            </a:p>
          </p:txBody>
        </p:sp>
      </p:grp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00051416-B0BB-4571-9EBA-5E816E8AA6E8}"/>
              </a:ext>
            </a:extLst>
          </p:cNvPr>
          <p:cNvCxnSpPr/>
          <p:nvPr/>
        </p:nvCxnSpPr>
        <p:spPr>
          <a:xfrm>
            <a:off x="6668086" y="4512316"/>
            <a:ext cx="8176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7990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55C3B1-263D-4193-93E0-9A714A6A8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1FF194DA-509E-41BC-9934-2E9B022177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692018"/>
              </p:ext>
            </p:extLst>
          </p:nvPr>
        </p:nvGraphicFramePr>
        <p:xfrm>
          <a:off x="467734" y="2190832"/>
          <a:ext cx="11485968" cy="4305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eta: Pentágono 4">
            <a:extLst>
              <a:ext uri="{FF2B5EF4-FFF2-40B4-BE49-F238E27FC236}">
                <a16:creationId xmlns:a16="http://schemas.microsoft.com/office/drawing/2014/main" id="{15E16132-B4DE-4BC5-AF53-8214808CAFA4}"/>
              </a:ext>
            </a:extLst>
          </p:cNvPr>
          <p:cNvSpPr/>
          <p:nvPr/>
        </p:nvSpPr>
        <p:spPr>
          <a:xfrm>
            <a:off x="467734" y="6217194"/>
            <a:ext cx="11698576" cy="496873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Exige um educador presente no tempo, capaz de problematizar a realidade, provocar reflexões e posicionamentos.  Provocar a reflexão sobre o nosso papel nesse mundo de avanços, oportunidades X desigualdades e manipulação.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0CD1322-F95A-49DD-BABB-61716900F312}"/>
              </a:ext>
            </a:extLst>
          </p:cNvPr>
          <p:cNvSpPr txBox="1"/>
          <p:nvPr/>
        </p:nvSpPr>
        <p:spPr>
          <a:xfrm>
            <a:off x="2340799" y="914424"/>
            <a:ext cx="7385538" cy="143126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3200" b="0" kern="12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Mundo digital como espaço de interação, aprendizagem e construção de conhecimento coletiva.</a:t>
            </a:r>
          </a:p>
        </p:txBody>
      </p:sp>
    </p:spTree>
    <p:extLst>
      <p:ext uri="{BB962C8B-B14F-4D97-AF65-F5344CB8AC3E}">
        <p14:creationId xmlns:p14="http://schemas.microsoft.com/office/powerpoint/2010/main" val="2084358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55C3B1-263D-4193-93E0-9A714A6A8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67" y="-1"/>
            <a:ext cx="10651066" cy="6714067"/>
          </a:xfrm>
          <a:prstGeom prst="rect">
            <a:avLst/>
          </a:prstGeom>
        </p:spPr>
      </p:pic>
      <p:pic>
        <p:nvPicPr>
          <p:cNvPr id="3" name="Espaço Reservado para Conteúdo 4" descr="Uma imagem contendo texto, desenho&#10;&#10;Descrição gerada automaticamente">
            <a:extLst>
              <a:ext uri="{FF2B5EF4-FFF2-40B4-BE49-F238E27FC236}">
                <a16:creationId xmlns:a16="http://schemas.microsoft.com/office/drawing/2014/main" id="{876A69C2-0C24-4C21-AFD6-09192C391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916" y="885313"/>
            <a:ext cx="6477459" cy="508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7342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55C3B1-263D-4193-93E0-9A714A6A8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0AE1DD3B-DE92-48A4-A957-2326E435EF67}"/>
              </a:ext>
            </a:extLst>
          </p:cNvPr>
          <p:cNvSpPr txBox="1">
            <a:spLocks/>
          </p:cNvSpPr>
          <p:nvPr/>
        </p:nvSpPr>
        <p:spPr>
          <a:xfrm>
            <a:off x="853546" y="1314241"/>
            <a:ext cx="8911687" cy="128089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REFERÊNCIAS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8510A82F-7FC1-4CCD-9F35-57A34683F3FA}"/>
              </a:ext>
            </a:extLst>
          </p:cNvPr>
          <p:cNvSpPr txBox="1">
            <a:spLocks/>
          </p:cNvSpPr>
          <p:nvPr/>
        </p:nvSpPr>
        <p:spPr>
          <a:xfrm>
            <a:off x="1636444" y="2189870"/>
            <a:ext cx="8915400" cy="377762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hlinkClick r:id="rId3"/>
              </a:rPr>
              <a:t>https://forbes.com.br/colunas/2020/04/a-falta-de-acesso-a-internet-aumenta-a-desigualdade-social-diz-andrew-sullivan-da-internet-society/</a:t>
            </a:r>
            <a:endParaRPr lang="pt-BR" dirty="0"/>
          </a:p>
          <a:p>
            <a:r>
              <a:rPr lang="pt-BR" dirty="0">
                <a:hlinkClick r:id="rId4"/>
              </a:rPr>
              <a:t>https://www.cetic.br/pesquisa/educacao/</a:t>
            </a:r>
            <a:endParaRPr lang="pt-BR" dirty="0"/>
          </a:p>
          <a:p>
            <a:r>
              <a:rPr lang="pt-BR" dirty="0"/>
              <a:t>HARARI, </a:t>
            </a:r>
            <a:r>
              <a:rPr lang="pt-BR" dirty="0" err="1"/>
              <a:t>Yuval</a:t>
            </a:r>
            <a:r>
              <a:rPr lang="pt-BR" dirty="0"/>
              <a:t> Noah. Homo </a:t>
            </a:r>
            <a:r>
              <a:rPr lang="pt-BR" dirty="0" err="1"/>
              <a:t>Deus:Uma</a:t>
            </a:r>
            <a:r>
              <a:rPr lang="pt-BR" dirty="0"/>
              <a:t> breve história do amanhã. Companhia das Letras. SP. 2016</a:t>
            </a:r>
          </a:p>
          <a:p>
            <a:r>
              <a:rPr lang="pt-BR" dirty="0"/>
              <a:t>HARARI, </a:t>
            </a:r>
            <a:r>
              <a:rPr lang="pt-BR" dirty="0" err="1"/>
              <a:t>Yuval</a:t>
            </a:r>
            <a:r>
              <a:rPr lang="pt-BR" dirty="0"/>
              <a:t> Noah. </a:t>
            </a:r>
            <a:r>
              <a:rPr lang="pt-BR" dirty="0" err="1"/>
              <a:t>Sapiens:Uma</a:t>
            </a:r>
            <a:r>
              <a:rPr lang="pt-BR" dirty="0"/>
              <a:t> breve história da humanidade. Companhia das Letras. SP. 2018</a:t>
            </a:r>
          </a:p>
          <a:p>
            <a:r>
              <a:rPr lang="pt-BR" dirty="0"/>
              <a:t>HARARI, </a:t>
            </a:r>
            <a:r>
              <a:rPr lang="pt-BR" dirty="0" err="1"/>
              <a:t>Yuval</a:t>
            </a:r>
            <a:r>
              <a:rPr lang="pt-BR" dirty="0"/>
              <a:t> Noah. 21 lições para o século XXI. Companhia das Letras. SP. 2018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86738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E55C3B1-263D-4193-93E0-9A714A6A8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67" y="71966"/>
            <a:ext cx="10651066" cy="6714067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5E9EFF4-ECF8-414C-8C70-D8BE5765F80A}"/>
              </a:ext>
            </a:extLst>
          </p:cNvPr>
          <p:cNvSpPr txBox="1"/>
          <p:nvPr/>
        </p:nvSpPr>
        <p:spPr>
          <a:xfrm>
            <a:off x="2931409" y="2921168"/>
            <a:ext cx="632918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OBRIGADA!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03BD9F0-7281-4EC8-91B7-F078221C835A}"/>
              </a:ext>
            </a:extLst>
          </p:cNvPr>
          <p:cNvSpPr txBox="1"/>
          <p:nvPr/>
        </p:nvSpPr>
        <p:spPr>
          <a:xfrm>
            <a:off x="5641805" y="5419026"/>
            <a:ext cx="7427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hlinkClick r:id="rId3"/>
              </a:rPr>
              <a:t>mmgfranco@gmail.com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79521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ector reto 3">
            <a:extLst>
              <a:ext uri="{FF2B5EF4-FFF2-40B4-BE49-F238E27FC236}">
                <a16:creationId xmlns:a16="http://schemas.microsoft.com/office/drawing/2014/main" id="{53FD720D-C362-4D34-9DEA-F4A97B9A093A}"/>
              </a:ext>
            </a:extLst>
          </p:cNvPr>
          <p:cNvSpPr/>
          <p:nvPr/>
        </p:nvSpPr>
        <p:spPr>
          <a:xfrm>
            <a:off x="5751438" y="2132119"/>
            <a:ext cx="3423892" cy="561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0804"/>
                </a:lnTo>
                <a:lnTo>
                  <a:pt x="3423892" y="260804"/>
                </a:lnTo>
                <a:lnTo>
                  <a:pt x="3423892" y="561369"/>
                </a:lnTo>
              </a:path>
            </a:pathLst>
          </a:custGeom>
          <a:noFill/>
          <a:sp3d z="-40000" prstMaterial="matte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850A7D9-2A4F-43C4-A115-561F44DEC488}"/>
              </a:ext>
            </a:extLst>
          </p:cNvPr>
          <p:cNvGrpSpPr/>
          <p:nvPr/>
        </p:nvGrpSpPr>
        <p:grpSpPr>
          <a:xfrm>
            <a:off x="4320177" y="700858"/>
            <a:ext cx="2862522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1FA397F8-2005-456D-BDA3-CD9EAA68617D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98814-1D6D-41D2-AF62-6AA103522DED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5252C66-BE4A-45F0-8832-E30CFA94150F}"/>
              </a:ext>
            </a:extLst>
          </p:cNvPr>
          <p:cNvGrpSpPr/>
          <p:nvPr/>
        </p:nvGrpSpPr>
        <p:grpSpPr>
          <a:xfrm>
            <a:off x="909538" y="2711651"/>
            <a:ext cx="2862522" cy="1431261"/>
            <a:chOff x="137605" y="208044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A0377D7D-2DB7-4D61-B74D-854ED0A50538}"/>
                </a:ext>
              </a:extLst>
            </p:cNvPr>
            <p:cNvSpPr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BC5D514-DB97-404D-B636-18A918658EB5}"/>
                </a:ext>
              </a:extLst>
            </p:cNvPr>
            <p:cNvSpPr txBox="1"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742B05F-7EEC-47B4-8037-34FC7876D476}"/>
              </a:ext>
            </a:extLst>
          </p:cNvPr>
          <p:cNvGrpSpPr/>
          <p:nvPr/>
        </p:nvGrpSpPr>
        <p:grpSpPr>
          <a:xfrm>
            <a:off x="1392159" y="469238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1193021D-A81F-409A-95DE-A622C7C67324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5E7E4068-D938-4295-A303-1F61375E8F80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85C7CF96-F0CC-43FB-AA37-9FA8A022C663}"/>
              </a:ext>
            </a:extLst>
          </p:cNvPr>
          <p:cNvGrpSpPr/>
          <p:nvPr/>
        </p:nvGrpSpPr>
        <p:grpSpPr>
          <a:xfrm>
            <a:off x="4359937" y="26718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2FE32AC-0824-4217-A84B-8C436659D73E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DE459B2-2DC5-48BD-9EE1-9495792DD033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44830E5-CEBB-4788-8347-7F7609BB789D}"/>
              </a:ext>
            </a:extLst>
          </p:cNvPr>
          <p:cNvGrpSpPr/>
          <p:nvPr/>
        </p:nvGrpSpPr>
        <p:grpSpPr>
          <a:xfrm>
            <a:off x="4956286" y="4725880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5E32E728-09F4-45A5-84B6-F2007349FC69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B829AF6-954D-4CDC-B036-81560B086DA8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F068B1EE-9F99-4375-818B-AA1BE6E9912F}"/>
              </a:ext>
            </a:extLst>
          </p:cNvPr>
          <p:cNvGrpSpPr/>
          <p:nvPr/>
        </p:nvGrpSpPr>
        <p:grpSpPr>
          <a:xfrm>
            <a:off x="7744069" y="2693489"/>
            <a:ext cx="2862522" cy="1431261"/>
            <a:chOff x="6972136" y="20622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DBA24EF-56A4-4FBE-B014-98C70CEE381B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49E4676-6B2E-4404-AFDC-D903993EF334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E3B0EDF-5325-4420-9182-EABA3711E3DD}"/>
              </a:ext>
            </a:extLst>
          </p:cNvPr>
          <p:cNvGrpSpPr/>
          <p:nvPr/>
        </p:nvGrpSpPr>
        <p:grpSpPr>
          <a:xfrm>
            <a:off x="8419939" y="4725880"/>
            <a:ext cx="2862522" cy="1431261"/>
            <a:chOff x="7648006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8703167-98F5-4EB6-9370-3197A4C35EBE}"/>
                </a:ext>
              </a:extLst>
            </p:cNvPr>
            <p:cNvSpPr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3AC82F9-21BB-4453-9F82-666838297262}"/>
                </a:ext>
              </a:extLst>
            </p:cNvPr>
            <p:cNvSpPr txBox="1"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pic>
        <p:nvPicPr>
          <p:cNvPr id="47" name="Imagem 46">
            <a:extLst>
              <a:ext uri="{FF2B5EF4-FFF2-40B4-BE49-F238E27FC236}">
                <a16:creationId xmlns:a16="http://schemas.microsoft.com/office/drawing/2014/main" id="{1201AA0F-D880-4E62-B171-D4411CE49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95" y="-98474"/>
            <a:ext cx="10651066" cy="6714067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BD032192-DF74-41C4-979A-02EE7A03753E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E3E3706E-D663-45E4-93D3-A93B32453E0E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44580771-2D7C-46F0-B43A-5ADF4F8D60D8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A29C7B30-A470-45E4-ABC4-EA870B95A5F1}"/>
              </a:ext>
            </a:extLst>
          </p:cNvPr>
          <p:cNvGrpSpPr/>
          <p:nvPr/>
        </p:nvGrpSpPr>
        <p:grpSpPr>
          <a:xfrm>
            <a:off x="1048685" y="458636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4" name="Retângulo 63">
              <a:extLst>
                <a:ext uri="{FF2B5EF4-FFF2-40B4-BE49-F238E27FC236}">
                  <a16:creationId xmlns:a16="http://schemas.microsoft.com/office/drawing/2014/main" id="{CE2EF712-9CEB-46CE-B046-318EBF1760CE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CaixaDeTexto 64">
              <a:extLst>
                <a:ext uri="{FF2B5EF4-FFF2-40B4-BE49-F238E27FC236}">
                  <a16:creationId xmlns:a16="http://schemas.microsoft.com/office/drawing/2014/main" id="{41D4B5A3-0EA6-493E-ACD7-4BA80DCD3D55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>
              <a:defPPr>
                <a:defRPr lang="pt-BR"/>
              </a:defPPr>
              <a:lvl1pPr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1600" b="0" cap="none" spc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defRPr>
              </a:lvl1pPr>
            </a:lstStyle>
            <a:p>
              <a:r>
                <a:rPr lang="pt-BR" dirty="0"/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B3EFBEC3-3611-4918-9F53-EA0B924A237D}"/>
              </a:ext>
            </a:extLst>
          </p:cNvPr>
          <p:cNvGrpSpPr/>
          <p:nvPr/>
        </p:nvGrpSpPr>
        <p:grpSpPr>
          <a:xfrm>
            <a:off x="4512337" y="28242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2" name="Retângulo 61">
              <a:extLst>
                <a:ext uri="{FF2B5EF4-FFF2-40B4-BE49-F238E27FC236}">
                  <a16:creationId xmlns:a16="http://schemas.microsoft.com/office/drawing/2014/main" id="{ED83C874-574C-4436-9310-7FE5EC4DCB54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CaixaDeTexto 62">
              <a:extLst>
                <a:ext uri="{FF2B5EF4-FFF2-40B4-BE49-F238E27FC236}">
                  <a16:creationId xmlns:a16="http://schemas.microsoft.com/office/drawing/2014/main" id="{31CF1C35-80A4-4254-9BB0-28316C4D7139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37" name="Agrupar 36">
            <a:extLst>
              <a:ext uri="{FF2B5EF4-FFF2-40B4-BE49-F238E27FC236}">
                <a16:creationId xmlns:a16="http://schemas.microsoft.com/office/drawing/2014/main" id="{C6F78869-5F32-4D04-AB6E-44A4B876F083}"/>
              </a:ext>
            </a:extLst>
          </p:cNvPr>
          <p:cNvGrpSpPr/>
          <p:nvPr/>
        </p:nvGrpSpPr>
        <p:grpSpPr>
          <a:xfrm>
            <a:off x="1170343" y="2779946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id="{BAD59710-C0AC-4F7D-B82F-A38FC7811AD9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CaixaDeTexto 38">
              <a:extLst>
                <a:ext uri="{FF2B5EF4-FFF2-40B4-BE49-F238E27FC236}">
                  <a16:creationId xmlns:a16="http://schemas.microsoft.com/office/drawing/2014/main" id="{0D83183D-2A02-4039-A8C1-24CE03209424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6184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ector reto 3">
            <a:extLst>
              <a:ext uri="{FF2B5EF4-FFF2-40B4-BE49-F238E27FC236}">
                <a16:creationId xmlns:a16="http://schemas.microsoft.com/office/drawing/2014/main" id="{53FD720D-C362-4D34-9DEA-F4A97B9A093A}"/>
              </a:ext>
            </a:extLst>
          </p:cNvPr>
          <p:cNvSpPr/>
          <p:nvPr/>
        </p:nvSpPr>
        <p:spPr>
          <a:xfrm>
            <a:off x="5751438" y="2132119"/>
            <a:ext cx="3423892" cy="561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0804"/>
                </a:lnTo>
                <a:lnTo>
                  <a:pt x="3423892" y="260804"/>
                </a:lnTo>
                <a:lnTo>
                  <a:pt x="3423892" y="561369"/>
                </a:lnTo>
              </a:path>
            </a:pathLst>
          </a:custGeom>
          <a:noFill/>
          <a:sp3d z="-40000" prstMaterial="matte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850A7D9-2A4F-43C4-A115-561F44DEC488}"/>
              </a:ext>
            </a:extLst>
          </p:cNvPr>
          <p:cNvGrpSpPr/>
          <p:nvPr/>
        </p:nvGrpSpPr>
        <p:grpSpPr>
          <a:xfrm>
            <a:off x="4320177" y="700858"/>
            <a:ext cx="2862522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1FA397F8-2005-456D-BDA3-CD9EAA68617D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98814-1D6D-41D2-AF62-6AA103522DED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5252C66-BE4A-45F0-8832-E30CFA94150F}"/>
              </a:ext>
            </a:extLst>
          </p:cNvPr>
          <p:cNvGrpSpPr/>
          <p:nvPr/>
        </p:nvGrpSpPr>
        <p:grpSpPr>
          <a:xfrm>
            <a:off x="909538" y="2711651"/>
            <a:ext cx="2862522" cy="1431261"/>
            <a:chOff x="137605" y="208044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A0377D7D-2DB7-4D61-B74D-854ED0A50538}"/>
                </a:ext>
              </a:extLst>
            </p:cNvPr>
            <p:cNvSpPr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BC5D514-DB97-404D-B636-18A918658EB5}"/>
                </a:ext>
              </a:extLst>
            </p:cNvPr>
            <p:cNvSpPr txBox="1"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742B05F-7EEC-47B4-8037-34FC7876D476}"/>
              </a:ext>
            </a:extLst>
          </p:cNvPr>
          <p:cNvGrpSpPr/>
          <p:nvPr/>
        </p:nvGrpSpPr>
        <p:grpSpPr>
          <a:xfrm>
            <a:off x="1392159" y="469238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1193021D-A81F-409A-95DE-A622C7C67324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5E7E4068-D938-4295-A303-1F61375E8F80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85C7CF96-F0CC-43FB-AA37-9FA8A022C663}"/>
              </a:ext>
            </a:extLst>
          </p:cNvPr>
          <p:cNvGrpSpPr/>
          <p:nvPr/>
        </p:nvGrpSpPr>
        <p:grpSpPr>
          <a:xfrm>
            <a:off x="4359937" y="26718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2FE32AC-0824-4217-A84B-8C436659D73E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DE459B2-2DC5-48BD-9EE1-9495792DD033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44830E5-CEBB-4788-8347-7F7609BB789D}"/>
              </a:ext>
            </a:extLst>
          </p:cNvPr>
          <p:cNvGrpSpPr/>
          <p:nvPr/>
        </p:nvGrpSpPr>
        <p:grpSpPr>
          <a:xfrm>
            <a:off x="4956286" y="4725880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5E32E728-09F4-45A5-84B6-F2007349FC69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B829AF6-954D-4CDC-B036-81560B086DA8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F068B1EE-9F99-4375-818B-AA1BE6E9912F}"/>
              </a:ext>
            </a:extLst>
          </p:cNvPr>
          <p:cNvGrpSpPr/>
          <p:nvPr/>
        </p:nvGrpSpPr>
        <p:grpSpPr>
          <a:xfrm>
            <a:off x="7744069" y="2693489"/>
            <a:ext cx="2862522" cy="1431261"/>
            <a:chOff x="6972136" y="20622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DBA24EF-56A4-4FBE-B014-98C70CEE381B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49E4676-6B2E-4404-AFDC-D903993EF334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E3B0EDF-5325-4420-9182-EABA3711E3DD}"/>
              </a:ext>
            </a:extLst>
          </p:cNvPr>
          <p:cNvGrpSpPr/>
          <p:nvPr/>
        </p:nvGrpSpPr>
        <p:grpSpPr>
          <a:xfrm>
            <a:off x="8419939" y="4725880"/>
            <a:ext cx="2862522" cy="1431261"/>
            <a:chOff x="7648006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8703167-98F5-4EB6-9370-3197A4C35EBE}"/>
                </a:ext>
              </a:extLst>
            </p:cNvPr>
            <p:cNvSpPr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3AC82F9-21BB-4453-9F82-666838297262}"/>
                </a:ext>
              </a:extLst>
            </p:cNvPr>
            <p:cNvSpPr txBox="1"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pic>
        <p:nvPicPr>
          <p:cNvPr id="47" name="Imagem 46">
            <a:extLst>
              <a:ext uri="{FF2B5EF4-FFF2-40B4-BE49-F238E27FC236}">
                <a16:creationId xmlns:a16="http://schemas.microsoft.com/office/drawing/2014/main" id="{1201AA0F-D880-4E62-B171-D4411CE49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95" y="-98474"/>
            <a:ext cx="10651066" cy="6714067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BD032192-DF74-41C4-979A-02EE7A03753E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E3E3706E-D663-45E4-93D3-A93B32453E0E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44580771-2D7C-46F0-B43A-5ADF4F8D60D8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A29C7B30-A470-45E4-ABC4-EA870B95A5F1}"/>
              </a:ext>
            </a:extLst>
          </p:cNvPr>
          <p:cNvGrpSpPr/>
          <p:nvPr/>
        </p:nvGrpSpPr>
        <p:grpSpPr>
          <a:xfrm>
            <a:off x="1048685" y="4586369"/>
            <a:ext cx="2862522" cy="1431261"/>
            <a:chOff x="620226" y="4061187"/>
            <a:chExt cx="2862522" cy="1431261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64" name="Retângulo 63">
              <a:extLst>
                <a:ext uri="{FF2B5EF4-FFF2-40B4-BE49-F238E27FC236}">
                  <a16:creationId xmlns:a16="http://schemas.microsoft.com/office/drawing/2014/main" id="{CE2EF712-9CEB-46CE-B046-318EBF1760CE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grpFill/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CaixaDeTexto 64">
              <a:extLst>
                <a:ext uri="{FF2B5EF4-FFF2-40B4-BE49-F238E27FC236}">
                  <a16:creationId xmlns:a16="http://schemas.microsoft.com/office/drawing/2014/main" id="{41D4B5A3-0EA6-493E-ACD7-4BA80DCD3D55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</a:t>
              </a:r>
              <a:r>
                <a:rPr lang="pt-BR" sz="16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melhoria</a:t>
              </a: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da docência e da aprendizagem- metodologia e prática </a:t>
              </a:r>
            </a:p>
          </p:txBody>
        </p:sp>
      </p:grp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B3EFBEC3-3611-4918-9F53-EA0B924A237D}"/>
              </a:ext>
            </a:extLst>
          </p:cNvPr>
          <p:cNvGrpSpPr/>
          <p:nvPr/>
        </p:nvGrpSpPr>
        <p:grpSpPr>
          <a:xfrm>
            <a:off x="4512337" y="2824291"/>
            <a:ext cx="2862522" cy="1431261"/>
            <a:chOff x="3588004" y="2040689"/>
            <a:chExt cx="2862522" cy="1431261"/>
          </a:xfrm>
          <a:solidFill>
            <a:srgbClr val="92D050"/>
          </a:solidFill>
          <a:scene3d>
            <a:camera prst="orthographicFront"/>
            <a:lightRig rig="chilly" dir="t"/>
          </a:scene3d>
        </p:grpSpPr>
        <p:sp>
          <p:nvSpPr>
            <p:cNvPr id="62" name="Retângulo 61">
              <a:extLst>
                <a:ext uri="{FF2B5EF4-FFF2-40B4-BE49-F238E27FC236}">
                  <a16:creationId xmlns:a16="http://schemas.microsoft.com/office/drawing/2014/main" id="{ED83C874-574C-4436-9310-7FE5EC4DCB54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grpFill/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CaixaDeTexto 62">
              <a:extLst>
                <a:ext uri="{FF2B5EF4-FFF2-40B4-BE49-F238E27FC236}">
                  <a16:creationId xmlns:a16="http://schemas.microsoft.com/office/drawing/2014/main" id="{31CF1C35-80A4-4254-9BB0-28316C4D7139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C5FD5198-9DE4-4A93-9797-4FECF705D790}"/>
              </a:ext>
            </a:extLst>
          </p:cNvPr>
          <p:cNvGrpSpPr/>
          <p:nvPr/>
        </p:nvGrpSpPr>
        <p:grpSpPr>
          <a:xfrm>
            <a:off x="4499182" y="4551883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E21E32EC-2EFF-4169-9012-05FF145EEB0A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45F64829-CAE6-4470-B154-7BCA25267693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46" name="Agrupar 45">
            <a:extLst>
              <a:ext uri="{FF2B5EF4-FFF2-40B4-BE49-F238E27FC236}">
                <a16:creationId xmlns:a16="http://schemas.microsoft.com/office/drawing/2014/main" id="{87BE4651-E6FF-4F8F-9E9E-C67019C9EE6D}"/>
              </a:ext>
            </a:extLst>
          </p:cNvPr>
          <p:cNvGrpSpPr/>
          <p:nvPr/>
        </p:nvGrpSpPr>
        <p:grpSpPr>
          <a:xfrm>
            <a:off x="1170343" y="2779946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id="{94EEC111-3B2D-45EE-8D4A-46596F010303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CaixaDeTexto 53">
              <a:extLst>
                <a:ext uri="{FF2B5EF4-FFF2-40B4-BE49-F238E27FC236}">
                  <a16:creationId xmlns:a16="http://schemas.microsoft.com/office/drawing/2014/main" id="{0E77E211-F7E1-4DB5-B173-6B28B7180201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833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ector reto 3">
            <a:extLst>
              <a:ext uri="{FF2B5EF4-FFF2-40B4-BE49-F238E27FC236}">
                <a16:creationId xmlns:a16="http://schemas.microsoft.com/office/drawing/2014/main" id="{53FD720D-C362-4D34-9DEA-F4A97B9A093A}"/>
              </a:ext>
            </a:extLst>
          </p:cNvPr>
          <p:cNvSpPr/>
          <p:nvPr/>
        </p:nvSpPr>
        <p:spPr>
          <a:xfrm>
            <a:off x="5751438" y="2132119"/>
            <a:ext cx="3423892" cy="561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0804"/>
                </a:lnTo>
                <a:lnTo>
                  <a:pt x="3423892" y="260804"/>
                </a:lnTo>
                <a:lnTo>
                  <a:pt x="3423892" y="561369"/>
                </a:lnTo>
              </a:path>
            </a:pathLst>
          </a:custGeom>
          <a:noFill/>
          <a:sp3d z="-40000" prstMaterial="matte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850A7D9-2A4F-43C4-A115-561F44DEC488}"/>
              </a:ext>
            </a:extLst>
          </p:cNvPr>
          <p:cNvGrpSpPr/>
          <p:nvPr/>
        </p:nvGrpSpPr>
        <p:grpSpPr>
          <a:xfrm>
            <a:off x="4320177" y="700858"/>
            <a:ext cx="2862522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1FA397F8-2005-456D-BDA3-CD9EAA68617D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98814-1D6D-41D2-AF62-6AA103522DED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5252C66-BE4A-45F0-8832-E30CFA94150F}"/>
              </a:ext>
            </a:extLst>
          </p:cNvPr>
          <p:cNvGrpSpPr/>
          <p:nvPr/>
        </p:nvGrpSpPr>
        <p:grpSpPr>
          <a:xfrm>
            <a:off x="909538" y="2711651"/>
            <a:ext cx="2862522" cy="1431261"/>
            <a:chOff x="137605" y="208044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A0377D7D-2DB7-4D61-B74D-854ED0A50538}"/>
                </a:ext>
              </a:extLst>
            </p:cNvPr>
            <p:cNvSpPr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BC5D514-DB97-404D-B636-18A918658EB5}"/>
                </a:ext>
              </a:extLst>
            </p:cNvPr>
            <p:cNvSpPr txBox="1"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742B05F-7EEC-47B4-8037-34FC7876D476}"/>
              </a:ext>
            </a:extLst>
          </p:cNvPr>
          <p:cNvGrpSpPr/>
          <p:nvPr/>
        </p:nvGrpSpPr>
        <p:grpSpPr>
          <a:xfrm>
            <a:off x="1392159" y="469238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1193021D-A81F-409A-95DE-A622C7C67324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5E7E4068-D938-4295-A303-1F61375E8F80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85C7CF96-F0CC-43FB-AA37-9FA8A022C663}"/>
              </a:ext>
            </a:extLst>
          </p:cNvPr>
          <p:cNvGrpSpPr/>
          <p:nvPr/>
        </p:nvGrpSpPr>
        <p:grpSpPr>
          <a:xfrm>
            <a:off x="4359937" y="26718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2FE32AC-0824-4217-A84B-8C436659D73E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DE459B2-2DC5-48BD-9EE1-9495792DD033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44830E5-CEBB-4788-8347-7F7609BB789D}"/>
              </a:ext>
            </a:extLst>
          </p:cNvPr>
          <p:cNvGrpSpPr/>
          <p:nvPr/>
        </p:nvGrpSpPr>
        <p:grpSpPr>
          <a:xfrm>
            <a:off x="4956286" y="4725880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5E32E728-09F4-45A5-84B6-F2007349FC69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B829AF6-954D-4CDC-B036-81560B086DA8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F068B1EE-9F99-4375-818B-AA1BE6E9912F}"/>
              </a:ext>
            </a:extLst>
          </p:cNvPr>
          <p:cNvGrpSpPr/>
          <p:nvPr/>
        </p:nvGrpSpPr>
        <p:grpSpPr>
          <a:xfrm>
            <a:off x="7744069" y="2693489"/>
            <a:ext cx="2862522" cy="1431261"/>
            <a:chOff x="6972136" y="20622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DBA24EF-56A4-4FBE-B014-98C70CEE381B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49E4676-6B2E-4404-AFDC-D903993EF334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E3B0EDF-5325-4420-9182-EABA3711E3DD}"/>
              </a:ext>
            </a:extLst>
          </p:cNvPr>
          <p:cNvGrpSpPr/>
          <p:nvPr/>
        </p:nvGrpSpPr>
        <p:grpSpPr>
          <a:xfrm>
            <a:off x="8419939" y="4725880"/>
            <a:ext cx="2862522" cy="1431261"/>
            <a:chOff x="7648006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8703167-98F5-4EB6-9370-3197A4C35EBE}"/>
                </a:ext>
              </a:extLst>
            </p:cNvPr>
            <p:cNvSpPr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3AC82F9-21BB-4453-9F82-666838297262}"/>
                </a:ext>
              </a:extLst>
            </p:cNvPr>
            <p:cNvSpPr txBox="1"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pic>
        <p:nvPicPr>
          <p:cNvPr id="47" name="Imagem 46">
            <a:extLst>
              <a:ext uri="{FF2B5EF4-FFF2-40B4-BE49-F238E27FC236}">
                <a16:creationId xmlns:a16="http://schemas.microsoft.com/office/drawing/2014/main" id="{1201AA0F-D880-4E62-B171-D4411CE49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95" y="-98474"/>
            <a:ext cx="10651066" cy="6714067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BD032192-DF74-41C4-979A-02EE7A03753E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E3E3706E-D663-45E4-93D3-A93B32453E0E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44580771-2D7C-46F0-B43A-5ADF4F8D60D8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A29C7B30-A470-45E4-ABC4-EA870B95A5F1}"/>
              </a:ext>
            </a:extLst>
          </p:cNvPr>
          <p:cNvGrpSpPr/>
          <p:nvPr/>
        </p:nvGrpSpPr>
        <p:grpSpPr>
          <a:xfrm>
            <a:off x="1048685" y="458636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4" name="Retângulo 63">
              <a:extLst>
                <a:ext uri="{FF2B5EF4-FFF2-40B4-BE49-F238E27FC236}">
                  <a16:creationId xmlns:a16="http://schemas.microsoft.com/office/drawing/2014/main" id="{CE2EF712-9CEB-46CE-B046-318EBF1760CE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CaixaDeTexto 64">
              <a:extLst>
                <a:ext uri="{FF2B5EF4-FFF2-40B4-BE49-F238E27FC236}">
                  <a16:creationId xmlns:a16="http://schemas.microsoft.com/office/drawing/2014/main" id="{41D4B5A3-0EA6-493E-ACD7-4BA80DCD3D55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B3EFBEC3-3611-4918-9F53-EA0B924A237D}"/>
              </a:ext>
            </a:extLst>
          </p:cNvPr>
          <p:cNvGrpSpPr/>
          <p:nvPr/>
        </p:nvGrpSpPr>
        <p:grpSpPr>
          <a:xfrm>
            <a:off x="4512337" y="2824291"/>
            <a:ext cx="2862522" cy="1431261"/>
            <a:chOff x="3588004" y="2040689"/>
            <a:chExt cx="2862522" cy="1431261"/>
          </a:xfrm>
          <a:solidFill>
            <a:srgbClr val="92D050"/>
          </a:solidFill>
          <a:scene3d>
            <a:camera prst="orthographicFront"/>
            <a:lightRig rig="chilly" dir="t"/>
          </a:scene3d>
        </p:grpSpPr>
        <p:sp>
          <p:nvSpPr>
            <p:cNvPr id="62" name="Retângulo 61">
              <a:extLst>
                <a:ext uri="{FF2B5EF4-FFF2-40B4-BE49-F238E27FC236}">
                  <a16:creationId xmlns:a16="http://schemas.microsoft.com/office/drawing/2014/main" id="{ED83C874-574C-4436-9310-7FE5EC4DCB54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grpFill/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CaixaDeTexto 62">
              <a:extLst>
                <a:ext uri="{FF2B5EF4-FFF2-40B4-BE49-F238E27FC236}">
                  <a16:creationId xmlns:a16="http://schemas.microsoft.com/office/drawing/2014/main" id="{31CF1C35-80A4-4254-9BB0-28316C4D7139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C5FD5198-9DE4-4A93-9797-4FECF705D790}"/>
              </a:ext>
            </a:extLst>
          </p:cNvPr>
          <p:cNvGrpSpPr/>
          <p:nvPr/>
        </p:nvGrpSpPr>
        <p:grpSpPr>
          <a:xfrm>
            <a:off x="4499182" y="4551883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E21E32EC-2EFF-4169-9012-05FF145EEB0A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45F64829-CAE6-4470-B154-7BCA25267693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AE2A2EAE-D3E2-4C54-B7BC-7FFDA7BF9049}"/>
              </a:ext>
            </a:extLst>
          </p:cNvPr>
          <p:cNvGrpSpPr/>
          <p:nvPr/>
        </p:nvGrpSpPr>
        <p:grpSpPr>
          <a:xfrm>
            <a:off x="7896469" y="2845889"/>
            <a:ext cx="2862522" cy="1431261"/>
            <a:chOff x="6972136" y="2062287"/>
            <a:chExt cx="2862522" cy="1431261"/>
          </a:xfr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58" name="Retângulo 57">
              <a:extLst>
                <a:ext uri="{FF2B5EF4-FFF2-40B4-BE49-F238E27FC236}">
                  <a16:creationId xmlns:a16="http://schemas.microsoft.com/office/drawing/2014/main" id="{47794BBD-3D58-4199-AADC-708A706F5603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grpFill/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CaixaDeTexto 58">
              <a:extLst>
                <a:ext uri="{FF2B5EF4-FFF2-40B4-BE49-F238E27FC236}">
                  <a16:creationId xmlns:a16="http://schemas.microsoft.com/office/drawing/2014/main" id="{81580CB5-7D6C-4F06-9427-AACD9E5FB9D1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43" name="Agrupar 42">
            <a:extLst>
              <a:ext uri="{FF2B5EF4-FFF2-40B4-BE49-F238E27FC236}">
                <a16:creationId xmlns:a16="http://schemas.microsoft.com/office/drawing/2014/main" id="{513C7E9A-201D-44FD-81D3-D02C02A35893}"/>
              </a:ext>
            </a:extLst>
          </p:cNvPr>
          <p:cNvGrpSpPr/>
          <p:nvPr/>
        </p:nvGrpSpPr>
        <p:grpSpPr>
          <a:xfrm>
            <a:off x="1170343" y="2779946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id="{DA0FE529-2673-4D0F-9B3F-B3CF954BB73D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CaixaDeTexto 44">
              <a:extLst>
                <a:ext uri="{FF2B5EF4-FFF2-40B4-BE49-F238E27FC236}">
                  <a16:creationId xmlns:a16="http://schemas.microsoft.com/office/drawing/2014/main" id="{2C18BAEE-2AE0-4524-9C2E-859EA6304B28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084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ector reto 3">
            <a:extLst>
              <a:ext uri="{FF2B5EF4-FFF2-40B4-BE49-F238E27FC236}">
                <a16:creationId xmlns:a16="http://schemas.microsoft.com/office/drawing/2014/main" id="{53FD720D-C362-4D34-9DEA-F4A97B9A093A}"/>
              </a:ext>
            </a:extLst>
          </p:cNvPr>
          <p:cNvSpPr/>
          <p:nvPr/>
        </p:nvSpPr>
        <p:spPr>
          <a:xfrm>
            <a:off x="5751438" y="2132119"/>
            <a:ext cx="3423892" cy="561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0804"/>
                </a:lnTo>
                <a:lnTo>
                  <a:pt x="3423892" y="260804"/>
                </a:lnTo>
                <a:lnTo>
                  <a:pt x="3423892" y="561369"/>
                </a:lnTo>
              </a:path>
            </a:pathLst>
          </a:custGeom>
          <a:noFill/>
          <a:sp3d z="-40000" prstMaterial="matte"/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8850A7D9-2A4F-43C4-A115-561F44DEC488}"/>
              </a:ext>
            </a:extLst>
          </p:cNvPr>
          <p:cNvGrpSpPr/>
          <p:nvPr/>
        </p:nvGrpSpPr>
        <p:grpSpPr>
          <a:xfrm>
            <a:off x="4320177" y="700858"/>
            <a:ext cx="2862522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1FA397F8-2005-456D-BDA3-CD9EAA68617D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69698814-1D6D-41D2-AF62-6AA103522DED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5252C66-BE4A-45F0-8832-E30CFA94150F}"/>
              </a:ext>
            </a:extLst>
          </p:cNvPr>
          <p:cNvGrpSpPr/>
          <p:nvPr/>
        </p:nvGrpSpPr>
        <p:grpSpPr>
          <a:xfrm>
            <a:off x="909538" y="2711651"/>
            <a:ext cx="2862522" cy="1431261"/>
            <a:chOff x="137605" y="208044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A0377D7D-2DB7-4D61-B74D-854ED0A50538}"/>
                </a:ext>
              </a:extLst>
            </p:cNvPr>
            <p:cNvSpPr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BC5D514-DB97-404D-B636-18A918658EB5}"/>
                </a:ext>
              </a:extLst>
            </p:cNvPr>
            <p:cNvSpPr txBox="1"/>
            <p:nvPr/>
          </p:nvSpPr>
          <p:spPr>
            <a:xfrm>
              <a:off x="137605" y="208044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742B05F-7EEC-47B4-8037-34FC7876D476}"/>
              </a:ext>
            </a:extLst>
          </p:cNvPr>
          <p:cNvGrpSpPr/>
          <p:nvPr/>
        </p:nvGrpSpPr>
        <p:grpSpPr>
          <a:xfrm>
            <a:off x="1392159" y="469238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1193021D-A81F-409A-95DE-A622C7C67324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5E7E4068-D938-4295-A303-1F61375E8F80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85C7CF96-F0CC-43FB-AA37-9FA8A022C663}"/>
              </a:ext>
            </a:extLst>
          </p:cNvPr>
          <p:cNvGrpSpPr/>
          <p:nvPr/>
        </p:nvGrpSpPr>
        <p:grpSpPr>
          <a:xfrm>
            <a:off x="4359937" y="26718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2FE32AC-0824-4217-A84B-8C436659D73E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4DE459B2-2DC5-48BD-9EE1-9495792DD033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8" name="Agrupar 7">
            <a:extLst>
              <a:ext uri="{FF2B5EF4-FFF2-40B4-BE49-F238E27FC236}">
                <a16:creationId xmlns:a16="http://schemas.microsoft.com/office/drawing/2014/main" id="{E44830E5-CEBB-4788-8347-7F7609BB789D}"/>
              </a:ext>
            </a:extLst>
          </p:cNvPr>
          <p:cNvGrpSpPr/>
          <p:nvPr/>
        </p:nvGrpSpPr>
        <p:grpSpPr>
          <a:xfrm>
            <a:off x="4956286" y="4725880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5E32E728-09F4-45A5-84B6-F2007349FC69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8B829AF6-954D-4CDC-B036-81560B086DA8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F068B1EE-9F99-4375-818B-AA1BE6E9912F}"/>
              </a:ext>
            </a:extLst>
          </p:cNvPr>
          <p:cNvGrpSpPr/>
          <p:nvPr/>
        </p:nvGrpSpPr>
        <p:grpSpPr>
          <a:xfrm>
            <a:off x="7744069" y="2693489"/>
            <a:ext cx="2862522" cy="1431261"/>
            <a:chOff x="6972136" y="20622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id="{ADBA24EF-56A4-4FBE-B014-98C70CEE381B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D49E4676-6B2E-4404-AFDC-D903993EF334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EE3B0EDF-5325-4420-9182-EABA3711E3DD}"/>
              </a:ext>
            </a:extLst>
          </p:cNvPr>
          <p:cNvGrpSpPr/>
          <p:nvPr/>
        </p:nvGrpSpPr>
        <p:grpSpPr>
          <a:xfrm>
            <a:off x="8419939" y="4725880"/>
            <a:ext cx="2862522" cy="1431261"/>
            <a:chOff x="7648006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E8703167-98F5-4EB6-9370-3197A4C35EBE}"/>
                </a:ext>
              </a:extLst>
            </p:cNvPr>
            <p:cNvSpPr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3AC82F9-21BB-4453-9F82-666838297262}"/>
                </a:ext>
              </a:extLst>
            </p:cNvPr>
            <p:cNvSpPr txBox="1"/>
            <p:nvPr/>
          </p:nvSpPr>
          <p:spPr>
            <a:xfrm>
              <a:off x="7648006" y="4094678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pic>
        <p:nvPicPr>
          <p:cNvPr id="47" name="Imagem 46">
            <a:extLst>
              <a:ext uri="{FF2B5EF4-FFF2-40B4-BE49-F238E27FC236}">
                <a16:creationId xmlns:a16="http://schemas.microsoft.com/office/drawing/2014/main" id="{1201AA0F-D880-4E62-B171-D4411CE49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395" y="-98474"/>
            <a:ext cx="10651066" cy="6714067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BD032192-DF74-41C4-979A-02EE7A03753E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8" name="Retângulo 67">
              <a:extLst>
                <a:ext uri="{FF2B5EF4-FFF2-40B4-BE49-F238E27FC236}">
                  <a16:creationId xmlns:a16="http://schemas.microsoft.com/office/drawing/2014/main" id="{E3E3706E-D663-45E4-93D3-A93B32453E0E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aixaDeTexto 68">
              <a:extLst>
                <a:ext uri="{FF2B5EF4-FFF2-40B4-BE49-F238E27FC236}">
                  <a16:creationId xmlns:a16="http://schemas.microsoft.com/office/drawing/2014/main" id="{44580771-2D7C-46F0-B43A-5ADF4F8D60D8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na Cultura Digital </a:t>
              </a:r>
            </a:p>
          </p:txBody>
        </p:sp>
      </p:grpSp>
      <p:grpSp>
        <p:nvGrpSpPr>
          <p:cNvPr id="51" name="Agrupar 50">
            <a:extLst>
              <a:ext uri="{FF2B5EF4-FFF2-40B4-BE49-F238E27FC236}">
                <a16:creationId xmlns:a16="http://schemas.microsoft.com/office/drawing/2014/main" id="{A29C7B30-A470-45E4-ABC4-EA870B95A5F1}"/>
              </a:ext>
            </a:extLst>
          </p:cNvPr>
          <p:cNvGrpSpPr/>
          <p:nvPr/>
        </p:nvGrpSpPr>
        <p:grpSpPr>
          <a:xfrm>
            <a:off x="1048685" y="4586369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4" name="Retângulo 63">
              <a:extLst>
                <a:ext uri="{FF2B5EF4-FFF2-40B4-BE49-F238E27FC236}">
                  <a16:creationId xmlns:a16="http://schemas.microsoft.com/office/drawing/2014/main" id="{CE2EF712-9CEB-46CE-B046-318EBF1760CE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CaixaDeTexto 64">
              <a:extLst>
                <a:ext uri="{FF2B5EF4-FFF2-40B4-BE49-F238E27FC236}">
                  <a16:creationId xmlns:a16="http://schemas.microsoft.com/office/drawing/2014/main" id="{41D4B5A3-0EA6-493E-ACD7-4BA80DCD3D55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Tecnologia como recurso didático e apoio a melhoria da docência e da aprendizagem- metodologia e prática </a:t>
              </a:r>
            </a:p>
          </p:txBody>
        </p:sp>
      </p:grpSp>
      <p:grpSp>
        <p:nvGrpSpPr>
          <p:cNvPr id="52" name="Agrupar 51">
            <a:extLst>
              <a:ext uri="{FF2B5EF4-FFF2-40B4-BE49-F238E27FC236}">
                <a16:creationId xmlns:a16="http://schemas.microsoft.com/office/drawing/2014/main" id="{B3EFBEC3-3611-4918-9F53-EA0B924A237D}"/>
              </a:ext>
            </a:extLst>
          </p:cNvPr>
          <p:cNvGrpSpPr/>
          <p:nvPr/>
        </p:nvGrpSpPr>
        <p:grpSpPr>
          <a:xfrm>
            <a:off x="4512337" y="2824291"/>
            <a:ext cx="2862522" cy="1431261"/>
            <a:chOff x="3588004" y="2040689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2" name="Retângulo 61">
              <a:extLst>
                <a:ext uri="{FF2B5EF4-FFF2-40B4-BE49-F238E27FC236}">
                  <a16:creationId xmlns:a16="http://schemas.microsoft.com/office/drawing/2014/main" id="{ED83C874-574C-4436-9310-7FE5EC4DCB54}"/>
                </a:ext>
              </a:extLst>
            </p:cNvPr>
            <p:cNvSpPr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3" name="CaixaDeTexto 62">
              <a:extLst>
                <a:ext uri="{FF2B5EF4-FFF2-40B4-BE49-F238E27FC236}">
                  <a16:creationId xmlns:a16="http://schemas.microsoft.com/office/drawing/2014/main" id="{31CF1C35-80A4-4254-9BB0-28316C4D7139}"/>
                </a:ext>
              </a:extLst>
            </p:cNvPr>
            <p:cNvSpPr txBox="1"/>
            <p:nvPr/>
          </p:nvSpPr>
          <p:spPr>
            <a:xfrm>
              <a:off x="3588004" y="2040689"/>
              <a:ext cx="2862522" cy="1431261"/>
            </a:xfrm>
            <a:prstGeom prst="rect">
              <a:avLst/>
            </a:prstGeom>
            <a:solidFill>
              <a:srgbClr val="92D05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Mundo digital como espaço de interação, aprendizagem e construção de conhecimento coletiva.</a:t>
              </a:r>
            </a:p>
          </p:txBody>
        </p:sp>
      </p:grpSp>
      <p:grpSp>
        <p:nvGrpSpPr>
          <p:cNvPr id="53" name="Agrupar 52">
            <a:extLst>
              <a:ext uri="{FF2B5EF4-FFF2-40B4-BE49-F238E27FC236}">
                <a16:creationId xmlns:a16="http://schemas.microsoft.com/office/drawing/2014/main" id="{C5FD5198-9DE4-4A93-9797-4FECF705D790}"/>
              </a:ext>
            </a:extLst>
          </p:cNvPr>
          <p:cNvGrpSpPr/>
          <p:nvPr/>
        </p:nvGrpSpPr>
        <p:grpSpPr>
          <a:xfrm>
            <a:off x="4499182" y="4551883"/>
            <a:ext cx="2862522" cy="1431261"/>
            <a:chOff x="4184353" y="4094678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60" name="Retângulo 59">
              <a:extLst>
                <a:ext uri="{FF2B5EF4-FFF2-40B4-BE49-F238E27FC236}">
                  <a16:creationId xmlns:a16="http://schemas.microsoft.com/office/drawing/2014/main" id="{E21E32EC-2EFF-4169-9012-05FF145EEB0A}"/>
                </a:ext>
              </a:extLst>
            </p:cNvPr>
            <p:cNvSpPr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45F64829-CAE6-4470-B154-7BCA25267693}"/>
                </a:ext>
              </a:extLst>
            </p:cNvPr>
            <p:cNvSpPr txBox="1"/>
            <p:nvPr/>
          </p:nvSpPr>
          <p:spPr>
            <a:xfrm>
              <a:off x="4184353" y="4094678"/>
              <a:ext cx="2862522" cy="143126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Ambientes virtuais de aprendizagem, Redes sociais, serviços de mensagens instantânea</a:t>
              </a:r>
            </a:p>
          </p:txBody>
        </p:sp>
      </p:grpSp>
      <p:grpSp>
        <p:nvGrpSpPr>
          <p:cNvPr id="54" name="Agrupar 53">
            <a:extLst>
              <a:ext uri="{FF2B5EF4-FFF2-40B4-BE49-F238E27FC236}">
                <a16:creationId xmlns:a16="http://schemas.microsoft.com/office/drawing/2014/main" id="{AE2A2EAE-D3E2-4C54-B7BC-7FFDA7BF9049}"/>
              </a:ext>
            </a:extLst>
          </p:cNvPr>
          <p:cNvGrpSpPr/>
          <p:nvPr/>
        </p:nvGrpSpPr>
        <p:grpSpPr>
          <a:xfrm>
            <a:off x="7896469" y="2845889"/>
            <a:ext cx="2862522" cy="1431261"/>
            <a:chOff x="6972136" y="2062287"/>
            <a:chExt cx="2862522" cy="1431261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58" name="Retângulo 57">
              <a:extLst>
                <a:ext uri="{FF2B5EF4-FFF2-40B4-BE49-F238E27FC236}">
                  <a16:creationId xmlns:a16="http://schemas.microsoft.com/office/drawing/2014/main" id="{47794BBD-3D58-4199-AADC-708A706F5603}"/>
                </a:ext>
              </a:extLst>
            </p:cNvPr>
            <p:cNvSpPr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grpFill/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CaixaDeTexto 58">
              <a:extLst>
                <a:ext uri="{FF2B5EF4-FFF2-40B4-BE49-F238E27FC236}">
                  <a16:creationId xmlns:a16="http://schemas.microsoft.com/office/drawing/2014/main" id="{81580CB5-7D6C-4F06-9427-AACD9E5FB9D1}"/>
                </a:ext>
              </a:extLst>
            </p:cNvPr>
            <p:cNvSpPr txBox="1"/>
            <p:nvPr/>
          </p:nvSpPr>
          <p:spPr>
            <a:xfrm>
              <a:off x="6972136" y="2062287"/>
              <a:ext cx="2862522" cy="143126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Cultura Digital como Currículo.</a:t>
              </a:r>
            </a:p>
          </p:txBody>
        </p:sp>
      </p:grpSp>
      <p:grpSp>
        <p:nvGrpSpPr>
          <p:cNvPr id="55" name="Agrupar 54">
            <a:extLst>
              <a:ext uri="{FF2B5EF4-FFF2-40B4-BE49-F238E27FC236}">
                <a16:creationId xmlns:a16="http://schemas.microsoft.com/office/drawing/2014/main" id="{18F92F0C-0962-4188-B907-81EBFA70CDF3}"/>
              </a:ext>
            </a:extLst>
          </p:cNvPr>
          <p:cNvGrpSpPr/>
          <p:nvPr/>
        </p:nvGrpSpPr>
        <p:grpSpPr>
          <a:xfrm>
            <a:off x="7818808" y="4534104"/>
            <a:ext cx="3006549" cy="1449040"/>
            <a:chOff x="6894475" y="3750502"/>
            <a:chExt cx="3006549" cy="1449040"/>
          </a:xfrm>
          <a:scene3d>
            <a:camera prst="orthographicFront"/>
            <a:lightRig rig="chilly" dir="t"/>
          </a:scene3d>
        </p:grpSpPr>
        <p:sp>
          <p:nvSpPr>
            <p:cNvPr id="56" name="Retângulo 55">
              <a:extLst>
                <a:ext uri="{FF2B5EF4-FFF2-40B4-BE49-F238E27FC236}">
                  <a16:creationId xmlns:a16="http://schemas.microsoft.com/office/drawing/2014/main" id="{2A5F1EA6-72CC-4154-A41A-4A51BDF70A8A}"/>
                </a:ext>
              </a:extLst>
            </p:cNvPr>
            <p:cNvSpPr/>
            <p:nvPr/>
          </p:nvSpPr>
          <p:spPr>
            <a:xfrm>
              <a:off x="6894475" y="3768281"/>
              <a:ext cx="2862522" cy="1431261"/>
            </a:xfrm>
            <a:prstGeom prst="rect">
              <a:avLst/>
            </a:prstGeom>
            <a:ln>
              <a:noFill/>
            </a:ln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id="{EC9FEB22-38BA-45FA-AFFB-3E73673023B8}"/>
                </a:ext>
              </a:extLst>
            </p:cNvPr>
            <p:cNvSpPr txBox="1"/>
            <p:nvPr/>
          </p:nvSpPr>
          <p:spPr>
            <a:xfrm>
              <a:off x="6894475" y="3750502"/>
              <a:ext cx="3006549" cy="14490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As tecnologias, o mundo tecnológico é currículo. As características da vida no mundo digital são objetos de conhecimento e reflexão na escola</a:t>
              </a:r>
            </a:p>
          </p:txBody>
        </p:sp>
      </p:grpSp>
      <p:grpSp>
        <p:nvGrpSpPr>
          <p:cNvPr id="71" name="Agrupar 70">
            <a:extLst>
              <a:ext uri="{FF2B5EF4-FFF2-40B4-BE49-F238E27FC236}">
                <a16:creationId xmlns:a16="http://schemas.microsoft.com/office/drawing/2014/main" id="{C396556D-9033-4286-B2D2-07821321E7B0}"/>
              </a:ext>
            </a:extLst>
          </p:cNvPr>
          <p:cNvGrpSpPr/>
          <p:nvPr/>
        </p:nvGrpSpPr>
        <p:grpSpPr>
          <a:xfrm>
            <a:off x="1170343" y="2779946"/>
            <a:ext cx="2862522" cy="1431261"/>
            <a:chOff x="620226" y="4061187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72" name="Retângulo 71">
              <a:extLst>
                <a:ext uri="{FF2B5EF4-FFF2-40B4-BE49-F238E27FC236}">
                  <a16:creationId xmlns:a16="http://schemas.microsoft.com/office/drawing/2014/main" id="{45654CC0-AFB5-442D-A9A1-2180AC7F4ED3}"/>
                </a:ext>
              </a:extLst>
            </p:cNvPr>
            <p:cNvSpPr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CaixaDeTexto 72">
              <a:extLst>
                <a:ext uri="{FF2B5EF4-FFF2-40B4-BE49-F238E27FC236}">
                  <a16:creationId xmlns:a16="http://schemas.microsoft.com/office/drawing/2014/main" id="{FD26CB53-11C2-4C76-AC9F-48BF3E8D438E}"/>
                </a:ext>
              </a:extLst>
            </p:cNvPr>
            <p:cNvSpPr txBox="1"/>
            <p:nvPr/>
          </p:nvSpPr>
          <p:spPr>
            <a:xfrm>
              <a:off x="620226" y="4061187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6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8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88" y="0"/>
            <a:ext cx="10651066" cy="6714067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CCAA0AE6-9188-4932-82B9-795B84516015}"/>
              </a:ext>
            </a:extLst>
          </p:cNvPr>
          <p:cNvGrpSpPr/>
          <p:nvPr/>
        </p:nvGrpSpPr>
        <p:grpSpPr>
          <a:xfrm>
            <a:off x="2340799" y="914424"/>
            <a:ext cx="7385538" cy="1431261"/>
            <a:chOff x="3548244" y="69656"/>
            <a:chExt cx="2862522" cy="1431261"/>
          </a:xfrm>
          <a:scene3d>
            <a:camera prst="orthographicFront"/>
            <a:lightRig rig="chilly" dir="t"/>
          </a:scene3d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276839A6-D1E6-4132-A166-519E106E1DBC}"/>
                </a:ext>
              </a:extLst>
            </p:cNvPr>
            <p:cNvSpPr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CF975C-3D79-4FAD-930B-6CD21CFDC386}"/>
                </a:ext>
              </a:extLst>
            </p:cNvPr>
            <p:cNvSpPr txBox="1"/>
            <p:nvPr/>
          </p:nvSpPr>
          <p:spPr>
            <a:xfrm>
              <a:off x="3548244" y="69656"/>
              <a:ext cx="2862522" cy="1431261"/>
            </a:xfrm>
            <a:prstGeom prst="rect">
              <a:avLst/>
            </a:prstGeom>
            <a:solidFill>
              <a:srgbClr val="FFC00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3200" b="0" kern="120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Educação com tecnologias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96851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2471</Words>
  <Application>Microsoft Office PowerPoint</Application>
  <PresentationFormat>Widescreen</PresentationFormat>
  <Paragraphs>210</Paragraphs>
  <Slides>45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Elizabeth Mariza Marinho</dc:creator>
  <cp:lastModifiedBy>Elizabeth Mariza Marinho</cp:lastModifiedBy>
  <cp:revision>6</cp:revision>
  <dcterms:created xsi:type="dcterms:W3CDTF">2021-04-23T15:50:41Z</dcterms:created>
  <dcterms:modified xsi:type="dcterms:W3CDTF">2021-09-16T22:25:02Z</dcterms:modified>
</cp:coreProperties>
</file>