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088D0A-CDF6-47FF-BF25-5F7011191E7C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E472EB-5F20-40E2-8E0E-73B3A22D23D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0483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B586-E9DD-463C-BCB0-4FD73AF436A0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A13FF-3635-4EB3-9CE8-6615D63D57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4198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B586-E9DD-463C-BCB0-4FD73AF436A0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A13FF-3635-4EB3-9CE8-6615D63D57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2720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B586-E9DD-463C-BCB0-4FD73AF436A0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A13FF-3635-4EB3-9CE8-6615D63D57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523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B586-E9DD-463C-BCB0-4FD73AF436A0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A13FF-3635-4EB3-9CE8-6615D63D57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807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B586-E9DD-463C-BCB0-4FD73AF436A0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A13FF-3635-4EB3-9CE8-6615D63D57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2454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B586-E9DD-463C-BCB0-4FD73AF436A0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A13FF-3635-4EB3-9CE8-6615D63D57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503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B586-E9DD-463C-BCB0-4FD73AF436A0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A13FF-3635-4EB3-9CE8-6615D63D57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263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B586-E9DD-463C-BCB0-4FD73AF436A0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A13FF-3635-4EB3-9CE8-6615D63D57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8510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B586-E9DD-463C-BCB0-4FD73AF436A0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A13FF-3635-4EB3-9CE8-6615D63D57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8392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B586-E9DD-463C-BCB0-4FD73AF436A0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A13FF-3635-4EB3-9CE8-6615D63D57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830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B586-E9DD-463C-BCB0-4FD73AF436A0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A13FF-3635-4EB3-9CE8-6615D63D57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1338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70B586-E9DD-463C-BCB0-4FD73AF436A0}" type="datetimeFigureOut">
              <a:rPr lang="pt-BR" smtClean="0"/>
              <a:t>19/10/2016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A13FF-3635-4EB3-9CE8-6615D63D57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7034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hannamat@usp.b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DESAFIOS DOS GESTORES: A FORMAÇÃO DOS FORMADORES 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Cecilia Hanna </a:t>
            </a:r>
            <a:r>
              <a:rPr lang="pt-B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</a:t>
            </a:r>
            <a:br>
              <a:rPr lang="pt-B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Profa</a:t>
            </a:r>
            <a:r>
              <a:rPr lang="pt-BR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Livre Docente da Faculdade de Educação da </a:t>
            </a:r>
            <a:r>
              <a:rPr lang="pt-BR" sz="2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USP</a:t>
            </a:r>
            <a: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e-mail: </a:t>
            </a:r>
            <a:r>
              <a:rPr lang="pt-BR" sz="2200" b="1" i="1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hannamat@usp.br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/>
            <a:endParaRPr lang="pt-BR" sz="2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82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2413338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t-BR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(...)nunca se viu espetáculo mais repugnante de uma geração de adultos que depois de haver destruído até a última possibilidade de uma experiência autêntica, acusa sua miséria a uma juventude que já não é capaz de experiência.</a:t>
            </a:r>
          </a:p>
          <a:p>
            <a:pPr algn="r"/>
            <a:r>
              <a:rPr lang="pt-BR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G.Agamben</a:t>
            </a:r>
            <a:endParaRPr lang="pt-B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91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Possível ponto de partida: </a:t>
            </a:r>
            <a:b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trabalho do coordenador </a:t>
            </a:r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pedagógico-CP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que?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 opção foi movida por pesquisas, cursos e debates em torno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trabalho do CP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escola;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principalmente, porque visitamos várias escolas públicas (inclusive municipais), o que mostrou a importância desse tipo de trabalho</a:t>
            </a: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172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vida na escola</a:t>
            </a:r>
            <a:b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 dentro e o fora)</a:t>
            </a:r>
            <a:endParaRPr lang="pt-BR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Espaço escolar: a cultura da escola e a cultura que entra na escola 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o currículo? Como a escola responde a isso? Com flexibilidade? Com prescrição? Com senso de realidade? Com criatividade? Com confronto?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Como os educadores (docentes, coordenadores, diretores) lidam com isso?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Penso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oportuno retomar tal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discussão a partir da figura de um “gestor”: o Coordenador Pedagógico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22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pt-B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Coordenador Pedagógico e a vida na escola</a:t>
            </a:r>
            <a:endParaRPr lang="pt-B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Fixar uma identidade para esse importante pilar da “gestão” pedagógica – o CP – não parece corresponder ao movimento da vida na escola.</a:t>
            </a:r>
          </a:p>
          <a:p>
            <a:pPr marL="0" indent="0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que?</a:t>
            </a:r>
          </a:p>
          <a:p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dinâmica de seu trabalho na 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escola</a:t>
            </a:r>
          </a:p>
          <a:p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imprevisibilidade dos acontecimentos</a:t>
            </a:r>
          </a:p>
          <a:p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currículo oficial e o currículo real</a:t>
            </a:r>
          </a:p>
          <a:p>
            <a:r>
              <a:rPr lang="pt-BR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diferenças dos sujeitos na escol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experiência e a criatividade</a:t>
            </a:r>
          </a:p>
          <a:p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17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que pode o Coordenador Pedagógico</a:t>
            </a:r>
            <a:endParaRPr lang="pt-B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 de valorizar as diferentes experiências (a sua e a do grupo)</a:t>
            </a:r>
          </a:p>
          <a:p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Estímulo e apoio às iniciativas de professores</a:t>
            </a:r>
          </a:p>
          <a:p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Diálogo, conversas, experimentações</a:t>
            </a:r>
          </a:p>
          <a:p>
            <a:pPr marL="0" indent="0">
              <a:buNone/>
            </a:pPr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Obs.: Essas e outras sugestões podem habitar e atravessar o projeto pedagógico</a:t>
            </a:r>
          </a:p>
          <a:p>
            <a:endParaRPr lang="pt-BR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16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Possibilidades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limites da atuação do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Coordenador Pedagógico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Projeto Pedagógico da escola: espaço da escola onde é possível ousar, enfrentar/confrontar, propor, criar...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pode ser uma experiência com desdobramentos surpreendentes já que incluem experiências de professores, alunos e dos próprios coordenadores 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diretores!</a:t>
            </a:r>
          </a:p>
          <a:p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ssa atuação na experiência pode ser vista e vivida como importante dimensão da formação dos gestores</a:t>
            </a:r>
            <a:endParaRPr lang="pt-BR" dirty="0"/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42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Sobre experiência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palavra “experiência” nos serviu e nos serve para nos situar num lugar a partir do qual se pode dizer não: o que não somos, o que não queremos. Mas nos serviu também para afirmar nossa vontade de viver. A vida, como a experiência, é relação: com o mundo, com a linguagem, com o pensamento, com os outros, com nós mesmos...</a:t>
            </a: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Fazer soar a palavra “experiência” em educação tem a ver, então, com um não e com uma pergunta. Com um não a isso que nos é apresentado como necessário e como obrigatório, e que já não admitimos (...).</a:t>
            </a:r>
          </a:p>
          <a:p>
            <a:pPr marL="0" indent="0" algn="r"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Jorge </a:t>
            </a:r>
            <a:r>
              <a:rPr lang="pt-BR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Larrosa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38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Â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473</Words>
  <Application>Microsoft Office PowerPoint</Application>
  <PresentationFormat>Apresentação na tela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Tema do Office</vt:lpstr>
      <vt:lpstr>DESAFIOS DOS GESTORES: A FORMAÇÃO DOS FORMADORES   Cecilia Hanna Mate Profa. Livre Docente da Faculdade de Educação da USP e-mail: hannamat@usp.br </vt:lpstr>
      <vt:lpstr>Apresentação do PowerPoint</vt:lpstr>
      <vt:lpstr>Possível ponto de partida:  O trabalho do coordenador pedagógico-CP </vt:lpstr>
      <vt:lpstr>A vida na escola (o dentro e o fora)</vt:lpstr>
      <vt:lpstr>Coordenador Pedagógico e a vida na escola</vt:lpstr>
      <vt:lpstr>O que pode o Coordenador Pedagógico</vt:lpstr>
      <vt:lpstr>Possibilidades e limites da atuação do Coordenador Pedagógico</vt:lpstr>
      <vt:lpstr>Sobre experiência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DESAFIOS DOS GESTORES: A FORMAÇÃO DOS FORMADORES   Cecilia Hanna Mate Profa. Livre Docente da Faculdade de Educação da USP e-mail: hannamat@usp.br</dc:title>
  <dc:creator>Cecilia</dc:creator>
  <cp:lastModifiedBy>Usuário do Windows</cp:lastModifiedBy>
  <cp:revision>21</cp:revision>
  <dcterms:created xsi:type="dcterms:W3CDTF">2016-10-18T18:18:12Z</dcterms:created>
  <dcterms:modified xsi:type="dcterms:W3CDTF">2016-10-19T16:25:35Z</dcterms:modified>
</cp:coreProperties>
</file>