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CB1132-F605-4839-9B81-7D3B19B84C5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1AC9031-EAD4-498E-8442-F66DB4965FA8}">
      <dgm:prSet phldrT="[Texto]"/>
      <dgm:spPr/>
      <dgm:t>
        <a:bodyPr/>
        <a:lstStyle/>
        <a:p>
          <a:r>
            <a:rPr lang="pt-BR" dirty="0" smtClean="0"/>
            <a:t>GESTÃO</a:t>
          </a:r>
          <a:endParaRPr lang="pt-BR" dirty="0"/>
        </a:p>
      </dgm:t>
    </dgm:pt>
    <dgm:pt modelId="{D4C69424-D78D-4D17-9E27-68C831E8479E}" type="parTrans" cxnId="{84A96AA0-F253-43E7-B3DC-39CBB31CF77D}">
      <dgm:prSet/>
      <dgm:spPr/>
      <dgm:t>
        <a:bodyPr/>
        <a:lstStyle/>
        <a:p>
          <a:endParaRPr lang="pt-BR"/>
        </a:p>
      </dgm:t>
    </dgm:pt>
    <dgm:pt modelId="{A8BA2E37-97DB-4A7F-99CA-458E71F18A35}" type="sibTrans" cxnId="{84A96AA0-F253-43E7-B3DC-39CBB31CF77D}">
      <dgm:prSet/>
      <dgm:spPr/>
      <dgm:t>
        <a:bodyPr/>
        <a:lstStyle/>
        <a:p>
          <a:endParaRPr lang="pt-BR"/>
        </a:p>
      </dgm:t>
    </dgm:pt>
    <dgm:pt modelId="{07BC30FA-48F9-4F50-9B13-C3447E709070}">
      <dgm:prSet phldrT="[Texto]"/>
      <dgm:spPr/>
      <dgm:t>
        <a:bodyPr/>
        <a:lstStyle/>
        <a:p>
          <a:r>
            <a:rPr lang="pt-BR" dirty="0" smtClean="0"/>
            <a:t>da rede de ensino</a:t>
          </a:r>
          <a:endParaRPr lang="pt-BR" dirty="0"/>
        </a:p>
      </dgm:t>
    </dgm:pt>
    <dgm:pt modelId="{DC7BA82C-3583-482D-B873-453DD0C70761}" type="parTrans" cxnId="{45BDE520-CD94-48C6-9BBA-D59D16FE722F}">
      <dgm:prSet/>
      <dgm:spPr/>
      <dgm:t>
        <a:bodyPr/>
        <a:lstStyle/>
        <a:p>
          <a:endParaRPr lang="pt-BR"/>
        </a:p>
      </dgm:t>
    </dgm:pt>
    <dgm:pt modelId="{2A6C7740-75FF-44E5-9CA2-0FE2949BC8B5}" type="sibTrans" cxnId="{45BDE520-CD94-48C6-9BBA-D59D16FE722F}">
      <dgm:prSet/>
      <dgm:spPr/>
      <dgm:t>
        <a:bodyPr/>
        <a:lstStyle/>
        <a:p>
          <a:endParaRPr lang="pt-BR"/>
        </a:p>
      </dgm:t>
    </dgm:pt>
    <dgm:pt modelId="{172DC177-154E-4232-9291-3C019D2ADA62}">
      <dgm:prSet phldrT="[Texto]"/>
      <dgm:spPr/>
      <dgm:t>
        <a:bodyPr/>
        <a:lstStyle/>
        <a:p>
          <a:r>
            <a:rPr lang="pt-BR" dirty="0" smtClean="0"/>
            <a:t>GESTÃO</a:t>
          </a:r>
          <a:endParaRPr lang="pt-BR" dirty="0"/>
        </a:p>
      </dgm:t>
    </dgm:pt>
    <dgm:pt modelId="{B151AF0C-1DF4-4C0C-BA1F-4AD3B2C08A41}" type="parTrans" cxnId="{A78A99B8-D40C-4C7F-88A1-9186733F9D58}">
      <dgm:prSet/>
      <dgm:spPr/>
      <dgm:t>
        <a:bodyPr/>
        <a:lstStyle/>
        <a:p>
          <a:endParaRPr lang="pt-BR"/>
        </a:p>
      </dgm:t>
    </dgm:pt>
    <dgm:pt modelId="{CD6FC723-CB45-488A-8359-9736C5A4FD47}" type="sibTrans" cxnId="{A78A99B8-D40C-4C7F-88A1-9186733F9D58}">
      <dgm:prSet/>
      <dgm:spPr/>
      <dgm:t>
        <a:bodyPr/>
        <a:lstStyle/>
        <a:p>
          <a:endParaRPr lang="pt-BR"/>
        </a:p>
      </dgm:t>
    </dgm:pt>
    <dgm:pt modelId="{A6450788-E833-4385-8C32-E89B9DFD07BA}">
      <dgm:prSet phldrT="[Texto]"/>
      <dgm:spPr/>
      <dgm:t>
        <a:bodyPr/>
        <a:lstStyle/>
        <a:p>
          <a:r>
            <a:rPr lang="pt-BR" dirty="0" smtClean="0"/>
            <a:t>da unidade escolar</a:t>
          </a:r>
          <a:endParaRPr lang="pt-BR" dirty="0"/>
        </a:p>
      </dgm:t>
    </dgm:pt>
    <dgm:pt modelId="{F24842F2-4C1D-4B36-A25D-2A9C510B64CC}" type="parTrans" cxnId="{06A90C99-256D-4FEA-AE3D-BB8D68F0E446}">
      <dgm:prSet/>
      <dgm:spPr/>
      <dgm:t>
        <a:bodyPr/>
        <a:lstStyle/>
        <a:p>
          <a:endParaRPr lang="pt-BR"/>
        </a:p>
      </dgm:t>
    </dgm:pt>
    <dgm:pt modelId="{3EB7EA8E-6C8C-4FE8-B350-78692BAA2B72}" type="sibTrans" cxnId="{06A90C99-256D-4FEA-AE3D-BB8D68F0E446}">
      <dgm:prSet/>
      <dgm:spPr/>
      <dgm:t>
        <a:bodyPr/>
        <a:lstStyle/>
        <a:p>
          <a:endParaRPr lang="pt-BR"/>
        </a:p>
      </dgm:t>
    </dgm:pt>
    <dgm:pt modelId="{20E6A312-334A-4F9B-ACBB-63464A5775A5}">
      <dgm:prSet phldrT="[Texto]"/>
      <dgm:spPr/>
      <dgm:t>
        <a:bodyPr/>
        <a:lstStyle/>
        <a:p>
          <a:r>
            <a:rPr lang="pt-BR" dirty="0" smtClean="0"/>
            <a:t>GESTÃO</a:t>
          </a:r>
          <a:endParaRPr lang="pt-BR" dirty="0"/>
        </a:p>
      </dgm:t>
    </dgm:pt>
    <dgm:pt modelId="{6A418937-85F7-4FAA-848B-E944CE386F7F}" type="parTrans" cxnId="{38C4284C-F112-4147-B38B-EA00939D5B51}">
      <dgm:prSet/>
      <dgm:spPr/>
      <dgm:t>
        <a:bodyPr/>
        <a:lstStyle/>
        <a:p>
          <a:endParaRPr lang="pt-BR"/>
        </a:p>
      </dgm:t>
    </dgm:pt>
    <dgm:pt modelId="{6F28787F-D461-4EE2-A309-60AA0A1C0AA4}" type="sibTrans" cxnId="{38C4284C-F112-4147-B38B-EA00939D5B51}">
      <dgm:prSet/>
      <dgm:spPr/>
      <dgm:t>
        <a:bodyPr/>
        <a:lstStyle/>
        <a:p>
          <a:endParaRPr lang="pt-BR"/>
        </a:p>
      </dgm:t>
    </dgm:pt>
    <dgm:pt modelId="{C7E9669A-9AE7-4B43-83DC-541B4B443C66}">
      <dgm:prSet phldrT="[Texto]"/>
      <dgm:spPr/>
      <dgm:t>
        <a:bodyPr/>
        <a:lstStyle/>
        <a:p>
          <a:r>
            <a:rPr lang="pt-BR" dirty="0" smtClean="0"/>
            <a:t>do ensino e aprendizagem</a:t>
          </a:r>
          <a:endParaRPr lang="pt-BR" dirty="0"/>
        </a:p>
      </dgm:t>
    </dgm:pt>
    <dgm:pt modelId="{FAA05032-8754-466A-813F-D1EC51D4F804}" type="parTrans" cxnId="{DE9AEC0C-9935-48CE-9CE1-979C530B5BE9}">
      <dgm:prSet/>
      <dgm:spPr/>
      <dgm:t>
        <a:bodyPr/>
        <a:lstStyle/>
        <a:p>
          <a:endParaRPr lang="pt-BR"/>
        </a:p>
      </dgm:t>
    </dgm:pt>
    <dgm:pt modelId="{04680690-744B-479D-9CC8-3F39581EF742}" type="sibTrans" cxnId="{DE9AEC0C-9935-48CE-9CE1-979C530B5BE9}">
      <dgm:prSet/>
      <dgm:spPr/>
      <dgm:t>
        <a:bodyPr/>
        <a:lstStyle/>
        <a:p>
          <a:endParaRPr lang="pt-BR"/>
        </a:p>
      </dgm:t>
    </dgm:pt>
    <dgm:pt modelId="{31CE3602-947B-4A4D-A25A-D11062B8F27B}" type="pres">
      <dgm:prSet presAssocID="{58CB1132-F605-4839-9B81-7D3B19B84C5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99D5D09-DAC3-4384-99CF-E41F9639D1D7}" type="pres">
      <dgm:prSet presAssocID="{A1AC9031-EAD4-498E-8442-F66DB4965FA8}" presName="circle1" presStyleLbl="node1" presStyleIdx="0" presStyleCnt="3"/>
      <dgm:spPr/>
    </dgm:pt>
    <dgm:pt modelId="{7B93E319-3AAC-436C-B4B2-C3CC063CA1B6}" type="pres">
      <dgm:prSet presAssocID="{A1AC9031-EAD4-498E-8442-F66DB4965FA8}" presName="space" presStyleCnt="0"/>
      <dgm:spPr/>
    </dgm:pt>
    <dgm:pt modelId="{3B6B2275-68A2-4018-A502-C3F8C90E8DFC}" type="pres">
      <dgm:prSet presAssocID="{A1AC9031-EAD4-498E-8442-F66DB4965FA8}" presName="rect1" presStyleLbl="alignAcc1" presStyleIdx="0" presStyleCnt="3"/>
      <dgm:spPr/>
      <dgm:t>
        <a:bodyPr/>
        <a:lstStyle/>
        <a:p>
          <a:endParaRPr lang="pt-BR"/>
        </a:p>
      </dgm:t>
    </dgm:pt>
    <dgm:pt modelId="{7C737F94-7A03-41BE-BD88-4CAD251FEB9F}" type="pres">
      <dgm:prSet presAssocID="{172DC177-154E-4232-9291-3C019D2ADA62}" presName="vertSpace2" presStyleLbl="node1" presStyleIdx="0" presStyleCnt="3"/>
      <dgm:spPr/>
    </dgm:pt>
    <dgm:pt modelId="{C24187D0-5A02-423D-8EC2-5490F4D66648}" type="pres">
      <dgm:prSet presAssocID="{172DC177-154E-4232-9291-3C019D2ADA62}" presName="circle2" presStyleLbl="node1" presStyleIdx="1" presStyleCnt="3"/>
      <dgm:spPr/>
    </dgm:pt>
    <dgm:pt modelId="{559BAFF5-7EBF-4AF7-A429-8574EE6B21C2}" type="pres">
      <dgm:prSet presAssocID="{172DC177-154E-4232-9291-3C019D2ADA62}" presName="rect2" presStyleLbl="alignAcc1" presStyleIdx="1" presStyleCnt="3"/>
      <dgm:spPr/>
    </dgm:pt>
    <dgm:pt modelId="{8A012F9B-FD1D-4BF3-BC75-6021FFF0EFF4}" type="pres">
      <dgm:prSet presAssocID="{20E6A312-334A-4F9B-ACBB-63464A5775A5}" presName="vertSpace3" presStyleLbl="node1" presStyleIdx="1" presStyleCnt="3"/>
      <dgm:spPr/>
    </dgm:pt>
    <dgm:pt modelId="{DC52A2B4-0FF1-4D96-9F08-9E4A6ED33719}" type="pres">
      <dgm:prSet presAssocID="{20E6A312-334A-4F9B-ACBB-63464A5775A5}" presName="circle3" presStyleLbl="node1" presStyleIdx="2" presStyleCnt="3"/>
      <dgm:spPr/>
    </dgm:pt>
    <dgm:pt modelId="{A77F0747-0197-4421-96F7-123F5AD41932}" type="pres">
      <dgm:prSet presAssocID="{20E6A312-334A-4F9B-ACBB-63464A5775A5}" presName="rect3" presStyleLbl="alignAcc1" presStyleIdx="2" presStyleCnt="3"/>
      <dgm:spPr/>
    </dgm:pt>
    <dgm:pt modelId="{AAAA9B49-92EE-4BFF-83D9-3A7D986F877B}" type="pres">
      <dgm:prSet presAssocID="{A1AC9031-EAD4-498E-8442-F66DB4965FA8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2E382D-948A-4219-8EA0-013AEC71E287}" type="pres">
      <dgm:prSet presAssocID="{A1AC9031-EAD4-498E-8442-F66DB4965FA8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6B6032-628F-4DF6-8D9F-DF1E6D72CFE5}" type="pres">
      <dgm:prSet presAssocID="{172DC177-154E-4232-9291-3C019D2ADA62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7C2C3F14-D66C-409F-A3C3-26235F38328D}" type="pres">
      <dgm:prSet presAssocID="{172DC177-154E-4232-9291-3C019D2ADA62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BAAC7B-298C-4748-AF93-82919446E9B3}" type="pres">
      <dgm:prSet presAssocID="{20E6A312-334A-4F9B-ACBB-63464A5775A5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436C2C3A-62B3-4952-B3FB-BCE5320CDCEA}" type="pres">
      <dgm:prSet presAssocID="{20E6A312-334A-4F9B-ACBB-63464A5775A5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90F62A7-AC40-48E8-B726-A7B18A63EF8E}" type="presOf" srcId="{07BC30FA-48F9-4F50-9B13-C3447E709070}" destId="{4D2E382D-948A-4219-8EA0-013AEC71E287}" srcOrd="0" destOrd="0" presId="urn:microsoft.com/office/officeart/2005/8/layout/target3"/>
    <dgm:cxn modelId="{B673B22F-0E8F-47D8-935C-F9F13E42ECA7}" type="presOf" srcId="{172DC177-154E-4232-9291-3C019D2ADA62}" destId="{559BAFF5-7EBF-4AF7-A429-8574EE6B21C2}" srcOrd="0" destOrd="0" presId="urn:microsoft.com/office/officeart/2005/8/layout/target3"/>
    <dgm:cxn modelId="{DE9AEC0C-9935-48CE-9CE1-979C530B5BE9}" srcId="{20E6A312-334A-4F9B-ACBB-63464A5775A5}" destId="{C7E9669A-9AE7-4B43-83DC-541B4B443C66}" srcOrd="0" destOrd="0" parTransId="{FAA05032-8754-466A-813F-D1EC51D4F804}" sibTransId="{04680690-744B-479D-9CC8-3F39581EF742}"/>
    <dgm:cxn modelId="{06A90C99-256D-4FEA-AE3D-BB8D68F0E446}" srcId="{172DC177-154E-4232-9291-3C019D2ADA62}" destId="{A6450788-E833-4385-8C32-E89B9DFD07BA}" srcOrd="0" destOrd="0" parTransId="{F24842F2-4C1D-4B36-A25D-2A9C510B64CC}" sibTransId="{3EB7EA8E-6C8C-4FE8-B350-78692BAA2B72}"/>
    <dgm:cxn modelId="{4221FC90-8C30-4CB2-8F6A-C3B0CE4B3204}" type="presOf" srcId="{A6450788-E833-4385-8C32-E89B9DFD07BA}" destId="{7C2C3F14-D66C-409F-A3C3-26235F38328D}" srcOrd="0" destOrd="0" presId="urn:microsoft.com/office/officeart/2005/8/layout/target3"/>
    <dgm:cxn modelId="{AA18C604-9B53-45C0-AFFE-04F12573AB0C}" type="presOf" srcId="{20E6A312-334A-4F9B-ACBB-63464A5775A5}" destId="{DEBAAC7B-298C-4748-AF93-82919446E9B3}" srcOrd="1" destOrd="0" presId="urn:microsoft.com/office/officeart/2005/8/layout/target3"/>
    <dgm:cxn modelId="{30BE47C6-0B8F-4C62-876B-BF2E6EDA0CF3}" type="presOf" srcId="{20E6A312-334A-4F9B-ACBB-63464A5775A5}" destId="{A77F0747-0197-4421-96F7-123F5AD41932}" srcOrd="0" destOrd="0" presId="urn:microsoft.com/office/officeart/2005/8/layout/target3"/>
    <dgm:cxn modelId="{84A96AA0-F253-43E7-B3DC-39CBB31CF77D}" srcId="{58CB1132-F605-4839-9B81-7D3B19B84C5E}" destId="{A1AC9031-EAD4-498E-8442-F66DB4965FA8}" srcOrd="0" destOrd="0" parTransId="{D4C69424-D78D-4D17-9E27-68C831E8479E}" sibTransId="{A8BA2E37-97DB-4A7F-99CA-458E71F18A35}"/>
    <dgm:cxn modelId="{38C4284C-F112-4147-B38B-EA00939D5B51}" srcId="{58CB1132-F605-4839-9B81-7D3B19B84C5E}" destId="{20E6A312-334A-4F9B-ACBB-63464A5775A5}" srcOrd="2" destOrd="0" parTransId="{6A418937-85F7-4FAA-848B-E944CE386F7F}" sibTransId="{6F28787F-D461-4EE2-A309-60AA0A1C0AA4}"/>
    <dgm:cxn modelId="{45BDE520-CD94-48C6-9BBA-D59D16FE722F}" srcId="{A1AC9031-EAD4-498E-8442-F66DB4965FA8}" destId="{07BC30FA-48F9-4F50-9B13-C3447E709070}" srcOrd="0" destOrd="0" parTransId="{DC7BA82C-3583-482D-B873-453DD0C70761}" sibTransId="{2A6C7740-75FF-44E5-9CA2-0FE2949BC8B5}"/>
    <dgm:cxn modelId="{A78A99B8-D40C-4C7F-88A1-9186733F9D58}" srcId="{58CB1132-F605-4839-9B81-7D3B19B84C5E}" destId="{172DC177-154E-4232-9291-3C019D2ADA62}" srcOrd="1" destOrd="0" parTransId="{B151AF0C-1DF4-4C0C-BA1F-4AD3B2C08A41}" sibTransId="{CD6FC723-CB45-488A-8359-9736C5A4FD47}"/>
    <dgm:cxn modelId="{3700AA43-48D2-4408-92B4-9CE40EBADB5F}" type="presOf" srcId="{A1AC9031-EAD4-498E-8442-F66DB4965FA8}" destId="{AAAA9B49-92EE-4BFF-83D9-3A7D986F877B}" srcOrd="1" destOrd="0" presId="urn:microsoft.com/office/officeart/2005/8/layout/target3"/>
    <dgm:cxn modelId="{DAE524B2-A578-45C3-BB9C-025A257D3069}" type="presOf" srcId="{A1AC9031-EAD4-498E-8442-F66DB4965FA8}" destId="{3B6B2275-68A2-4018-A502-C3F8C90E8DFC}" srcOrd="0" destOrd="0" presId="urn:microsoft.com/office/officeart/2005/8/layout/target3"/>
    <dgm:cxn modelId="{ACEB3E8C-B23D-48F7-A572-4C9404428A41}" type="presOf" srcId="{C7E9669A-9AE7-4B43-83DC-541B4B443C66}" destId="{436C2C3A-62B3-4952-B3FB-BCE5320CDCEA}" srcOrd="0" destOrd="0" presId="urn:microsoft.com/office/officeart/2005/8/layout/target3"/>
    <dgm:cxn modelId="{83D86228-7DC3-41AB-9779-985E822561AC}" type="presOf" srcId="{58CB1132-F605-4839-9B81-7D3B19B84C5E}" destId="{31CE3602-947B-4A4D-A25A-D11062B8F27B}" srcOrd="0" destOrd="0" presId="urn:microsoft.com/office/officeart/2005/8/layout/target3"/>
    <dgm:cxn modelId="{187A3F43-550C-4E0C-9CB8-553E4411CE13}" type="presOf" srcId="{172DC177-154E-4232-9291-3C019D2ADA62}" destId="{556B6032-628F-4DF6-8D9F-DF1E6D72CFE5}" srcOrd="1" destOrd="0" presId="urn:microsoft.com/office/officeart/2005/8/layout/target3"/>
    <dgm:cxn modelId="{B6F640F1-2BCF-4388-A998-0FB3E1CC077D}" type="presParOf" srcId="{31CE3602-947B-4A4D-A25A-D11062B8F27B}" destId="{E99D5D09-DAC3-4384-99CF-E41F9639D1D7}" srcOrd="0" destOrd="0" presId="urn:microsoft.com/office/officeart/2005/8/layout/target3"/>
    <dgm:cxn modelId="{81BB0C2B-FB76-40D9-BF4B-496CC7BDF939}" type="presParOf" srcId="{31CE3602-947B-4A4D-A25A-D11062B8F27B}" destId="{7B93E319-3AAC-436C-B4B2-C3CC063CA1B6}" srcOrd="1" destOrd="0" presId="urn:microsoft.com/office/officeart/2005/8/layout/target3"/>
    <dgm:cxn modelId="{67E51BD1-6D58-4B75-9D80-49F169132A2A}" type="presParOf" srcId="{31CE3602-947B-4A4D-A25A-D11062B8F27B}" destId="{3B6B2275-68A2-4018-A502-C3F8C90E8DFC}" srcOrd="2" destOrd="0" presId="urn:microsoft.com/office/officeart/2005/8/layout/target3"/>
    <dgm:cxn modelId="{1532FA59-2F00-4155-A377-86294E6374C4}" type="presParOf" srcId="{31CE3602-947B-4A4D-A25A-D11062B8F27B}" destId="{7C737F94-7A03-41BE-BD88-4CAD251FEB9F}" srcOrd="3" destOrd="0" presId="urn:microsoft.com/office/officeart/2005/8/layout/target3"/>
    <dgm:cxn modelId="{27BA26C6-16CC-4617-95EF-A9AA6172E0DB}" type="presParOf" srcId="{31CE3602-947B-4A4D-A25A-D11062B8F27B}" destId="{C24187D0-5A02-423D-8EC2-5490F4D66648}" srcOrd="4" destOrd="0" presId="urn:microsoft.com/office/officeart/2005/8/layout/target3"/>
    <dgm:cxn modelId="{52534B8C-1824-4FBF-B118-5A2B52AB3F6B}" type="presParOf" srcId="{31CE3602-947B-4A4D-A25A-D11062B8F27B}" destId="{559BAFF5-7EBF-4AF7-A429-8574EE6B21C2}" srcOrd="5" destOrd="0" presId="urn:microsoft.com/office/officeart/2005/8/layout/target3"/>
    <dgm:cxn modelId="{02A9D091-700E-4B95-92BB-3B8E902C0044}" type="presParOf" srcId="{31CE3602-947B-4A4D-A25A-D11062B8F27B}" destId="{8A012F9B-FD1D-4BF3-BC75-6021FFF0EFF4}" srcOrd="6" destOrd="0" presId="urn:microsoft.com/office/officeart/2005/8/layout/target3"/>
    <dgm:cxn modelId="{3ED70A14-B4D8-4E65-BC12-E1146067A137}" type="presParOf" srcId="{31CE3602-947B-4A4D-A25A-D11062B8F27B}" destId="{DC52A2B4-0FF1-4D96-9F08-9E4A6ED33719}" srcOrd="7" destOrd="0" presId="urn:microsoft.com/office/officeart/2005/8/layout/target3"/>
    <dgm:cxn modelId="{74960807-F52D-4C23-9F29-8AF1A603DB14}" type="presParOf" srcId="{31CE3602-947B-4A4D-A25A-D11062B8F27B}" destId="{A77F0747-0197-4421-96F7-123F5AD41932}" srcOrd="8" destOrd="0" presId="urn:microsoft.com/office/officeart/2005/8/layout/target3"/>
    <dgm:cxn modelId="{340DD168-FC7E-4E41-99B9-62C5EBE2378A}" type="presParOf" srcId="{31CE3602-947B-4A4D-A25A-D11062B8F27B}" destId="{AAAA9B49-92EE-4BFF-83D9-3A7D986F877B}" srcOrd="9" destOrd="0" presId="urn:microsoft.com/office/officeart/2005/8/layout/target3"/>
    <dgm:cxn modelId="{3B135EF9-95B1-4FA1-A8C4-057CA9039DAE}" type="presParOf" srcId="{31CE3602-947B-4A4D-A25A-D11062B8F27B}" destId="{4D2E382D-948A-4219-8EA0-013AEC71E287}" srcOrd="10" destOrd="0" presId="urn:microsoft.com/office/officeart/2005/8/layout/target3"/>
    <dgm:cxn modelId="{FE59570B-D20B-47C2-B140-85FA3BA52A4C}" type="presParOf" srcId="{31CE3602-947B-4A4D-A25A-D11062B8F27B}" destId="{556B6032-628F-4DF6-8D9F-DF1E6D72CFE5}" srcOrd="11" destOrd="0" presId="urn:microsoft.com/office/officeart/2005/8/layout/target3"/>
    <dgm:cxn modelId="{01273618-4A17-41E6-B6C5-EA003A11BB43}" type="presParOf" srcId="{31CE3602-947B-4A4D-A25A-D11062B8F27B}" destId="{7C2C3F14-D66C-409F-A3C3-26235F38328D}" srcOrd="12" destOrd="0" presId="urn:microsoft.com/office/officeart/2005/8/layout/target3"/>
    <dgm:cxn modelId="{11413B25-2D7E-4157-ACB6-07B5F21FA992}" type="presParOf" srcId="{31CE3602-947B-4A4D-A25A-D11062B8F27B}" destId="{DEBAAC7B-298C-4748-AF93-82919446E9B3}" srcOrd="13" destOrd="0" presId="urn:microsoft.com/office/officeart/2005/8/layout/target3"/>
    <dgm:cxn modelId="{7E20D006-228D-40F1-B8AD-0B9DD8A18C1D}" type="presParOf" srcId="{31CE3602-947B-4A4D-A25A-D11062B8F27B}" destId="{436C2C3A-62B3-4952-B3FB-BCE5320CDCE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34A4A8-3D30-4889-8D51-DBA5B2221CD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A1137AF1-FE86-4A55-A1D0-3A5928A7213A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O órgão gestor providencia as condições para as escolas fazerem seu trabalho</a:t>
          </a:r>
          <a:endParaRPr lang="pt-BR" b="1" dirty="0">
            <a:solidFill>
              <a:schemeClr val="tx1"/>
            </a:solidFill>
          </a:endParaRPr>
        </a:p>
      </dgm:t>
    </dgm:pt>
    <dgm:pt modelId="{2FF77FD8-5406-43CB-A82A-53BC2EFD904D}" type="parTrans" cxnId="{B2C898AD-6798-4F34-BEBD-6D50169C3131}">
      <dgm:prSet/>
      <dgm:spPr/>
      <dgm:t>
        <a:bodyPr/>
        <a:lstStyle/>
        <a:p>
          <a:endParaRPr lang="pt-BR"/>
        </a:p>
      </dgm:t>
    </dgm:pt>
    <dgm:pt modelId="{CC96F399-9279-4785-B560-D183222CF857}" type="sibTrans" cxnId="{B2C898AD-6798-4F34-BEBD-6D50169C3131}">
      <dgm:prSet/>
      <dgm:spPr/>
      <dgm:t>
        <a:bodyPr/>
        <a:lstStyle/>
        <a:p>
          <a:endParaRPr lang="pt-BR"/>
        </a:p>
      </dgm:t>
    </dgm:pt>
    <dgm:pt modelId="{68AD2887-8556-426D-86AD-3A5F85FCD22B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 gestão escolar providencia as condições para que os professores façam seu trabalho</a:t>
          </a:r>
          <a:endParaRPr lang="pt-BR" b="1" dirty="0">
            <a:solidFill>
              <a:schemeClr val="tx1"/>
            </a:solidFill>
          </a:endParaRPr>
        </a:p>
      </dgm:t>
    </dgm:pt>
    <dgm:pt modelId="{39F581A7-C5B0-43F1-8567-104D4668B769}" type="parTrans" cxnId="{57ED657C-2F9C-400C-8C01-A8785AF12C34}">
      <dgm:prSet/>
      <dgm:spPr/>
      <dgm:t>
        <a:bodyPr/>
        <a:lstStyle/>
        <a:p>
          <a:endParaRPr lang="pt-BR"/>
        </a:p>
      </dgm:t>
    </dgm:pt>
    <dgm:pt modelId="{BA1C27A2-CC8B-4A8E-A403-F285562F490C}" type="sibTrans" cxnId="{57ED657C-2F9C-400C-8C01-A8785AF12C34}">
      <dgm:prSet/>
      <dgm:spPr/>
      <dgm:t>
        <a:bodyPr/>
        <a:lstStyle/>
        <a:p>
          <a:endParaRPr lang="pt-BR"/>
        </a:p>
      </dgm:t>
    </dgm:pt>
    <dgm:pt modelId="{D6134F06-CAF9-4BBD-B6F2-8CB8AFD0BB68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 gestão do ensino aprendizagem garante as condições para que TODOS os alunos aprendam</a:t>
          </a:r>
          <a:endParaRPr lang="pt-BR" b="1" dirty="0">
            <a:solidFill>
              <a:schemeClr val="tx1"/>
            </a:solidFill>
          </a:endParaRPr>
        </a:p>
      </dgm:t>
    </dgm:pt>
    <dgm:pt modelId="{FCA1F127-10E8-49D2-BC8B-3C2992120643}" type="parTrans" cxnId="{539D2F94-939A-4169-A50D-4C89129E9034}">
      <dgm:prSet/>
      <dgm:spPr/>
      <dgm:t>
        <a:bodyPr/>
        <a:lstStyle/>
        <a:p>
          <a:endParaRPr lang="pt-BR"/>
        </a:p>
      </dgm:t>
    </dgm:pt>
    <dgm:pt modelId="{931CE2C2-ACD8-4AFF-8924-9DD36DCAB2F1}" type="sibTrans" cxnId="{539D2F94-939A-4169-A50D-4C89129E9034}">
      <dgm:prSet/>
      <dgm:spPr/>
      <dgm:t>
        <a:bodyPr/>
        <a:lstStyle/>
        <a:p>
          <a:endParaRPr lang="pt-BR"/>
        </a:p>
      </dgm:t>
    </dgm:pt>
    <dgm:pt modelId="{57211CC6-6F68-409A-91E2-3298E167A213}" type="pres">
      <dgm:prSet presAssocID="{7734A4A8-3D30-4889-8D51-DBA5B2221CDB}" presName="linear" presStyleCnt="0">
        <dgm:presLayoutVars>
          <dgm:dir/>
          <dgm:animLvl val="lvl"/>
          <dgm:resizeHandles val="exact"/>
        </dgm:presLayoutVars>
      </dgm:prSet>
      <dgm:spPr/>
    </dgm:pt>
    <dgm:pt modelId="{41A9AD87-0354-4E88-9422-58EA436F0C0C}" type="pres">
      <dgm:prSet presAssocID="{A1137AF1-FE86-4A55-A1D0-3A5928A7213A}" presName="parentLin" presStyleCnt="0"/>
      <dgm:spPr/>
    </dgm:pt>
    <dgm:pt modelId="{E9F4278E-C81D-4025-9B4A-D49A57F7CA73}" type="pres">
      <dgm:prSet presAssocID="{A1137AF1-FE86-4A55-A1D0-3A5928A7213A}" presName="parentLeftMargin" presStyleLbl="node1" presStyleIdx="0" presStyleCnt="3"/>
      <dgm:spPr/>
    </dgm:pt>
    <dgm:pt modelId="{EECEF0D1-9071-41C8-BCE1-FBB39D6F5D59}" type="pres">
      <dgm:prSet presAssocID="{A1137AF1-FE86-4A55-A1D0-3A5928A7213A}" presName="parentText" presStyleLbl="node1" presStyleIdx="0" presStyleCnt="3" custScaleY="24581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DA1BE0-6C7A-4FA7-ADB9-7B84A16F6719}" type="pres">
      <dgm:prSet presAssocID="{A1137AF1-FE86-4A55-A1D0-3A5928A7213A}" presName="negativeSpace" presStyleCnt="0"/>
      <dgm:spPr/>
    </dgm:pt>
    <dgm:pt modelId="{00B4577F-5CB8-4826-A357-925F67253417}" type="pres">
      <dgm:prSet presAssocID="{A1137AF1-FE86-4A55-A1D0-3A5928A7213A}" presName="childText" presStyleLbl="conFgAcc1" presStyleIdx="0" presStyleCnt="3">
        <dgm:presLayoutVars>
          <dgm:bulletEnabled val="1"/>
        </dgm:presLayoutVars>
      </dgm:prSet>
      <dgm:spPr/>
    </dgm:pt>
    <dgm:pt modelId="{50EE89BA-9D60-4C02-B663-14644BDF9237}" type="pres">
      <dgm:prSet presAssocID="{CC96F399-9279-4785-B560-D183222CF857}" presName="spaceBetweenRectangles" presStyleCnt="0"/>
      <dgm:spPr/>
    </dgm:pt>
    <dgm:pt modelId="{A54A48FC-DD8E-422B-849B-3924EFA6BF4C}" type="pres">
      <dgm:prSet presAssocID="{68AD2887-8556-426D-86AD-3A5F85FCD22B}" presName="parentLin" presStyleCnt="0"/>
      <dgm:spPr/>
    </dgm:pt>
    <dgm:pt modelId="{3421E394-469D-4908-A13D-05120F619842}" type="pres">
      <dgm:prSet presAssocID="{68AD2887-8556-426D-86AD-3A5F85FCD22B}" presName="parentLeftMargin" presStyleLbl="node1" presStyleIdx="0" presStyleCnt="3"/>
      <dgm:spPr/>
    </dgm:pt>
    <dgm:pt modelId="{174E5385-A193-4884-9569-0B071C7DDE87}" type="pres">
      <dgm:prSet presAssocID="{68AD2887-8556-426D-86AD-3A5F85FCD22B}" presName="parentText" presStyleLbl="node1" presStyleIdx="1" presStyleCnt="3" custScaleY="22229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22E7D9-FD03-45DD-B900-4E5C53A89D5C}" type="pres">
      <dgm:prSet presAssocID="{68AD2887-8556-426D-86AD-3A5F85FCD22B}" presName="negativeSpace" presStyleCnt="0"/>
      <dgm:spPr/>
    </dgm:pt>
    <dgm:pt modelId="{F7E1A909-4E15-4434-8D15-86F8D75C1515}" type="pres">
      <dgm:prSet presAssocID="{68AD2887-8556-426D-86AD-3A5F85FCD22B}" presName="childText" presStyleLbl="conFgAcc1" presStyleIdx="1" presStyleCnt="3">
        <dgm:presLayoutVars>
          <dgm:bulletEnabled val="1"/>
        </dgm:presLayoutVars>
      </dgm:prSet>
      <dgm:spPr/>
    </dgm:pt>
    <dgm:pt modelId="{85467194-2092-4471-BC21-FC001ECE555C}" type="pres">
      <dgm:prSet presAssocID="{BA1C27A2-CC8B-4A8E-A403-F285562F490C}" presName="spaceBetweenRectangles" presStyleCnt="0"/>
      <dgm:spPr/>
    </dgm:pt>
    <dgm:pt modelId="{B2AD1C68-7696-46BF-AC01-205449968AAF}" type="pres">
      <dgm:prSet presAssocID="{D6134F06-CAF9-4BBD-B6F2-8CB8AFD0BB68}" presName="parentLin" presStyleCnt="0"/>
      <dgm:spPr/>
    </dgm:pt>
    <dgm:pt modelId="{6F4A6E1F-6A04-4EF6-B148-383E5DC1156D}" type="pres">
      <dgm:prSet presAssocID="{D6134F06-CAF9-4BBD-B6F2-8CB8AFD0BB68}" presName="parentLeftMargin" presStyleLbl="node1" presStyleIdx="1" presStyleCnt="3"/>
      <dgm:spPr/>
    </dgm:pt>
    <dgm:pt modelId="{146C8381-F321-4343-87AC-8C05CEFA5579}" type="pres">
      <dgm:prSet presAssocID="{D6134F06-CAF9-4BBD-B6F2-8CB8AFD0BB68}" presName="parentText" presStyleLbl="node1" presStyleIdx="2" presStyleCnt="3" custScaleY="25227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53B7A7-C800-4699-96DA-E80F8FEB7897}" type="pres">
      <dgm:prSet presAssocID="{D6134F06-CAF9-4BBD-B6F2-8CB8AFD0BB68}" presName="negativeSpace" presStyleCnt="0"/>
      <dgm:spPr/>
    </dgm:pt>
    <dgm:pt modelId="{F62C4DD1-7497-4FB9-AF8F-2D40D30B108D}" type="pres">
      <dgm:prSet presAssocID="{D6134F06-CAF9-4BBD-B6F2-8CB8AFD0BB6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C890DF0-58CA-40CD-B9D7-17A33E447C90}" type="presOf" srcId="{D6134F06-CAF9-4BBD-B6F2-8CB8AFD0BB68}" destId="{146C8381-F321-4343-87AC-8C05CEFA5579}" srcOrd="1" destOrd="0" presId="urn:microsoft.com/office/officeart/2005/8/layout/list1"/>
    <dgm:cxn modelId="{40145023-24DF-4555-911F-87B072A9294C}" type="presOf" srcId="{A1137AF1-FE86-4A55-A1D0-3A5928A7213A}" destId="{EECEF0D1-9071-41C8-BCE1-FBB39D6F5D59}" srcOrd="1" destOrd="0" presId="urn:microsoft.com/office/officeart/2005/8/layout/list1"/>
    <dgm:cxn modelId="{7A0777E2-52B2-41E6-BFCA-C05BB8FD05D1}" type="presOf" srcId="{68AD2887-8556-426D-86AD-3A5F85FCD22B}" destId="{174E5385-A193-4884-9569-0B071C7DDE87}" srcOrd="1" destOrd="0" presId="urn:microsoft.com/office/officeart/2005/8/layout/list1"/>
    <dgm:cxn modelId="{00BD8B8D-16A9-4C2E-AE73-2943134BF708}" type="presOf" srcId="{D6134F06-CAF9-4BBD-B6F2-8CB8AFD0BB68}" destId="{6F4A6E1F-6A04-4EF6-B148-383E5DC1156D}" srcOrd="0" destOrd="0" presId="urn:microsoft.com/office/officeart/2005/8/layout/list1"/>
    <dgm:cxn modelId="{539D2F94-939A-4169-A50D-4C89129E9034}" srcId="{7734A4A8-3D30-4889-8D51-DBA5B2221CDB}" destId="{D6134F06-CAF9-4BBD-B6F2-8CB8AFD0BB68}" srcOrd="2" destOrd="0" parTransId="{FCA1F127-10E8-49D2-BC8B-3C2992120643}" sibTransId="{931CE2C2-ACD8-4AFF-8924-9DD36DCAB2F1}"/>
    <dgm:cxn modelId="{1F837C16-0A93-4E76-BDD9-27E84691BF3B}" type="presOf" srcId="{68AD2887-8556-426D-86AD-3A5F85FCD22B}" destId="{3421E394-469D-4908-A13D-05120F619842}" srcOrd="0" destOrd="0" presId="urn:microsoft.com/office/officeart/2005/8/layout/list1"/>
    <dgm:cxn modelId="{E41B6432-3BFD-4B3D-A99B-8E645620B30F}" type="presOf" srcId="{7734A4A8-3D30-4889-8D51-DBA5B2221CDB}" destId="{57211CC6-6F68-409A-91E2-3298E167A213}" srcOrd="0" destOrd="0" presId="urn:microsoft.com/office/officeart/2005/8/layout/list1"/>
    <dgm:cxn modelId="{B2C898AD-6798-4F34-BEBD-6D50169C3131}" srcId="{7734A4A8-3D30-4889-8D51-DBA5B2221CDB}" destId="{A1137AF1-FE86-4A55-A1D0-3A5928A7213A}" srcOrd="0" destOrd="0" parTransId="{2FF77FD8-5406-43CB-A82A-53BC2EFD904D}" sibTransId="{CC96F399-9279-4785-B560-D183222CF857}"/>
    <dgm:cxn modelId="{57ED657C-2F9C-400C-8C01-A8785AF12C34}" srcId="{7734A4A8-3D30-4889-8D51-DBA5B2221CDB}" destId="{68AD2887-8556-426D-86AD-3A5F85FCD22B}" srcOrd="1" destOrd="0" parTransId="{39F581A7-C5B0-43F1-8567-104D4668B769}" sibTransId="{BA1C27A2-CC8B-4A8E-A403-F285562F490C}"/>
    <dgm:cxn modelId="{55F2836B-906D-4CD4-B766-55534E1D3CD1}" type="presOf" srcId="{A1137AF1-FE86-4A55-A1D0-3A5928A7213A}" destId="{E9F4278E-C81D-4025-9B4A-D49A57F7CA73}" srcOrd="0" destOrd="0" presId="urn:microsoft.com/office/officeart/2005/8/layout/list1"/>
    <dgm:cxn modelId="{E3214380-ECFB-47D9-AE06-DC91D8649303}" type="presParOf" srcId="{57211CC6-6F68-409A-91E2-3298E167A213}" destId="{41A9AD87-0354-4E88-9422-58EA436F0C0C}" srcOrd="0" destOrd="0" presId="urn:microsoft.com/office/officeart/2005/8/layout/list1"/>
    <dgm:cxn modelId="{B9641D19-29C5-490A-9487-640CF8CF575F}" type="presParOf" srcId="{41A9AD87-0354-4E88-9422-58EA436F0C0C}" destId="{E9F4278E-C81D-4025-9B4A-D49A57F7CA73}" srcOrd="0" destOrd="0" presId="urn:microsoft.com/office/officeart/2005/8/layout/list1"/>
    <dgm:cxn modelId="{D1F6F1B5-4A0E-458C-991B-418045C4BA6B}" type="presParOf" srcId="{41A9AD87-0354-4E88-9422-58EA436F0C0C}" destId="{EECEF0D1-9071-41C8-BCE1-FBB39D6F5D59}" srcOrd="1" destOrd="0" presId="urn:microsoft.com/office/officeart/2005/8/layout/list1"/>
    <dgm:cxn modelId="{9376B68F-4AB8-4CC6-AF74-64F703CFDF56}" type="presParOf" srcId="{57211CC6-6F68-409A-91E2-3298E167A213}" destId="{1ADA1BE0-6C7A-4FA7-ADB9-7B84A16F6719}" srcOrd="1" destOrd="0" presId="urn:microsoft.com/office/officeart/2005/8/layout/list1"/>
    <dgm:cxn modelId="{866C7DD9-83F1-4C78-AAC0-9AC308A11E99}" type="presParOf" srcId="{57211CC6-6F68-409A-91E2-3298E167A213}" destId="{00B4577F-5CB8-4826-A357-925F67253417}" srcOrd="2" destOrd="0" presId="urn:microsoft.com/office/officeart/2005/8/layout/list1"/>
    <dgm:cxn modelId="{542D0495-7C00-4B9F-879C-CC4ABE2894F6}" type="presParOf" srcId="{57211CC6-6F68-409A-91E2-3298E167A213}" destId="{50EE89BA-9D60-4C02-B663-14644BDF9237}" srcOrd="3" destOrd="0" presId="urn:microsoft.com/office/officeart/2005/8/layout/list1"/>
    <dgm:cxn modelId="{5910BD2C-FCD3-42C0-99D5-891D60F2C33E}" type="presParOf" srcId="{57211CC6-6F68-409A-91E2-3298E167A213}" destId="{A54A48FC-DD8E-422B-849B-3924EFA6BF4C}" srcOrd="4" destOrd="0" presId="urn:microsoft.com/office/officeart/2005/8/layout/list1"/>
    <dgm:cxn modelId="{765B62D4-78EA-4AAC-B301-D366011E91F8}" type="presParOf" srcId="{A54A48FC-DD8E-422B-849B-3924EFA6BF4C}" destId="{3421E394-469D-4908-A13D-05120F619842}" srcOrd="0" destOrd="0" presId="urn:microsoft.com/office/officeart/2005/8/layout/list1"/>
    <dgm:cxn modelId="{3639A46C-C4A7-4B31-B7AA-EA239DD0FEB2}" type="presParOf" srcId="{A54A48FC-DD8E-422B-849B-3924EFA6BF4C}" destId="{174E5385-A193-4884-9569-0B071C7DDE87}" srcOrd="1" destOrd="0" presId="urn:microsoft.com/office/officeart/2005/8/layout/list1"/>
    <dgm:cxn modelId="{D138590A-937C-4854-B44B-CF8576DCF7F2}" type="presParOf" srcId="{57211CC6-6F68-409A-91E2-3298E167A213}" destId="{9722E7D9-FD03-45DD-B900-4E5C53A89D5C}" srcOrd="5" destOrd="0" presId="urn:microsoft.com/office/officeart/2005/8/layout/list1"/>
    <dgm:cxn modelId="{B15141DA-6194-4BC0-950E-4B2EA12E6E5F}" type="presParOf" srcId="{57211CC6-6F68-409A-91E2-3298E167A213}" destId="{F7E1A909-4E15-4434-8D15-86F8D75C1515}" srcOrd="6" destOrd="0" presId="urn:microsoft.com/office/officeart/2005/8/layout/list1"/>
    <dgm:cxn modelId="{8C71FA12-7B40-433B-B119-89AB7B6F9386}" type="presParOf" srcId="{57211CC6-6F68-409A-91E2-3298E167A213}" destId="{85467194-2092-4471-BC21-FC001ECE555C}" srcOrd="7" destOrd="0" presId="urn:microsoft.com/office/officeart/2005/8/layout/list1"/>
    <dgm:cxn modelId="{14984237-76A3-46B4-AE5A-D5E3D3808D4D}" type="presParOf" srcId="{57211CC6-6F68-409A-91E2-3298E167A213}" destId="{B2AD1C68-7696-46BF-AC01-205449968AAF}" srcOrd="8" destOrd="0" presId="urn:microsoft.com/office/officeart/2005/8/layout/list1"/>
    <dgm:cxn modelId="{A120B730-0A03-4CBB-89CE-B922B158E6C1}" type="presParOf" srcId="{B2AD1C68-7696-46BF-AC01-205449968AAF}" destId="{6F4A6E1F-6A04-4EF6-B148-383E5DC1156D}" srcOrd="0" destOrd="0" presId="urn:microsoft.com/office/officeart/2005/8/layout/list1"/>
    <dgm:cxn modelId="{C50A2808-C15D-4389-B389-20860439A7DE}" type="presParOf" srcId="{B2AD1C68-7696-46BF-AC01-205449968AAF}" destId="{146C8381-F321-4343-87AC-8C05CEFA5579}" srcOrd="1" destOrd="0" presId="urn:microsoft.com/office/officeart/2005/8/layout/list1"/>
    <dgm:cxn modelId="{87C6983D-4179-4FDB-8904-098F1391F77F}" type="presParOf" srcId="{57211CC6-6F68-409A-91E2-3298E167A213}" destId="{1553B7A7-C800-4699-96DA-E80F8FEB7897}" srcOrd="9" destOrd="0" presId="urn:microsoft.com/office/officeart/2005/8/layout/list1"/>
    <dgm:cxn modelId="{1CF5E8F5-39CD-46EE-B16F-B7530C1408D1}" type="presParOf" srcId="{57211CC6-6F68-409A-91E2-3298E167A213}" destId="{F62C4DD1-7497-4FB9-AF8F-2D40D30B10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9D5D09-DAC3-4384-99CF-E41F9639D1D7}">
      <dsp:nvSpPr>
        <dsp:cNvPr id="0" name=""/>
        <dsp:cNvSpPr/>
      </dsp:nvSpPr>
      <dsp:spPr>
        <a:xfrm>
          <a:off x="0" y="237626"/>
          <a:ext cx="4061251" cy="406125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B2275-68A2-4018-A502-C3F8C90E8DFC}">
      <dsp:nvSpPr>
        <dsp:cNvPr id="0" name=""/>
        <dsp:cNvSpPr/>
      </dsp:nvSpPr>
      <dsp:spPr>
        <a:xfrm>
          <a:off x="2030625" y="237626"/>
          <a:ext cx="4738126" cy="4061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kern="1200" dirty="0" smtClean="0"/>
            <a:t>GESTÃO</a:t>
          </a:r>
          <a:endParaRPr lang="pt-BR" sz="4500" kern="1200" dirty="0"/>
        </a:p>
      </dsp:txBody>
      <dsp:txXfrm>
        <a:off x="2030625" y="237626"/>
        <a:ext cx="2369063" cy="1218377"/>
      </dsp:txXfrm>
    </dsp:sp>
    <dsp:sp modelId="{C24187D0-5A02-423D-8EC2-5490F4D66648}">
      <dsp:nvSpPr>
        <dsp:cNvPr id="0" name=""/>
        <dsp:cNvSpPr/>
      </dsp:nvSpPr>
      <dsp:spPr>
        <a:xfrm>
          <a:off x="710720" y="1456004"/>
          <a:ext cx="2639810" cy="263981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BAFF5-7EBF-4AF7-A429-8574EE6B21C2}">
      <dsp:nvSpPr>
        <dsp:cNvPr id="0" name=""/>
        <dsp:cNvSpPr/>
      </dsp:nvSpPr>
      <dsp:spPr>
        <a:xfrm>
          <a:off x="2030625" y="1456004"/>
          <a:ext cx="4738126" cy="26398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kern="1200" dirty="0" smtClean="0"/>
            <a:t>GESTÃO</a:t>
          </a:r>
          <a:endParaRPr lang="pt-BR" sz="4500" kern="1200" dirty="0"/>
        </a:p>
      </dsp:txBody>
      <dsp:txXfrm>
        <a:off x="2030625" y="1456004"/>
        <a:ext cx="2369063" cy="1218373"/>
      </dsp:txXfrm>
    </dsp:sp>
    <dsp:sp modelId="{DC52A2B4-0FF1-4D96-9F08-9E4A6ED33719}">
      <dsp:nvSpPr>
        <dsp:cNvPr id="0" name=""/>
        <dsp:cNvSpPr/>
      </dsp:nvSpPr>
      <dsp:spPr>
        <a:xfrm>
          <a:off x="1421438" y="2674378"/>
          <a:ext cx="1218374" cy="121837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F0747-0197-4421-96F7-123F5AD41932}">
      <dsp:nvSpPr>
        <dsp:cNvPr id="0" name=""/>
        <dsp:cNvSpPr/>
      </dsp:nvSpPr>
      <dsp:spPr>
        <a:xfrm>
          <a:off x="2030625" y="2674378"/>
          <a:ext cx="4738126" cy="12183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kern="1200" dirty="0" smtClean="0"/>
            <a:t>GESTÃO</a:t>
          </a:r>
          <a:endParaRPr lang="pt-BR" sz="4500" kern="1200" dirty="0"/>
        </a:p>
      </dsp:txBody>
      <dsp:txXfrm>
        <a:off x="2030625" y="2674378"/>
        <a:ext cx="2369063" cy="1218374"/>
      </dsp:txXfrm>
    </dsp:sp>
    <dsp:sp modelId="{4D2E382D-948A-4219-8EA0-013AEC71E287}">
      <dsp:nvSpPr>
        <dsp:cNvPr id="0" name=""/>
        <dsp:cNvSpPr/>
      </dsp:nvSpPr>
      <dsp:spPr>
        <a:xfrm>
          <a:off x="4399688" y="237626"/>
          <a:ext cx="2369063" cy="1218377"/>
        </a:xfrm>
        <a:prstGeom prst="rect">
          <a:avLst/>
        </a:prstGeom>
        <a:noFill/>
        <a:ln w="400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da rede de ensino</a:t>
          </a:r>
          <a:endParaRPr lang="pt-BR" sz="2400" kern="1200" dirty="0"/>
        </a:p>
      </dsp:txBody>
      <dsp:txXfrm>
        <a:off x="4399688" y="237626"/>
        <a:ext cx="2369063" cy="1218377"/>
      </dsp:txXfrm>
    </dsp:sp>
    <dsp:sp modelId="{7C2C3F14-D66C-409F-A3C3-26235F38328D}">
      <dsp:nvSpPr>
        <dsp:cNvPr id="0" name=""/>
        <dsp:cNvSpPr/>
      </dsp:nvSpPr>
      <dsp:spPr>
        <a:xfrm>
          <a:off x="4399688" y="1456004"/>
          <a:ext cx="2369063" cy="1218373"/>
        </a:xfrm>
        <a:prstGeom prst="rect">
          <a:avLst/>
        </a:prstGeom>
        <a:noFill/>
        <a:ln w="400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da unidade escolar</a:t>
          </a:r>
          <a:endParaRPr lang="pt-BR" sz="2400" kern="1200" dirty="0"/>
        </a:p>
      </dsp:txBody>
      <dsp:txXfrm>
        <a:off x="4399688" y="1456004"/>
        <a:ext cx="2369063" cy="1218373"/>
      </dsp:txXfrm>
    </dsp:sp>
    <dsp:sp modelId="{436C2C3A-62B3-4952-B3FB-BCE5320CDCEA}">
      <dsp:nvSpPr>
        <dsp:cNvPr id="0" name=""/>
        <dsp:cNvSpPr/>
      </dsp:nvSpPr>
      <dsp:spPr>
        <a:xfrm>
          <a:off x="4399688" y="2674378"/>
          <a:ext cx="2369063" cy="1218374"/>
        </a:xfrm>
        <a:prstGeom prst="rect">
          <a:avLst/>
        </a:prstGeom>
        <a:noFill/>
        <a:ln w="400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do ensino e aprendizagem</a:t>
          </a:r>
          <a:endParaRPr lang="pt-BR" sz="2400" kern="1200" dirty="0"/>
        </a:p>
      </dsp:txBody>
      <dsp:txXfrm>
        <a:off x="4399688" y="2674378"/>
        <a:ext cx="2369063" cy="12183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B4577F-5CB8-4826-A357-925F67253417}">
      <dsp:nvSpPr>
        <dsp:cNvPr id="0" name=""/>
        <dsp:cNvSpPr/>
      </dsp:nvSpPr>
      <dsp:spPr>
        <a:xfrm>
          <a:off x="0" y="1450833"/>
          <a:ext cx="72008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CEF0D1-9071-41C8-BCE1-FBB39D6F5D59}">
      <dsp:nvSpPr>
        <dsp:cNvPr id="0" name=""/>
        <dsp:cNvSpPr/>
      </dsp:nvSpPr>
      <dsp:spPr>
        <a:xfrm>
          <a:off x="360040" y="525969"/>
          <a:ext cx="5040560" cy="11610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O órgão gestor providencia as condições para as escolas fazerem seu trabalho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360040" y="525969"/>
        <a:ext cx="5040560" cy="1161023"/>
      </dsp:txXfrm>
    </dsp:sp>
    <dsp:sp modelId="{F7E1A909-4E15-4434-8D15-86F8D75C1515}">
      <dsp:nvSpPr>
        <dsp:cNvPr id="0" name=""/>
        <dsp:cNvSpPr/>
      </dsp:nvSpPr>
      <dsp:spPr>
        <a:xfrm>
          <a:off x="0" y="2754212"/>
          <a:ext cx="72008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-8103780"/>
              <a:satOff val="16667"/>
              <a:lumOff val="-12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4E5385-A193-4884-9569-0B071C7DDE87}">
      <dsp:nvSpPr>
        <dsp:cNvPr id="0" name=""/>
        <dsp:cNvSpPr/>
      </dsp:nvSpPr>
      <dsp:spPr>
        <a:xfrm>
          <a:off x="360040" y="1940433"/>
          <a:ext cx="5040560" cy="1049939"/>
        </a:xfrm>
        <a:prstGeom prst="roundRect">
          <a:avLst/>
        </a:prstGeom>
        <a:solidFill>
          <a:schemeClr val="accent2">
            <a:hueOff val="-8103780"/>
            <a:satOff val="16667"/>
            <a:lumOff val="-1274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A gestão escolar providencia as condições para que os professores façam seu trabalho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360040" y="1940433"/>
        <a:ext cx="5040560" cy="1049939"/>
      </dsp:txXfrm>
    </dsp:sp>
    <dsp:sp modelId="{F62C4DD1-7497-4FB9-AF8F-2D40D30B108D}">
      <dsp:nvSpPr>
        <dsp:cNvPr id="0" name=""/>
        <dsp:cNvSpPr/>
      </dsp:nvSpPr>
      <dsp:spPr>
        <a:xfrm>
          <a:off x="0" y="4199174"/>
          <a:ext cx="72008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-16207560"/>
              <a:satOff val="33334"/>
              <a:lumOff val="-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C8381-F321-4343-87AC-8C05CEFA5579}">
      <dsp:nvSpPr>
        <dsp:cNvPr id="0" name=""/>
        <dsp:cNvSpPr/>
      </dsp:nvSpPr>
      <dsp:spPr>
        <a:xfrm>
          <a:off x="360040" y="3243812"/>
          <a:ext cx="5040560" cy="1191521"/>
        </a:xfrm>
        <a:prstGeom prst="roundRect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A gestão do ensino aprendizagem garante as condições para que TODOS os alunos aprendam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360040" y="3243812"/>
        <a:ext cx="5040560" cy="1191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EAD8DBA-3F61-4184-BA50-472E2EC84A26}" type="datetimeFigureOut">
              <a:rPr lang="pt-BR" smtClean="0"/>
              <a:t>18/10/2016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0A030E-AC70-4B33-8961-C9E45CC7F9C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pt-BR" dirty="0" smtClean="0"/>
          </a:p>
          <a:p>
            <a:pPr algn="ctr"/>
            <a:r>
              <a:rPr lang="pt-BR" sz="4600" dirty="0" smtClean="0">
                <a:solidFill>
                  <a:schemeClr val="tx1"/>
                </a:solidFill>
              </a:rPr>
              <a:t>Lidando </a:t>
            </a:r>
            <a:r>
              <a:rPr lang="pt-BR" sz="4600" dirty="0" smtClean="0">
                <a:solidFill>
                  <a:schemeClr val="tx1"/>
                </a:solidFill>
              </a:rPr>
              <a:t>com a inclusão no dia a dia escolar</a:t>
            </a:r>
            <a:endParaRPr lang="pt-BR" sz="4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9526" y="548681"/>
            <a:ext cx="5170906" cy="285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um trajeto</a:t>
            </a:r>
            <a:endParaRPr lang="pt-BR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4869112" cy="1440160"/>
          </a:xfrm>
          <a:prstGeom prst="rect">
            <a:avLst/>
          </a:prstGeom>
          <a:noFill/>
          <a:ln w="285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645024"/>
            <a:ext cx="4248472" cy="1678914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o essencial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899592" y="1628800"/>
          <a:ext cx="67687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Gestão – rede de relações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graphicFrame>
        <p:nvGraphicFramePr>
          <p:cNvPr id="4" name="Diagrama 3"/>
          <p:cNvGraphicFramePr/>
          <p:nvPr/>
        </p:nvGraphicFramePr>
        <p:xfrm>
          <a:off x="539552" y="1397000"/>
          <a:ext cx="720080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Definindo o nosso ponto de fuga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553" y="2636912"/>
            <a:ext cx="5921397" cy="2148607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essencial: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A ação gestora como proponente  e organizadora das condições de inclusão, de todos.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Inclusão que começa com os funcionários, professores e, assim, culmina em melhores condições de escolarização de todos os alunos.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Sugestões: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Monitoria e tutoria entre alunos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Monitoria e tutoria entre professores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Monitoria e tutoria entre professores </a:t>
            </a:r>
            <a:r>
              <a:rPr lang="pt-BR" smtClean="0"/>
              <a:t>e alunos</a:t>
            </a:r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139</Words>
  <Application>Microsoft Office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Opulento</vt:lpstr>
      <vt:lpstr>Slide 1</vt:lpstr>
      <vt:lpstr>Definindo um trajeto</vt:lpstr>
      <vt:lpstr>Definindo o essencial </vt:lpstr>
      <vt:lpstr>Gestão – rede de relações</vt:lpstr>
      <vt:lpstr>Definindo o nosso ponto de fuga</vt:lpstr>
      <vt:lpstr>O essencial:</vt:lpstr>
      <vt:lpstr>Sugestões: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Luciana Cury</dc:creator>
  <cp:lastModifiedBy>Luciana Cury</cp:lastModifiedBy>
  <cp:revision>11</cp:revision>
  <dcterms:created xsi:type="dcterms:W3CDTF">2016-10-18T23:53:42Z</dcterms:created>
  <dcterms:modified xsi:type="dcterms:W3CDTF">2016-10-19T01:11:42Z</dcterms:modified>
</cp:coreProperties>
</file>