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1" r:id="rId6"/>
    <p:sldId id="267" r:id="rId7"/>
    <p:sldId id="266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97BCE4-49DC-4161-A534-AD5BA66462C0}" type="doc">
      <dgm:prSet loTypeId="urn:microsoft.com/office/officeart/2005/8/layout/radial5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pt-BR"/>
        </a:p>
      </dgm:t>
    </dgm:pt>
    <dgm:pt modelId="{57148CE1-662C-4885-BCFC-1066F41E3C0A}">
      <dgm:prSet phldrT="[Texto]" custT="1"/>
      <dgm:spPr/>
      <dgm:t>
        <a:bodyPr/>
        <a:lstStyle/>
        <a:p>
          <a:r>
            <a:rPr lang="pt-BR" sz="1600" b="1" dirty="0">
              <a:solidFill>
                <a:schemeClr val="tx1"/>
              </a:solidFill>
            </a:rPr>
            <a:t>Estudantes </a:t>
          </a:r>
        </a:p>
      </dgm:t>
    </dgm:pt>
    <dgm:pt modelId="{D26E68E9-7394-4A70-8129-227847003760}" type="parTrans" cxnId="{C7FE8F5B-FC53-4972-B5CB-4C31137C5DBF}">
      <dgm:prSet/>
      <dgm:spPr/>
      <dgm:t>
        <a:bodyPr/>
        <a:lstStyle/>
        <a:p>
          <a:endParaRPr lang="pt-BR"/>
        </a:p>
      </dgm:t>
    </dgm:pt>
    <dgm:pt modelId="{8C8A82E4-8B89-4789-ACAA-80B160C28DD8}" type="sibTrans" cxnId="{C7FE8F5B-FC53-4972-B5CB-4C31137C5DBF}">
      <dgm:prSet/>
      <dgm:spPr/>
      <dgm:t>
        <a:bodyPr/>
        <a:lstStyle/>
        <a:p>
          <a:endParaRPr lang="pt-BR"/>
        </a:p>
      </dgm:t>
    </dgm:pt>
    <dgm:pt modelId="{757CA950-A732-445C-B265-86E76C58800F}">
      <dgm:prSet phldrT="[Texto]" custT="1"/>
      <dgm:spPr/>
      <dgm:t>
        <a:bodyPr/>
        <a:lstStyle/>
        <a:p>
          <a:r>
            <a:rPr lang="pt-BR" sz="1600" dirty="0">
              <a:solidFill>
                <a:schemeClr val="tx1"/>
              </a:solidFill>
            </a:rPr>
            <a:t>Cognitivas</a:t>
          </a:r>
        </a:p>
        <a:p>
          <a:r>
            <a:rPr lang="pt-BR" sz="1600" dirty="0">
              <a:solidFill>
                <a:schemeClr val="tx1"/>
              </a:solidFill>
            </a:rPr>
            <a:t>Intelectuais  </a:t>
          </a:r>
        </a:p>
      </dgm:t>
    </dgm:pt>
    <dgm:pt modelId="{FD256BA8-C6FB-4D39-A05B-A2B3BA0E1B37}" type="parTrans" cxnId="{57C2915F-250D-40C6-9B00-3FF5FF846EC2}">
      <dgm:prSet/>
      <dgm:spPr/>
      <dgm:t>
        <a:bodyPr/>
        <a:lstStyle/>
        <a:p>
          <a:endParaRPr lang="pt-BR"/>
        </a:p>
      </dgm:t>
    </dgm:pt>
    <dgm:pt modelId="{6C222E1D-C222-4A49-B7B2-370FFF54DDE6}" type="sibTrans" cxnId="{57C2915F-250D-40C6-9B00-3FF5FF846EC2}">
      <dgm:prSet/>
      <dgm:spPr/>
      <dgm:t>
        <a:bodyPr/>
        <a:lstStyle/>
        <a:p>
          <a:endParaRPr lang="pt-BR"/>
        </a:p>
      </dgm:t>
    </dgm:pt>
    <dgm:pt modelId="{A6F65585-0CEE-405E-A0AE-D806B731B3C9}">
      <dgm:prSet phldrT="[Texto]" custT="1"/>
      <dgm:spPr/>
      <dgm:t>
        <a:bodyPr/>
        <a:lstStyle/>
        <a:p>
          <a:r>
            <a:rPr lang="pt-BR" sz="1600" dirty="0">
              <a:solidFill>
                <a:schemeClr val="tx1"/>
              </a:solidFill>
            </a:rPr>
            <a:t>Motoras Equilíbrio e Autonomia  </a:t>
          </a:r>
        </a:p>
      </dgm:t>
    </dgm:pt>
    <dgm:pt modelId="{D8F681F3-CFC8-47AD-B5FE-42926639B4C0}" type="parTrans" cxnId="{7C8EEED8-60C3-4842-9771-DCDEB536C983}">
      <dgm:prSet/>
      <dgm:spPr/>
      <dgm:t>
        <a:bodyPr/>
        <a:lstStyle/>
        <a:p>
          <a:endParaRPr lang="pt-BR"/>
        </a:p>
      </dgm:t>
    </dgm:pt>
    <dgm:pt modelId="{1D3588A0-2D8B-424E-B540-ABDF57C92534}" type="sibTrans" cxnId="{7C8EEED8-60C3-4842-9771-DCDEB536C983}">
      <dgm:prSet/>
      <dgm:spPr/>
      <dgm:t>
        <a:bodyPr/>
        <a:lstStyle/>
        <a:p>
          <a:endParaRPr lang="pt-BR"/>
        </a:p>
      </dgm:t>
    </dgm:pt>
    <dgm:pt modelId="{5780DACA-1D04-4275-B1B8-7BD00C33EE94}">
      <dgm:prSet phldrT="[Texto]" custT="1"/>
      <dgm:spPr/>
      <dgm:t>
        <a:bodyPr/>
        <a:lstStyle/>
        <a:p>
          <a:r>
            <a:rPr lang="pt-BR" sz="2400" dirty="0">
              <a:solidFill>
                <a:schemeClr val="tx1"/>
              </a:solidFill>
            </a:rPr>
            <a:t>Afetiva </a:t>
          </a:r>
        </a:p>
      </dgm:t>
    </dgm:pt>
    <dgm:pt modelId="{70BB8502-0605-480D-BF37-99AF667D5920}" type="parTrans" cxnId="{834653FD-E304-4DB0-85FB-A92299CC4C4C}">
      <dgm:prSet/>
      <dgm:spPr/>
      <dgm:t>
        <a:bodyPr/>
        <a:lstStyle/>
        <a:p>
          <a:endParaRPr lang="pt-BR"/>
        </a:p>
      </dgm:t>
    </dgm:pt>
    <dgm:pt modelId="{16AC55EE-88BC-4016-842B-8DF2B9DACC37}" type="sibTrans" cxnId="{834653FD-E304-4DB0-85FB-A92299CC4C4C}">
      <dgm:prSet/>
      <dgm:spPr/>
      <dgm:t>
        <a:bodyPr/>
        <a:lstStyle/>
        <a:p>
          <a:endParaRPr lang="pt-BR"/>
        </a:p>
      </dgm:t>
    </dgm:pt>
    <dgm:pt modelId="{C3665781-50D2-4C43-BDBD-235495A7511F}">
      <dgm:prSet phldrT="[Texto]" custT="1"/>
      <dgm:spPr/>
      <dgm:t>
        <a:bodyPr/>
        <a:lstStyle/>
        <a:p>
          <a:r>
            <a:rPr lang="pt-BR" sz="1800" dirty="0">
              <a:solidFill>
                <a:schemeClr val="tx1"/>
              </a:solidFill>
            </a:rPr>
            <a:t>Relações interpessoais </a:t>
          </a:r>
        </a:p>
        <a:p>
          <a:endParaRPr lang="pt-BR" sz="1800" dirty="0"/>
        </a:p>
      </dgm:t>
    </dgm:pt>
    <dgm:pt modelId="{F28527FD-E1AD-4064-B4EB-953E521989D7}" type="parTrans" cxnId="{56E3A313-5E16-47D0-BF24-B208CDA37786}">
      <dgm:prSet/>
      <dgm:spPr/>
      <dgm:t>
        <a:bodyPr/>
        <a:lstStyle/>
        <a:p>
          <a:endParaRPr lang="pt-BR"/>
        </a:p>
      </dgm:t>
    </dgm:pt>
    <dgm:pt modelId="{6152A861-BB90-4985-BBAF-EB7AFBEBF021}" type="sibTrans" cxnId="{56E3A313-5E16-47D0-BF24-B208CDA37786}">
      <dgm:prSet/>
      <dgm:spPr/>
      <dgm:t>
        <a:bodyPr/>
        <a:lstStyle/>
        <a:p>
          <a:endParaRPr lang="pt-BR"/>
        </a:p>
      </dgm:t>
    </dgm:pt>
    <dgm:pt modelId="{90D6EC36-337E-4D32-8B39-BDBC97A791F4}" type="pres">
      <dgm:prSet presAssocID="{A097BCE4-49DC-4161-A534-AD5BA66462C0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EA5EDE2-66DB-48D1-8E24-BE4EA5F8D2CD}" type="pres">
      <dgm:prSet presAssocID="{57148CE1-662C-4885-BCFC-1066F41E3C0A}" presName="centerShape" presStyleLbl="node0" presStyleIdx="0" presStyleCnt="1"/>
      <dgm:spPr/>
    </dgm:pt>
    <dgm:pt modelId="{8E807D7E-E82B-4574-80CE-C676895F3B18}" type="pres">
      <dgm:prSet presAssocID="{FD256BA8-C6FB-4D39-A05B-A2B3BA0E1B37}" presName="parTrans" presStyleLbl="sibTrans2D1" presStyleIdx="0" presStyleCnt="4"/>
      <dgm:spPr/>
    </dgm:pt>
    <dgm:pt modelId="{413EE7B5-0DCA-48F4-BD58-46F0C818544D}" type="pres">
      <dgm:prSet presAssocID="{FD256BA8-C6FB-4D39-A05B-A2B3BA0E1B37}" presName="connectorText" presStyleLbl="sibTrans2D1" presStyleIdx="0" presStyleCnt="4"/>
      <dgm:spPr/>
    </dgm:pt>
    <dgm:pt modelId="{D97B76C8-249D-464C-B88D-7F9E47248D76}" type="pres">
      <dgm:prSet presAssocID="{757CA950-A732-445C-B265-86E76C58800F}" presName="node" presStyleLbl="node1" presStyleIdx="0" presStyleCnt="4" custScaleX="128153" custScaleY="104016">
        <dgm:presLayoutVars>
          <dgm:bulletEnabled val="1"/>
        </dgm:presLayoutVars>
      </dgm:prSet>
      <dgm:spPr/>
    </dgm:pt>
    <dgm:pt modelId="{15716C58-D6DC-416F-93CA-8C649453631D}" type="pres">
      <dgm:prSet presAssocID="{D8F681F3-CFC8-47AD-B5FE-42926639B4C0}" presName="parTrans" presStyleLbl="sibTrans2D1" presStyleIdx="1" presStyleCnt="4"/>
      <dgm:spPr/>
    </dgm:pt>
    <dgm:pt modelId="{68BADB67-C6B5-4D61-BE65-51978244C3F3}" type="pres">
      <dgm:prSet presAssocID="{D8F681F3-CFC8-47AD-B5FE-42926639B4C0}" presName="connectorText" presStyleLbl="sibTrans2D1" presStyleIdx="1" presStyleCnt="4"/>
      <dgm:spPr/>
    </dgm:pt>
    <dgm:pt modelId="{53A75E38-C5D0-44B1-8D1C-999F21F5D346}" type="pres">
      <dgm:prSet presAssocID="{A6F65585-0CEE-405E-A0AE-D806B731B3C9}" presName="node" presStyleLbl="node1" presStyleIdx="1" presStyleCnt="4" custScaleX="116837" custScaleY="126356">
        <dgm:presLayoutVars>
          <dgm:bulletEnabled val="1"/>
        </dgm:presLayoutVars>
      </dgm:prSet>
      <dgm:spPr/>
    </dgm:pt>
    <dgm:pt modelId="{A23D7AE4-8346-4A87-A3B8-DC3A44FD1FF7}" type="pres">
      <dgm:prSet presAssocID="{70BB8502-0605-480D-BF37-99AF667D5920}" presName="parTrans" presStyleLbl="sibTrans2D1" presStyleIdx="2" presStyleCnt="4"/>
      <dgm:spPr/>
    </dgm:pt>
    <dgm:pt modelId="{115FDD62-BAA4-4641-97D5-E4F9D0A5272C}" type="pres">
      <dgm:prSet presAssocID="{70BB8502-0605-480D-BF37-99AF667D5920}" presName="connectorText" presStyleLbl="sibTrans2D1" presStyleIdx="2" presStyleCnt="4"/>
      <dgm:spPr/>
    </dgm:pt>
    <dgm:pt modelId="{F78C646B-D0C2-490E-8663-70A0CFA72D41}" type="pres">
      <dgm:prSet presAssocID="{5780DACA-1D04-4275-B1B8-7BD00C33EE94}" presName="node" presStyleLbl="node1" presStyleIdx="2" presStyleCnt="4" custScaleX="139524" custScaleY="103349">
        <dgm:presLayoutVars>
          <dgm:bulletEnabled val="1"/>
        </dgm:presLayoutVars>
      </dgm:prSet>
      <dgm:spPr/>
    </dgm:pt>
    <dgm:pt modelId="{EDFC84DD-42B6-4902-89C7-1F615E94B60D}" type="pres">
      <dgm:prSet presAssocID="{F28527FD-E1AD-4064-B4EB-953E521989D7}" presName="parTrans" presStyleLbl="sibTrans2D1" presStyleIdx="3" presStyleCnt="4"/>
      <dgm:spPr/>
    </dgm:pt>
    <dgm:pt modelId="{9A4F2B82-8430-49F0-B419-015132A92264}" type="pres">
      <dgm:prSet presAssocID="{F28527FD-E1AD-4064-B4EB-953E521989D7}" presName="connectorText" presStyleLbl="sibTrans2D1" presStyleIdx="3" presStyleCnt="4"/>
      <dgm:spPr/>
    </dgm:pt>
    <dgm:pt modelId="{6F401683-FD8E-41BE-BBF1-3155F0F93051}" type="pres">
      <dgm:prSet presAssocID="{C3665781-50D2-4C43-BDBD-235495A7511F}" presName="node" presStyleLbl="node1" presStyleIdx="3" presStyleCnt="4" custScaleX="130232" custScaleY="129299">
        <dgm:presLayoutVars>
          <dgm:bulletEnabled val="1"/>
        </dgm:presLayoutVars>
      </dgm:prSet>
      <dgm:spPr/>
    </dgm:pt>
  </dgm:ptLst>
  <dgm:cxnLst>
    <dgm:cxn modelId="{8CE2BF0A-70E1-46FF-976D-7DBF3959FBD6}" type="presOf" srcId="{757CA950-A732-445C-B265-86E76C58800F}" destId="{D97B76C8-249D-464C-B88D-7F9E47248D76}" srcOrd="0" destOrd="0" presId="urn:microsoft.com/office/officeart/2005/8/layout/radial5"/>
    <dgm:cxn modelId="{56E3A313-5E16-47D0-BF24-B208CDA37786}" srcId="{57148CE1-662C-4885-BCFC-1066F41E3C0A}" destId="{C3665781-50D2-4C43-BDBD-235495A7511F}" srcOrd="3" destOrd="0" parTransId="{F28527FD-E1AD-4064-B4EB-953E521989D7}" sibTransId="{6152A861-BB90-4985-BBAF-EB7AFBEBF021}"/>
    <dgm:cxn modelId="{4BE65B17-83EB-4680-8EA1-A064D03226A9}" type="presOf" srcId="{A097BCE4-49DC-4161-A534-AD5BA66462C0}" destId="{90D6EC36-337E-4D32-8B39-BDBC97A791F4}" srcOrd="0" destOrd="0" presId="urn:microsoft.com/office/officeart/2005/8/layout/radial5"/>
    <dgm:cxn modelId="{C7FE8F5B-FC53-4972-B5CB-4C31137C5DBF}" srcId="{A097BCE4-49DC-4161-A534-AD5BA66462C0}" destId="{57148CE1-662C-4885-BCFC-1066F41E3C0A}" srcOrd="0" destOrd="0" parTransId="{D26E68E9-7394-4A70-8129-227847003760}" sibTransId="{8C8A82E4-8B89-4789-ACAA-80B160C28DD8}"/>
    <dgm:cxn modelId="{57C2915F-250D-40C6-9B00-3FF5FF846EC2}" srcId="{57148CE1-662C-4885-BCFC-1066F41E3C0A}" destId="{757CA950-A732-445C-B265-86E76C58800F}" srcOrd="0" destOrd="0" parTransId="{FD256BA8-C6FB-4D39-A05B-A2B3BA0E1B37}" sibTransId="{6C222E1D-C222-4A49-B7B2-370FFF54DDE6}"/>
    <dgm:cxn modelId="{2D5AF04B-1615-45C7-891D-F07AF1F5A0E8}" type="presOf" srcId="{C3665781-50D2-4C43-BDBD-235495A7511F}" destId="{6F401683-FD8E-41BE-BBF1-3155F0F93051}" srcOrd="0" destOrd="0" presId="urn:microsoft.com/office/officeart/2005/8/layout/radial5"/>
    <dgm:cxn modelId="{2646FC51-6637-4894-9CE7-ED3B6128E14D}" type="presOf" srcId="{FD256BA8-C6FB-4D39-A05B-A2B3BA0E1B37}" destId="{8E807D7E-E82B-4574-80CE-C676895F3B18}" srcOrd="0" destOrd="0" presId="urn:microsoft.com/office/officeart/2005/8/layout/radial5"/>
    <dgm:cxn modelId="{7F415C52-624F-4633-A10B-9D29590CF7C2}" type="presOf" srcId="{70BB8502-0605-480D-BF37-99AF667D5920}" destId="{A23D7AE4-8346-4A87-A3B8-DC3A44FD1FF7}" srcOrd="0" destOrd="0" presId="urn:microsoft.com/office/officeart/2005/8/layout/radial5"/>
    <dgm:cxn modelId="{17804E54-FDC5-4FDF-B091-75EF887F4C4B}" type="presOf" srcId="{5780DACA-1D04-4275-B1B8-7BD00C33EE94}" destId="{F78C646B-D0C2-490E-8663-70A0CFA72D41}" srcOrd="0" destOrd="0" presId="urn:microsoft.com/office/officeart/2005/8/layout/radial5"/>
    <dgm:cxn modelId="{BB061D82-8221-4F2F-BDE5-3D8DF08085EC}" type="presOf" srcId="{57148CE1-662C-4885-BCFC-1066F41E3C0A}" destId="{1EA5EDE2-66DB-48D1-8E24-BE4EA5F8D2CD}" srcOrd="0" destOrd="0" presId="urn:microsoft.com/office/officeart/2005/8/layout/radial5"/>
    <dgm:cxn modelId="{3753168C-4780-4782-B82F-58B3BDDC8954}" type="presOf" srcId="{F28527FD-E1AD-4064-B4EB-953E521989D7}" destId="{9A4F2B82-8430-49F0-B419-015132A92264}" srcOrd="1" destOrd="0" presId="urn:microsoft.com/office/officeart/2005/8/layout/radial5"/>
    <dgm:cxn modelId="{EB380A91-96AC-4687-96D5-92A7B242182C}" type="presOf" srcId="{A6F65585-0CEE-405E-A0AE-D806B731B3C9}" destId="{53A75E38-C5D0-44B1-8D1C-999F21F5D346}" srcOrd="0" destOrd="0" presId="urn:microsoft.com/office/officeart/2005/8/layout/radial5"/>
    <dgm:cxn modelId="{E7FFED93-32D6-458E-8DF2-169007EF5093}" type="presOf" srcId="{D8F681F3-CFC8-47AD-B5FE-42926639B4C0}" destId="{68BADB67-C6B5-4D61-BE65-51978244C3F3}" srcOrd="1" destOrd="0" presId="urn:microsoft.com/office/officeart/2005/8/layout/radial5"/>
    <dgm:cxn modelId="{6BE4A8B6-91D8-4E56-A577-4F2F7928D31D}" type="presOf" srcId="{FD256BA8-C6FB-4D39-A05B-A2B3BA0E1B37}" destId="{413EE7B5-0DCA-48F4-BD58-46F0C818544D}" srcOrd="1" destOrd="0" presId="urn:microsoft.com/office/officeart/2005/8/layout/radial5"/>
    <dgm:cxn modelId="{6711D1B7-7FFE-408B-A7B3-73385A330801}" type="presOf" srcId="{D8F681F3-CFC8-47AD-B5FE-42926639B4C0}" destId="{15716C58-D6DC-416F-93CA-8C649453631D}" srcOrd="0" destOrd="0" presId="urn:microsoft.com/office/officeart/2005/8/layout/radial5"/>
    <dgm:cxn modelId="{2542B1CD-7F6B-4CB8-A6E1-C5BB5E731E91}" type="presOf" srcId="{70BB8502-0605-480D-BF37-99AF667D5920}" destId="{115FDD62-BAA4-4641-97D5-E4F9D0A5272C}" srcOrd="1" destOrd="0" presId="urn:microsoft.com/office/officeart/2005/8/layout/radial5"/>
    <dgm:cxn modelId="{7C8EEED8-60C3-4842-9771-DCDEB536C983}" srcId="{57148CE1-662C-4885-BCFC-1066F41E3C0A}" destId="{A6F65585-0CEE-405E-A0AE-D806B731B3C9}" srcOrd="1" destOrd="0" parTransId="{D8F681F3-CFC8-47AD-B5FE-42926639B4C0}" sibTransId="{1D3588A0-2D8B-424E-B540-ABDF57C92534}"/>
    <dgm:cxn modelId="{FE86B8E7-E43C-4071-9C04-BE126B67E898}" type="presOf" srcId="{F28527FD-E1AD-4064-B4EB-953E521989D7}" destId="{EDFC84DD-42B6-4902-89C7-1F615E94B60D}" srcOrd="0" destOrd="0" presId="urn:microsoft.com/office/officeart/2005/8/layout/radial5"/>
    <dgm:cxn modelId="{834653FD-E304-4DB0-85FB-A92299CC4C4C}" srcId="{57148CE1-662C-4885-BCFC-1066F41E3C0A}" destId="{5780DACA-1D04-4275-B1B8-7BD00C33EE94}" srcOrd="2" destOrd="0" parTransId="{70BB8502-0605-480D-BF37-99AF667D5920}" sibTransId="{16AC55EE-88BC-4016-842B-8DF2B9DACC37}"/>
    <dgm:cxn modelId="{1B543FFC-55D9-42A5-97B4-0510061B9FF7}" type="presParOf" srcId="{90D6EC36-337E-4D32-8B39-BDBC97A791F4}" destId="{1EA5EDE2-66DB-48D1-8E24-BE4EA5F8D2CD}" srcOrd="0" destOrd="0" presId="urn:microsoft.com/office/officeart/2005/8/layout/radial5"/>
    <dgm:cxn modelId="{D3D06494-8249-4826-95B5-3037B89FA65E}" type="presParOf" srcId="{90D6EC36-337E-4D32-8B39-BDBC97A791F4}" destId="{8E807D7E-E82B-4574-80CE-C676895F3B18}" srcOrd="1" destOrd="0" presId="urn:microsoft.com/office/officeart/2005/8/layout/radial5"/>
    <dgm:cxn modelId="{626AE250-1156-4BBC-8CF8-5451E568A244}" type="presParOf" srcId="{8E807D7E-E82B-4574-80CE-C676895F3B18}" destId="{413EE7B5-0DCA-48F4-BD58-46F0C818544D}" srcOrd="0" destOrd="0" presId="urn:microsoft.com/office/officeart/2005/8/layout/radial5"/>
    <dgm:cxn modelId="{83C0E346-D738-4F8B-8C89-853BE35AE87F}" type="presParOf" srcId="{90D6EC36-337E-4D32-8B39-BDBC97A791F4}" destId="{D97B76C8-249D-464C-B88D-7F9E47248D76}" srcOrd="2" destOrd="0" presId="urn:microsoft.com/office/officeart/2005/8/layout/radial5"/>
    <dgm:cxn modelId="{B096DC97-1884-40C4-B8ED-CA140DE90EF8}" type="presParOf" srcId="{90D6EC36-337E-4D32-8B39-BDBC97A791F4}" destId="{15716C58-D6DC-416F-93CA-8C649453631D}" srcOrd="3" destOrd="0" presId="urn:microsoft.com/office/officeart/2005/8/layout/radial5"/>
    <dgm:cxn modelId="{4429A0E0-50BF-429F-88FD-C7B715F62EC6}" type="presParOf" srcId="{15716C58-D6DC-416F-93CA-8C649453631D}" destId="{68BADB67-C6B5-4D61-BE65-51978244C3F3}" srcOrd="0" destOrd="0" presId="urn:microsoft.com/office/officeart/2005/8/layout/radial5"/>
    <dgm:cxn modelId="{4EDFC3B2-7FC1-434C-9E46-28521F3F8C08}" type="presParOf" srcId="{90D6EC36-337E-4D32-8B39-BDBC97A791F4}" destId="{53A75E38-C5D0-44B1-8D1C-999F21F5D346}" srcOrd="4" destOrd="0" presId="urn:microsoft.com/office/officeart/2005/8/layout/radial5"/>
    <dgm:cxn modelId="{DCBD3EE7-B14C-442C-B1F4-322B07114D0D}" type="presParOf" srcId="{90D6EC36-337E-4D32-8B39-BDBC97A791F4}" destId="{A23D7AE4-8346-4A87-A3B8-DC3A44FD1FF7}" srcOrd="5" destOrd="0" presId="urn:microsoft.com/office/officeart/2005/8/layout/radial5"/>
    <dgm:cxn modelId="{9C799325-5DF2-4A37-87FB-659E1A4B09B0}" type="presParOf" srcId="{A23D7AE4-8346-4A87-A3B8-DC3A44FD1FF7}" destId="{115FDD62-BAA4-4641-97D5-E4F9D0A5272C}" srcOrd="0" destOrd="0" presId="urn:microsoft.com/office/officeart/2005/8/layout/radial5"/>
    <dgm:cxn modelId="{BAC44131-2D06-4EF5-861F-70A0AD4CB41B}" type="presParOf" srcId="{90D6EC36-337E-4D32-8B39-BDBC97A791F4}" destId="{F78C646B-D0C2-490E-8663-70A0CFA72D41}" srcOrd="6" destOrd="0" presId="urn:microsoft.com/office/officeart/2005/8/layout/radial5"/>
    <dgm:cxn modelId="{A736B0FF-47EB-47FD-95D3-826EBA355E85}" type="presParOf" srcId="{90D6EC36-337E-4D32-8B39-BDBC97A791F4}" destId="{EDFC84DD-42B6-4902-89C7-1F615E94B60D}" srcOrd="7" destOrd="0" presId="urn:microsoft.com/office/officeart/2005/8/layout/radial5"/>
    <dgm:cxn modelId="{9D7BC779-6253-4F0E-96F9-24291AE869DE}" type="presParOf" srcId="{EDFC84DD-42B6-4902-89C7-1F615E94B60D}" destId="{9A4F2B82-8430-49F0-B419-015132A92264}" srcOrd="0" destOrd="0" presId="urn:microsoft.com/office/officeart/2005/8/layout/radial5"/>
    <dgm:cxn modelId="{4BDA0AC2-5568-466F-99A8-63748A366C83}" type="presParOf" srcId="{90D6EC36-337E-4D32-8B39-BDBC97A791F4}" destId="{6F401683-FD8E-41BE-BBF1-3155F0F93051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19EA60-03F0-4C8F-8F51-53A63BDB3378}" type="doc">
      <dgm:prSet loTypeId="urn:microsoft.com/office/officeart/2005/8/layout/hierarchy5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5155345A-9448-4D2C-A078-C5CD169449B9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CF/1988</a:t>
          </a:r>
        </a:p>
        <a:p>
          <a:r>
            <a:rPr lang="pt-BR" dirty="0">
              <a:solidFill>
                <a:schemeClr val="tx1"/>
              </a:solidFill>
            </a:rPr>
            <a:t>LDBEN/1996</a:t>
          </a:r>
        </a:p>
        <a:p>
          <a:r>
            <a:rPr lang="pt-BR" dirty="0">
              <a:solidFill>
                <a:schemeClr val="tx1"/>
              </a:solidFill>
            </a:rPr>
            <a:t>BNCC/2017</a:t>
          </a:r>
        </a:p>
        <a:p>
          <a:r>
            <a:rPr lang="pt-BR" dirty="0">
              <a:solidFill>
                <a:schemeClr val="tx1"/>
              </a:solidFill>
            </a:rPr>
            <a:t>PNE/2015</a:t>
          </a:r>
        </a:p>
      </dgm:t>
    </dgm:pt>
    <dgm:pt modelId="{5D76AD1A-81AA-42B5-BB78-652A28B14E42}" type="parTrans" cxnId="{77018C7B-923C-46A8-9EF2-F2C56AAE576D}">
      <dgm:prSet/>
      <dgm:spPr/>
      <dgm:t>
        <a:bodyPr/>
        <a:lstStyle/>
        <a:p>
          <a:endParaRPr lang="pt-BR"/>
        </a:p>
      </dgm:t>
    </dgm:pt>
    <dgm:pt modelId="{8235D515-4B29-4A84-84DF-B7439CB454E6}" type="sibTrans" cxnId="{77018C7B-923C-46A8-9EF2-F2C56AAE576D}">
      <dgm:prSet/>
      <dgm:spPr/>
      <dgm:t>
        <a:bodyPr/>
        <a:lstStyle/>
        <a:p>
          <a:endParaRPr lang="pt-BR"/>
        </a:p>
      </dgm:t>
    </dgm:pt>
    <dgm:pt modelId="{2424AB5E-D6C2-476D-B912-848DBFEBCB74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BNCC/2017</a:t>
          </a:r>
        </a:p>
        <a:p>
          <a:r>
            <a:rPr lang="pt-BR" dirty="0">
              <a:solidFill>
                <a:schemeClr val="tx1"/>
              </a:solidFill>
            </a:rPr>
            <a:t>PEE/SP 2016</a:t>
          </a:r>
        </a:p>
      </dgm:t>
    </dgm:pt>
    <dgm:pt modelId="{E35EE753-C6D8-4DB9-BA6B-9EA4E42778C5}" type="parTrans" cxnId="{1B37551A-4C50-46FA-9E74-19DDFB5EECD5}">
      <dgm:prSet/>
      <dgm:spPr/>
      <dgm:t>
        <a:bodyPr/>
        <a:lstStyle/>
        <a:p>
          <a:endParaRPr lang="pt-BR"/>
        </a:p>
      </dgm:t>
    </dgm:pt>
    <dgm:pt modelId="{CDF46F1B-EAFB-4BD9-A48B-BD5789E0C94B}" type="sibTrans" cxnId="{1B37551A-4C50-46FA-9E74-19DDFB5EECD5}">
      <dgm:prSet/>
      <dgm:spPr/>
      <dgm:t>
        <a:bodyPr/>
        <a:lstStyle/>
        <a:p>
          <a:endParaRPr lang="pt-BR"/>
        </a:p>
      </dgm:t>
    </dgm:pt>
    <dgm:pt modelId="{A7F9917F-9799-408B-A608-B5D70E22F08D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PME</a:t>
          </a:r>
        </a:p>
      </dgm:t>
    </dgm:pt>
    <dgm:pt modelId="{F93C04BF-E841-43E6-8527-9B0C6DE8A9AA}" type="parTrans" cxnId="{1C56E469-7782-4FC7-9B1C-FF313C5755D3}">
      <dgm:prSet/>
      <dgm:spPr/>
      <dgm:t>
        <a:bodyPr/>
        <a:lstStyle/>
        <a:p>
          <a:endParaRPr lang="pt-BR"/>
        </a:p>
      </dgm:t>
    </dgm:pt>
    <dgm:pt modelId="{898D0651-C2A9-4BC6-8321-4DBEB6C795A9}" type="sibTrans" cxnId="{1C56E469-7782-4FC7-9B1C-FF313C5755D3}">
      <dgm:prSet/>
      <dgm:spPr/>
      <dgm:t>
        <a:bodyPr/>
        <a:lstStyle/>
        <a:p>
          <a:endParaRPr lang="pt-BR"/>
        </a:p>
      </dgm:t>
    </dgm:pt>
    <dgm:pt modelId="{C5B13CAF-5AFE-45E9-9530-E2BC05EDEB72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PPP  Escola</a:t>
          </a:r>
        </a:p>
      </dgm:t>
    </dgm:pt>
    <dgm:pt modelId="{5487F8DF-7109-4750-8EF2-5E7A81A3AE88}" type="parTrans" cxnId="{FD656025-EA0B-44F1-9EB4-C3E852F39E29}">
      <dgm:prSet/>
      <dgm:spPr/>
      <dgm:t>
        <a:bodyPr/>
        <a:lstStyle/>
        <a:p>
          <a:endParaRPr lang="pt-BR"/>
        </a:p>
      </dgm:t>
    </dgm:pt>
    <dgm:pt modelId="{E586F326-3DBA-41AA-8DC4-B45C00598422}" type="sibTrans" cxnId="{FD656025-EA0B-44F1-9EB4-C3E852F39E29}">
      <dgm:prSet/>
      <dgm:spPr/>
      <dgm:t>
        <a:bodyPr/>
        <a:lstStyle/>
        <a:p>
          <a:endParaRPr lang="pt-BR"/>
        </a:p>
      </dgm:t>
    </dgm:pt>
    <dgm:pt modelId="{B20E3132-C72B-42F9-9E8B-725E987A479D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Currículo Paulista/2017</a:t>
          </a:r>
        </a:p>
      </dgm:t>
    </dgm:pt>
    <dgm:pt modelId="{4978572A-9CAA-4346-8C76-E92103691A1E}" type="parTrans" cxnId="{A879E425-0D9D-4FF5-8E1A-90EE60221CC8}">
      <dgm:prSet/>
      <dgm:spPr/>
      <dgm:t>
        <a:bodyPr/>
        <a:lstStyle/>
        <a:p>
          <a:endParaRPr lang="pt-BR"/>
        </a:p>
      </dgm:t>
    </dgm:pt>
    <dgm:pt modelId="{B4A05793-0310-4DA3-B2CC-4D29D8FC1C14}" type="sibTrans" cxnId="{A879E425-0D9D-4FF5-8E1A-90EE60221CC8}">
      <dgm:prSet/>
      <dgm:spPr/>
      <dgm:t>
        <a:bodyPr/>
        <a:lstStyle/>
        <a:p>
          <a:endParaRPr lang="pt-BR"/>
        </a:p>
      </dgm:t>
    </dgm:pt>
    <dgm:pt modelId="{C05530FD-7255-4EB2-A9BE-6E32BB442E09}">
      <dgm:prSet phldrT="[Texto]"/>
      <dgm:spPr/>
      <dgm:t>
        <a:bodyPr/>
        <a:lstStyle/>
        <a:p>
          <a:r>
            <a:rPr lang="pt-BR" dirty="0"/>
            <a:t>União</a:t>
          </a:r>
        </a:p>
      </dgm:t>
    </dgm:pt>
    <dgm:pt modelId="{A5123D6F-44BE-4A42-9D3E-420964701760}" type="parTrans" cxnId="{6C847232-7660-4273-A0D2-B2AE315A2F0C}">
      <dgm:prSet/>
      <dgm:spPr/>
      <dgm:t>
        <a:bodyPr/>
        <a:lstStyle/>
        <a:p>
          <a:endParaRPr lang="pt-BR"/>
        </a:p>
      </dgm:t>
    </dgm:pt>
    <dgm:pt modelId="{E55CD9C7-D6B9-4C2D-816D-9B6DE5355F46}" type="sibTrans" cxnId="{6C847232-7660-4273-A0D2-B2AE315A2F0C}">
      <dgm:prSet/>
      <dgm:spPr/>
      <dgm:t>
        <a:bodyPr/>
        <a:lstStyle/>
        <a:p>
          <a:endParaRPr lang="pt-BR"/>
        </a:p>
      </dgm:t>
    </dgm:pt>
    <dgm:pt modelId="{9B5DD892-D620-4595-B0F5-9240164AE87B}">
      <dgm:prSet phldrT="[Texto]"/>
      <dgm:spPr/>
      <dgm:t>
        <a:bodyPr/>
        <a:lstStyle/>
        <a:p>
          <a:r>
            <a:rPr lang="pt-BR" dirty="0"/>
            <a:t>Estados</a:t>
          </a:r>
        </a:p>
      </dgm:t>
    </dgm:pt>
    <dgm:pt modelId="{D109EBFF-E82E-473F-A8B7-59C77E663F9A}" type="parTrans" cxnId="{4A0C8813-A9E5-4E17-8836-F7018836BF02}">
      <dgm:prSet/>
      <dgm:spPr/>
      <dgm:t>
        <a:bodyPr/>
        <a:lstStyle/>
        <a:p>
          <a:endParaRPr lang="pt-BR"/>
        </a:p>
      </dgm:t>
    </dgm:pt>
    <dgm:pt modelId="{33ED728F-2382-4090-9541-2525112820DF}" type="sibTrans" cxnId="{4A0C8813-A9E5-4E17-8836-F7018836BF02}">
      <dgm:prSet/>
      <dgm:spPr/>
      <dgm:t>
        <a:bodyPr/>
        <a:lstStyle/>
        <a:p>
          <a:endParaRPr lang="pt-BR"/>
        </a:p>
      </dgm:t>
    </dgm:pt>
    <dgm:pt modelId="{B6337345-70E6-44C2-BCBF-F5197A700A43}">
      <dgm:prSet phldrT="[Texto]"/>
      <dgm:spPr/>
      <dgm:t>
        <a:bodyPr/>
        <a:lstStyle/>
        <a:p>
          <a:r>
            <a:rPr lang="pt-BR" dirty="0"/>
            <a:t>Municípios</a:t>
          </a:r>
        </a:p>
      </dgm:t>
    </dgm:pt>
    <dgm:pt modelId="{F9ED5FCF-FC82-49C4-9A8C-64059DAB129A}" type="parTrans" cxnId="{E45A8151-F75E-4D9E-BCA6-F0BCA9041ED4}">
      <dgm:prSet/>
      <dgm:spPr/>
      <dgm:t>
        <a:bodyPr/>
        <a:lstStyle/>
        <a:p>
          <a:endParaRPr lang="pt-BR"/>
        </a:p>
      </dgm:t>
    </dgm:pt>
    <dgm:pt modelId="{780D06A7-0081-4F13-BE07-08926D8D1819}" type="sibTrans" cxnId="{E45A8151-F75E-4D9E-BCA6-F0BCA9041ED4}">
      <dgm:prSet/>
      <dgm:spPr/>
      <dgm:t>
        <a:bodyPr/>
        <a:lstStyle/>
        <a:p>
          <a:endParaRPr lang="pt-BR"/>
        </a:p>
      </dgm:t>
    </dgm:pt>
    <dgm:pt modelId="{78D4ED6F-9470-49ED-A281-FA35C9AC7119}" type="pres">
      <dgm:prSet presAssocID="{F719EA60-03F0-4C8F-8F51-53A63BDB337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14B859E-BCC7-4693-A359-72F1834E9282}" type="pres">
      <dgm:prSet presAssocID="{F719EA60-03F0-4C8F-8F51-53A63BDB3378}" presName="hierFlow" presStyleCnt="0"/>
      <dgm:spPr/>
    </dgm:pt>
    <dgm:pt modelId="{09D5B547-4648-4863-BA1F-AA48B8F1EFF1}" type="pres">
      <dgm:prSet presAssocID="{F719EA60-03F0-4C8F-8F51-53A63BDB3378}" presName="firstBuf" presStyleCnt="0"/>
      <dgm:spPr/>
    </dgm:pt>
    <dgm:pt modelId="{C95301E1-43A6-49D2-A7AE-F9566F304B27}" type="pres">
      <dgm:prSet presAssocID="{F719EA60-03F0-4C8F-8F51-53A63BDB337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23FAF4E-672A-4A88-B593-F42D923E297F}" type="pres">
      <dgm:prSet presAssocID="{5155345A-9448-4D2C-A078-C5CD169449B9}" presName="Name17" presStyleCnt="0"/>
      <dgm:spPr/>
    </dgm:pt>
    <dgm:pt modelId="{A6CE2D9A-9436-4F15-8203-AB955A50BBCB}" type="pres">
      <dgm:prSet presAssocID="{5155345A-9448-4D2C-A078-C5CD169449B9}" presName="level1Shape" presStyleLbl="node0" presStyleIdx="0" presStyleCnt="1" custScaleY="225232" custLinFactNeighborY="-86595">
        <dgm:presLayoutVars>
          <dgm:chPref val="3"/>
        </dgm:presLayoutVars>
      </dgm:prSet>
      <dgm:spPr/>
    </dgm:pt>
    <dgm:pt modelId="{894EB606-FE84-498F-AC81-575616AC6EDA}" type="pres">
      <dgm:prSet presAssocID="{5155345A-9448-4D2C-A078-C5CD169449B9}" presName="hierChild2" presStyleCnt="0"/>
      <dgm:spPr/>
    </dgm:pt>
    <dgm:pt modelId="{FB3EEE7D-7411-4FEE-ABD9-501C26B54275}" type="pres">
      <dgm:prSet presAssocID="{E35EE753-C6D8-4DB9-BA6B-9EA4E42778C5}" presName="Name25" presStyleLbl="parChTrans1D2" presStyleIdx="0" presStyleCnt="2"/>
      <dgm:spPr/>
    </dgm:pt>
    <dgm:pt modelId="{70D46787-4F22-4751-84E5-DCA0D261BBAF}" type="pres">
      <dgm:prSet presAssocID="{E35EE753-C6D8-4DB9-BA6B-9EA4E42778C5}" presName="connTx" presStyleLbl="parChTrans1D2" presStyleIdx="0" presStyleCnt="2"/>
      <dgm:spPr/>
    </dgm:pt>
    <dgm:pt modelId="{1EC7E1C6-6408-4CDE-B4DE-523B4EE3338B}" type="pres">
      <dgm:prSet presAssocID="{2424AB5E-D6C2-476D-B912-848DBFEBCB74}" presName="Name30" presStyleCnt="0"/>
      <dgm:spPr/>
    </dgm:pt>
    <dgm:pt modelId="{4A25B009-9E80-4A05-9A88-563F04DD80E3}" type="pres">
      <dgm:prSet presAssocID="{2424AB5E-D6C2-476D-B912-848DBFEBCB74}" presName="level2Shape" presStyleLbl="node2" presStyleIdx="0" presStyleCnt="2" custLinFactY="-35088" custLinFactNeighborX="-6928" custLinFactNeighborY="-100000"/>
      <dgm:spPr/>
    </dgm:pt>
    <dgm:pt modelId="{A0E947DD-36C0-45CD-ABC6-17807F97538D}" type="pres">
      <dgm:prSet presAssocID="{2424AB5E-D6C2-476D-B912-848DBFEBCB74}" presName="hierChild3" presStyleCnt="0"/>
      <dgm:spPr/>
    </dgm:pt>
    <dgm:pt modelId="{B53847B2-71DF-4504-B036-5A1330F14DC8}" type="pres">
      <dgm:prSet presAssocID="{F93C04BF-E841-43E6-8527-9B0C6DE8A9AA}" presName="Name25" presStyleLbl="parChTrans1D3" presStyleIdx="0" presStyleCnt="2"/>
      <dgm:spPr/>
    </dgm:pt>
    <dgm:pt modelId="{6DD7E23A-6362-44B0-B546-6740BDE2E489}" type="pres">
      <dgm:prSet presAssocID="{F93C04BF-E841-43E6-8527-9B0C6DE8A9AA}" presName="connTx" presStyleLbl="parChTrans1D3" presStyleIdx="0" presStyleCnt="2"/>
      <dgm:spPr/>
    </dgm:pt>
    <dgm:pt modelId="{C221C884-FB37-4EDD-AFBD-684C6958DA97}" type="pres">
      <dgm:prSet presAssocID="{A7F9917F-9799-408B-A608-B5D70E22F08D}" presName="Name30" presStyleCnt="0"/>
      <dgm:spPr/>
    </dgm:pt>
    <dgm:pt modelId="{237D487E-8042-4DF2-BC6D-6B6C38F817E9}" type="pres">
      <dgm:prSet presAssocID="{A7F9917F-9799-408B-A608-B5D70E22F08D}" presName="level2Shape" presStyleLbl="node3" presStyleIdx="0" presStyleCnt="2" custScaleY="189974" custLinFactNeighborX="-2422" custLinFactNeighborY="-64433"/>
      <dgm:spPr/>
    </dgm:pt>
    <dgm:pt modelId="{0FD93E84-FEB1-41ED-89B0-2C6A9E792496}" type="pres">
      <dgm:prSet presAssocID="{A7F9917F-9799-408B-A608-B5D70E22F08D}" presName="hierChild3" presStyleCnt="0"/>
      <dgm:spPr/>
    </dgm:pt>
    <dgm:pt modelId="{D1F88EC8-7A40-4057-B16A-1298B76624BB}" type="pres">
      <dgm:prSet presAssocID="{5487F8DF-7109-4750-8EF2-5E7A81A3AE88}" presName="Name25" presStyleLbl="parChTrans1D3" presStyleIdx="1" presStyleCnt="2"/>
      <dgm:spPr/>
    </dgm:pt>
    <dgm:pt modelId="{F67DA6A2-FDD6-425F-B355-778057DB73BF}" type="pres">
      <dgm:prSet presAssocID="{5487F8DF-7109-4750-8EF2-5E7A81A3AE88}" presName="connTx" presStyleLbl="parChTrans1D3" presStyleIdx="1" presStyleCnt="2"/>
      <dgm:spPr/>
    </dgm:pt>
    <dgm:pt modelId="{25134349-5120-43A4-8D7D-DD4C051074D1}" type="pres">
      <dgm:prSet presAssocID="{C5B13CAF-5AFE-45E9-9530-E2BC05EDEB72}" presName="Name30" presStyleCnt="0"/>
      <dgm:spPr/>
    </dgm:pt>
    <dgm:pt modelId="{98846998-52F8-4DE2-A682-D474BE409E18}" type="pres">
      <dgm:prSet presAssocID="{C5B13CAF-5AFE-45E9-9530-E2BC05EDEB72}" presName="level2Shape" presStyleLbl="node3" presStyleIdx="1" presStyleCnt="2" custScaleY="234721"/>
      <dgm:spPr/>
    </dgm:pt>
    <dgm:pt modelId="{DDF9DFBF-5A2C-4A4E-9E64-4C0D2C9FD867}" type="pres">
      <dgm:prSet presAssocID="{C5B13CAF-5AFE-45E9-9530-E2BC05EDEB72}" presName="hierChild3" presStyleCnt="0"/>
      <dgm:spPr/>
    </dgm:pt>
    <dgm:pt modelId="{E2A16D5C-F2CA-4F6B-BA71-D20CA7ED7FA2}" type="pres">
      <dgm:prSet presAssocID="{4978572A-9CAA-4346-8C76-E92103691A1E}" presName="Name25" presStyleLbl="parChTrans1D2" presStyleIdx="1" presStyleCnt="2"/>
      <dgm:spPr/>
    </dgm:pt>
    <dgm:pt modelId="{F291DD45-1B50-4FC7-8A7A-5747561EF49E}" type="pres">
      <dgm:prSet presAssocID="{4978572A-9CAA-4346-8C76-E92103691A1E}" presName="connTx" presStyleLbl="parChTrans1D2" presStyleIdx="1" presStyleCnt="2"/>
      <dgm:spPr/>
    </dgm:pt>
    <dgm:pt modelId="{9AC292FD-C269-4D79-BDF0-4218512A8D67}" type="pres">
      <dgm:prSet presAssocID="{B20E3132-C72B-42F9-9E8B-725E987A479D}" presName="Name30" presStyleCnt="0"/>
      <dgm:spPr/>
    </dgm:pt>
    <dgm:pt modelId="{CD1ADE8E-B7F0-4CD5-8856-D87C25C79782}" type="pres">
      <dgm:prSet presAssocID="{B20E3132-C72B-42F9-9E8B-725E987A479D}" presName="level2Shape" presStyleLbl="node2" presStyleIdx="1" presStyleCnt="2"/>
      <dgm:spPr/>
    </dgm:pt>
    <dgm:pt modelId="{F34341A5-8260-4131-BE7D-ADBB3332B3C9}" type="pres">
      <dgm:prSet presAssocID="{B20E3132-C72B-42F9-9E8B-725E987A479D}" presName="hierChild3" presStyleCnt="0"/>
      <dgm:spPr/>
    </dgm:pt>
    <dgm:pt modelId="{53F0BBB5-E96A-4C04-8761-1F1FB8944329}" type="pres">
      <dgm:prSet presAssocID="{F719EA60-03F0-4C8F-8F51-53A63BDB3378}" presName="bgShapesFlow" presStyleCnt="0"/>
      <dgm:spPr/>
    </dgm:pt>
    <dgm:pt modelId="{396FEADB-D731-4482-B99A-158264FF0287}" type="pres">
      <dgm:prSet presAssocID="{C05530FD-7255-4EB2-A9BE-6E32BB442E09}" presName="rectComp" presStyleCnt="0"/>
      <dgm:spPr/>
    </dgm:pt>
    <dgm:pt modelId="{8139E759-1D87-4FB8-A814-C66918881B90}" type="pres">
      <dgm:prSet presAssocID="{C05530FD-7255-4EB2-A9BE-6E32BB442E09}" presName="bgRect" presStyleLbl="bgShp" presStyleIdx="0" presStyleCnt="3"/>
      <dgm:spPr/>
    </dgm:pt>
    <dgm:pt modelId="{AE5D3827-DDB7-47D0-A2C4-29868D10E341}" type="pres">
      <dgm:prSet presAssocID="{C05530FD-7255-4EB2-A9BE-6E32BB442E09}" presName="bgRectTx" presStyleLbl="bgShp" presStyleIdx="0" presStyleCnt="3">
        <dgm:presLayoutVars>
          <dgm:bulletEnabled val="1"/>
        </dgm:presLayoutVars>
      </dgm:prSet>
      <dgm:spPr/>
    </dgm:pt>
    <dgm:pt modelId="{76ECA1EC-7FBE-4A6B-83A3-3C6078AA1EC4}" type="pres">
      <dgm:prSet presAssocID="{C05530FD-7255-4EB2-A9BE-6E32BB442E09}" presName="spComp" presStyleCnt="0"/>
      <dgm:spPr/>
    </dgm:pt>
    <dgm:pt modelId="{959B089C-938A-4291-9D46-69EC9DFAC3EA}" type="pres">
      <dgm:prSet presAssocID="{C05530FD-7255-4EB2-A9BE-6E32BB442E09}" presName="hSp" presStyleCnt="0"/>
      <dgm:spPr/>
    </dgm:pt>
    <dgm:pt modelId="{429962EB-A84B-40A3-93EE-C4E1EE309E3E}" type="pres">
      <dgm:prSet presAssocID="{9B5DD892-D620-4595-B0F5-9240164AE87B}" presName="rectComp" presStyleCnt="0"/>
      <dgm:spPr/>
    </dgm:pt>
    <dgm:pt modelId="{904709AC-E640-4B03-B50F-0E48B2659B7B}" type="pres">
      <dgm:prSet presAssocID="{9B5DD892-D620-4595-B0F5-9240164AE87B}" presName="bgRect" presStyleLbl="bgShp" presStyleIdx="1" presStyleCnt="3"/>
      <dgm:spPr/>
    </dgm:pt>
    <dgm:pt modelId="{0F05F364-F6DC-4A51-A483-E059401DF400}" type="pres">
      <dgm:prSet presAssocID="{9B5DD892-D620-4595-B0F5-9240164AE87B}" presName="bgRectTx" presStyleLbl="bgShp" presStyleIdx="1" presStyleCnt="3">
        <dgm:presLayoutVars>
          <dgm:bulletEnabled val="1"/>
        </dgm:presLayoutVars>
      </dgm:prSet>
      <dgm:spPr/>
    </dgm:pt>
    <dgm:pt modelId="{78527294-6D8B-48DE-84AA-90346CE8145E}" type="pres">
      <dgm:prSet presAssocID="{9B5DD892-D620-4595-B0F5-9240164AE87B}" presName="spComp" presStyleCnt="0"/>
      <dgm:spPr/>
    </dgm:pt>
    <dgm:pt modelId="{6D6F3D52-A7E1-40BA-996E-038D94B1D181}" type="pres">
      <dgm:prSet presAssocID="{9B5DD892-D620-4595-B0F5-9240164AE87B}" presName="hSp" presStyleCnt="0"/>
      <dgm:spPr/>
    </dgm:pt>
    <dgm:pt modelId="{02329633-ECA1-467D-8D11-E584AC0D84FC}" type="pres">
      <dgm:prSet presAssocID="{B6337345-70E6-44C2-BCBF-F5197A700A43}" presName="rectComp" presStyleCnt="0"/>
      <dgm:spPr/>
    </dgm:pt>
    <dgm:pt modelId="{B84C4413-8E75-4482-A345-0D83C3F6F199}" type="pres">
      <dgm:prSet presAssocID="{B6337345-70E6-44C2-BCBF-F5197A700A43}" presName="bgRect" presStyleLbl="bgShp" presStyleIdx="2" presStyleCnt="3"/>
      <dgm:spPr/>
    </dgm:pt>
    <dgm:pt modelId="{9BC21007-1C25-45BF-BE4C-C35C873DCD77}" type="pres">
      <dgm:prSet presAssocID="{B6337345-70E6-44C2-BCBF-F5197A700A43}" presName="bgRectTx" presStyleLbl="bgShp" presStyleIdx="2" presStyleCnt="3">
        <dgm:presLayoutVars>
          <dgm:bulletEnabled val="1"/>
        </dgm:presLayoutVars>
      </dgm:prSet>
      <dgm:spPr/>
    </dgm:pt>
  </dgm:ptLst>
  <dgm:cxnLst>
    <dgm:cxn modelId="{4A0C8813-A9E5-4E17-8836-F7018836BF02}" srcId="{F719EA60-03F0-4C8F-8F51-53A63BDB3378}" destId="{9B5DD892-D620-4595-B0F5-9240164AE87B}" srcOrd="2" destOrd="0" parTransId="{D109EBFF-E82E-473F-A8B7-59C77E663F9A}" sibTransId="{33ED728F-2382-4090-9541-2525112820DF}"/>
    <dgm:cxn modelId="{1B37551A-4C50-46FA-9E74-19DDFB5EECD5}" srcId="{5155345A-9448-4D2C-A078-C5CD169449B9}" destId="{2424AB5E-D6C2-476D-B912-848DBFEBCB74}" srcOrd="0" destOrd="0" parTransId="{E35EE753-C6D8-4DB9-BA6B-9EA4E42778C5}" sibTransId="{CDF46F1B-EAFB-4BD9-A48B-BD5789E0C94B}"/>
    <dgm:cxn modelId="{FD656025-EA0B-44F1-9EB4-C3E852F39E29}" srcId="{2424AB5E-D6C2-476D-B912-848DBFEBCB74}" destId="{C5B13CAF-5AFE-45E9-9530-E2BC05EDEB72}" srcOrd="1" destOrd="0" parTransId="{5487F8DF-7109-4750-8EF2-5E7A81A3AE88}" sibTransId="{E586F326-3DBA-41AA-8DC4-B45C00598422}"/>
    <dgm:cxn modelId="{A879E425-0D9D-4FF5-8E1A-90EE60221CC8}" srcId="{5155345A-9448-4D2C-A078-C5CD169449B9}" destId="{B20E3132-C72B-42F9-9E8B-725E987A479D}" srcOrd="1" destOrd="0" parTransId="{4978572A-9CAA-4346-8C76-E92103691A1E}" sibTransId="{B4A05793-0310-4DA3-B2CC-4D29D8FC1C14}"/>
    <dgm:cxn modelId="{24828427-5C09-4834-A96E-724985958290}" type="presOf" srcId="{C05530FD-7255-4EB2-A9BE-6E32BB442E09}" destId="{8139E759-1D87-4FB8-A814-C66918881B90}" srcOrd="0" destOrd="0" presId="urn:microsoft.com/office/officeart/2005/8/layout/hierarchy5"/>
    <dgm:cxn modelId="{6C847232-7660-4273-A0D2-B2AE315A2F0C}" srcId="{F719EA60-03F0-4C8F-8F51-53A63BDB3378}" destId="{C05530FD-7255-4EB2-A9BE-6E32BB442E09}" srcOrd="1" destOrd="0" parTransId="{A5123D6F-44BE-4A42-9D3E-420964701760}" sibTransId="{E55CD9C7-D6B9-4C2D-816D-9B6DE5355F46}"/>
    <dgm:cxn modelId="{277BF665-AC23-44C9-9AC1-1DA14F136C8F}" type="presOf" srcId="{A7F9917F-9799-408B-A608-B5D70E22F08D}" destId="{237D487E-8042-4DF2-BC6D-6B6C38F817E9}" srcOrd="0" destOrd="0" presId="urn:microsoft.com/office/officeart/2005/8/layout/hierarchy5"/>
    <dgm:cxn modelId="{2D804567-F0A6-4206-9ACA-58294740C34B}" type="presOf" srcId="{E35EE753-C6D8-4DB9-BA6B-9EA4E42778C5}" destId="{70D46787-4F22-4751-84E5-DCA0D261BBAF}" srcOrd="1" destOrd="0" presId="urn:microsoft.com/office/officeart/2005/8/layout/hierarchy5"/>
    <dgm:cxn modelId="{1C56E469-7782-4FC7-9B1C-FF313C5755D3}" srcId="{2424AB5E-D6C2-476D-B912-848DBFEBCB74}" destId="{A7F9917F-9799-408B-A608-B5D70E22F08D}" srcOrd="0" destOrd="0" parTransId="{F93C04BF-E841-43E6-8527-9B0C6DE8A9AA}" sibTransId="{898D0651-C2A9-4BC6-8321-4DBEB6C795A9}"/>
    <dgm:cxn modelId="{E45A8151-F75E-4D9E-BCA6-F0BCA9041ED4}" srcId="{F719EA60-03F0-4C8F-8F51-53A63BDB3378}" destId="{B6337345-70E6-44C2-BCBF-F5197A700A43}" srcOrd="3" destOrd="0" parTransId="{F9ED5FCF-FC82-49C4-9A8C-64059DAB129A}" sibTransId="{780D06A7-0081-4F13-BE07-08926D8D1819}"/>
    <dgm:cxn modelId="{77018C7B-923C-46A8-9EF2-F2C56AAE576D}" srcId="{F719EA60-03F0-4C8F-8F51-53A63BDB3378}" destId="{5155345A-9448-4D2C-A078-C5CD169449B9}" srcOrd="0" destOrd="0" parTransId="{5D76AD1A-81AA-42B5-BB78-652A28B14E42}" sibTransId="{8235D515-4B29-4A84-84DF-B7439CB454E6}"/>
    <dgm:cxn modelId="{EFA4927B-62FA-4B76-B894-3BB49D22DA0B}" type="presOf" srcId="{B6337345-70E6-44C2-BCBF-F5197A700A43}" destId="{9BC21007-1C25-45BF-BE4C-C35C873DCD77}" srcOrd="1" destOrd="0" presId="urn:microsoft.com/office/officeart/2005/8/layout/hierarchy5"/>
    <dgm:cxn modelId="{44980781-A4F6-40EF-A825-C99E1D0F69CD}" type="presOf" srcId="{E35EE753-C6D8-4DB9-BA6B-9EA4E42778C5}" destId="{FB3EEE7D-7411-4FEE-ABD9-501C26B54275}" srcOrd="0" destOrd="0" presId="urn:microsoft.com/office/officeart/2005/8/layout/hierarchy5"/>
    <dgm:cxn modelId="{1174A083-1AE8-4EBC-94E0-912C188C01DF}" type="presOf" srcId="{5155345A-9448-4D2C-A078-C5CD169449B9}" destId="{A6CE2D9A-9436-4F15-8203-AB955A50BBCB}" srcOrd="0" destOrd="0" presId="urn:microsoft.com/office/officeart/2005/8/layout/hierarchy5"/>
    <dgm:cxn modelId="{A47B6485-0901-4BF9-8864-360815865654}" type="presOf" srcId="{B20E3132-C72B-42F9-9E8B-725E987A479D}" destId="{CD1ADE8E-B7F0-4CD5-8856-D87C25C79782}" srcOrd="0" destOrd="0" presId="urn:microsoft.com/office/officeart/2005/8/layout/hierarchy5"/>
    <dgm:cxn modelId="{2CD1C892-941E-4FB8-AE3A-904C53D0E5F6}" type="presOf" srcId="{F93C04BF-E841-43E6-8527-9B0C6DE8A9AA}" destId="{6DD7E23A-6362-44B0-B546-6740BDE2E489}" srcOrd="1" destOrd="0" presId="urn:microsoft.com/office/officeart/2005/8/layout/hierarchy5"/>
    <dgm:cxn modelId="{00862E9B-0793-4D1F-99BA-68114AFFF053}" type="presOf" srcId="{4978572A-9CAA-4346-8C76-E92103691A1E}" destId="{E2A16D5C-F2CA-4F6B-BA71-D20CA7ED7FA2}" srcOrd="0" destOrd="0" presId="urn:microsoft.com/office/officeart/2005/8/layout/hierarchy5"/>
    <dgm:cxn modelId="{A9F7D79D-68D9-4D1F-8298-1048C877EBBF}" type="presOf" srcId="{4978572A-9CAA-4346-8C76-E92103691A1E}" destId="{F291DD45-1B50-4FC7-8A7A-5747561EF49E}" srcOrd="1" destOrd="0" presId="urn:microsoft.com/office/officeart/2005/8/layout/hierarchy5"/>
    <dgm:cxn modelId="{8C65A3AF-E17E-4125-A07E-1C497B0FF483}" type="presOf" srcId="{F93C04BF-E841-43E6-8527-9B0C6DE8A9AA}" destId="{B53847B2-71DF-4504-B036-5A1330F14DC8}" srcOrd="0" destOrd="0" presId="urn:microsoft.com/office/officeart/2005/8/layout/hierarchy5"/>
    <dgm:cxn modelId="{8E010CB7-9AD2-4D76-B036-281ADD94A908}" type="presOf" srcId="{2424AB5E-D6C2-476D-B912-848DBFEBCB74}" destId="{4A25B009-9E80-4A05-9A88-563F04DD80E3}" srcOrd="0" destOrd="0" presId="urn:microsoft.com/office/officeart/2005/8/layout/hierarchy5"/>
    <dgm:cxn modelId="{E69034BC-1F2F-49F3-8712-98E53CF1E274}" type="presOf" srcId="{9B5DD892-D620-4595-B0F5-9240164AE87B}" destId="{0F05F364-F6DC-4A51-A483-E059401DF400}" srcOrd="1" destOrd="0" presId="urn:microsoft.com/office/officeart/2005/8/layout/hierarchy5"/>
    <dgm:cxn modelId="{347538D6-DE9C-471A-8AB0-456EAF0DEF18}" type="presOf" srcId="{C05530FD-7255-4EB2-A9BE-6E32BB442E09}" destId="{AE5D3827-DDB7-47D0-A2C4-29868D10E341}" srcOrd="1" destOrd="0" presId="urn:microsoft.com/office/officeart/2005/8/layout/hierarchy5"/>
    <dgm:cxn modelId="{A87D91D9-3DB3-446F-9C00-8C645CC14118}" type="presOf" srcId="{F719EA60-03F0-4C8F-8F51-53A63BDB3378}" destId="{78D4ED6F-9470-49ED-A281-FA35C9AC7119}" srcOrd="0" destOrd="0" presId="urn:microsoft.com/office/officeart/2005/8/layout/hierarchy5"/>
    <dgm:cxn modelId="{8D70CCE2-F022-4A59-B22B-9B52B69EBFE0}" type="presOf" srcId="{5487F8DF-7109-4750-8EF2-5E7A81A3AE88}" destId="{F67DA6A2-FDD6-425F-B355-778057DB73BF}" srcOrd="1" destOrd="0" presId="urn:microsoft.com/office/officeart/2005/8/layout/hierarchy5"/>
    <dgm:cxn modelId="{A0ECF8E7-3428-40FC-8820-BA314C823A0C}" type="presOf" srcId="{5487F8DF-7109-4750-8EF2-5E7A81A3AE88}" destId="{D1F88EC8-7A40-4057-B16A-1298B76624BB}" srcOrd="0" destOrd="0" presId="urn:microsoft.com/office/officeart/2005/8/layout/hierarchy5"/>
    <dgm:cxn modelId="{A27A8DEF-51E0-47D2-ABAE-C7BB771D5271}" type="presOf" srcId="{B6337345-70E6-44C2-BCBF-F5197A700A43}" destId="{B84C4413-8E75-4482-A345-0D83C3F6F199}" srcOrd="0" destOrd="0" presId="urn:microsoft.com/office/officeart/2005/8/layout/hierarchy5"/>
    <dgm:cxn modelId="{67CA1AF7-5920-46B9-87D6-2184056C4B61}" type="presOf" srcId="{9B5DD892-D620-4595-B0F5-9240164AE87B}" destId="{904709AC-E640-4B03-B50F-0E48B2659B7B}" srcOrd="0" destOrd="0" presId="urn:microsoft.com/office/officeart/2005/8/layout/hierarchy5"/>
    <dgm:cxn modelId="{352F55FB-F12E-4336-AAEC-925D45FF9A88}" type="presOf" srcId="{C5B13CAF-5AFE-45E9-9530-E2BC05EDEB72}" destId="{98846998-52F8-4DE2-A682-D474BE409E18}" srcOrd="0" destOrd="0" presId="urn:microsoft.com/office/officeart/2005/8/layout/hierarchy5"/>
    <dgm:cxn modelId="{F37F310F-4E93-4112-9F7C-466A3B5C37DC}" type="presParOf" srcId="{78D4ED6F-9470-49ED-A281-FA35C9AC7119}" destId="{514B859E-BCC7-4693-A359-72F1834E9282}" srcOrd="0" destOrd="0" presId="urn:microsoft.com/office/officeart/2005/8/layout/hierarchy5"/>
    <dgm:cxn modelId="{1D13D7AC-68F6-485B-B183-AA8BEB65FADF}" type="presParOf" srcId="{514B859E-BCC7-4693-A359-72F1834E9282}" destId="{09D5B547-4648-4863-BA1F-AA48B8F1EFF1}" srcOrd="0" destOrd="0" presId="urn:microsoft.com/office/officeart/2005/8/layout/hierarchy5"/>
    <dgm:cxn modelId="{227CBBF9-6C82-4600-8E59-A93B110A682B}" type="presParOf" srcId="{514B859E-BCC7-4693-A359-72F1834E9282}" destId="{C95301E1-43A6-49D2-A7AE-F9566F304B27}" srcOrd="1" destOrd="0" presId="urn:microsoft.com/office/officeart/2005/8/layout/hierarchy5"/>
    <dgm:cxn modelId="{9E8F9F97-7AD9-4B32-A7A0-9FB95AC0A709}" type="presParOf" srcId="{C95301E1-43A6-49D2-A7AE-F9566F304B27}" destId="{523FAF4E-672A-4A88-B593-F42D923E297F}" srcOrd="0" destOrd="0" presId="urn:microsoft.com/office/officeart/2005/8/layout/hierarchy5"/>
    <dgm:cxn modelId="{5A2155F1-0DD1-4618-8C1B-AD4DB94E3D4A}" type="presParOf" srcId="{523FAF4E-672A-4A88-B593-F42D923E297F}" destId="{A6CE2D9A-9436-4F15-8203-AB955A50BBCB}" srcOrd="0" destOrd="0" presId="urn:microsoft.com/office/officeart/2005/8/layout/hierarchy5"/>
    <dgm:cxn modelId="{D6D09FE8-DA85-4505-916B-3BC57C91A708}" type="presParOf" srcId="{523FAF4E-672A-4A88-B593-F42D923E297F}" destId="{894EB606-FE84-498F-AC81-575616AC6EDA}" srcOrd="1" destOrd="0" presId="urn:microsoft.com/office/officeart/2005/8/layout/hierarchy5"/>
    <dgm:cxn modelId="{3A701542-DDC1-4751-9A81-D31FD4812EAE}" type="presParOf" srcId="{894EB606-FE84-498F-AC81-575616AC6EDA}" destId="{FB3EEE7D-7411-4FEE-ABD9-501C26B54275}" srcOrd="0" destOrd="0" presId="urn:microsoft.com/office/officeart/2005/8/layout/hierarchy5"/>
    <dgm:cxn modelId="{F72850D2-F0FF-4535-9831-1A0A7AE7EE59}" type="presParOf" srcId="{FB3EEE7D-7411-4FEE-ABD9-501C26B54275}" destId="{70D46787-4F22-4751-84E5-DCA0D261BBAF}" srcOrd="0" destOrd="0" presId="urn:microsoft.com/office/officeart/2005/8/layout/hierarchy5"/>
    <dgm:cxn modelId="{C7851502-A285-4D6C-9FF8-09733A52FFDE}" type="presParOf" srcId="{894EB606-FE84-498F-AC81-575616AC6EDA}" destId="{1EC7E1C6-6408-4CDE-B4DE-523B4EE3338B}" srcOrd="1" destOrd="0" presId="urn:microsoft.com/office/officeart/2005/8/layout/hierarchy5"/>
    <dgm:cxn modelId="{200CC8D3-4845-4291-A6F9-9A7AD345F44E}" type="presParOf" srcId="{1EC7E1C6-6408-4CDE-B4DE-523B4EE3338B}" destId="{4A25B009-9E80-4A05-9A88-563F04DD80E3}" srcOrd="0" destOrd="0" presId="urn:microsoft.com/office/officeart/2005/8/layout/hierarchy5"/>
    <dgm:cxn modelId="{99B28227-337E-4E0F-8C5B-95D2E071E54F}" type="presParOf" srcId="{1EC7E1C6-6408-4CDE-B4DE-523B4EE3338B}" destId="{A0E947DD-36C0-45CD-ABC6-17807F97538D}" srcOrd="1" destOrd="0" presId="urn:microsoft.com/office/officeart/2005/8/layout/hierarchy5"/>
    <dgm:cxn modelId="{C2951F97-66B1-4C34-B85A-CEBA7CC19F14}" type="presParOf" srcId="{A0E947DD-36C0-45CD-ABC6-17807F97538D}" destId="{B53847B2-71DF-4504-B036-5A1330F14DC8}" srcOrd="0" destOrd="0" presId="urn:microsoft.com/office/officeart/2005/8/layout/hierarchy5"/>
    <dgm:cxn modelId="{666686B8-B0FC-4D01-9F09-AA431065C4F4}" type="presParOf" srcId="{B53847B2-71DF-4504-B036-5A1330F14DC8}" destId="{6DD7E23A-6362-44B0-B546-6740BDE2E489}" srcOrd="0" destOrd="0" presId="urn:microsoft.com/office/officeart/2005/8/layout/hierarchy5"/>
    <dgm:cxn modelId="{FFCFB09A-B625-4981-9211-FA48D370E3FD}" type="presParOf" srcId="{A0E947DD-36C0-45CD-ABC6-17807F97538D}" destId="{C221C884-FB37-4EDD-AFBD-684C6958DA97}" srcOrd="1" destOrd="0" presId="urn:microsoft.com/office/officeart/2005/8/layout/hierarchy5"/>
    <dgm:cxn modelId="{F1406AE9-B64C-4D69-B7D8-3A92F5348B8D}" type="presParOf" srcId="{C221C884-FB37-4EDD-AFBD-684C6958DA97}" destId="{237D487E-8042-4DF2-BC6D-6B6C38F817E9}" srcOrd="0" destOrd="0" presId="urn:microsoft.com/office/officeart/2005/8/layout/hierarchy5"/>
    <dgm:cxn modelId="{2CBE49D8-597A-4375-BA6B-954D92FAEEB2}" type="presParOf" srcId="{C221C884-FB37-4EDD-AFBD-684C6958DA97}" destId="{0FD93E84-FEB1-41ED-89B0-2C6A9E792496}" srcOrd="1" destOrd="0" presId="urn:microsoft.com/office/officeart/2005/8/layout/hierarchy5"/>
    <dgm:cxn modelId="{66AB1FB2-A684-4BCE-BC5F-D9A5FBE8D6D3}" type="presParOf" srcId="{A0E947DD-36C0-45CD-ABC6-17807F97538D}" destId="{D1F88EC8-7A40-4057-B16A-1298B76624BB}" srcOrd="2" destOrd="0" presId="urn:microsoft.com/office/officeart/2005/8/layout/hierarchy5"/>
    <dgm:cxn modelId="{17C9E8B9-F6BB-4475-A78E-EE566C584400}" type="presParOf" srcId="{D1F88EC8-7A40-4057-B16A-1298B76624BB}" destId="{F67DA6A2-FDD6-425F-B355-778057DB73BF}" srcOrd="0" destOrd="0" presId="urn:microsoft.com/office/officeart/2005/8/layout/hierarchy5"/>
    <dgm:cxn modelId="{59D40537-F7F1-457A-BA31-516B8DB2288D}" type="presParOf" srcId="{A0E947DD-36C0-45CD-ABC6-17807F97538D}" destId="{25134349-5120-43A4-8D7D-DD4C051074D1}" srcOrd="3" destOrd="0" presId="urn:microsoft.com/office/officeart/2005/8/layout/hierarchy5"/>
    <dgm:cxn modelId="{1AC07179-3DBF-40ED-BD0F-69006569804E}" type="presParOf" srcId="{25134349-5120-43A4-8D7D-DD4C051074D1}" destId="{98846998-52F8-4DE2-A682-D474BE409E18}" srcOrd="0" destOrd="0" presId="urn:microsoft.com/office/officeart/2005/8/layout/hierarchy5"/>
    <dgm:cxn modelId="{39B921A2-5BCE-4C63-945F-BE1CB7A3A3DB}" type="presParOf" srcId="{25134349-5120-43A4-8D7D-DD4C051074D1}" destId="{DDF9DFBF-5A2C-4A4E-9E64-4C0D2C9FD867}" srcOrd="1" destOrd="0" presId="urn:microsoft.com/office/officeart/2005/8/layout/hierarchy5"/>
    <dgm:cxn modelId="{010818DB-2085-4641-BD37-44E0BF64BC15}" type="presParOf" srcId="{894EB606-FE84-498F-AC81-575616AC6EDA}" destId="{E2A16D5C-F2CA-4F6B-BA71-D20CA7ED7FA2}" srcOrd="2" destOrd="0" presId="urn:microsoft.com/office/officeart/2005/8/layout/hierarchy5"/>
    <dgm:cxn modelId="{F73DF088-C9A7-4288-9C7D-EDFFE4BEAA84}" type="presParOf" srcId="{E2A16D5C-F2CA-4F6B-BA71-D20CA7ED7FA2}" destId="{F291DD45-1B50-4FC7-8A7A-5747561EF49E}" srcOrd="0" destOrd="0" presId="urn:microsoft.com/office/officeart/2005/8/layout/hierarchy5"/>
    <dgm:cxn modelId="{84D8F700-4000-4449-B7D4-58E2086544D7}" type="presParOf" srcId="{894EB606-FE84-498F-AC81-575616AC6EDA}" destId="{9AC292FD-C269-4D79-BDF0-4218512A8D67}" srcOrd="3" destOrd="0" presId="urn:microsoft.com/office/officeart/2005/8/layout/hierarchy5"/>
    <dgm:cxn modelId="{476BF18B-44D9-42B6-BB37-B8F6206181B6}" type="presParOf" srcId="{9AC292FD-C269-4D79-BDF0-4218512A8D67}" destId="{CD1ADE8E-B7F0-4CD5-8856-D87C25C79782}" srcOrd="0" destOrd="0" presId="urn:microsoft.com/office/officeart/2005/8/layout/hierarchy5"/>
    <dgm:cxn modelId="{85C0933C-B7B8-4F17-98B2-7FEED42D703A}" type="presParOf" srcId="{9AC292FD-C269-4D79-BDF0-4218512A8D67}" destId="{F34341A5-8260-4131-BE7D-ADBB3332B3C9}" srcOrd="1" destOrd="0" presId="urn:microsoft.com/office/officeart/2005/8/layout/hierarchy5"/>
    <dgm:cxn modelId="{0B4F4E79-6176-4B14-8B39-10D255443B61}" type="presParOf" srcId="{78D4ED6F-9470-49ED-A281-FA35C9AC7119}" destId="{53F0BBB5-E96A-4C04-8761-1F1FB8944329}" srcOrd="1" destOrd="0" presId="urn:microsoft.com/office/officeart/2005/8/layout/hierarchy5"/>
    <dgm:cxn modelId="{0F559C16-8A57-4BF2-81E2-7FE13A1A62DB}" type="presParOf" srcId="{53F0BBB5-E96A-4C04-8761-1F1FB8944329}" destId="{396FEADB-D731-4482-B99A-158264FF0287}" srcOrd="0" destOrd="0" presId="urn:microsoft.com/office/officeart/2005/8/layout/hierarchy5"/>
    <dgm:cxn modelId="{4F908E01-2C94-4664-9A5A-14048BAB7F54}" type="presParOf" srcId="{396FEADB-D731-4482-B99A-158264FF0287}" destId="{8139E759-1D87-4FB8-A814-C66918881B90}" srcOrd="0" destOrd="0" presId="urn:microsoft.com/office/officeart/2005/8/layout/hierarchy5"/>
    <dgm:cxn modelId="{1DA0EA28-39E2-4521-B38D-ABE371382946}" type="presParOf" srcId="{396FEADB-D731-4482-B99A-158264FF0287}" destId="{AE5D3827-DDB7-47D0-A2C4-29868D10E341}" srcOrd="1" destOrd="0" presId="urn:microsoft.com/office/officeart/2005/8/layout/hierarchy5"/>
    <dgm:cxn modelId="{F5CEF852-8EDC-41D9-9BB0-5B9E3B87EB54}" type="presParOf" srcId="{53F0BBB5-E96A-4C04-8761-1F1FB8944329}" destId="{76ECA1EC-7FBE-4A6B-83A3-3C6078AA1EC4}" srcOrd="1" destOrd="0" presId="urn:microsoft.com/office/officeart/2005/8/layout/hierarchy5"/>
    <dgm:cxn modelId="{F97BDD35-C475-4181-B36D-9F0263D052E8}" type="presParOf" srcId="{76ECA1EC-7FBE-4A6B-83A3-3C6078AA1EC4}" destId="{959B089C-938A-4291-9D46-69EC9DFAC3EA}" srcOrd="0" destOrd="0" presId="urn:microsoft.com/office/officeart/2005/8/layout/hierarchy5"/>
    <dgm:cxn modelId="{B0BC2807-CC4B-4DF4-8B11-8EECFD91B193}" type="presParOf" srcId="{53F0BBB5-E96A-4C04-8761-1F1FB8944329}" destId="{429962EB-A84B-40A3-93EE-C4E1EE309E3E}" srcOrd="2" destOrd="0" presId="urn:microsoft.com/office/officeart/2005/8/layout/hierarchy5"/>
    <dgm:cxn modelId="{2725E1D4-0C16-4D0F-9352-C12920344924}" type="presParOf" srcId="{429962EB-A84B-40A3-93EE-C4E1EE309E3E}" destId="{904709AC-E640-4B03-B50F-0E48B2659B7B}" srcOrd="0" destOrd="0" presId="urn:microsoft.com/office/officeart/2005/8/layout/hierarchy5"/>
    <dgm:cxn modelId="{CB756EF7-03A0-4B9B-8F42-81C032FA1FFA}" type="presParOf" srcId="{429962EB-A84B-40A3-93EE-C4E1EE309E3E}" destId="{0F05F364-F6DC-4A51-A483-E059401DF400}" srcOrd="1" destOrd="0" presId="urn:microsoft.com/office/officeart/2005/8/layout/hierarchy5"/>
    <dgm:cxn modelId="{3234D5AF-87D5-496E-8C62-6BD6BDFE6791}" type="presParOf" srcId="{53F0BBB5-E96A-4C04-8761-1F1FB8944329}" destId="{78527294-6D8B-48DE-84AA-90346CE8145E}" srcOrd="3" destOrd="0" presId="urn:microsoft.com/office/officeart/2005/8/layout/hierarchy5"/>
    <dgm:cxn modelId="{599EC71F-E215-4ABA-8AC3-03C467859CFC}" type="presParOf" srcId="{78527294-6D8B-48DE-84AA-90346CE8145E}" destId="{6D6F3D52-A7E1-40BA-996E-038D94B1D181}" srcOrd="0" destOrd="0" presId="urn:microsoft.com/office/officeart/2005/8/layout/hierarchy5"/>
    <dgm:cxn modelId="{81E9ABB5-0390-481E-8AD3-54BF63DCF22C}" type="presParOf" srcId="{53F0BBB5-E96A-4C04-8761-1F1FB8944329}" destId="{02329633-ECA1-467D-8D11-E584AC0D84FC}" srcOrd="4" destOrd="0" presId="urn:microsoft.com/office/officeart/2005/8/layout/hierarchy5"/>
    <dgm:cxn modelId="{F9088FCC-807C-42A6-A371-0753A2DF9167}" type="presParOf" srcId="{02329633-ECA1-467D-8D11-E584AC0D84FC}" destId="{B84C4413-8E75-4482-A345-0D83C3F6F199}" srcOrd="0" destOrd="0" presId="urn:microsoft.com/office/officeart/2005/8/layout/hierarchy5"/>
    <dgm:cxn modelId="{6D0CFED7-8EE6-4AA5-8FE1-F1495301EF15}" type="presParOf" srcId="{02329633-ECA1-467D-8D11-E584AC0D84FC}" destId="{9BC21007-1C25-45BF-BE4C-C35C873DCD77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A5EDE2-66DB-48D1-8E24-BE4EA5F8D2CD}">
      <dsp:nvSpPr>
        <dsp:cNvPr id="0" name=""/>
        <dsp:cNvSpPr/>
      </dsp:nvSpPr>
      <dsp:spPr>
        <a:xfrm>
          <a:off x="3380807" y="2058249"/>
          <a:ext cx="1464468" cy="1464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b="1" kern="1200" dirty="0">
              <a:solidFill>
                <a:schemeClr val="tx1"/>
              </a:solidFill>
            </a:rPr>
            <a:t>Estudantes </a:t>
          </a:r>
        </a:p>
      </dsp:txBody>
      <dsp:txXfrm>
        <a:off x="3595273" y="2272715"/>
        <a:ext cx="1035536" cy="1035536"/>
      </dsp:txXfrm>
    </dsp:sp>
    <dsp:sp modelId="{8E807D7E-E82B-4574-80CE-C676895F3B18}">
      <dsp:nvSpPr>
        <dsp:cNvPr id="0" name=""/>
        <dsp:cNvSpPr/>
      </dsp:nvSpPr>
      <dsp:spPr>
        <a:xfrm rot="16200000">
          <a:off x="3965047" y="1538433"/>
          <a:ext cx="295987" cy="4979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100" kern="1200"/>
        </a:p>
      </dsp:txBody>
      <dsp:txXfrm>
        <a:off x="4009445" y="1682415"/>
        <a:ext cx="207191" cy="298751"/>
      </dsp:txXfrm>
    </dsp:sp>
    <dsp:sp modelId="{D97B76C8-249D-464C-B88D-7F9E47248D76}">
      <dsp:nvSpPr>
        <dsp:cNvPr id="0" name=""/>
        <dsp:cNvSpPr/>
      </dsp:nvSpPr>
      <dsp:spPr>
        <a:xfrm>
          <a:off x="3174661" y="-23498"/>
          <a:ext cx="1876760" cy="15232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Cognitivas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Intelectuais  </a:t>
          </a:r>
        </a:p>
      </dsp:txBody>
      <dsp:txXfrm>
        <a:off x="3449506" y="199581"/>
        <a:ext cx="1327070" cy="1077123"/>
      </dsp:txXfrm>
    </dsp:sp>
    <dsp:sp modelId="{15716C58-D6DC-416F-93CA-8C649453631D}">
      <dsp:nvSpPr>
        <dsp:cNvPr id="0" name=""/>
        <dsp:cNvSpPr/>
      </dsp:nvSpPr>
      <dsp:spPr>
        <a:xfrm>
          <a:off x="4947484" y="2541524"/>
          <a:ext cx="246230" cy="4979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100" kern="1200"/>
        </a:p>
      </dsp:txBody>
      <dsp:txXfrm>
        <a:off x="4947484" y="2641108"/>
        <a:ext cx="172361" cy="298751"/>
      </dsp:txXfrm>
    </dsp:sp>
    <dsp:sp modelId="{53A75E38-C5D0-44B1-8D1C-999F21F5D346}">
      <dsp:nvSpPr>
        <dsp:cNvPr id="0" name=""/>
        <dsp:cNvSpPr/>
      </dsp:nvSpPr>
      <dsp:spPr>
        <a:xfrm>
          <a:off x="5309862" y="1865261"/>
          <a:ext cx="1711041" cy="185044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solidFill>
                <a:schemeClr val="tx1"/>
              </a:solidFill>
            </a:rPr>
            <a:t>Motoras Equilíbrio e Autonomia  </a:t>
          </a:r>
        </a:p>
      </dsp:txBody>
      <dsp:txXfrm>
        <a:off x="5560438" y="2136252"/>
        <a:ext cx="1209889" cy="1308462"/>
      </dsp:txXfrm>
    </dsp:sp>
    <dsp:sp modelId="{A23D7AE4-8346-4A87-A3B8-DC3A44FD1FF7}">
      <dsp:nvSpPr>
        <dsp:cNvPr id="0" name=""/>
        <dsp:cNvSpPr/>
      </dsp:nvSpPr>
      <dsp:spPr>
        <a:xfrm rot="5400000">
          <a:off x="3963753" y="3546983"/>
          <a:ext cx="298575" cy="4979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100" kern="1200"/>
        </a:p>
      </dsp:txBody>
      <dsp:txXfrm>
        <a:off x="4008539" y="3601781"/>
        <a:ext cx="209003" cy="298751"/>
      </dsp:txXfrm>
    </dsp:sp>
    <dsp:sp modelId="{F78C646B-D0C2-490E-8663-70A0CFA72D41}">
      <dsp:nvSpPr>
        <dsp:cNvPr id="0" name=""/>
        <dsp:cNvSpPr/>
      </dsp:nvSpPr>
      <dsp:spPr>
        <a:xfrm>
          <a:off x="3091398" y="4086068"/>
          <a:ext cx="2043285" cy="151351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solidFill>
                <a:schemeClr val="tx1"/>
              </a:solidFill>
            </a:rPr>
            <a:t>Afetiva </a:t>
          </a:r>
        </a:p>
      </dsp:txBody>
      <dsp:txXfrm>
        <a:off x="3390630" y="4307717"/>
        <a:ext cx="1444821" cy="1070215"/>
      </dsp:txXfrm>
    </dsp:sp>
    <dsp:sp modelId="{EDFC84DD-42B6-4902-89C7-1F615E94B60D}">
      <dsp:nvSpPr>
        <dsp:cNvPr id="0" name=""/>
        <dsp:cNvSpPr/>
      </dsp:nvSpPr>
      <dsp:spPr>
        <a:xfrm rot="10800000">
          <a:off x="3105929" y="2541524"/>
          <a:ext cx="194247" cy="4979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100" kern="1200"/>
        </a:p>
      </dsp:txBody>
      <dsp:txXfrm rot="10800000">
        <a:off x="3164203" y="2641108"/>
        <a:ext cx="135973" cy="298751"/>
      </dsp:txXfrm>
    </dsp:sp>
    <dsp:sp modelId="{6F401683-FD8E-41BE-BBF1-3155F0F93051}">
      <dsp:nvSpPr>
        <dsp:cNvPr id="0" name=""/>
        <dsp:cNvSpPr/>
      </dsp:nvSpPr>
      <dsp:spPr>
        <a:xfrm>
          <a:off x="1107096" y="1843712"/>
          <a:ext cx="1907206" cy="189354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solidFill>
                <a:schemeClr val="tx1"/>
              </a:solidFill>
            </a:rPr>
            <a:t>Relações interpessoais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800" kern="1200" dirty="0"/>
        </a:p>
      </dsp:txBody>
      <dsp:txXfrm>
        <a:off x="1386400" y="2121015"/>
        <a:ext cx="1348598" cy="1338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4C4413-8E75-4482-A345-0D83C3F6F199}">
      <dsp:nvSpPr>
        <dsp:cNvPr id="0" name=""/>
        <dsp:cNvSpPr/>
      </dsp:nvSpPr>
      <dsp:spPr>
        <a:xfrm>
          <a:off x="6793066" y="0"/>
          <a:ext cx="1949450" cy="541866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Municípios</a:t>
          </a:r>
        </a:p>
      </dsp:txBody>
      <dsp:txXfrm>
        <a:off x="6793066" y="0"/>
        <a:ext cx="1949450" cy="1625600"/>
      </dsp:txXfrm>
    </dsp:sp>
    <dsp:sp modelId="{904709AC-E640-4B03-B50F-0E48B2659B7B}">
      <dsp:nvSpPr>
        <dsp:cNvPr id="0" name=""/>
        <dsp:cNvSpPr/>
      </dsp:nvSpPr>
      <dsp:spPr>
        <a:xfrm>
          <a:off x="4518708" y="0"/>
          <a:ext cx="1949450" cy="541866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Estados</a:t>
          </a:r>
        </a:p>
      </dsp:txBody>
      <dsp:txXfrm>
        <a:off x="4518708" y="0"/>
        <a:ext cx="1949450" cy="1625600"/>
      </dsp:txXfrm>
    </dsp:sp>
    <dsp:sp modelId="{8139E759-1D87-4FB8-A814-C66918881B90}">
      <dsp:nvSpPr>
        <dsp:cNvPr id="0" name=""/>
        <dsp:cNvSpPr/>
      </dsp:nvSpPr>
      <dsp:spPr>
        <a:xfrm>
          <a:off x="2244349" y="0"/>
          <a:ext cx="1949450" cy="5418667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700" kern="1200" dirty="0"/>
            <a:t>União</a:t>
          </a:r>
        </a:p>
      </dsp:txBody>
      <dsp:txXfrm>
        <a:off x="2244349" y="0"/>
        <a:ext cx="1949450" cy="1625600"/>
      </dsp:txXfrm>
    </dsp:sp>
    <dsp:sp modelId="{A6CE2D9A-9436-4F15-8203-AB955A50BBCB}">
      <dsp:nvSpPr>
        <dsp:cNvPr id="0" name=""/>
        <dsp:cNvSpPr/>
      </dsp:nvSpPr>
      <dsp:spPr>
        <a:xfrm>
          <a:off x="2406804" y="2262683"/>
          <a:ext cx="1624541" cy="182949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chemeClr val="tx1"/>
              </a:solidFill>
            </a:rPr>
            <a:t>CF/1988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chemeClr val="tx1"/>
              </a:solidFill>
            </a:rPr>
            <a:t>LDBEN/1996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chemeClr val="tx1"/>
              </a:solidFill>
            </a:rPr>
            <a:t>BNCC/2017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chemeClr val="tx1"/>
              </a:solidFill>
            </a:rPr>
            <a:t>PNE/2015</a:t>
          </a:r>
        </a:p>
      </dsp:txBody>
      <dsp:txXfrm>
        <a:off x="2454385" y="2310264"/>
        <a:ext cx="1529379" cy="1734331"/>
      </dsp:txXfrm>
    </dsp:sp>
    <dsp:sp modelId="{FB3EEE7D-7411-4FEE-ABD9-501C26B54275}">
      <dsp:nvSpPr>
        <dsp:cNvPr id="0" name=""/>
        <dsp:cNvSpPr/>
      </dsp:nvSpPr>
      <dsp:spPr>
        <a:xfrm rot="18117952">
          <a:off x="3792561" y="2733463"/>
          <a:ext cx="1014836" cy="26982"/>
        </a:xfrm>
        <a:custGeom>
          <a:avLst/>
          <a:gdLst/>
          <a:ahLst/>
          <a:cxnLst/>
          <a:rect l="0" t="0" r="0" b="0"/>
          <a:pathLst>
            <a:path>
              <a:moveTo>
                <a:pt x="0" y="13491"/>
              </a:moveTo>
              <a:lnTo>
                <a:pt x="1014836" y="1349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274609" y="2721583"/>
        <a:ext cx="50741" cy="50741"/>
      </dsp:txXfrm>
    </dsp:sp>
    <dsp:sp modelId="{4A25B009-9E80-4A05-9A88-563F04DD80E3}">
      <dsp:nvSpPr>
        <dsp:cNvPr id="0" name=""/>
        <dsp:cNvSpPr/>
      </dsp:nvSpPr>
      <dsp:spPr>
        <a:xfrm>
          <a:off x="4568614" y="1910344"/>
          <a:ext cx="1624541" cy="8122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chemeClr val="tx1"/>
              </a:solidFill>
            </a:rPr>
            <a:t>BNCC/2017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chemeClr val="tx1"/>
              </a:solidFill>
            </a:rPr>
            <a:t>PEE/SP 2016</a:t>
          </a:r>
        </a:p>
      </dsp:txBody>
      <dsp:txXfrm>
        <a:off x="4592405" y="1934135"/>
        <a:ext cx="1576959" cy="764688"/>
      </dsp:txXfrm>
    </dsp:sp>
    <dsp:sp modelId="{B53847B2-71DF-4504-B036-5A1330F14DC8}">
      <dsp:nvSpPr>
        <dsp:cNvPr id="0" name=""/>
        <dsp:cNvSpPr/>
      </dsp:nvSpPr>
      <dsp:spPr>
        <a:xfrm rot="19719594">
          <a:off x="6131399" y="2082840"/>
          <a:ext cx="846531" cy="26982"/>
        </a:xfrm>
        <a:custGeom>
          <a:avLst/>
          <a:gdLst/>
          <a:ahLst/>
          <a:cxnLst/>
          <a:rect l="0" t="0" r="0" b="0"/>
          <a:pathLst>
            <a:path>
              <a:moveTo>
                <a:pt x="0" y="13491"/>
              </a:moveTo>
              <a:lnTo>
                <a:pt x="846531" y="1349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6533502" y="2075168"/>
        <a:ext cx="42326" cy="42326"/>
      </dsp:txXfrm>
    </dsp:sp>
    <dsp:sp modelId="{237D487E-8042-4DF2-BC6D-6B6C38F817E9}">
      <dsp:nvSpPr>
        <dsp:cNvPr id="0" name=""/>
        <dsp:cNvSpPr/>
      </dsp:nvSpPr>
      <dsp:spPr>
        <a:xfrm>
          <a:off x="6916174" y="1104632"/>
          <a:ext cx="1624541" cy="15431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chemeClr val="tx1"/>
              </a:solidFill>
            </a:rPr>
            <a:t>PME</a:t>
          </a:r>
        </a:p>
      </dsp:txBody>
      <dsp:txXfrm>
        <a:off x="6961370" y="1149828"/>
        <a:ext cx="1534149" cy="1452711"/>
      </dsp:txXfrm>
    </dsp:sp>
    <dsp:sp modelId="{D1F88EC8-7A40-4057-B16A-1298B76624BB}">
      <dsp:nvSpPr>
        <dsp:cNvPr id="0" name=""/>
        <dsp:cNvSpPr/>
      </dsp:nvSpPr>
      <dsp:spPr>
        <a:xfrm rot="4106585">
          <a:off x="5536896" y="3267864"/>
          <a:ext cx="2074884" cy="26982"/>
        </a:xfrm>
        <a:custGeom>
          <a:avLst/>
          <a:gdLst/>
          <a:ahLst/>
          <a:cxnLst/>
          <a:rect l="0" t="0" r="0" b="0"/>
          <a:pathLst>
            <a:path>
              <a:moveTo>
                <a:pt x="0" y="13491"/>
              </a:moveTo>
              <a:lnTo>
                <a:pt x="2074884" y="1349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700" kern="1200"/>
        </a:p>
      </dsp:txBody>
      <dsp:txXfrm>
        <a:off x="6522466" y="3229483"/>
        <a:ext cx="103744" cy="103744"/>
      </dsp:txXfrm>
    </dsp:sp>
    <dsp:sp modelId="{98846998-52F8-4DE2-A682-D474BE409E18}">
      <dsp:nvSpPr>
        <dsp:cNvPr id="0" name=""/>
        <dsp:cNvSpPr/>
      </dsp:nvSpPr>
      <dsp:spPr>
        <a:xfrm>
          <a:off x="6955521" y="3292947"/>
          <a:ext cx="1624541" cy="190657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chemeClr val="tx1"/>
              </a:solidFill>
            </a:rPr>
            <a:t>PPP  Escola</a:t>
          </a:r>
        </a:p>
      </dsp:txBody>
      <dsp:txXfrm>
        <a:off x="7003102" y="3340528"/>
        <a:ext cx="1529379" cy="1811408"/>
      </dsp:txXfrm>
    </dsp:sp>
    <dsp:sp modelId="{E2A16D5C-F2CA-4F6B-BA71-D20CA7ED7FA2}">
      <dsp:nvSpPr>
        <dsp:cNvPr id="0" name=""/>
        <dsp:cNvSpPr/>
      </dsp:nvSpPr>
      <dsp:spPr>
        <a:xfrm rot="3657686">
          <a:off x="3686889" y="3749159"/>
          <a:ext cx="1338729" cy="26982"/>
        </a:xfrm>
        <a:custGeom>
          <a:avLst/>
          <a:gdLst/>
          <a:ahLst/>
          <a:cxnLst/>
          <a:rect l="0" t="0" r="0" b="0"/>
          <a:pathLst>
            <a:path>
              <a:moveTo>
                <a:pt x="0" y="13491"/>
              </a:moveTo>
              <a:lnTo>
                <a:pt x="1338729" y="1349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322786" y="3729182"/>
        <a:ext cx="66936" cy="66936"/>
      </dsp:txXfrm>
    </dsp:sp>
    <dsp:sp modelId="{CD1ADE8E-B7F0-4CD5-8856-D87C25C79782}">
      <dsp:nvSpPr>
        <dsp:cNvPr id="0" name=""/>
        <dsp:cNvSpPr/>
      </dsp:nvSpPr>
      <dsp:spPr>
        <a:xfrm>
          <a:off x="4681162" y="3941736"/>
          <a:ext cx="1624541" cy="8122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chemeClr val="tx1"/>
              </a:solidFill>
            </a:rPr>
            <a:t>Currículo Paulista/2017</a:t>
          </a:r>
        </a:p>
      </dsp:txBody>
      <dsp:txXfrm>
        <a:off x="4704953" y="3965527"/>
        <a:ext cx="1576959" cy="764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9D0BB-7BC2-470A-B7E2-D4AC208AC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C3DE52-998A-455D-8AA2-ACA6630E1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0EA11D-3F71-4D0C-A905-FCE792F0A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19/08/2021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544D7C-AA20-44AF-A28E-E98A4142B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AE4470-1F83-44CF-96BB-953EF2A6E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73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7E42B-5DCB-45F3-AB09-817BF5676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7A68A87-D1E6-406C-99B2-73518722C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B80CA9-2BB1-4489-9C89-7DCD247CC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19/08/2021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AB0B2A-CD64-4E68-B0F8-CEB0CB1AB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4F642C-F841-4AA0-ACA0-1B76E836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547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E14D45-4141-4A59-8192-D77588A81D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9B5FB6-5A25-4EC2-A671-C8F7C6372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34B8CC-419C-4EA2-8761-6F8E12B5F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19/08/2021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7207AB-0A59-49DB-9C7F-240ACF6EF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EB7CD6-B908-49C6-A80F-8C242B83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285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29208C-DA7B-4472-8CA5-1B0870E94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7F9990-D35A-4834-B95E-3326A8CD1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048223-43BD-46EC-A2D9-6F8267BE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19/08/2021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361188-1FCB-4F6E-96A9-5494D0167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7CC733-5FF9-4FDF-A87B-324527194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7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58B31-1E5F-407D-A92B-7F8274C13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FE10BB-8ACA-4506-8A7D-32AD85B7C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CDEEA7-8F51-4EA5-915E-DACC3785E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19/08/2021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B93704-B162-4E4C-BB19-D34CCA332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9EBC48-E8AB-44FB-8746-BA81DD65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481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DC8AF-2C6D-4281-AEE7-03F9417E9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1D5D29-EA55-459D-998F-CD92EDCEE5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FE869D-D28A-44D5-B1AD-C0033F715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31D0989-26F8-4D95-A03C-683492EF5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19/08/2021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C09FE88-5F3F-4E0C-8027-7FBDB8086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1E4DF6-6A69-4685-82D3-A611F8974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42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EB001-CC2B-4F97-8F26-2998D6DE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4C7079-59AA-4BB2-86BA-C6319AABB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DE792B2-D4DD-446D-9A2C-CF0FEC41B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91DF419-3391-4F8E-81A5-51932077E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054D59D-4777-4811-B887-675CBC1379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BF42122-B391-4D73-A41F-141C18D1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19/08/2021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0F1667-FBE3-4A4A-AACC-0C8923987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A86F770-F332-4611-BED3-954258F1C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87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E8B0CF-0413-4A7F-82F3-F8100A1F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5944A0D-F7EE-44B7-93F2-4CD3B2EC4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19/08/2021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2745D1B-33AE-47AD-809A-FCD260A78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7F23982-5DDF-4AA3-83BA-A6583C4F5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99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5ADFCE4-9A97-474A-AA47-7E4FC0970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19/08/2021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1677246-D078-4948-A52C-73EBF3AE2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D20772A-B54B-418F-BBA4-0BD3A4F27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91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6C6F42-E5ED-47DA-BCCD-B40D964E7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0A4184-2584-4363-9A97-4EC63950F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D3E8E8C-2E12-4368-87B7-F3898D880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57799CF-ABD5-48C4-980F-CD1AF16A3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19/08/2021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8FFA38-AAF4-4F7F-B2E5-6114015D3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6AF770-F513-41CC-BA6C-3DDAA7F4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080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95525-3E55-4649-9CCA-217DCB0C4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61F6094-3BB5-415C-AF01-14089069C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2E3724-5A0A-4E5E-9AE4-66C1692E7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FA680B-57A3-4D69-9C61-DD46B6695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19/08/2021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7C6C34-20EC-4025-B908-FFF509C8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E4940A-EBB5-4EE7-82B9-A3CD93580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681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FF080F4-CEA7-4151-836F-B9B492453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556FBC-49B0-4CC2-8330-F108DB899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5ED9E2-6A1E-4C70-A2A4-FEA08B834C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09CC3-FFB7-44EE-8DAD-C5A61F41C6D9}" type="datetimeFigureOut">
              <a:rPr lang="pt-BR" smtClean="0"/>
              <a:pPr/>
              <a:t>19/08/2021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BDDE3F-468B-4C09-B884-F6A4222F8B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1FF737-7D91-48B6-9B2A-906EAC9222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070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Wv2n2FBaco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5" y="0"/>
            <a:ext cx="12093525" cy="671406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73A8B9E-42FC-45B3-BF2D-682F651F21AC}"/>
              </a:ext>
            </a:extLst>
          </p:cNvPr>
          <p:cNvSpPr txBox="1"/>
          <p:nvPr/>
        </p:nvSpPr>
        <p:spPr>
          <a:xfrm>
            <a:off x="289311" y="1381806"/>
            <a:ext cx="974095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pt-B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pt-B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pt-B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pt-B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pt-B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pt-B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pt-B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pt-BR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pt-BR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C504417-588A-4C5C-A931-69EA12DDF0D2}"/>
              </a:ext>
            </a:extLst>
          </p:cNvPr>
          <p:cNvSpPr/>
          <p:nvPr/>
        </p:nvSpPr>
        <p:spPr>
          <a:xfrm>
            <a:off x="1783267" y="2043070"/>
            <a:ext cx="894783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/>
              <a:t>PEDAGOGIA DE PROJETOS E O PROTAGONISMO DO ALUNO</a:t>
            </a:r>
          </a:p>
          <a:p>
            <a:pPr algn="ctr"/>
            <a:endParaRPr lang="pt-BR" sz="2800" b="1" dirty="0"/>
          </a:p>
          <a:p>
            <a:pPr algn="ctr"/>
            <a:endParaRPr lang="pt-BR" sz="2800" b="1" dirty="0"/>
          </a:p>
          <a:p>
            <a:pPr algn="r"/>
            <a:r>
              <a:rPr lang="pt-BR" sz="2800" b="1" dirty="0" err="1"/>
              <a:t>Profa</a:t>
            </a:r>
            <a:r>
              <a:rPr lang="pt-BR" sz="2800" b="1" dirty="0"/>
              <a:t> Esp. ALESSANDRA CAVALHEIRO</a:t>
            </a:r>
          </a:p>
          <a:p>
            <a:pPr algn="r"/>
            <a:r>
              <a:rPr lang="pt-BR" sz="2800" b="1" dirty="0" err="1"/>
              <a:t>Profa</a:t>
            </a:r>
            <a:r>
              <a:rPr lang="pt-BR" sz="2800" b="1" dirty="0"/>
              <a:t> Esp. LUCIANA VITOR CURY</a:t>
            </a:r>
          </a:p>
          <a:p>
            <a:pPr algn="ctr"/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438592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5" y="0"/>
            <a:ext cx="12093525" cy="671406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73A8B9E-42FC-45B3-BF2D-682F651F21AC}"/>
              </a:ext>
            </a:extLst>
          </p:cNvPr>
          <p:cNvSpPr txBox="1"/>
          <p:nvPr/>
        </p:nvSpPr>
        <p:spPr>
          <a:xfrm>
            <a:off x="3179298" y="172967"/>
            <a:ext cx="8454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 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8DEB131-2810-4532-9980-221058E46430}"/>
              </a:ext>
            </a:extLst>
          </p:cNvPr>
          <p:cNvSpPr txBox="1"/>
          <p:nvPr/>
        </p:nvSpPr>
        <p:spPr>
          <a:xfrm>
            <a:off x="98475" y="1110264"/>
            <a:ext cx="118684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514350" indent="-514350" algn="just">
              <a:buFont typeface="Arial" panose="020B0604020202020204" pitchFamily="34" charset="0"/>
              <a:buChar char="•"/>
            </a:pPr>
            <a:endParaRPr lang="pt-BR" sz="2800" dirty="0"/>
          </a:p>
        </p:txBody>
      </p:sp>
      <p:pic>
        <p:nvPicPr>
          <p:cNvPr id="1026" name="Picture 2" descr="paulistanaclinicamedica.com.br/ » Convênios">
            <a:extLst>
              <a:ext uri="{FF2B5EF4-FFF2-40B4-BE49-F238E27FC236}">
                <a16:creationId xmlns:a16="http://schemas.microsoft.com/office/drawing/2014/main" id="{F4612452-ABF7-422A-B072-8735E1CCC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445" y="1457155"/>
            <a:ext cx="3907448" cy="3163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C2CF795-E91E-4AD1-8886-66B77F3C1C4A}"/>
              </a:ext>
            </a:extLst>
          </p:cNvPr>
          <p:cNvSpPr txBox="1"/>
          <p:nvPr/>
        </p:nvSpPr>
        <p:spPr>
          <a:xfrm>
            <a:off x="3488788" y="5106572"/>
            <a:ext cx="4740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OBRIGADA! </a:t>
            </a:r>
          </a:p>
        </p:txBody>
      </p:sp>
    </p:spTree>
    <p:extLst>
      <p:ext uri="{BB962C8B-B14F-4D97-AF65-F5344CB8AC3E}">
        <p14:creationId xmlns:p14="http://schemas.microsoft.com/office/powerpoint/2010/main" val="2628600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2967"/>
            <a:ext cx="12093525" cy="671406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73A8B9E-42FC-45B3-BF2D-682F651F21AC}"/>
              </a:ext>
            </a:extLst>
          </p:cNvPr>
          <p:cNvSpPr txBox="1"/>
          <p:nvPr/>
        </p:nvSpPr>
        <p:spPr>
          <a:xfrm>
            <a:off x="3460654" y="172967"/>
            <a:ext cx="8173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ENTRE O DISCURSO E O COTIDIANO ESCOLAR </a:t>
            </a:r>
          </a:p>
        </p:txBody>
      </p:sp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57CA7D4E-2091-4779-A4AD-19EA15098A68}"/>
              </a:ext>
            </a:extLst>
          </p:cNvPr>
          <p:cNvSpPr/>
          <p:nvPr/>
        </p:nvSpPr>
        <p:spPr>
          <a:xfrm>
            <a:off x="351691" y="1303606"/>
            <a:ext cx="4642339" cy="2421988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dirty="0"/>
              <a:t>Qual o objetivo do ensino?</a:t>
            </a:r>
          </a:p>
        </p:txBody>
      </p:sp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C7313798-4CBF-47ED-8509-063A5FFD8BE3}"/>
              </a:ext>
            </a:extLst>
          </p:cNvPr>
          <p:cNvSpPr/>
          <p:nvPr/>
        </p:nvSpPr>
        <p:spPr>
          <a:xfrm>
            <a:off x="351690" y="3725594"/>
            <a:ext cx="4642339" cy="2421988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dirty="0"/>
              <a:t>Qual o tipo de aluno gostaria de ajudar a formar?  </a:t>
            </a:r>
          </a:p>
          <a:p>
            <a:pPr algn="just"/>
            <a:endParaRPr lang="pt-BR" dirty="0"/>
          </a:p>
        </p:txBody>
      </p:sp>
      <p:sp>
        <p:nvSpPr>
          <p:cNvPr id="7" name="Seta: Para a Esquerda 6">
            <a:extLst>
              <a:ext uri="{FF2B5EF4-FFF2-40B4-BE49-F238E27FC236}">
                <a16:creationId xmlns:a16="http://schemas.microsoft.com/office/drawing/2014/main" id="{D1109534-7C6E-48EE-A5C2-31BBD8E7DDEC}"/>
              </a:ext>
            </a:extLst>
          </p:cNvPr>
          <p:cNvSpPr/>
          <p:nvPr/>
        </p:nvSpPr>
        <p:spPr>
          <a:xfrm>
            <a:off x="6044419" y="2169042"/>
            <a:ext cx="5795890" cy="2548949"/>
          </a:xfrm>
          <a:prstGeom prst="lef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/>
              <a:t>Formar alunos autônomos, conscientes, reflexivos, participativos, cidadãos atuantes, felizes, entre outras características similares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F79F3F20-39CA-4B4F-A149-F3A70E6950E1}"/>
              </a:ext>
            </a:extLst>
          </p:cNvPr>
          <p:cNvSpPr/>
          <p:nvPr/>
        </p:nvSpPr>
        <p:spPr>
          <a:xfrm>
            <a:off x="5247246" y="807599"/>
            <a:ext cx="65930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/>
              <a:t>Perguntas aos colegas professores e gestores:</a:t>
            </a:r>
          </a:p>
        </p:txBody>
      </p:sp>
    </p:spTree>
    <p:extLst>
      <p:ext uri="{BB962C8B-B14F-4D97-AF65-F5344CB8AC3E}">
        <p14:creationId xmlns:p14="http://schemas.microsoft.com/office/powerpoint/2010/main" val="1753445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5" y="0"/>
            <a:ext cx="12093525" cy="671406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73A8B9E-42FC-45B3-BF2D-682F651F21AC}"/>
              </a:ext>
            </a:extLst>
          </p:cNvPr>
          <p:cNvSpPr txBox="1"/>
          <p:nvPr/>
        </p:nvSpPr>
        <p:spPr>
          <a:xfrm>
            <a:off x="3460654" y="172967"/>
            <a:ext cx="8173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ENTRE O DISCURSO E O COTIDIANO ESCOLAR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8DEB131-2810-4532-9980-221058E46430}"/>
              </a:ext>
            </a:extLst>
          </p:cNvPr>
          <p:cNvSpPr txBox="1"/>
          <p:nvPr/>
        </p:nvSpPr>
        <p:spPr>
          <a:xfrm>
            <a:off x="225084" y="1166842"/>
            <a:ext cx="118684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"Eu me chamo Guilherme. Tenho 7 anos.</a:t>
            </a:r>
          </a:p>
          <a:p>
            <a:pPr algn="just"/>
            <a:r>
              <a:rPr lang="pt-BR" sz="2400" dirty="0"/>
              <a:t>Toda manhã, lá pelas oito e vinte, passo por um portão e me torno um aluno.</a:t>
            </a:r>
          </a:p>
          <a:p>
            <a:pPr algn="just"/>
            <a:r>
              <a:rPr lang="pt-BR" sz="2400" dirty="0"/>
              <a:t>A minha mãe, quando me leva à escola, me deixa no portão. Não tem direito de entrar. Nem pode ver nossa cobaia na sala por causa de um cartaz. Ela me disse que está escrito: "Proibido para adultos que não são professores". Aliás, eu também não tenho direito de subir logo para a sala. A gente tem que ficar no pátio com outras crianças e os professores de guarda, que parecem estar tão congelados quanto a gente. Também, quando a campainha toca, a gente deve correr rápido para formar a fila de dois e ficar quieto para subir. Minha professora, quando não está de guarda, tem o direito de subir porque vai preparar nosso trabalho. Ela o prepara bem: tira papéis, escreve atrás do quadro, tudo enfim! A gente não prepara nada, claro, a gente é pequeno demais. Mas a professora, ela sabe tudo que a gente vai fazer no dia. Não diz para nós: a gente é pequeno demais." (JOLIBERT, 1994).</a:t>
            </a:r>
          </a:p>
        </p:txBody>
      </p:sp>
    </p:spTree>
    <p:extLst>
      <p:ext uri="{BB962C8B-B14F-4D97-AF65-F5344CB8AC3E}">
        <p14:creationId xmlns:p14="http://schemas.microsoft.com/office/powerpoint/2010/main" val="3163355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5" y="0"/>
            <a:ext cx="12093525" cy="671406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73A8B9E-42FC-45B3-BF2D-682F651F21AC}"/>
              </a:ext>
            </a:extLst>
          </p:cNvPr>
          <p:cNvSpPr txBox="1"/>
          <p:nvPr/>
        </p:nvSpPr>
        <p:spPr>
          <a:xfrm>
            <a:off x="3460654" y="172967"/>
            <a:ext cx="8173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ENTRE O DISCURSO E O COTIDIANO ESCOLAR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8DEB131-2810-4532-9980-221058E46430}"/>
              </a:ext>
            </a:extLst>
          </p:cNvPr>
          <p:cNvSpPr txBox="1"/>
          <p:nvPr/>
        </p:nvSpPr>
        <p:spPr>
          <a:xfrm>
            <a:off x="225083" y="1730929"/>
            <a:ext cx="1186844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"Uma criança de sete anos, na 1ª série, ano escolar da alfabetização, conversando com um adulto, fora da escola: </a:t>
            </a:r>
          </a:p>
          <a:p>
            <a:pPr algn="just"/>
            <a:endParaRPr lang="pt-BR" sz="2800" dirty="0"/>
          </a:p>
          <a:p>
            <a:pPr marL="457200" indent="-457200" algn="just">
              <a:buFontTx/>
              <a:buChar char="-"/>
            </a:pPr>
            <a:r>
              <a:rPr lang="pt-BR" sz="2800" dirty="0"/>
              <a:t>Então, L. como vai a escola? pergunta o adulto. </a:t>
            </a:r>
          </a:p>
          <a:p>
            <a:pPr marL="457200" indent="-457200" algn="just">
              <a:buFontTx/>
              <a:buChar char="-"/>
            </a:pPr>
            <a:r>
              <a:rPr lang="pt-BR" sz="2800" dirty="0"/>
              <a:t>Médio. </a:t>
            </a:r>
          </a:p>
          <a:p>
            <a:pPr marL="457200" indent="-457200" algn="just">
              <a:buFontTx/>
              <a:buChar char="-"/>
            </a:pPr>
            <a:r>
              <a:rPr lang="pt-BR" sz="2800" dirty="0"/>
              <a:t>Por quê? Você não está gostando?</a:t>
            </a:r>
          </a:p>
          <a:p>
            <a:pPr marL="457200" indent="-457200" algn="just">
              <a:buFontTx/>
              <a:buChar char="-"/>
            </a:pPr>
            <a:r>
              <a:rPr lang="pt-BR" sz="2800" dirty="0"/>
              <a:t>Estou. Só que já sei tudo a que a tia ensina. Então eu finjo que não sei para ela pensar que foi ela que me ensinou, e ficar contente." (SMOLKA, 1988).</a:t>
            </a:r>
          </a:p>
        </p:txBody>
      </p:sp>
    </p:spTree>
    <p:extLst>
      <p:ext uri="{BB962C8B-B14F-4D97-AF65-F5344CB8AC3E}">
        <p14:creationId xmlns:p14="http://schemas.microsoft.com/office/powerpoint/2010/main" val="2822681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5" y="0"/>
            <a:ext cx="12093525" cy="671406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73A8B9E-42FC-45B3-BF2D-682F651F21AC}"/>
              </a:ext>
            </a:extLst>
          </p:cNvPr>
          <p:cNvSpPr txBox="1"/>
          <p:nvPr/>
        </p:nvSpPr>
        <p:spPr>
          <a:xfrm>
            <a:off x="2813538" y="172967"/>
            <a:ext cx="8820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FUNÇÃO SOCIAL DO ENSINO X FINALIDADE DO SISTEMA EDUCATIVO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8DEB131-2810-4532-9980-221058E46430}"/>
              </a:ext>
            </a:extLst>
          </p:cNvPr>
          <p:cNvSpPr txBox="1"/>
          <p:nvPr/>
        </p:nvSpPr>
        <p:spPr>
          <a:xfrm>
            <a:off x="98475" y="1110264"/>
            <a:ext cx="1186844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algn="just"/>
            <a:r>
              <a:rPr lang="pt-BR" sz="2800" i="1" dirty="0"/>
              <a:t>“Por trás de qualquer proposta metodológica se esconde uma concepção do valor que se atribui ao ensino, assim como certas ideias mais ou menos formalizadas e explícitas em relação aos processos de ensinar e aprender”. Zabala, 1998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490685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5" y="0"/>
            <a:ext cx="12093525" cy="671406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73A8B9E-42FC-45B3-BF2D-682F651F21AC}"/>
              </a:ext>
            </a:extLst>
          </p:cNvPr>
          <p:cNvSpPr txBox="1"/>
          <p:nvPr/>
        </p:nvSpPr>
        <p:spPr>
          <a:xfrm>
            <a:off x="2813538" y="172967"/>
            <a:ext cx="8820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 DOS OBJETIVOS  EDUCACIONAIS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12C52FD3-9D12-4AE2-A0E4-CD8E713BBE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9507869"/>
              </p:ext>
            </p:extLst>
          </p:nvPr>
        </p:nvGraphicFramePr>
        <p:xfrm>
          <a:off x="2032000" y="807600"/>
          <a:ext cx="8128000" cy="55760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34995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5" y="-56271"/>
            <a:ext cx="12093525" cy="671406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73A8B9E-42FC-45B3-BF2D-682F651F21AC}"/>
              </a:ext>
            </a:extLst>
          </p:cNvPr>
          <p:cNvSpPr txBox="1"/>
          <p:nvPr/>
        </p:nvSpPr>
        <p:spPr>
          <a:xfrm>
            <a:off x="2771335" y="147189"/>
            <a:ext cx="9195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DO PROTAGONISMO DO ALUNO AO PROTAGONISMO DO PROFESSOR</a:t>
            </a:r>
          </a:p>
        </p:txBody>
      </p:sp>
      <p:graphicFrame>
        <p:nvGraphicFramePr>
          <p:cNvPr id="5" name="Diagrama 4"/>
          <p:cNvGraphicFramePr/>
          <p:nvPr/>
        </p:nvGraphicFramePr>
        <p:xfrm>
          <a:off x="478301" y="719666"/>
          <a:ext cx="1098686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9805182" y="1786597"/>
            <a:ext cx="1899138" cy="646331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Professor(a)</a:t>
            </a:r>
          </a:p>
          <a:p>
            <a:pPr algn="ctr"/>
            <a:r>
              <a:rPr lang="pt-BR" dirty="0"/>
              <a:t>Plano de Ensino</a:t>
            </a:r>
          </a:p>
        </p:txBody>
      </p:sp>
    </p:spTree>
    <p:extLst>
      <p:ext uri="{BB962C8B-B14F-4D97-AF65-F5344CB8AC3E}">
        <p14:creationId xmlns:p14="http://schemas.microsoft.com/office/powerpoint/2010/main" val="91383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5" y="0"/>
            <a:ext cx="12093525" cy="671406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73A8B9E-42FC-45B3-BF2D-682F651F21AC}"/>
              </a:ext>
            </a:extLst>
          </p:cNvPr>
          <p:cNvSpPr txBox="1"/>
          <p:nvPr/>
        </p:nvSpPr>
        <p:spPr>
          <a:xfrm>
            <a:off x="3179298" y="172967"/>
            <a:ext cx="8454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PEDAGOGIA DE PROJETOS X EQUÍVOCOS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8DEB131-2810-4532-9980-221058E46430}"/>
              </a:ext>
            </a:extLst>
          </p:cNvPr>
          <p:cNvSpPr txBox="1"/>
          <p:nvPr/>
        </p:nvSpPr>
        <p:spPr>
          <a:xfrm>
            <a:off x="98475" y="1110264"/>
            <a:ext cx="1186844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pt-BR" sz="2800" dirty="0"/>
              <a:t>Planejar todos os projetos que vão acontecer durante o ano, na semana de planejamento;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/>
              <a:t>Definir temas em que não existe um problema a ser resolvido;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/>
              <a:t>Definir ações que os alunos farão;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/>
              <a:t>Planejar sem objetivos;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/>
              <a:t>Prazos;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/>
              <a:t>Não utilidade do projeto – não apresentação;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2800" dirty="0"/>
              <a:t>Não avaliar o projeto;</a:t>
            </a:r>
          </a:p>
          <a:p>
            <a:pPr marL="514350" indent="-514350" algn="just">
              <a:buFont typeface="+mj-lt"/>
              <a:buAutoNum type="arabicPeriod"/>
            </a:pPr>
            <a:endParaRPr lang="pt-BR" sz="2800" dirty="0"/>
          </a:p>
          <a:p>
            <a:pPr marL="514350" indent="-514350" algn="just">
              <a:buFont typeface="+mj-lt"/>
              <a:buAutoNum type="arabicPeriod"/>
            </a:pPr>
            <a:endParaRPr lang="pt-BR" sz="2800" dirty="0"/>
          </a:p>
          <a:p>
            <a:pPr marL="514350" indent="-514350" algn="just">
              <a:buFont typeface="+mj-lt"/>
              <a:buAutoNum type="arabicPeriod"/>
            </a:pPr>
            <a:endParaRPr lang="pt-BR" sz="2800" dirty="0"/>
          </a:p>
          <a:p>
            <a:pPr marL="514350" indent="-514350" algn="just">
              <a:buFont typeface="+mj-lt"/>
              <a:buAutoNum type="arabicPeriod"/>
            </a:pPr>
            <a:endParaRPr lang="pt-BR" sz="2800" dirty="0"/>
          </a:p>
          <a:p>
            <a:pPr marL="514350" indent="-514350" algn="just">
              <a:buFont typeface="+mj-lt"/>
              <a:buAutoNum type="arabicPeriod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55095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75" y="0"/>
            <a:ext cx="12093525" cy="6714067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673A8B9E-42FC-45B3-BF2D-682F651F21AC}"/>
              </a:ext>
            </a:extLst>
          </p:cNvPr>
          <p:cNvSpPr txBox="1"/>
          <p:nvPr/>
        </p:nvSpPr>
        <p:spPr>
          <a:xfrm>
            <a:off x="3179298" y="172967"/>
            <a:ext cx="8454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bg1"/>
                </a:solidFill>
              </a:rPr>
              <a:t>REFERÊNCIAS 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8DEB131-2810-4532-9980-221058E46430}"/>
              </a:ext>
            </a:extLst>
          </p:cNvPr>
          <p:cNvSpPr txBox="1"/>
          <p:nvPr/>
        </p:nvSpPr>
        <p:spPr>
          <a:xfrm>
            <a:off x="98475" y="1110264"/>
            <a:ext cx="1186844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Font typeface="Arial" panose="020B0604020202020204" pitchFamily="34" charset="0"/>
              <a:buChar char="•"/>
            </a:pPr>
            <a:endParaRPr lang="pt-BR" sz="2800" dirty="0"/>
          </a:p>
          <a:p>
            <a:pPr marL="514350" indent="-514350"/>
            <a:r>
              <a:rPr lang="pt-BR" sz="2400" dirty="0"/>
              <a:t>LEITE, Lúcia Helena Alvarez. Pedagogia de projetos: intervenção no presente. Belo Horizonte: PRESENÇA PEDAGÓGICA , Mar/abr.1996 v.2 n.8</a:t>
            </a:r>
          </a:p>
          <a:p>
            <a:pPr marL="514350" indent="-514350"/>
            <a:r>
              <a:rPr lang="pt-BR" sz="2400" dirty="0"/>
              <a:t>NOGUEIRA, </a:t>
            </a:r>
            <a:r>
              <a:rPr lang="pt-BR" sz="2400" dirty="0" err="1"/>
              <a:t>Nilbo</a:t>
            </a:r>
            <a:r>
              <a:rPr lang="pt-BR" sz="2400" dirty="0"/>
              <a:t>. Pedagogia dos projetos: Top 8 erros. </a:t>
            </a:r>
            <a:r>
              <a:rPr lang="nl-NL" sz="2400" dirty="0"/>
              <a:t>jan. de 2018. Disponível em: </a:t>
            </a:r>
            <a:r>
              <a:rPr lang="nl-NL" sz="2400" dirty="0">
                <a:hlinkClick r:id="rId3"/>
              </a:rPr>
              <a:t>https://www.youtube.com/watch?v=mWv2n2FBaco/</a:t>
            </a:r>
            <a:r>
              <a:rPr lang="nl-NL" sz="2400" dirty="0"/>
              <a:t> acesso em 08/2021.</a:t>
            </a:r>
            <a:endParaRPr lang="pt-BR" sz="2400" dirty="0"/>
          </a:p>
          <a:p>
            <a:pPr marL="514350" indent="-514350"/>
            <a:r>
              <a:rPr lang="pt-BR" sz="2400" dirty="0"/>
              <a:t>SINGER, Helena. Protagonismo - a potência de ação da comunidade. 1ª edição/São Paulo</a:t>
            </a:r>
          </a:p>
          <a:p>
            <a:r>
              <a:rPr lang="pt-BR" sz="2400" dirty="0"/>
              <a:t>Ashoka / Alana. Ano de publicação: 2017</a:t>
            </a:r>
          </a:p>
          <a:p>
            <a:pPr marL="514350" indent="-514350"/>
            <a:r>
              <a:rPr lang="pt-BR" sz="2400" dirty="0"/>
              <a:t>ZABALA, Antoni. </a:t>
            </a:r>
            <a:r>
              <a:rPr lang="pt-BR" sz="2400" b="1" dirty="0"/>
              <a:t>A prática educativa</a:t>
            </a:r>
            <a:r>
              <a:rPr lang="pt-BR" sz="2400" dirty="0"/>
              <a:t>: como ensinar. Porto Alegre: Editora Artes Médicas Sul Ltda., 1998.</a:t>
            </a:r>
          </a:p>
          <a:p>
            <a:pPr marL="514350" indent="-514350" algn="just">
              <a:buFont typeface="Arial" panose="020B0604020202020204" pitchFamily="34" charset="0"/>
              <a:buChar char="•"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93976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1900</TotalTime>
  <Words>681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Elizabeth Mariza Marinho</dc:creator>
  <cp:lastModifiedBy>Elizabeth Mariza Marinho</cp:lastModifiedBy>
  <cp:revision>48</cp:revision>
  <dcterms:created xsi:type="dcterms:W3CDTF">2021-04-23T15:50:41Z</dcterms:created>
  <dcterms:modified xsi:type="dcterms:W3CDTF">2021-08-19T12:48:04Z</dcterms:modified>
</cp:coreProperties>
</file>