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17"/>
  </p:handoutMasterIdLst>
  <p:sldIdLst>
    <p:sldId id="257" r:id="rId3"/>
    <p:sldId id="262" r:id="rId4"/>
    <p:sldId id="276" r:id="rId5"/>
    <p:sldId id="279" r:id="rId6"/>
    <p:sldId id="275" r:id="rId7"/>
    <p:sldId id="277" r:id="rId8"/>
    <p:sldId id="281" r:id="rId9"/>
    <p:sldId id="280" r:id="rId10"/>
    <p:sldId id="282" r:id="rId11"/>
    <p:sldId id="283" r:id="rId12"/>
    <p:sldId id="284" r:id="rId13"/>
    <p:sldId id="285" r:id="rId14"/>
    <p:sldId id="286" r:id="rId15"/>
    <p:sldId id="28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8" autoAdjust="0"/>
    <p:restoredTop sz="94660"/>
  </p:normalViewPr>
  <p:slideViewPr>
    <p:cSldViewPr>
      <p:cViewPr varScale="1">
        <p:scale>
          <a:sx n="86" d="100"/>
          <a:sy n="86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cimar\Documents\OCIMAR\INEP\ENEM\Enem.%20Analise%20de%20resultados%20por%20escola.Brasil.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cimar\Documents\OCIMAR\INEP\ENEM\Enem.%20Analise%20de%20resultados%20por%20escola.Brasil.201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cimar\Documents\OCIMAR\INEP\ENEM\Enem.%20Analise%20de%20resultados%20por%20escola.Brasil.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Enem. Média</a:t>
            </a:r>
            <a:r>
              <a:rPr lang="pt-BR" baseline="0" dirty="0"/>
              <a:t> de escola por nota de redação</a:t>
            </a:r>
            <a:r>
              <a:rPr lang="pt-BR" baseline="0" dirty="0" smtClean="0"/>
              <a:t>. Brasil. 2012</a:t>
            </a:r>
            <a:endParaRPr lang="pt-BR" dirty="0"/>
          </a:p>
        </c:rich>
      </c:tx>
      <c:layout/>
      <c:overlay val="1"/>
      <c:spPr>
        <a:solidFill>
          <a:schemeClr val="bg1">
            <a:lumMod val="85000"/>
          </a:schemeClr>
        </a:solidFill>
        <a:ln>
          <a:solidFill>
            <a:schemeClr val="accent1"/>
          </a:solidFill>
        </a:ln>
      </c:spPr>
    </c:title>
    <c:plotArea>
      <c:layout>
        <c:manualLayout>
          <c:layoutTarget val="inner"/>
          <c:xMode val="edge"/>
          <c:yMode val="edge"/>
          <c:x val="0.10914774220135044"/>
          <c:y val="0.11396066079975295"/>
          <c:w val="0.85926813415973169"/>
          <c:h val="0.72901454377026231"/>
        </c:manualLayout>
      </c:layout>
      <c:scatterChart>
        <c:scatterStyle val="lineMarker"/>
        <c:ser>
          <c:idx val="0"/>
          <c:order val="0"/>
          <c:tx>
            <c:v>Nota de redação</c:v>
          </c:tx>
          <c:spPr>
            <a:ln w="28575">
              <a:noFill/>
            </a:ln>
          </c:spPr>
          <c:trendline>
            <c:spPr>
              <a:ln w="34925"/>
            </c:spPr>
            <c:trendlineType val="linear"/>
            <c:dispRSqr val="1"/>
            <c:dispEq val="1"/>
            <c:trendlineLbl>
              <c:layout>
                <c:manualLayout>
                  <c:x val="0.13260816054473695"/>
                  <c:y val="0.30956875096495412"/>
                </c:manualLayout>
              </c:layout>
              <c:numFmt formatCode="General" sourceLinked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</c:trendlineLbl>
          </c:trendline>
          <c:xVal>
            <c:numRef>
              <c:f>Plan1!$L$2:$L$11240</c:f>
              <c:numCache>
                <c:formatCode>_-* #,##0.00_-;\-* #,##0.00_-;_-* "-"??_-;_-@_-</c:formatCode>
                <c:ptCount val="11239"/>
                <c:pt idx="0">
                  <c:v>695.14</c:v>
                </c:pt>
                <c:pt idx="1">
                  <c:v>677.58</c:v>
                </c:pt>
                <c:pt idx="2">
                  <c:v>680.78000000000054</c:v>
                </c:pt>
                <c:pt idx="3">
                  <c:v>657.61</c:v>
                </c:pt>
                <c:pt idx="4">
                  <c:v>625.6</c:v>
                </c:pt>
                <c:pt idx="5">
                  <c:v>662.22</c:v>
                </c:pt>
                <c:pt idx="6">
                  <c:v>651.98</c:v>
                </c:pt>
                <c:pt idx="7">
                  <c:v>653.71</c:v>
                </c:pt>
                <c:pt idx="8">
                  <c:v>655.31999999999948</c:v>
                </c:pt>
                <c:pt idx="9">
                  <c:v>619.65</c:v>
                </c:pt>
                <c:pt idx="10">
                  <c:v>658.68000000000052</c:v>
                </c:pt>
                <c:pt idx="11">
                  <c:v>631.84999999999911</c:v>
                </c:pt>
                <c:pt idx="12">
                  <c:v>621.54999999999939</c:v>
                </c:pt>
                <c:pt idx="13">
                  <c:v>614.47</c:v>
                </c:pt>
                <c:pt idx="14">
                  <c:v>616.59</c:v>
                </c:pt>
                <c:pt idx="15">
                  <c:v>635.91999999999996</c:v>
                </c:pt>
                <c:pt idx="16">
                  <c:v>693.6</c:v>
                </c:pt>
                <c:pt idx="17">
                  <c:v>598.54</c:v>
                </c:pt>
                <c:pt idx="18">
                  <c:v>611.59</c:v>
                </c:pt>
                <c:pt idx="19">
                  <c:v>639.79000000000053</c:v>
                </c:pt>
                <c:pt idx="20">
                  <c:v>627.37</c:v>
                </c:pt>
                <c:pt idx="21">
                  <c:v>605.59</c:v>
                </c:pt>
                <c:pt idx="22">
                  <c:v>586.07000000000005</c:v>
                </c:pt>
                <c:pt idx="23">
                  <c:v>606.58000000000004</c:v>
                </c:pt>
                <c:pt idx="24">
                  <c:v>624.54999999999939</c:v>
                </c:pt>
                <c:pt idx="25">
                  <c:v>669.21</c:v>
                </c:pt>
                <c:pt idx="26">
                  <c:v>649.70000000000005</c:v>
                </c:pt>
                <c:pt idx="27">
                  <c:v>630.6</c:v>
                </c:pt>
                <c:pt idx="28">
                  <c:v>622.89</c:v>
                </c:pt>
                <c:pt idx="29">
                  <c:v>655</c:v>
                </c:pt>
                <c:pt idx="30">
                  <c:v>619.73</c:v>
                </c:pt>
                <c:pt idx="31">
                  <c:v>592.24</c:v>
                </c:pt>
                <c:pt idx="32">
                  <c:v>629.78000000000054</c:v>
                </c:pt>
                <c:pt idx="33">
                  <c:v>635.3599999999991</c:v>
                </c:pt>
                <c:pt idx="34">
                  <c:v>592.08000000000004</c:v>
                </c:pt>
                <c:pt idx="35">
                  <c:v>611.34999999999911</c:v>
                </c:pt>
                <c:pt idx="36">
                  <c:v>630</c:v>
                </c:pt>
                <c:pt idx="37">
                  <c:v>620.42999999999938</c:v>
                </c:pt>
                <c:pt idx="38">
                  <c:v>564</c:v>
                </c:pt>
                <c:pt idx="39">
                  <c:v>634.33999999999946</c:v>
                </c:pt>
                <c:pt idx="40">
                  <c:v>601.64</c:v>
                </c:pt>
                <c:pt idx="41">
                  <c:v>598.32999999999947</c:v>
                </c:pt>
                <c:pt idx="42">
                  <c:v>600</c:v>
                </c:pt>
                <c:pt idx="43">
                  <c:v>615.88</c:v>
                </c:pt>
                <c:pt idx="44">
                  <c:v>610.61</c:v>
                </c:pt>
                <c:pt idx="45">
                  <c:v>606.54999999999939</c:v>
                </c:pt>
                <c:pt idx="46">
                  <c:v>594.58000000000004</c:v>
                </c:pt>
                <c:pt idx="47">
                  <c:v>597.78000000000054</c:v>
                </c:pt>
                <c:pt idx="48">
                  <c:v>600.39</c:v>
                </c:pt>
                <c:pt idx="49">
                  <c:v>601.11</c:v>
                </c:pt>
                <c:pt idx="50">
                  <c:v>613.91</c:v>
                </c:pt>
                <c:pt idx="51">
                  <c:v>633.72</c:v>
                </c:pt>
                <c:pt idx="52">
                  <c:v>577.94999999999948</c:v>
                </c:pt>
                <c:pt idx="53">
                  <c:v>585.19000000000005</c:v>
                </c:pt>
                <c:pt idx="54">
                  <c:v>573.32999999999947</c:v>
                </c:pt>
                <c:pt idx="55">
                  <c:v>585.14</c:v>
                </c:pt>
                <c:pt idx="56">
                  <c:v>562.82999999999947</c:v>
                </c:pt>
                <c:pt idx="57">
                  <c:v>564.31999999999948</c:v>
                </c:pt>
                <c:pt idx="58">
                  <c:v>619.75</c:v>
                </c:pt>
                <c:pt idx="59">
                  <c:v>592.05999999999949</c:v>
                </c:pt>
                <c:pt idx="60">
                  <c:v>625.66999999999996</c:v>
                </c:pt>
                <c:pt idx="61">
                  <c:v>609.92999999999938</c:v>
                </c:pt>
                <c:pt idx="62">
                  <c:v>643.42999999999938</c:v>
                </c:pt>
                <c:pt idx="63">
                  <c:v>628.53</c:v>
                </c:pt>
                <c:pt idx="64">
                  <c:v>596.33999999999946</c:v>
                </c:pt>
                <c:pt idx="65">
                  <c:v>584.07000000000005</c:v>
                </c:pt>
                <c:pt idx="66">
                  <c:v>627.33999999999946</c:v>
                </c:pt>
                <c:pt idx="67">
                  <c:v>680</c:v>
                </c:pt>
                <c:pt idx="68">
                  <c:v>619.09</c:v>
                </c:pt>
                <c:pt idx="69">
                  <c:v>607.84999999999911</c:v>
                </c:pt>
                <c:pt idx="70">
                  <c:v>597.32999999999947</c:v>
                </c:pt>
                <c:pt idx="71">
                  <c:v>606.92999999999938</c:v>
                </c:pt>
                <c:pt idx="72">
                  <c:v>613.8599999999991</c:v>
                </c:pt>
                <c:pt idx="73">
                  <c:v>577.63</c:v>
                </c:pt>
                <c:pt idx="74">
                  <c:v>589.67999999999995</c:v>
                </c:pt>
                <c:pt idx="75">
                  <c:v>523.87</c:v>
                </c:pt>
                <c:pt idx="76">
                  <c:v>615.3599999999991</c:v>
                </c:pt>
                <c:pt idx="77">
                  <c:v>622.75</c:v>
                </c:pt>
                <c:pt idx="78">
                  <c:v>583.97</c:v>
                </c:pt>
                <c:pt idx="79">
                  <c:v>588.15</c:v>
                </c:pt>
                <c:pt idx="80">
                  <c:v>603.28000000000054</c:v>
                </c:pt>
                <c:pt idx="81">
                  <c:v>598.79000000000053</c:v>
                </c:pt>
                <c:pt idx="82">
                  <c:v>599.41</c:v>
                </c:pt>
                <c:pt idx="83">
                  <c:v>606.24</c:v>
                </c:pt>
                <c:pt idx="84">
                  <c:v>624.43999999999949</c:v>
                </c:pt>
                <c:pt idx="85">
                  <c:v>579.77000000000055</c:v>
                </c:pt>
                <c:pt idx="86">
                  <c:v>572.04</c:v>
                </c:pt>
                <c:pt idx="87">
                  <c:v>590.29999999999995</c:v>
                </c:pt>
                <c:pt idx="88">
                  <c:v>576.91999999999996</c:v>
                </c:pt>
                <c:pt idx="89">
                  <c:v>594.70000000000005</c:v>
                </c:pt>
                <c:pt idx="90">
                  <c:v>594.20000000000005</c:v>
                </c:pt>
                <c:pt idx="91">
                  <c:v>601.14</c:v>
                </c:pt>
                <c:pt idx="92">
                  <c:v>565.92999999999938</c:v>
                </c:pt>
                <c:pt idx="93">
                  <c:v>628</c:v>
                </c:pt>
                <c:pt idx="94">
                  <c:v>584.38</c:v>
                </c:pt>
                <c:pt idx="95">
                  <c:v>662.43</c:v>
                </c:pt>
                <c:pt idx="96">
                  <c:v>568.43999999999949</c:v>
                </c:pt>
                <c:pt idx="97">
                  <c:v>632.30999999999949</c:v>
                </c:pt>
                <c:pt idx="98">
                  <c:v>570.16999999999996</c:v>
                </c:pt>
                <c:pt idx="99">
                  <c:v>571.39</c:v>
                </c:pt>
                <c:pt idx="100">
                  <c:v>588.94999999999948</c:v>
                </c:pt>
                <c:pt idx="101">
                  <c:v>584.16</c:v>
                </c:pt>
                <c:pt idx="102">
                  <c:v>546.66999999999996</c:v>
                </c:pt>
                <c:pt idx="103">
                  <c:v>590.49</c:v>
                </c:pt>
                <c:pt idx="104">
                  <c:v>541.64</c:v>
                </c:pt>
                <c:pt idx="105">
                  <c:v>605</c:v>
                </c:pt>
                <c:pt idx="106">
                  <c:v>561.16999999999996</c:v>
                </c:pt>
                <c:pt idx="107">
                  <c:v>577.8599999999991</c:v>
                </c:pt>
                <c:pt idx="108">
                  <c:v>561.81999999999948</c:v>
                </c:pt>
                <c:pt idx="109">
                  <c:v>589.22</c:v>
                </c:pt>
                <c:pt idx="110">
                  <c:v>578.53</c:v>
                </c:pt>
                <c:pt idx="111">
                  <c:v>595.67999999999995</c:v>
                </c:pt>
                <c:pt idx="112">
                  <c:v>600.81999999999948</c:v>
                </c:pt>
                <c:pt idx="113">
                  <c:v>605.71</c:v>
                </c:pt>
                <c:pt idx="114">
                  <c:v>581.05999999999949</c:v>
                </c:pt>
                <c:pt idx="115">
                  <c:v>576.75</c:v>
                </c:pt>
                <c:pt idx="116">
                  <c:v>558.11</c:v>
                </c:pt>
                <c:pt idx="117">
                  <c:v>599.1</c:v>
                </c:pt>
                <c:pt idx="118">
                  <c:v>586.05999999999949</c:v>
                </c:pt>
                <c:pt idx="119">
                  <c:v>589.25</c:v>
                </c:pt>
                <c:pt idx="120">
                  <c:v>618</c:v>
                </c:pt>
                <c:pt idx="121">
                  <c:v>573.62</c:v>
                </c:pt>
                <c:pt idx="122">
                  <c:v>534.91999999999996</c:v>
                </c:pt>
                <c:pt idx="123">
                  <c:v>601.28000000000054</c:v>
                </c:pt>
                <c:pt idx="124">
                  <c:v>591.4</c:v>
                </c:pt>
                <c:pt idx="125">
                  <c:v>587.62</c:v>
                </c:pt>
                <c:pt idx="126">
                  <c:v>603.95999999999947</c:v>
                </c:pt>
                <c:pt idx="127">
                  <c:v>604.84999999999911</c:v>
                </c:pt>
                <c:pt idx="128">
                  <c:v>598.69000000000005</c:v>
                </c:pt>
                <c:pt idx="129">
                  <c:v>592.13</c:v>
                </c:pt>
                <c:pt idx="130">
                  <c:v>545.44999999999948</c:v>
                </c:pt>
                <c:pt idx="131">
                  <c:v>640.87</c:v>
                </c:pt>
                <c:pt idx="132">
                  <c:v>600.37</c:v>
                </c:pt>
                <c:pt idx="133">
                  <c:v>537.61</c:v>
                </c:pt>
                <c:pt idx="134">
                  <c:v>583.88</c:v>
                </c:pt>
                <c:pt idx="135">
                  <c:v>587.82999999999947</c:v>
                </c:pt>
                <c:pt idx="136">
                  <c:v>600.62</c:v>
                </c:pt>
                <c:pt idx="137">
                  <c:v>565.47</c:v>
                </c:pt>
                <c:pt idx="138">
                  <c:v>557.97</c:v>
                </c:pt>
                <c:pt idx="139">
                  <c:v>636</c:v>
                </c:pt>
                <c:pt idx="140">
                  <c:v>558.74</c:v>
                </c:pt>
                <c:pt idx="141">
                  <c:v>553.67999999999995</c:v>
                </c:pt>
                <c:pt idx="142">
                  <c:v>583.78000000000054</c:v>
                </c:pt>
                <c:pt idx="143">
                  <c:v>581.74</c:v>
                </c:pt>
                <c:pt idx="144">
                  <c:v>511.4299999999995</c:v>
                </c:pt>
                <c:pt idx="145">
                  <c:v>543.84999999999911</c:v>
                </c:pt>
                <c:pt idx="146">
                  <c:v>589.24</c:v>
                </c:pt>
                <c:pt idx="147">
                  <c:v>572.19000000000005</c:v>
                </c:pt>
                <c:pt idx="148">
                  <c:v>581.84999999999911</c:v>
                </c:pt>
                <c:pt idx="149">
                  <c:v>574.19000000000005</c:v>
                </c:pt>
                <c:pt idx="150">
                  <c:v>528.32999999999947</c:v>
                </c:pt>
                <c:pt idx="151">
                  <c:v>616.55999999999949</c:v>
                </c:pt>
                <c:pt idx="152">
                  <c:v>579.11</c:v>
                </c:pt>
                <c:pt idx="153">
                  <c:v>571.84999999999911</c:v>
                </c:pt>
                <c:pt idx="154">
                  <c:v>557.63</c:v>
                </c:pt>
                <c:pt idx="155">
                  <c:v>590.19000000000005</c:v>
                </c:pt>
                <c:pt idx="156">
                  <c:v>568.3599999999991</c:v>
                </c:pt>
                <c:pt idx="157">
                  <c:v>589.09</c:v>
                </c:pt>
                <c:pt idx="158">
                  <c:v>596.29999999999995</c:v>
                </c:pt>
                <c:pt idx="159">
                  <c:v>599.04999999999939</c:v>
                </c:pt>
                <c:pt idx="160">
                  <c:v>560.24</c:v>
                </c:pt>
                <c:pt idx="161">
                  <c:v>573.25</c:v>
                </c:pt>
                <c:pt idx="162">
                  <c:v>572.38</c:v>
                </c:pt>
                <c:pt idx="163">
                  <c:v>560.82999999999947</c:v>
                </c:pt>
                <c:pt idx="164">
                  <c:v>579.13</c:v>
                </c:pt>
                <c:pt idx="165">
                  <c:v>524.12</c:v>
                </c:pt>
                <c:pt idx="166">
                  <c:v>563.20000000000005</c:v>
                </c:pt>
                <c:pt idx="167">
                  <c:v>587.05999999999949</c:v>
                </c:pt>
                <c:pt idx="168">
                  <c:v>559.34999999999911</c:v>
                </c:pt>
                <c:pt idx="169">
                  <c:v>575.70000000000005</c:v>
                </c:pt>
                <c:pt idx="170">
                  <c:v>554.8599999999991</c:v>
                </c:pt>
                <c:pt idx="171">
                  <c:v>541.45999999999947</c:v>
                </c:pt>
                <c:pt idx="172">
                  <c:v>504.55</c:v>
                </c:pt>
                <c:pt idx="173">
                  <c:v>575.71</c:v>
                </c:pt>
                <c:pt idx="174">
                  <c:v>565</c:v>
                </c:pt>
                <c:pt idx="175">
                  <c:v>592</c:v>
                </c:pt>
                <c:pt idx="176">
                  <c:v>598.66999999999996</c:v>
                </c:pt>
                <c:pt idx="177">
                  <c:v>562.32999999999947</c:v>
                </c:pt>
                <c:pt idx="178">
                  <c:v>518.62</c:v>
                </c:pt>
                <c:pt idx="179">
                  <c:v>583.08000000000004</c:v>
                </c:pt>
                <c:pt idx="180">
                  <c:v>568.11</c:v>
                </c:pt>
                <c:pt idx="181">
                  <c:v>554.3599999999991</c:v>
                </c:pt>
                <c:pt idx="182">
                  <c:v>529.8599999999991</c:v>
                </c:pt>
                <c:pt idx="183">
                  <c:v>548.69000000000005</c:v>
                </c:pt>
                <c:pt idx="184">
                  <c:v>570.33999999999946</c:v>
                </c:pt>
                <c:pt idx="185">
                  <c:v>565.69000000000005</c:v>
                </c:pt>
                <c:pt idx="186">
                  <c:v>544.54999999999939</c:v>
                </c:pt>
                <c:pt idx="187">
                  <c:v>543.87</c:v>
                </c:pt>
                <c:pt idx="188">
                  <c:v>557.43999999999949</c:v>
                </c:pt>
                <c:pt idx="189">
                  <c:v>567.82999999999947</c:v>
                </c:pt>
                <c:pt idx="190">
                  <c:v>526.54999999999939</c:v>
                </c:pt>
                <c:pt idx="191">
                  <c:v>541.81999999999948</c:v>
                </c:pt>
                <c:pt idx="192">
                  <c:v>528.93999999999949</c:v>
                </c:pt>
                <c:pt idx="193">
                  <c:v>534.22</c:v>
                </c:pt>
                <c:pt idx="194">
                  <c:v>555.47</c:v>
                </c:pt>
                <c:pt idx="195">
                  <c:v>563.88</c:v>
                </c:pt>
                <c:pt idx="196">
                  <c:v>541.25</c:v>
                </c:pt>
                <c:pt idx="197">
                  <c:v>563.32999999999947</c:v>
                </c:pt>
                <c:pt idx="198">
                  <c:v>520.82999999999947</c:v>
                </c:pt>
                <c:pt idx="199">
                  <c:v>596.8599999999991</c:v>
                </c:pt>
                <c:pt idx="200">
                  <c:v>565.09</c:v>
                </c:pt>
                <c:pt idx="201">
                  <c:v>561.42999999999938</c:v>
                </c:pt>
                <c:pt idx="202">
                  <c:v>583.9</c:v>
                </c:pt>
                <c:pt idx="203">
                  <c:v>562.31999999999948</c:v>
                </c:pt>
                <c:pt idx="204">
                  <c:v>592.09</c:v>
                </c:pt>
                <c:pt idx="205">
                  <c:v>558.81999999999948</c:v>
                </c:pt>
                <c:pt idx="206">
                  <c:v>542.41999999999996</c:v>
                </c:pt>
                <c:pt idx="207">
                  <c:v>536.54999999999939</c:v>
                </c:pt>
                <c:pt idx="208">
                  <c:v>585.4</c:v>
                </c:pt>
                <c:pt idx="209">
                  <c:v>572.5</c:v>
                </c:pt>
                <c:pt idx="210">
                  <c:v>560.38</c:v>
                </c:pt>
                <c:pt idx="211">
                  <c:v>606.52</c:v>
                </c:pt>
                <c:pt idx="212">
                  <c:v>542.22</c:v>
                </c:pt>
                <c:pt idx="213">
                  <c:v>546.27000000000055</c:v>
                </c:pt>
                <c:pt idx="214">
                  <c:v>558.94999999999948</c:v>
                </c:pt>
                <c:pt idx="215">
                  <c:v>590.80999999999949</c:v>
                </c:pt>
                <c:pt idx="216">
                  <c:v>545.47</c:v>
                </c:pt>
                <c:pt idx="217">
                  <c:v>593.04</c:v>
                </c:pt>
                <c:pt idx="218">
                  <c:v>619.1</c:v>
                </c:pt>
                <c:pt idx="219">
                  <c:v>549.29999999999995</c:v>
                </c:pt>
                <c:pt idx="220">
                  <c:v>511.4299999999995</c:v>
                </c:pt>
                <c:pt idx="221">
                  <c:v>593.19000000000005</c:v>
                </c:pt>
                <c:pt idx="222">
                  <c:v>503.64000000000038</c:v>
                </c:pt>
                <c:pt idx="223">
                  <c:v>551.14</c:v>
                </c:pt>
                <c:pt idx="224">
                  <c:v>527.91999999999996</c:v>
                </c:pt>
                <c:pt idx="225">
                  <c:v>557.84999999999911</c:v>
                </c:pt>
                <c:pt idx="226">
                  <c:v>540</c:v>
                </c:pt>
                <c:pt idx="227">
                  <c:v>547.21</c:v>
                </c:pt>
                <c:pt idx="228">
                  <c:v>545.71</c:v>
                </c:pt>
                <c:pt idx="229">
                  <c:v>530.49</c:v>
                </c:pt>
                <c:pt idx="230">
                  <c:v>532.43999999999949</c:v>
                </c:pt>
                <c:pt idx="231">
                  <c:v>540.87</c:v>
                </c:pt>
                <c:pt idx="232">
                  <c:v>520</c:v>
                </c:pt>
                <c:pt idx="233">
                  <c:v>546.67999999999995</c:v>
                </c:pt>
                <c:pt idx="234">
                  <c:v>582.37</c:v>
                </c:pt>
                <c:pt idx="235">
                  <c:v>527.44999999999948</c:v>
                </c:pt>
                <c:pt idx="236">
                  <c:v>530</c:v>
                </c:pt>
                <c:pt idx="237">
                  <c:v>600</c:v>
                </c:pt>
                <c:pt idx="238">
                  <c:v>522.44999999999948</c:v>
                </c:pt>
                <c:pt idx="239">
                  <c:v>520</c:v>
                </c:pt>
                <c:pt idx="240">
                  <c:v>552.42999999999938</c:v>
                </c:pt>
                <c:pt idx="241">
                  <c:v>542.66999999999996</c:v>
                </c:pt>
                <c:pt idx="242">
                  <c:v>574.29000000000053</c:v>
                </c:pt>
                <c:pt idx="243">
                  <c:v>544</c:v>
                </c:pt>
                <c:pt idx="244">
                  <c:v>533.75</c:v>
                </c:pt>
                <c:pt idx="245">
                  <c:v>581.26</c:v>
                </c:pt>
                <c:pt idx="246">
                  <c:v>565.04999999999939</c:v>
                </c:pt>
                <c:pt idx="247">
                  <c:v>542.34999999999911</c:v>
                </c:pt>
                <c:pt idx="248">
                  <c:v>548.44999999999948</c:v>
                </c:pt>
                <c:pt idx="249">
                  <c:v>502.67</c:v>
                </c:pt>
                <c:pt idx="250">
                  <c:v>566.98</c:v>
                </c:pt>
                <c:pt idx="251">
                  <c:v>546.34999999999911</c:v>
                </c:pt>
                <c:pt idx="252">
                  <c:v>577.67999999999995</c:v>
                </c:pt>
                <c:pt idx="253">
                  <c:v>543.77000000000055</c:v>
                </c:pt>
                <c:pt idx="254">
                  <c:v>535.52</c:v>
                </c:pt>
                <c:pt idx="255">
                  <c:v>518.04</c:v>
                </c:pt>
                <c:pt idx="256">
                  <c:v>566.14</c:v>
                </c:pt>
                <c:pt idx="257">
                  <c:v>579.13</c:v>
                </c:pt>
                <c:pt idx="258">
                  <c:v>596.66999999999996</c:v>
                </c:pt>
                <c:pt idx="259">
                  <c:v>535.42999999999938</c:v>
                </c:pt>
                <c:pt idx="260">
                  <c:v>559.01</c:v>
                </c:pt>
                <c:pt idx="261">
                  <c:v>517.66999999999996</c:v>
                </c:pt>
                <c:pt idx="262">
                  <c:v>555.76</c:v>
                </c:pt>
                <c:pt idx="263">
                  <c:v>521.54</c:v>
                </c:pt>
                <c:pt idx="264">
                  <c:v>513.1</c:v>
                </c:pt>
                <c:pt idx="265">
                  <c:v>521.69000000000005</c:v>
                </c:pt>
                <c:pt idx="266">
                  <c:v>561.54</c:v>
                </c:pt>
                <c:pt idx="267">
                  <c:v>559.12</c:v>
                </c:pt>
                <c:pt idx="268">
                  <c:v>614.78000000000054</c:v>
                </c:pt>
                <c:pt idx="269">
                  <c:v>550.12</c:v>
                </c:pt>
                <c:pt idx="270">
                  <c:v>515.42999999999938</c:v>
                </c:pt>
                <c:pt idx="271">
                  <c:v>556.14</c:v>
                </c:pt>
                <c:pt idx="272">
                  <c:v>591.69000000000005</c:v>
                </c:pt>
                <c:pt idx="273">
                  <c:v>572.73</c:v>
                </c:pt>
                <c:pt idx="274">
                  <c:v>600.75</c:v>
                </c:pt>
                <c:pt idx="275">
                  <c:v>596.74</c:v>
                </c:pt>
                <c:pt idx="276">
                  <c:v>563.53</c:v>
                </c:pt>
                <c:pt idx="277">
                  <c:v>581.51</c:v>
                </c:pt>
                <c:pt idx="278">
                  <c:v>557.17999999999995</c:v>
                </c:pt>
                <c:pt idx="279">
                  <c:v>514.43999999999949</c:v>
                </c:pt>
                <c:pt idx="280">
                  <c:v>560.70000000000005</c:v>
                </c:pt>
                <c:pt idx="281">
                  <c:v>523.32999999999947</c:v>
                </c:pt>
                <c:pt idx="282">
                  <c:v>524.66999999999996</c:v>
                </c:pt>
                <c:pt idx="283">
                  <c:v>548.21</c:v>
                </c:pt>
                <c:pt idx="284">
                  <c:v>524.66</c:v>
                </c:pt>
                <c:pt idx="285">
                  <c:v>538.89</c:v>
                </c:pt>
                <c:pt idx="286">
                  <c:v>589.41</c:v>
                </c:pt>
                <c:pt idx="287">
                  <c:v>528.27000000000055</c:v>
                </c:pt>
                <c:pt idx="288">
                  <c:v>521.53</c:v>
                </c:pt>
                <c:pt idx="289">
                  <c:v>515.55999999999949</c:v>
                </c:pt>
                <c:pt idx="290">
                  <c:v>541.75</c:v>
                </c:pt>
                <c:pt idx="291">
                  <c:v>563.17999999999995</c:v>
                </c:pt>
                <c:pt idx="292">
                  <c:v>565.44999999999948</c:v>
                </c:pt>
                <c:pt idx="293">
                  <c:v>554.73</c:v>
                </c:pt>
                <c:pt idx="294">
                  <c:v>558.62</c:v>
                </c:pt>
                <c:pt idx="295">
                  <c:v>534.71</c:v>
                </c:pt>
                <c:pt idx="296">
                  <c:v>560.64</c:v>
                </c:pt>
                <c:pt idx="297">
                  <c:v>541</c:v>
                </c:pt>
                <c:pt idx="298">
                  <c:v>520</c:v>
                </c:pt>
                <c:pt idx="299">
                  <c:v>542.54999999999939</c:v>
                </c:pt>
                <c:pt idx="300">
                  <c:v>535.32999999999947</c:v>
                </c:pt>
                <c:pt idx="301">
                  <c:v>522.45999999999947</c:v>
                </c:pt>
                <c:pt idx="302">
                  <c:v>561.66999999999996</c:v>
                </c:pt>
                <c:pt idx="303">
                  <c:v>540.73</c:v>
                </c:pt>
                <c:pt idx="304">
                  <c:v>487.61</c:v>
                </c:pt>
                <c:pt idx="305">
                  <c:v>538.80999999999949</c:v>
                </c:pt>
                <c:pt idx="306">
                  <c:v>512.8599999999991</c:v>
                </c:pt>
                <c:pt idx="307">
                  <c:v>588.77000000000055</c:v>
                </c:pt>
                <c:pt idx="308">
                  <c:v>556.77000000000055</c:v>
                </c:pt>
                <c:pt idx="309">
                  <c:v>538.32999999999947</c:v>
                </c:pt>
                <c:pt idx="310">
                  <c:v>547.66999999999996</c:v>
                </c:pt>
                <c:pt idx="311">
                  <c:v>577.81999999999948</c:v>
                </c:pt>
                <c:pt idx="312">
                  <c:v>506.67</c:v>
                </c:pt>
                <c:pt idx="313">
                  <c:v>624</c:v>
                </c:pt>
                <c:pt idx="314">
                  <c:v>560</c:v>
                </c:pt>
                <c:pt idx="315">
                  <c:v>558.3599999999991</c:v>
                </c:pt>
                <c:pt idx="316">
                  <c:v>531.25</c:v>
                </c:pt>
                <c:pt idx="317">
                  <c:v>620.54</c:v>
                </c:pt>
                <c:pt idx="318">
                  <c:v>563.61</c:v>
                </c:pt>
                <c:pt idx="319">
                  <c:v>564.75</c:v>
                </c:pt>
                <c:pt idx="320">
                  <c:v>524.73</c:v>
                </c:pt>
                <c:pt idx="321">
                  <c:v>545.44999999999948</c:v>
                </c:pt>
                <c:pt idx="322">
                  <c:v>510</c:v>
                </c:pt>
                <c:pt idx="323">
                  <c:v>571</c:v>
                </c:pt>
                <c:pt idx="324">
                  <c:v>488.33</c:v>
                </c:pt>
                <c:pt idx="325">
                  <c:v>565.84999999999911</c:v>
                </c:pt>
                <c:pt idx="326">
                  <c:v>537.05999999999949</c:v>
                </c:pt>
                <c:pt idx="327">
                  <c:v>516.29999999999995</c:v>
                </c:pt>
                <c:pt idx="328">
                  <c:v>536.94999999999948</c:v>
                </c:pt>
                <c:pt idx="329">
                  <c:v>551.51</c:v>
                </c:pt>
                <c:pt idx="330">
                  <c:v>522.15</c:v>
                </c:pt>
                <c:pt idx="331">
                  <c:v>534</c:v>
                </c:pt>
                <c:pt idx="332">
                  <c:v>534.28000000000054</c:v>
                </c:pt>
                <c:pt idx="333">
                  <c:v>580.38</c:v>
                </c:pt>
                <c:pt idx="334">
                  <c:v>533.08000000000004</c:v>
                </c:pt>
                <c:pt idx="335">
                  <c:v>563.4</c:v>
                </c:pt>
                <c:pt idx="336">
                  <c:v>504.1</c:v>
                </c:pt>
                <c:pt idx="337">
                  <c:v>523.32999999999947</c:v>
                </c:pt>
                <c:pt idx="338">
                  <c:v>558.66999999999996</c:v>
                </c:pt>
                <c:pt idx="339">
                  <c:v>561.73</c:v>
                </c:pt>
                <c:pt idx="340">
                  <c:v>497.24</c:v>
                </c:pt>
                <c:pt idx="341">
                  <c:v>574.42999999999938</c:v>
                </c:pt>
                <c:pt idx="342">
                  <c:v>522.34999999999911</c:v>
                </c:pt>
                <c:pt idx="343">
                  <c:v>512</c:v>
                </c:pt>
                <c:pt idx="344">
                  <c:v>561.66999999999996</c:v>
                </c:pt>
                <c:pt idx="345">
                  <c:v>529.54999999999939</c:v>
                </c:pt>
                <c:pt idx="346">
                  <c:v>518</c:v>
                </c:pt>
                <c:pt idx="347">
                  <c:v>535.11</c:v>
                </c:pt>
                <c:pt idx="348">
                  <c:v>514.41</c:v>
                </c:pt>
                <c:pt idx="349">
                  <c:v>552.31999999999948</c:v>
                </c:pt>
                <c:pt idx="350">
                  <c:v>521.92999999999938</c:v>
                </c:pt>
                <c:pt idx="351">
                  <c:v>552.81999999999948</c:v>
                </c:pt>
                <c:pt idx="352">
                  <c:v>542.5</c:v>
                </c:pt>
                <c:pt idx="353">
                  <c:v>549.66</c:v>
                </c:pt>
                <c:pt idx="354">
                  <c:v>584.63</c:v>
                </c:pt>
                <c:pt idx="355">
                  <c:v>566.4</c:v>
                </c:pt>
                <c:pt idx="356">
                  <c:v>566.03</c:v>
                </c:pt>
                <c:pt idx="357">
                  <c:v>559.26</c:v>
                </c:pt>
                <c:pt idx="358">
                  <c:v>541.45999999999947</c:v>
                </c:pt>
                <c:pt idx="359">
                  <c:v>614.03</c:v>
                </c:pt>
                <c:pt idx="360">
                  <c:v>556.04</c:v>
                </c:pt>
                <c:pt idx="361">
                  <c:v>534.45999999999947</c:v>
                </c:pt>
                <c:pt idx="362">
                  <c:v>550.73</c:v>
                </c:pt>
                <c:pt idx="363">
                  <c:v>539.53</c:v>
                </c:pt>
                <c:pt idx="364">
                  <c:v>491.03</c:v>
                </c:pt>
                <c:pt idx="365">
                  <c:v>502.46999999999969</c:v>
                </c:pt>
                <c:pt idx="366">
                  <c:v>551.58000000000004</c:v>
                </c:pt>
                <c:pt idx="367">
                  <c:v>522.76</c:v>
                </c:pt>
                <c:pt idx="368">
                  <c:v>585.49</c:v>
                </c:pt>
                <c:pt idx="369">
                  <c:v>573.32999999999947</c:v>
                </c:pt>
                <c:pt idx="370">
                  <c:v>533.77000000000055</c:v>
                </c:pt>
                <c:pt idx="371">
                  <c:v>538.75</c:v>
                </c:pt>
                <c:pt idx="372">
                  <c:v>555</c:v>
                </c:pt>
                <c:pt idx="373">
                  <c:v>534.54999999999939</c:v>
                </c:pt>
                <c:pt idx="374">
                  <c:v>552.16999999999996</c:v>
                </c:pt>
                <c:pt idx="375">
                  <c:v>549.58000000000004</c:v>
                </c:pt>
                <c:pt idx="376">
                  <c:v>566.11</c:v>
                </c:pt>
                <c:pt idx="377">
                  <c:v>536.4</c:v>
                </c:pt>
                <c:pt idx="378">
                  <c:v>535.27000000000055</c:v>
                </c:pt>
                <c:pt idx="379">
                  <c:v>518</c:v>
                </c:pt>
                <c:pt idx="380">
                  <c:v>534.29000000000053</c:v>
                </c:pt>
                <c:pt idx="381">
                  <c:v>585.22</c:v>
                </c:pt>
                <c:pt idx="382">
                  <c:v>531.71</c:v>
                </c:pt>
                <c:pt idx="383">
                  <c:v>518</c:v>
                </c:pt>
                <c:pt idx="384">
                  <c:v>523.64</c:v>
                </c:pt>
                <c:pt idx="385">
                  <c:v>542.64</c:v>
                </c:pt>
                <c:pt idx="386">
                  <c:v>518.70000000000005</c:v>
                </c:pt>
                <c:pt idx="387">
                  <c:v>512</c:v>
                </c:pt>
                <c:pt idx="388">
                  <c:v>554.82999999999947</c:v>
                </c:pt>
                <c:pt idx="389">
                  <c:v>543.80999999999949</c:v>
                </c:pt>
                <c:pt idx="390">
                  <c:v>551.83999999999946</c:v>
                </c:pt>
                <c:pt idx="391">
                  <c:v>527.5</c:v>
                </c:pt>
                <c:pt idx="392">
                  <c:v>517.5</c:v>
                </c:pt>
                <c:pt idx="393">
                  <c:v>571.03</c:v>
                </c:pt>
                <c:pt idx="394">
                  <c:v>572.5</c:v>
                </c:pt>
                <c:pt idx="395">
                  <c:v>520.51</c:v>
                </c:pt>
                <c:pt idx="396">
                  <c:v>564.4</c:v>
                </c:pt>
                <c:pt idx="397">
                  <c:v>562.30999999999949</c:v>
                </c:pt>
                <c:pt idx="398">
                  <c:v>539.30999999999949</c:v>
                </c:pt>
                <c:pt idx="399">
                  <c:v>489.68</c:v>
                </c:pt>
                <c:pt idx="400">
                  <c:v>538.11</c:v>
                </c:pt>
                <c:pt idx="401">
                  <c:v>555.29000000000053</c:v>
                </c:pt>
                <c:pt idx="402">
                  <c:v>525.88</c:v>
                </c:pt>
                <c:pt idx="403">
                  <c:v>541.54</c:v>
                </c:pt>
                <c:pt idx="404">
                  <c:v>551.79999999999995</c:v>
                </c:pt>
                <c:pt idx="405">
                  <c:v>546.37</c:v>
                </c:pt>
                <c:pt idx="406">
                  <c:v>512.66999999999996</c:v>
                </c:pt>
                <c:pt idx="407">
                  <c:v>510</c:v>
                </c:pt>
                <c:pt idx="408">
                  <c:v>503.51</c:v>
                </c:pt>
                <c:pt idx="409">
                  <c:v>494.28999999999957</c:v>
                </c:pt>
                <c:pt idx="410">
                  <c:v>591.91999999999996</c:v>
                </c:pt>
                <c:pt idx="411">
                  <c:v>538.27000000000055</c:v>
                </c:pt>
                <c:pt idx="412">
                  <c:v>536.97</c:v>
                </c:pt>
                <c:pt idx="413">
                  <c:v>514.91999999999996</c:v>
                </c:pt>
                <c:pt idx="414">
                  <c:v>582.5</c:v>
                </c:pt>
                <c:pt idx="415">
                  <c:v>550.75</c:v>
                </c:pt>
                <c:pt idx="416">
                  <c:v>552.13</c:v>
                </c:pt>
                <c:pt idx="417">
                  <c:v>526.75</c:v>
                </c:pt>
                <c:pt idx="418">
                  <c:v>534.91999999999996</c:v>
                </c:pt>
                <c:pt idx="419">
                  <c:v>488.89</c:v>
                </c:pt>
                <c:pt idx="420">
                  <c:v>520.47</c:v>
                </c:pt>
                <c:pt idx="421">
                  <c:v>525.03</c:v>
                </c:pt>
                <c:pt idx="422">
                  <c:v>484.28999999999957</c:v>
                </c:pt>
                <c:pt idx="423">
                  <c:v>508.89</c:v>
                </c:pt>
                <c:pt idx="424">
                  <c:v>569.88</c:v>
                </c:pt>
                <c:pt idx="425">
                  <c:v>566.66999999999996</c:v>
                </c:pt>
                <c:pt idx="426">
                  <c:v>513.43999999999949</c:v>
                </c:pt>
                <c:pt idx="427">
                  <c:v>510</c:v>
                </c:pt>
                <c:pt idx="428">
                  <c:v>543.41999999999996</c:v>
                </c:pt>
                <c:pt idx="429">
                  <c:v>557.63</c:v>
                </c:pt>
                <c:pt idx="430">
                  <c:v>495</c:v>
                </c:pt>
                <c:pt idx="431">
                  <c:v>593.71</c:v>
                </c:pt>
                <c:pt idx="432">
                  <c:v>490</c:v>
                </c:pt>
                <c:pt idx="433">
                  <c:v>511.18</c:v>
                </c:pt>
                <c:pt idx="434">
                  <c:v>530</c:v>
                </c:pt>
                <c:pt idx="435">
                  <c:v>533.65</c:v>
                </c:pt>
                <c:pt idx="436">
                  <c:v>549.4</c:v>
                </c:pt>
                <c:pt idx="437">
                  <c:v>475</c:v>
                </c:pt>
                <c:pt idx="438">
                  <c:v>468.18</c:v>
                </c:pt>
                <c:pt idx="439">
                  <c:v>571.11</c:v>
                </c:pt>
                <c:pt idx="440">
                  <c:v>541.11</c:v>
                </c:pt>
                <c:pt idx="441">
                  <c:v>498.67</c:v>
                </c:pt>
                <c:pt idx="442">
                  <c:v>542.52</c:v>
                </c:pt>
                <c:pt idx="443">
                  <c:v>540.82999999999947</c:v>
                </c:pt>
                <c:pt idx="444">
                  <c:v>563.23</c:v>
                </c:pt>
                <c:pt idx="445">
                  <c:v>492.12</c:v>
                </c:pt>
                <c:pt idx="446">
                  <c:v>547.08000000000004</c:v>
                </c:pt>
                <c:pt idx="447">
                  <c:v>523.87</c:v>
                </c:pt>
                <c:pt idx="448">
                  <c:v>502.40999999999963</c:v>
                </c:pt>
                <c:pt idx="449">
                  <c:v>539.09</c:v>
                </c:pt>
                <c:pt idx="450">
                  <c:v>534.87</c:v>
                </c:pt>
                <c:pt idx="451">
                  <c:v>533.67999999999995</c:v>
                </c:pt>
                <c:pt idx="452">
                  <c:v>561.14</c:v>
                </c:pt>
                <c:pt idx="453">
                  <c:v>545</c:v>
                </c:pt>
                <c:pt idx="454">
                  <c:v>533.42999999999938</c:v>
                </c:pt>
                <c:pt idx="455">
                  <c:v>531.67999999999995</c:v>
                </c:pt>
                <c:pt idx="456">
                  <c:v>519.83999999999946</c:v>
                </c:pt>
                <c:pt idx="457">
                  <c:v>531.88</c:v>
                </c:pt>
                <c:pt idx="458">
                  <c:v>552.64</c:v>
                </c:pt>
                <c:pt idx="459">
                  <c:v>501.11</c:v>
                </c:pt>
                <c:pt idx="460">
                  <c:v>511.65000000000032</c:v>
                </c:pt>
                <c:pt idx="461">
                  <c:v>535.38</c:v>
                </c:pt>
                <c:pt idx="462">
                  <c:v>509.77</c:v>
                </c:pt>
                <c:pt idx="463">
                  <c:v>534</c:v>
                </c:pt>
                <c:pt idx="464">
                  <c:v>555.5</c:v>
                </c:pt>
                <c:pt idx="465">
                  <c:v>506.1</c:v>
                </c:pt>
                <c:pt idx="466">
                  <c:v>578.6</c:v>
                </c:pt>
                <c:pt idx="467">
                  <c:v>527.37</c:v>
                </c:pt>
                <c:pt idx="468">
                  <c:v>551.11</c:v>
                </c:pt>
                <c:pt idx="469">
                  <c:v>438.67</c:v>
                </c:pt>
                <c:pt idx="470">
                  <c:v>549.09</c:v>
                </c:pt>
                <c:pt idx="471">
                  <c:v>527.28000000000054</c:v>
                </c:pt>
                <c:pt idx="472">
                  <c:v>545.71</c:v>
                </c:pt>
                <c:pt idx="473">
                  <c:v>552.17999999999995</c:v>
                </c:pt>
                <c:pt idx="474">
                  <c:v>470.90999999999963</c:v>
                </c:pt>
                <c:pt idx="475">
                  <c:v>568.57000000000005</c:v>
                </c:pt>
                <c:pt idx="476">
                  <c:v>531.54</c:v>
                </c:pt>
                <c:pt idx="477">
                  <c:v>537.97</c:v>
                </c:pt>
                <c:pt idx="478">
                  <c:v>543.11</c:v>
                </c:pt>
                <c:pt idx="479">
                  <c:v>592.88</c:v>
                </c:pt>
                <c:pt idx="480">
                  <c:v>520.14</c:v>
                </c:pt>
                <c:pt idx="481">
                  <c:v>538.30999999999949</c:v>
                </c:pt>
                <c:pt idx="482">
                  <c:v>509.72999999999956</c:v>
                </c:pt>
                <c:pt idx="483">
                  <c:v>533.4</c:v>
                </c:pt>
                <c:pt idx="484">
                  <c:v>526.79000000000053</c:v>
                </c:pt>
                <c:pt idx="485">
                  <c:v>529.32999999999947</c:v>
                </c:pt>
                <c:pt idx="486">
                  <c:v>541.84999999999911</c:v>
                </c:pt>
                <c:pt idx="487">
                  <c:v>526.23</c:v>
                </c:pt>
                <c:pt idx="488">
                  <c:v>532.74</c:v>
                </c:pt>
                <c:pt idx="489">
                  <c:v>529.69000000000005</c:v>
                </c:pt>
                <c:pt idx="490">
                  <c:v>498.65000000000032</c:v>
                </c:pt>
                <c:pt idx="491">
                  <c:v>501.33</c:v>
                </c:pt>
                <c:pt idx="492">
                  <c:v>574.52</c:v>
                </c:pt>
                <c:pt idx="493">
                  <c:v>532.04999999999939</c:v>
                </c:pt>
                <c:pt idx="494">
                  <c:v>534</c:v>
                </c:pt>
                <c:pt idx="495">
                  <c:v>485</c:v>
                </c:pt>
                <c:pt idx="496">
                  <c:v>538.64</c:v>
                </c:pt>
                <c:pt idx="497">
                  <c:v>524.65</c:v>
                </c:pt>
                <c:pt idx="498">
                  <c:v>535.82999999999947</c:v>
                </c:pt>
                <c:pt idx="499">
                  <c:v>571.91999999999996</c:v>
                </c:pt>
                <c:pt idx="500">
                  <c:v>502.91999999999956</c:v>
                </c:pt>
                <c:pt idx="501">
                  <c:v>542</c:v>
                </c:pt>
                <c:pt idx="502">
                  <c:v>527.57000000000005</c:v>
                </c:pt>
                <c:pt idx="503">
                  <c:v>539.80999999999949</c:v>
                </c:pt>
                <c:pt idx="504">
                  <c:v>596.3599999999991</c:v>
                </c:pt>
                <c:pt idx="505">
                  <c:v>491.89</c:v>
                </c:pt>
                <c:pt idx="506">
                  <c:v>543.04</c:v>
                </c:pt>
                <c:pt idx="507">
                  <c:v>537.97</c:v>
                </c:pt>
                <c:pt idx="508">
                  <c:v>523.55999999999949</c:v>
                </c:pt>
                <c:pt idx="509">
                  <c:v>518.76</c:v>
                </c:pt>
                <c:pt idx="510">
                  <c:v>521.79000000000053</c:v>
                </c:pt>
                <c:pt idx="511">
                  <c:v>541.61</c:v>
                </c:pt>
                <c:pt idx="512">
                  <c:v>535</c:v>
                </c:pt>
                <c:pt idx="513">
                  <c:v>524.78000000000054</c:v>
                </c:pt>
                <c:pt idx="514">
                  <c:v>572.8599999999991</c:v>
                </c:pt>
                <c:pt idx="515">
                  <c:v>555.84999999999911</c:v>
                </c:pt>
                <c:pt idx="516">
                  <c:v>538.75</c:v>
                </c:pt>
                <c:pt idx="517">
                  <c:v>508.21</c:v>
                </c:pt>
                <c:pt idx="518">
                  <c:v>550.47</c:v>
                </c:pt>
                <c:pt idx="519">
                  <c:v>515.44999999999948</c:v>
                </c:pt>
                <c:pt idx="520">
                  <c:v>552.39</c:v>
                </c:pt>
                <c:pt idx="521">
                  <c:v>499.55</c:v>
                </c:pt>
                <c:pt idx="522">
                  <c:v>551.32999999999947</c:v>
                </c:pt>
                <c:pt idx="523">
                  <c:v>567.65</c:v>
                </c:pt>
                <c:pt idx="524">
                  <c:v>552.58000000000004</c:v>
                </c:pt>
                <c:pt idx="525">
                  <c:v>629.73</c:v>
                </c:pt>
                <c:pt idx="526">
                  <c:v>544.84999999999911</c:v>
                </c:pt>
                <c:pt idx="527">
                  <c:v>540</c:v>
                </c:pt>
                <c:pt idx="528">
                  <c:v>529.34999999999911</c:v>
                </c:pt>
                <c:pt idx="529">
                  <c:v>539.63</c:v>
                </c:pt>
                <c:pt idx="530">
                  <c:v>487.27</c:v>
                </c:pt>
                <c:pt idx="531">
                  <c:v>558.01</c:v>
                </c:pt>
                <c:pt idx="532">
                  <c:v>563.38</c:v>
                </c:pt>
                <c:pt idx="533">
                  <c:v>460.36</c:v>
                </c:pt>
                <c:pt idx="534">
                  <c:v>520.84999999999911</c:v>
                </c:pt>
                <c:pt idx="535">
                  <c:v>514.82999999999947</c:v>
                </c:pt>
                <c:pt idx="536">
                  <c:v>521.81999999999948</c:v>
                </c:pt>
                <c:pt idx="537">
                  <c:v>528.71</c:v>
                </c:pt>
                <c:pt idx="538">
                  <c:v>508.6</c:v>
                </c:pt>
                <c:pt idx="539">
                  <c:v>517.07000000000005</c:v>
                </c:pt>
                <c:pt idx="540">
                  <c:v>577.14</c:v>
                </c:pt>
                <c:pt idx="541">
                  <c:v>537.78000000000054</c:v>
                </c:pt>
                <c:pt idx="542">
                  <c:v>532.69000000000005</c:v>
                </c:pt>
                <c:pt idx="543">
                  <c:v>518.03</c:v>
                </c:pt>
                <c:pt idx="544">
                  <c:v>524.49</c:v>
                </c:pt>
                <c:pt idx="545">
                  <c:v>522.16999999999996</c:v>
                </c:pt>
                <c:pt idx="546">
                  <c:v>543.84999999999911</c:v>
                </c:pt>
                <c:pt idx="547">
                  <c:v>530.48</c:v>
                </c:pt>
                <c:pt idx="548">
                  <c:v>534.59</c:v>
                </c:pt>
                <c:pt idx="549">
                  <c:v>547.71</c:v>
                </c:pt>
                <c:pt idx="550">
                  <c:v>496.36</c:v>
                </c:pt>
                <c:pt idx="551">
                  <c:v>532.16</c:v>
                </c:pt>
                <c:pt idx="552">
                  <c:v>556.67999999999995</c:v>
                </c:pt>
                <c:pt idx="553">
                  <c:v>538.79000000000053</c:v>
                </c:pt>
                <c:pt idx="554">
                  <c:v>504.26</c:v>
                </c:pt>
                <c:pt idx="555">
                  <c:v>529.39</c:v>
                </c:pt>
                <c:pt idx="556">
                  <c:v>527.69000000000005</c:v>
                </c:pt>
                <c:pt idx="557">
                  <c:v>550</c:v>
                </c:pt>
                <c:pt idx="558">
                  <c:v>554.92999999999938</c:v>
                </c:pt>
                <c:pt idx="559">
                  <c:v>559.82999999999947</c:v>
                </c:pt>
                <c:pt idx="560">
                  <c:v>518.79999999999995</c:v>
                </c:pt>
                <c:pt idx="561">
                  <c:v>513.12</c:v>
                </c:pt>
                <c:pt idx="562">
                  <c:v>557.08000000000004</c:v>
                </c:pt>
                <c:pt idx="563">
                  <c:v>525</c:v>
                </c:pt>
                <c:pt idx="564">
                  <c:v>538.32999999999947</c:v>
                </c:pt>
                <c:pt idx="565">
                  <c:v>544.9</c:v>
                </c:pt>
                <c:pt idx="566">
                  <c:v>562.4</c:v>
                </c:pt>
                <c:pt idx="567">
                  <c:v>581.17999999999995</c:v>
                </c:pt>
                <c:pt idx="568">
                  <c:v>555.1</c:v>
                </c:pt>
                <c:pt idx="569">
                  <c:v>541.71</c:v>
                </c:pt>
                <c:pt idx="570">
                  <c:v>549.01</c:v>
                </c:pt>
                <c:pt idx="571">
                  <c:v>539.57000000000005</c:v>
                </c:pt>
                <c:pt idx="572">
                  <c:v>505.26</c:v>
                </c:pt>
                <c:pt idx="573">
                  <c:v>492.8</c:v>
                </c:pt>
                <c:pt idx="574">
                  <c:v>500</c:v>
                </c:pt>
                <c:pt idx="575">
                  <c:v>518.91</c:v>
                </c:pt>
                <c:pt idx="576">
                  <c:v>494.15000000000032</c:v>
                </c:pt>
                <c:pt idx="577">
                  <c:v>513.93999999999949</c:v>
                </c:pt>
                <c:pt idx="578">
                  <c:v>520.30999999999949</c:v>
                </c:pt>
                <c:pt idx="579">
                  <c:v>514.87</c:v>
                </c:pt>
                <c:pt idx="580">
                  <c:v>532.09</c:v>
                </c:pt>
                <c:pt idx="581">
                  <c:v>505.69</c:v>
                </c:pt>
                <c:pt idx="582">
                  <c:v>530.26</c:v>
                </c:pt>
                <c:pt idx="583">
                  <c:v>472.72999999999956</c:v>
                </c:pt>
                <c:pt idx="584">
                  <c:v>562.95999999999947</c:v>
                </c:pt>
                <c:pt idx="585">
                  <c:v>591.76</c:v>
                </c:pt>
                <c:pt idx="586">
                  <c:v>551.55999999999949</c:v>
                </c:pt>
                <c:pt idx="587">
                  <c:v>529.05999999999949</c:v>
                </c:pt>
                <c:pt idx="588">
                  <c:v>485.64000000000038</c:v>
                </c:pt>
                <c:pt idx="589">
                  <c:v>514</c:v>
                </c:pt>
                <c:pt idx="590">
                  <c:v>540</c:v>
                </c:pt>
                <c:pt idx="591">
                  <c:v>509.40999999999963</c:v>
                </c:pt>
                <c:pt idx="592">
                  <c:v>486.12</c:v>
                </c:pt>
                <c:pt idx="593">
                  <c:v>545.87</c:v>
                </c:pt>
                <c:pt idx="594">
                  <c:v>516</c:v>
                </c:pt>
                <c:pt idx="595">
                  <c:v>521.78000000000054</c:v>
                </c:pt>
                <c:pt idx="596">
                  <c:v>522.59</c:v>
                </c:pt>
                <c:pt idx="597">
                  <c:v>542.22</c:v>
                </c:pt>
                <c:pt idx="598">
                  <c:v>502.97999999999956</c:v>
                </c:pt>
                <c:pt idx="599">
                  <c:v>539.72</c:v>
                </c:pt>
                <c:pt idx="600">
                  <c:v>521.48</c:v>
                </c:pt>
                <c:pt idx="601">
                  <c:v>526.74</c:v>
                </c:pt>
                <c:pt idx="602">
                  <c:v>523.38</c:v>
                </c:pt>
                <c:pt idx="603">
                  <c:v>560</c:v>
                </c:pt>
                <c:pt idx="604">
                  <c:v>570.48</c:v>
                </c:pt>
                <c:pt idx="605">
                  <c:v>554.94999999999948</c:v>
                </c:pt>
                <c:pt idx="606">
                  <c:v>543.14</c:v>
                </c:pt>
                <c:pt idx="607">
                  <c:v>520</c:v>
                </c:pt>
                <c:pt idx="608">
                  <c:v>513.32999999999947</c:v>
                </c:pt>
                <c:pt idx="609">
                  <c:v>547.52</c:v>
                </c:pt>
                <c:pt idx="610">
                  <c:v>525</c:v>
                </c:pt>
                <c:pt idx="611">
                  <c:v>530.63</c:v>
                </c:pt>
                <c:pt idx="612">
                  <c:v>529.8599999999991</c:v>
                </c:pt>
                <c:pt idx="613">
                  <c:v>567.08000000000004</c:v>
                </c:pt>
                <c:pt idx="614">
                  <c:v>527.17999999999995</c:v>
                </c:pt>
                <c:pt idx="615">
                  <c:v>508.7</c:v>
                </c:pt>
                <c:pt idx="616">
                  <c:v>526.55999999999949</c:v>
                </c:pt>
                <c:pt idx="617">
                  <c:v>515.67999999999995</c:v>
                </c:pt>
                <c:pt idx="618">
                  <c:v>502.21999999999969</c:v>
                </c:pt>
                <c:pt idx="619">
                  <c:v>514.24</c:v>
                </c:pt>
                <c:pt idx="620">
                  <c:v>541.77000000000055</c:v>
                </c:pt>
                <c:pt idx="621">
                  <c:v>531.66999999999996</c:v>
                </c:pt>
                <c:pt idx="622">
                  <c:v>503.37</c:v>
                </c:pt>
                <c:pt idx="623">
                  <c:v>546.22</c:v>
                </c:pt>
                <c:pt idx="624">
                  <c:v>537.78000000000054</c:v>
                </c:pt>
                <c:pt idx="625">
                  <c:v>517.78000000000054</c:v>
                </c:pt>
                <c:pt idx="626">
                  <c:v>515.21</c:v>
                </c:pt>
                <c:pt idx="627">
                  <c:v>527.69000000000005</c:v>
                </c:pt>
                <c:pt idx="628">
                  <c:v>560.74</c:v>
                </c:pt>
                <c:pt idx="629">
                  <c:v>527.17999999999995</c:v>
                </c:pt>
                <c:pt idx="630">
                  <c:v>504.35</c:v>
                </c:pt>
                <c:pt idx="631">
                  <c:v>545.6</c:v>
                </c:pt>
                <c:pt idx="632">
                  <c:v>511.5</c:v>
                </c:pt>
                <c:pt idx="633">
                  <c:v>534.78000000000054</c:v>
                </c:pt>
                <c:pt idx="634">
                  <c:v>525.22</c:v>
                </c:pt>
                <c:pt idx="635">
                  <c:v>534.49</c:v>
                </c:pt>
                <c:pt idx="636">
                  <c:v>539.03</c:v>
                </c:pt>
                <c:pt idx="637">
                  <c:v>502.55</c:v>
                </c:pt>
                <c:pt idx="638">
                  <c:v>527.5</c:v>
                </c:pt>
                <c:pt idx="639">
                  <c:v>560</c:v>
                </c:pt>
                <c:pt idx="640">
                  <c:v>528.91999999999996</c:v>
                </c:pt>
                <c:pt idx="641">
                  <c:v>526.91</c:v>
                </c:pt>
                <c:pt idx="642">
                  <c:v>513.32999999999947</c:v>
                </c:pt>
                <c:pt idx="643">
                  <c:v>572.4</c:v>
                </c:pt>
                <c:pt idx="644">
                  <c:v>501.68</c:v>
                </c:pt>
                <c:pt idx="645">
                  <c:v>516.12</c:v>
                </c:pt>
                <c:pt idx="646">
                  <c:v>501.2</c:v>
                </c:pt>
                <c:pt idx="647">
                  <c:v>524.13</c:v>
                </c:pt>
                <c:pt idx="648">
                  <c:v>524.80999999999949</c:v>
                </c:pt>
                <c:pt idx="649">
                  <c:v>514</c:v>
                </c:pt>
                <c:pt idx="650">
                  <c:v>489</c:v>
                </c:pt>
                <c:pt idx="651">
                  <c:v>521.54</c:v>
                </c:pt>
                <c:pt idx="652">
                  <c:v>529.32999999999947</c:v>
                </c:pt>
                <c:pt idx="653">
                  <c:v>542.98</c:v>
                </c:pt>
                <c:pt idx="654">
                  <c:v>420</c:v>
                </c:pt>
                <c:pt idx="655">
                  <c:v>524.67999999999995</c:v>
                </c:pt>
                <c:pt idx="656">
                  <c:v>515.71</c:v>
                </c:pt>
                <c:pt idx="657">
                  <c:v>508.41999999999956</c:v>
                </c:pt>
                <c:pt idx="658">
                  <c:v>527.42999999999938</c:v>
                </c:pt>
                <c:pt idx="659">
                  <c:v>515.31999999999948</c:v>
                </c:pt>
                <c:pt idx="660">
                  <c:v>560</c:v>
                </c:pt>
                <c:pt idx="661">
                  <c:v>550.12</c:v>
                </c:pt>
                <c:pt idx="662">
                  <c:v>508.9899999999995</c:v>
                </c:pt>
                <c:pt idx="663">
                  <c:v>501.25</c:v>
                </c:pt>
                <c:pt idx="664">
                  <c:v>527.53</c:v>
                </c:pt>
                <c:pt idx="665">
                  <c:v>576</c:v>
                </c:pt>
                <c:pt idx="666">
                  <c:v>514</c:v>
                </c:pt>
                <c:pt idx="667">
                  <c:v>550</c:v>
                </c:pt>
                <c:pt idx="668">
                  <c:v>504.5</c:v>
                </c:pt>
                <c:pt idx="669">
                  <c:v>522.66999999999996</c:v>
                </c:pt>
                <c:pt idx="670">
                  <c:v>557.87</c:v>
                </c:pt>
                <c:pt idx="671">
                  <c:v>475.65000000000032</c:v>
                </c:pt>
                <c:pt idx="672">
                  <c:v>514.04999999999939</c:v>
                </c:pt>
                <c:pt idx="673">
                  <c:v>520</c:v>
                </c:pt>
                <c:pt idx="674">
                  <c:v>537.39</c:v>
                </c:pt>
                <c:pt idx="675">
                  <c:v>538.26</c:v>
                </c:pt>
                <c:pt idx="676">
                  <c:v>560.79000000000053</c:v>
                </c:pt>
                <c:pt idx="677">
                  <c:v>500</c:v>
                </c:pt>
                <c:pt idx="678">
                  <c:v>488.28</c:v>
                </c:pt>
                <c:pt idx="679">
                  <c:v>505.61</c:v>
                </c:pt>
                <c:pt idx="680">
                  <c:v>521.17999999999995</c:v>
                </c:pt>
                <c:pt idx="681">
                  <c:v>560</c:v>
                </c:pt>
                <c:pt idx="682">
                  <c:v>534.39</c:v>
                </c:pt>
                <c:pt idx="683">
                  <c:v>504</c:v>
                </c:pt>
                <c:pt idx="684">
                  <c:v>484.34000000000032</c:v>
                </c:pt>
                <c:pt idx="685">
                  <c:v>591.25</c:v>
                </c:pt>
                <c:pt idx="686">
                  <c:v>513.67999999999995</c:v>
                </c:pt>
                <c:pt idx="687">
                  <c:v>514.79999999999995</c:v>
                </c:pt>
                <c:pt idx="688">
                  <c:v>496.19</c:v>
                </c:pt>
                <c:pt idx="689">
                  <c:v>547.76</c:v>
                </c:pt>
                <c:pt idx="690">
                  <c:v>570.17999999999995</c:v>
                </c:pt>
                <c:pt idx="691">
                  <c:v>476.44</c:v>
                </c:pt>
                <c:pt idx="692">
                  <c:v>478.9299999999995</c:v>
                </c:pt>
                <c:pt idx="693">
                  <c:v>494.25</c:v>
                </c:pt>
                <c:pt idx="694">
                  <c:v>510.67</c:v>
                </c:pt>
                <c:pt idx="695">
                  <c:v>532.09</c:v>
                </c:pt>
                <c:pt idx="696">
                  <c:v>570.37</c:v>
                </c:pt>
                <c:pt idx="697">
                  <c:v>540.54</c:v>
                </c:pt>
                <c:pt idx="698">
                  <c:v>541.6</c:v>
                </c:pt>
                <c:pt idx="699">
                  <c:v>533.64</c:v>
                </c:pt>
                <c:pt idx="700">
                  <c:v>561.04999999999939</c:v>
                </c:pt>
                <c:pt idx="701">
                  <c:v>504.44</c:v>
                </c:pt>
                <c:pt idx="702">
                  <c:v>528.3599999999991</c:v>
                </c:pt>
                <c:pt idx="703">
                  <c:v>492.19</c:v>
                </c:pt>
                <c:pt idx="704">
                  <c:v>513.39</c:v>
                </c:pt>
                <c:pt idx="705">
                  <c:v>477.25</c:v>
                </c:pt>
                <c:pt idx="706">
                  <c:v>536.28000000000054</c:v>
                </c:pt>
                <c:pt idx="707">
                  <c:v>462.86</c:v>
                </c:pt>
                <c:pt idx="708">
                  <c:v>536.05999999999949</c:v>
                </c:pt>
                <c:pt idx="709">
                  <c:v>524.04999999999939</c:v>
                </c:pt>
                <c:pt idx="710">
                  <c:v>524.13</c:v>
                </c:pt>
                <c:pt idx="711">
                  <c:v>478.75</c:v>
                </c:pt>
                <c:pt idx="712">
                  <c:v>506.21999999999969</c:v>
                </c:pt>
                <c:pt idx="713">
                  <c:v>553.53</c:v>
                </c:pt>
                <c:pt idx="714">
                  <c:v>523.1</c:v>
                </c:pt>
                <c:pt idx="715">
                  <c:v>527.31999999999948</c:v>
                </c:pt>
                <c:pt idx="716">
                  <c:v>530.81999999999948</c:v>
                </c:pt>
                <c:pt idx="717">
                  <c:v>531.3599999999991</c:v>
                </c:pt>
                <c:pt idx="718">
                  <c:v>510.68</c:v>
                </c:pt>
                <c:pt idx="719">
                  <c:v>512.34999999999911</c:v>
                </c:pt>
                <c:pt idx="720">
                  <c:v>531.69000000000005</c:v>
                </c:pt>
                <c:pt idx="721">
                  <c:v>499.74</c:v>
                </c:pt>
                <c:pt idx="722">
                  <c:v>517.14</c:v>
                </c:pt>
                <c:pt idx="723">
                  <c:v>534.04</c:v>
                </c:pt>
                <c:pt idx="724">
                  <c:v>547.59</c:v>
                </c:pt>
                <c:pt idx="725">
                  <c:v>524.88</c:v>
                </c:pt>
                <c:pt idx="726">
                  <c:v>533.80999999999949</c:v>
                </c:pt>
                <c:pt idx="727">
                  <c:v>554.05999999999949</c:v>
                </c:pt>
                <c:pt idx="728">
                  <c:v>493.72999999999956</c:v>
                </c:pt>
                <c:pt idx="729">
                  <c:v>520</c:v>
                </c:pt>
                <c:pt idx="730">
                  <c:v>555.71</c:v>
                </c:pt>
                <c:pt idx="731">
                  <c:v>474</c:v>
                </c:pt>
                <c:pt idx="732">
                  <c:v>516.41999999999996</c:v>
                </c:pt>
                <c:pt idx="733">
                  <c:v>548.39</c:v>
                </c:pt>
                <c:pt idx="734">
                  <c:v>512.30999999999949</c:v>
                </c:pt>
                <c:pt idx="735">
                  <c:v>525.55999999999949</c:v>
                </c:pt>
                <c:pt idx="736">
                  <c:v>540.04</c:v>
                </c:pt>
                <c:pt idx="737">
                  <c:v>547.1</c:v>
                </c:pt>
                <c:pt idx="738">
                  <c:v>507.6</c:v>
                </c:pt>
                <c:pt idx="739">
                  <c:v>527.73</c:v>
                </c:pt>
                <c:pt idx="740">
                  <c:v>509.46999999999969</c:v>
                </c:pt>
                <c:pt idx="741">
                  <c:v>516.93999999999949</c:v>
                </c:pt>
                <c:pt idx="742">
                  <c:v>511.76</c:v>
                </c:pt>
                <c:pt idx="743">
                  <c:v>541.29000000000053</c:v>
                </c:pt>
                <c:pt idx="744">
                  <c:v>535.31999999999948</c:v>
                </c:pt>
                <c:pt idx="745">
                  <c:v>528.93999999999949</c:v>
                </c:pt>
                <c:pt idx="746">
                  <c:v>518.16</c:v>
                </c:pt>
                <c:pt idx="747">
                  <c:v>539.38</c:v>
                </c:pt>
                <c:pt idx="748">
                  <c:v>511.28999999999957</c:v>
                </c:pt>
                <c:pt idx="749">
                  <c:v>524.39</c:v>
                </c:pt>
                <c:pt idx="750">
                  <c:v>484.76</c:v>
                </c:pt>
                <c:pt idx="751">
                  <c:v>521.83999999999946</c:v>
                </c:pt>
                <c:pt idx="752">
                  <c:v>527.5</c:v>
                </c:pt>
                <c:pt idx="753">
                  <c:v>524</c:v>
                </c:pt>
                <c:pt idx="754">
                  <c:v>578.63</c:v>
                </c:pt>
                <c:pt idx="755">
                  <c:v>527</c:v>
                </c:pt>
                <c:pt idx="756">
                  <c:v>501.87</c:v>
                </c:pt>
                <c:pt idx="757">
                  <c:v>483.28999999999957</c:v>
                </c:pt>
                <c:pt idx="758">
                  <c:v>506.25</c:v>
                </c:pt>
                <c:pt idx="759">
                  <c:v>502.5</c:v>
                </c:pt>
                <c:pt idx="760">
                  <c:v>527.69000000000005</c:v>
                </c:pt>
                <c:pt idx="761">
                  <c:v>513.49</c:v>
                </c:pt>
                <c:pt idx="762">
                  <c:v>513.08000000000004</c:v>
                </c:pt>
                <c:pt idx="763">
                  <c:v>480.45</c:v>
                </c:pt>
                <c:pt idx="764">
                  <c:v>501.67</c:v>
                </c:pt>
                <c:pt idx="765">
                  <c:v>510</c:v>
                </c:pt>
                <c:pt idx="766">
                  <c:v>589.09</c:v>
                </c:pt>
                <c:pt idx="767">
                  <c:v>542.5</c:v>
                </c:pt>
                <c:pt idx="768">
                  <c:v>534.82999999999947</c:v>
                </c:pt>
                <c:pt idx="769">
                  <c:v>512.88</c:v>
                </c:pt>
                <c:pt idx="770">
                  <c:v>507.91999999999956</c:v>
                </c:pt>
                <c:pt idx="771">
                  <c:v>534.69000000000005</c:v>
                </c:pt>
                <c:pt idx="772">
                  <c:v>533.54</c:v>
                </c:pt>
                <c:pt idx="773">
                  <c:v>494.95</c:v>
                </c:pt>
                <c:pt idx="774">
                  <c:v>535</c:v>
                </c:pt>
                <c:pt idx="775">
                  <c:v>514.07000000000005</c:v>
                </c:pt>
                <c:pt idx="776">
                  <c:v>521.75</c:v>
                </c:pt>
                <c:pt idx="777">
                  <c:v>544</c:v>
                </c:pt>
                <c:pt idx="778">
                  <c:v>522.33999999999946</c:v>
                </c:pt>
                <c:pt idx="779">
                  <c:v>527.69000000000005</c:v>
                </c:pt>
                <c:pt idx="780">
                  <c:v>519.47</c:v>
                </c:pt>
                <c:pt idx="781">
                  <c:v>520</c:v>
                </c:pt>
                <c:pt idx="782">
                  <c:v>552.99</c:v>
                </c:pt>
                <c:pt idx="783">
                  <c:v>521.38</c:v>
                </c:pt>
                <c:pt idx="784">
                  <c:v>523.08000000000004</c:v>
                </c:pt>
                <c:pt idx="785">
                  <c:v>487.06</c:v>
                </c:pt>
                <c:pt idx="786">
                  <c:v>508.46999999999969</c:v>
                </c:pt>
                <c:pt idx="787">
                  <c:v>492.78</c:v>
                </c:pt>
                <c:pt idx="788">
                  <c:v>507.78</c:v>
                </c:pt>
                <c:pt idx="789">
                  <c:v>445.33</c:v>
                </c:pt>
                <c:pt idx="790">
                  <c:v>543.75</c:v>
                </c:pt>
                <c:pt idx="791">
                  <c:v>517.79999999999995</c:v>
                </c:pt>
                <c:pt idx="792">
                  <c:v>551.02</c:v>
                </c:pt>
                <c:pt idx="793">
                  <c:v>508.33</c:v>
                </c:pt>
                <c:pt idx="794">
                  <c:v>573.32999999999947</c:v>
                </c:pt>
                <c:pt idx="795">
                  <c:v>527.57000000000005</c:v>
                </c:pt>
                <c:pt idx="796">
                  <c:v>557.24</c:v>
                </c:pt>
                <c:pt idx="797">
                  <c:v>502.3</c:v>
                </c:pt>
                <c:pt idx="798">
                  <c:v>570</c:v>
                </c:pt>
                <c:pt idx="799">
                  <c:v>553.80999999999949</c:v>
                </c:pt>
                <c:pt idx="800">
                  <c:v>570</c:v>
                </c:pt>
                <c:pt idx="801">
                  <c:v>510.4299999999995</c:v>
                </c:pt>
                <c:pt idx="802">
                  <c:v>496</c:v>
                </c:pt>
                <c:pt idx="803">
                  <c:v>504.33</c:v>
                </c:pt>
                <c:pt idx="804">
                  <c:v>519.53</c:v>
                </c:pt>
                <c:pt idx="805">
                  <c:v>511.52</c:v>
                </c:pt>
                <c:pt idx="806">
                  <c:v>556</c:v>
                </c:pt>
                <c:pt idx="807">
                  <c:v>531.38</c:v>
                </c:pt>
                <c:pt idx="808">
                  <c:v>492.65000000000032</c:v>
                </c:pt>
                <c:pt idx="809">
                  <c:v>507.02</c:v>
                </c:pt>
                <c:pt idx="810">
                  <c:v>552</c:v>
                </c:pt>
                <c:pt idx="811">
                  <c:v>470</c:v>
                </c:pt>
                <c:pt idx="812">
                  <c:v>529.23</c:v>
                </c:pt>
                <c:pt idx="813">
                  <c:v>563.48</c:v>
                </c:pt>
                <c:pt idx="814">
                  <c:v>526.3599999999991</c:v>
                </c:pt>
                <c:pt idx="815">
                  <c:v>522.22</c:v>
                </c:pt>
                <c:pt idx="816">
                  <c:v>498.24</c:v>
                </c:pt>
                <c:pt idx="817">
                  <c:v>530.80999999999949</c:v>
                </c:pt>
                <c:pt idx="818">
                  <c:v>527.91999999999996</c:v>
                </c:pt>
                <c:pt idx="819">
                  <c:v>531.29999999999995</c:v>
                </c:pt>
                <c:pt idx="820">
                  <c:v>516.19000000000005</c:v>
                </c:pt>
                <c:pt idx="821">
                  <c:v>499.62</c:v>
                </c:pt>
                <c:pt idx="822">
                  <c:v>551.3599999999991</c:v>
                </c:pt>
                <c:pt idx="823">
                  <c:v>513.79999999999995</c:v>
                </c:pt>
                <c:pt idx="824">
                  <c:v>467.06</c:v>
                </c:pt>
                <c:pt idx="825">
                  <c:v>519.4</c:v>
                </c:pt>
                <c:pt idx="826">
                  <c:v>483.24</c:v>
                </c:pt>
                <c:pt idx="827">
                  <c:v>490.67</c:v>
                </c:pt>
                <c:pt idx="828">
                  <c:v>521.67999999999995</c:v>
                </c:pt>
                <c:pt idx="829">
                  <c:v>544.54999999999939</c:v>
                </c:pt>
                <c:pt idx="830">
                  <c:v>509.83</c:v>
                </c:pt>
                <c:pt idx="831">
                  <c:v>561.62</c:v>
                </c:pt>
                <c:pt idx="832">
                  <c:v>502.8</c:v>
                </c:pt>
                <c:pt idx="833">
                  <c:v>503.11</c:v>
                </c:pt>
                <c:pt idx="834">
                  <c:v>523.83999999999946</c:v>
                </c:pt>
                <c:pt idx="835">
                  <c:v>505.94</c:v>
                </c:pt>
                <c:pt idx="836">
                  <c:v>552.61</c:v>
                </c:pt>
                <c:pt idx="837">
                  <c:v>518.54999999999939</c:v>
                </c:pt>
                <c:pt idx="838">
                  <c:v>543.16</c:v>
                </c:pt>
                <c:pt idx="839">
                  <c:v>522.95999999999947</c:v>
                </c:pt>
                <c:pt idx="840">
                  <c:v>524.93999999999949</c:v>
                </c:pt>
                <c:pt idx="841">
                  <c:v>502.72999999999956</c:v>
                </c:pt>
                <c:pt idx="842">
                  <c:v>496.4899999999995</c:v>
                </c:pt>
                <c:pt idx="843">
                  <c:v>541.83999999999946</c:v>
                </c:pt>
                <c:pt idx="844">
                  <c:v>478.18</c:v>
                </c:pt>
                <c:pt idx="845">
                  <c:v>515.19000000000005</c:v>
                </c:pt>
                <c:pt idx="846">
                  <c:v>504.28999999999957</c:v>
                </c:pt>
                <c:pt idx="847">
                  <c:v>515.70000000000005</c:v>
                </c:pt>
                <c:pt idx="848">
                  <c:v>525.25</c:v>
                </c:pt>
                <c:pt idx="849">
                  <c:v>542.30999999999949</c:v>
                </c:pt>
                <c:pt idx="850">
                  <c:v>510.32</c:v>
                </c:pt>
                <c:pt idx="851">
                  <c:v>496.38</c:v>
                </c:pt>
                <c:pt idx="852">
                  <c:v>534</c:v>
                </c:pt>
                <c:pt idx="853">
                  <c:v>528.84999999999911</c:v>
                </c:pt>
                <c:pt idx="854">
                  <c:v>531.26</c:v>
                </c:pt>
                <c:pt idx="855">
                  <c:v>560.51</c:v>
                </c:pt>
                <c:pt idx="856">
                  <c:v>523.67999999999995</c:v>
                </c:pt>
                <c:pt idx="857">
                  <c:v>492</c:v>
                </c:pt>
                <c:pt idx="858">
                  <c:v>529.09</c:v>
                </c:pt>
                <c:pt idx="859">
                  <c:v>523.32999999999947</c:v>
                </c:pt>
                <c:pt idx="860">
                  <c:v>575</c:v>
                </c:pt>
                <c:pt idx="861">
                  <c:v>478.25</c:v>
                </c:pt>
                <c:pt idx="862">
                  <c:v>523.57000000000005</c:v>
                </c:pt>
                <c:pt idx="863">
                  <c:v>539.64</c:v>
                </c:pt>
                <c:pt idx="864">
                  <c:v>525.67999999999995</c:v>
                </c:pt>
                <c:pt idx="865">
                  <c:v>546.29000000000053</c:v>
                </c:pt>
                <c:pt idx="866">
                  <c:v>493.96999999999969</c:v>
                </c:pt>
                <c:pt idx="867">
                  <c:v>505</c:v>
                </c:pt>
                <c:pt idx="868">
                  <c:v>539.23</c:v>
                </c:pt>
                <c:pt idx="869">
                  <c:v>517.5</c:v>
                </c:pt>
                <c:pt idx="870">
                  <c:v>591.71</c:v>
                </c:pt>
                <c:pt idx="871">
                  <c:v>556.41</c:v>
                </c:pt>
                <c:pt idx="872">
                  <c:v>587.34999999999911</c:v>
                </c:pt>
                <c:pt idx="873">
                  <c:v>472.67</c:v>
                </c:pt>
                <c:pt idx="874">
                  <c:v>541.54</c:v>
                </c:pt>
                <c:pt idx="875">
                  <c:v>466.67</c:v>
                </c:pt>
                <c:pt idx="876">
                  <c:v>516.15</c:v>
                </c:pt>
                <c:pt idx="877">
                  <c:v>507.94</c:v>
                </c:pt>
                <c:pt idx="878">
                  <c:v>508</c:v>
                </c:pt>
                <c:pt idx="879">
                  <c:v>524.55999999999949</c:v>
                </c:pt>
                <c:pt idx="880">
                  <c:v>556.07000000000005</c:v>
                </c:pt>
                <c:pt idx="881">
                  <c:v>570.8599999999991</c:v>
                </c:pt>
                <c:pt idx="882">
                  <c:v>512.88</c:v>
                </c:pt>
                <c:pt idx="883">
                  <c:v>532.27000000000055</c:v>
                </c:pt>
                <c:pt idx="884">
                  <c:v>505.45</c:v>
                </c:pt>
                <c:pt idx="885">
                  <c:v>515</c:v>
                </c:pt>
                <c:pt idx="886">
                  <c:v>521.37</c:v>
                </c:pt>
                <c:pt idx="887">
                  <c:v>500.95</c:v>
                </c:pt>
                <c:pt idx="888">
                  <c:v>531.94999999999948</c:v>
                </c:pt>
                <c:pt idx="889">
                  <c:v>515.3599999999991</c:v>
                </c:pt>
                <c:pt idx="890">
                  <c:v>480</c:v>
                </c:pt>
                <c:pt idx="891">
                  <c:v>555.09</c:v>
                </c:pt>
                <c:pt idx="892">
                  <c:v>531.78000000000054</c:v>
                </c:pt>
                <c:pt idx="893">
                  <c:v>526.27000000000055</c:v>
                </c:pt>
                <c:pt idx="894">
                  <c:v>525.02</c:v>
                </c:pt>
                <c:pt idx="895">
                  <c:v>490.06</c:v>
                </c:pt>
                <c:pt idx="896">
                  <c:v>552.28000000000054</c:v>
                </c:pt>
                <c:pt idx="897">
                  <c:v>520.72</c:v>
                </c:pt>
                <c:pt idx="898">
                  <c:v>497.44</c:v>
                </c:pt>
                <c:pt idx="899">
                  <c:v>514.29000000000053</c:v>
                </c:pt>
                <c:pt idx="900">
                  <c:v>518.27000000000055</c:v>
                </c:pt>
                <c:pt idx="901">
                  <c:v>498.9899999999995</c:v>
                </c:pt>
                <c:pt idx="902">
                  <c:v>571.4</c:v>
                </c:pt>
                <c:pt idx="903">
                  <c:v>481</c:v>
                </c:pt>
                <c:pt idx="904">
                  <c:v>475.15000000000032</c:v>
                </c:pt>
                <c:pt idx="905">
                  <c:v>574.12</c:v>
                </c:pt>
                <c:pt idx="906">
                  <c:v>512.05999999999949</c:v>
                </c:pt>
                <c:pt idx="907">
                  <c:v>484.09</c:v>
                </c:pt>
                <c:pt idx="908">
                  <c:v>517.07000000000005</c:v>
                </c:pt>
                <c:pt idx="909">
                  <c:v>514.13</c:v>
                </c:pt>
                <c:pt idx="910">
                  <c:v>526.41</c:v>
                </c:pt>
                <c:pt idx="911">
                  <c:v>524.54999999999939</c:v>
                </c:pt>
                <c:pt idx="912">
                  <c:v>534.74</c:v>
                </c:pt>
                <c:pt idx="913">
                  <c:v>549.32999999999947</c:v>
                </c:pt>
                <c:pt idx="914">
                  <c:v>523.59</c:v>
                </c:pt>
                <c:pt idx="915">
                  <c:v>542.59</c:v>
                </c:pt>
                <c:pt idx="916">
                  <c:v>499.76</c:v>
                </c:pt>
                <c:pt idx="917">
                  <c:v>548.27000000000055</c:v>
                </c:pt>
                <c:pt idx="918">
                  <c:v>488.96999999999969</c:v>
                </c:pt>
                <c:pt idx="919">
                  <c:v>483.44</c:v>
                </c:pt>
                <c:pt idx="920">
                  <c:v>515.15</c:v>
                </c:pt>
                <c:pt idx="921">
                  <c:v>474.41999999999956</c:v>
                </c:pt>
                <c:pt idx="922">
                  <c:v>469.52</c:v>
                </c:pt>
                <c:pt idx="923">
                  <c:v>510.81</c:v>
                </c:pt>
                <c:pt idx="924">
                  <c:v>510.3</c:v>
                </c:pt>
                <c:pt idx="925">
                  <c:v>502.09</c:v>
                </c:pt>
                <c:pt idx="926">
                  <c:v>536.27000000000055</c:v>
                </c:pt>
                <c:pt idx="927">
                  <c:v>495.97999999999956</c:v>
                </c:pt>
                <c:pt idx="928">
                  <c:v>508</c:v>
                </c:pt>
                <c:pt idx="929">
                  <c:v>525.94999999999948</c:v>
                </c:pt>
                <c:pt idx="930">
                  <c:v>516.11</c:v>
                </c:pt>
                <c:pt idx="931">
                  <c:v>500</c:v>
                </c:pt>
                <c:pt idx="932">
                  <c:v>520.39</c:v>
                </c:pt>
                <c:pt idx="933">
                  <c:v>546</c:v>
                </c:pt>
                <c:pt idx="934">
                  <c:v>516.92999999999938</c:v>
                </c:pt>
                <c:pt idx="935">
                  <c:v>481.7</c:v>
                </c:pt>
                <c:pt idx="936">
                  <c:v>516.26</c:v>
                </c:pt>
                <c:pt idx="937">
                  <c:v>500.31</c:v>
                </c:pt>
                <c:pt idx="938">
                  <c:v>513.51</c:v>
                </c:pt>
                <c:pt idx="939">
                  <c:v>583.84999999999911</c:v>
                </c:pt>
                <c:pt idx="940">
                  <c:v>523</c:v>
                </c:pt>
                <c:pt idx="941">
                  <c:v>517.73</c:v>
                </c:pt>
                <c:pt idx="942">
                  <c:v>539.57000000000005</c:v>
                </c:pt>
                <c:pt idx="943">
                  <c:v>524.62</c:v>
                </c:pt>
                <c:pt idx="944">
                  <c:v>537.34999999999911</c:v>
                </c:pt>
                <c:pt idx="945">
                  <c:v>545.08000000000004</c:v>
                </c:pt>
                <c:pt idx="946">
                  <c:v>482.94</c:v>
                </c:pt>
                <c:pt idx="947">
                  <c:v>527.5</c:v>
                </c:pt>
                <c:pt idx="948">
                  <c:v>544.31999999999948</c:v>
                </c:pt>
                <c:pt idx="949">
                  <c:v>555.29000000000053</c:v>
                </c:pt>
                <c:pt idx="950">
                  <c:v>467.88</c:v>
                </c:pt>
                <c:pt idx="951">
                  <c:v>588</c:v>
                </c:pt>
                <c:pt idx="952">
                  <c:v>532.77000000000055</c:v>
                </c:pt>
                <c:pt idx="953">
                  <c:v>501.32</c:v>
                </c:pt>
                <c:pt idx="954">
                  <c:v>503.33</c:v>
                </c:pt>
                <c:pt idx="955">
                  <c:v>506.5</c:v>
                </c:pt>
                <c:pt idx="956">
                  <c:v>530.77000000000055</c:v>
                </c:pt>
                <c:pt idx="957">
                  <c:v>478.06</c:v>
                </c:pt>
                <c:pt idx="958">
                  <c:v>515.31999999999948</c:v>
                </c:pt>
                <c:pt idx="959">
                  <c:v>503.55</c:v>
                </c:pt>
                <c:pt idx="960">
                  <c:v>484.71</c:v>
                </c:pt>
                <c:pt idx="961">
                  <c:v>532.8599999999991</c:v>
                </c:pt>
                <c:pt idx="962">
                  <c:v>493.27</c:v>
                </c:pt>
                <c:pt idx="963">
                  <c:v>516</c:v>
                </c:pt>
                <c:pt idx="964">
                  <c:v>494.28999999999957</c:v>
                </c:pt>
                <c:pt idx="965">
                  <c:v>526.49</c:v>
                </c:pt>
                <c:pt idx="966">
                  <c:v>557.94999999999948</c:v>
                </c:pt>
                <c:pt idx="967">
                  <c:v>472.69</c:v>
                </c:pt>
                <c:pt idx="968">
                  <c:v>505.25</c:v>
                </c:pt>
                <c:pt idx="969">
                  <c:v>551.65</c:v>
                </c:pt>
                <c:pt idx="970">
                  <c:v>479.14000000000038</c:v>
                </c:pt>
                <c:pt idx="971">
                  <c:v>470.78999999999957</c:v>
                </c:pt>
                <c:pt idx="972">
                  <c:v>526.89</c:v>
                </c:pt>
                <c:pt idx="973">
                  <c:v>478.18</c:v>
                </c:pt>
                <c:pt idx="974">
                  <c:v>509.87</c:v>
                </c:pt>
                <c:pt idx="975">
                  <c:v>544.08000000000004</c:v>
                </c:pt>
                <c:pt idx="976">
                  <c:v>513.13</c:v>
                </c:pt>
                <c:pt idx="977">
                  <c:v>471.38</c:v>
                </c:pt>
                <c:pt idx="978">
                  <c:v>509.21</c:v>
                </c:pt>
                <c:pt idx="979">
                  <c:v>497.56</c:v>
                </c:pt>
                <c:pt idx="980">
                  <c:v>522.41999999999996</c:v>
                </c:pt>
                <c:pt idx="981">
                  <c:v>522.63</c:v>
                </c:pt>
                <c:pt idx="982">
                  <c:v>482.69</c:v>
                </c:pt>
                <c:pt idx="983">
                  <c:v>500.89</c:v>
                </c:pt>
                <c:pt idx="984">
                  <c:v>497.5</c:v>
                </c:pt>
                <c:pt idx="985">
                  <c:v>529.23</c:v>
                </c:pt>
                <c:pt idx="986">
                  <c:v>514.54999999999939</c:v>
                </c:pt>
                <c:pt idx="987">
                  <c:v>475.78999999999957</c:v>
                </c:pt>
                <c:pt idx="988">
                  <c:v>539.45999999999947</c:v>
                </c:pt>
                <c:pt idx="989">
                  <c:v>529.55999999999949</c:v>
                </c:pt>
                <c:pt idx="990">
                  <c:v>568.65</c:v>
                </c:pt>
                <c:pt idx="991">
                  <c:v>505.9899999999995</c:v>
                </c:pt>
                <c:pt idx="992">
                  <c:v>501.71</c:v>
                </c:pt>
                <c:pt idx="993">
                  <c:v>480</c:v>
                </c:pt>
                <c:pt idx="994">
                  <c:v>516.43999999999949</c:v>
                </c:pt>
                <c:pt idx="995">
                  <c:v>527.16999999999996</c:v>
                </c:pt>
                <c:pt idx="996">
                  <c:v>508.18</c:v>
                </c:pt>
                <c:pt idx="997">
                  <c:v>546.66999999999996</c:v>
                </c:pt>
                <c:pt idx="998">
                  <c:v>558.71</c:v>
                </c:pt>
                <c:pt idx="999">
                  <c:v>545.51</c:v>
                </c:pt>
                <c:pt idx="1000">
                  <c:v>482.94</c:v>
                </c:pt>
                <c:pt idx="1001">
                  <c:v>536.07000000000005</c:v>
                </c:pt>
                <c:pt idx="1002">
                  <c:v>492.19</c:v>
                </c:pt>
                <c:pt idx="1003">
                  <c:v>499.3</c:v>
                </c:pt>
                <c:pt idx="1004">
                  <c:v>488.57</c:v>
                </c:pt>
                <c:pt idx="1005">
                  <c:v>514.42999999999938</c:v>
                </c:pt>
                <c:pt idx="1006">
                  <c:v>523.23</c:v>
                </c:pt>
                <c:pt idx="1007">
                  <c:v>516.08000000000004</c:v>
                </c:pt>
                <c:pt idx="1008">
                  <c:v>545.14</c:v>
                </c:pt>
                <c:pt idx="1009">
                  <c:v>523.16</c:v>
                </c:pt>
                <c:pt idx="1010">
                  <c:v>508</c:v>
                </c:pt>
                <c:pt idx="1011">
                  <c:v>499.63</c:v>
                </c:pt>
                <c:pt idx="1012">
                  <c:v>543.58000000000004</c:v>
                </c:pt>
                <c:pt idx="1013">
                  <c:v>557.22</c:v>
                </c:pt>
                <c:pt idx="1014">
                  <c:v>577</c:v>
                </c:pt>
                <c:pt idx="1015">
                  <c:v>544.52</c:v>
                </c:pt>
                <c:pt idx="1016">
                  <c:v>534.29000000000053</c:v>
                </c:pt>
                <c:pt idx="1017">
                  <c:v>496.86</c:v>
                </c:pt>
                <c:pt idx="1018">
                  <c:v>514.24</c:v>
                </c:pt>
                <c:pt idx="1019">
                  <c:v>556.89</c:v>
                </c:pt>
                <c:pt idx="1020">
                  <c:v>499.08</c:v>
                </c:pt>
                <c:pt idx="1021">
                  <c:v>476.91999999999956</c:v>
                </c:pt>
                <c:pt idx="1022">
                  <c:v>544.34999999999911</c:v>
                </c:pt>
                <c:pt idx="1023">
                  <c:v>507.65000000000032</c:v>
                </c:pt>
                <c:pt idx="1024">
                  <c:v>507.95</c:v>
                </c:pt>
                <c:pt idx="1025">
                  <c:v>490.90999999999963</c:v>
                </c:pt>
                <c:pt idx="1026">
                  <c:v>516.77000000000055</c:v>
                </c:pt>
                <c:pt idx="1027">
                  <c:v>481.05</c:v>
                </c:pt>
                <c:pt idx="1028">
                  <c:v>475.6</c:v>
                </c:pt>
                <c:pt idx="1029">
                  <c:v>494</c:v>
                </c:pt>
                <c:pt idx="1030">
                  <c:v>465.13</c:v>
                </c:pt>
                <c:pt idx="1031">
                  <c:v>526.77000000000055</c:v>
                </c:pt>
                <c:pt idx="1032">
                  <c:v>480.95</c:v>
                </c:pt>
                <c:pt idx="1033">
                  <c:v>516.66999999999996</c:v>
                </c:pt>
                <c:pt idx="1034">
                  <c:v>550</c:v>
                </c:pt>
                <c:pt idx="1035">
                  <c:v>477.27</c:v>
                </c:pt>
                <c:pt idx="1036">
                  <c:v>487.27</c:v>
                </c:pt>
                <c:pt idx="1037">
                  <c:v>528.34999999999911</c:v>
                </c:pt>
                <c:pt idx="1038">
                  <c:v>502.5</c:v>
                </c:pt>
                <c:pt idx="1039">
                  <c:v>495.35</c:v>
                </c:pt>
                <c:pt idx="1040">
                  <c:v>511.4299999999995</c:v>
                </c:pt>
                <c:pt idx="1041">
                  <c:v>522.82999999999947</c:v>
                </c:pt>
                <c:pt idx="1042">
                  <c:v>541.8599999999991</c:v>
                </c:pt>
                <c:pt idx="1043">
                  <c:v>556.52</c:v>
                </c:pt>
                <c:pt idx="1044">
                  <c:v>500</c:v>
                </c:pt>
                <c:pt idx="1045">
                  <c:v>524.59</c:v>
                </c:pt>
                <c:pt idx="1046">
                  <c:v>492.24</c:v>
                </c:pt>
                <c:pt idx="1047">
                  <c:v>533.27000000000055</c:v>
                </c:pt>
                <c:pt idx="1048">
                  <c:v>475.38</c:v>
                </c:pt>
                <c:pt idx="1049">
                  <c:v>554.29000000000053</c:v>
                </c:pt>
                <c:pt idx="1050">
                  <c:v>488.06</c:v>
                </c:pt>
                <c:pt idx="1051">
                  <c:v>502.39</c:v>
                </c:pt>
                <c:pt idx="1052">
                  <c:v>457.36</c:v>
                </c:pt>
                <c:pt idx="1053">
                  <c:v>509.71</c:v>
                </c:pt>
                <c:pt idx="1054">
                  <c:v>516.71</c:v>
                </c:pt>
                <c:pt idx="1055">
                  <c:v>463.11</c:v>
                </c:pt>
                <c:pt idx="1056">
                  <c:v>511.94</c:v>
                </c:pt>
                <c:pt idx="1057">
                  <c:v>490.90999999999963</c:v>
                </c:pt>
                <c:pt idx="1058">
                  <c:v>530.23</c:v>
                </c:pt>
                <c:pt idx="1059">
                  <c:v>484.26</c:v>
                </c:pt>
                <c:pt idx="1060">
                  <c:v>524.08000000000004</c:v>
                </c:pt>
                <c:pt idx="1061">
                  <c:v>503.08</c:v>
                </c:pt>
                <c:pt idx="1062">
                  <c:v>555.91999999999996</c:v>
                </c:pt>
                <c:pt idx="1063">
                  <c:v>513.57000000000005</c:v>
                </c:pt>
                <c:pt idx="1064">
                  <c:v>521.16999999999996</c:v>
                </c:pt>
                <c:pt idx="1065">
                  <c:v>515.44999999999948</c:v>
                </c:pt>
                <c:pt idx="1066">
                  <c:v>510.47999999999956</c:v>
                </c:pt>
                <c:pt idx="1067">
                  <c:v>522.33999999999946</c:v>
                </c:pt>
                <c:pt idx="1068">
                  <c:v>502.26</c:v>
                </c:pt>
                <c:pt idx="1069">
                  <c:v>495</c:v>
                </c:pt>
                <c:pt idx="1070">
                  <c:v>521.37</c:v>
                </c:pt>
                <c:pt idx="1071">
                  <c:v>534.8599999999991</c:v>
                </c:pt>
                <c:pt idx="1072">
                  <c:v>518.70000000000005</c:v>
                </c:pt>
                <c:pt idx="1073">
                  <c:v>534.41999999999996</c:v>
                </c:pt>
                <c:pt idx="1074">
                  <c:v>541.23</c:v>
                </c:pt>
                <c:pt idx="1075">
                  <c:v>456.67</c:v>
                </c:pt>
                <c:pt idx="1076">
                  <c:v>507.53</c:v>
                </c:pt>
                <c:pt idx="1077">
                  <c:v>526.9</c:v>
                </c:pt>
                <c:pt idx="1078">
                  <c:v>527.76</c:v>
                </c:pt>
                <c:pt idx="1079">
                  <c:v>506.01</c:v>
                </c:pt>
                <c:pt idx="1080">
                  <c:v>506.31</c:v>
                </c:pt>
                <c:pt idx="1081">
                  <c:v>489.71</c:v>
                </c:pt>
                <c:pt idx="1082">
                  <c:v>542.66999999999996</c:v>
                </c:pt>
                <c:pt idx="1083">
                  <c:v>509.32</c:v>
                </c:pt>
                <c:pt idx="1084">
                  <c:v>536.13</c:v>
                </c:pt>
                <c:pt idx="1085">
                  <c:v>514.14</c:v>
                </c:pt>
                <c:pt idx="1086">
                  <c:v>575.49</c:v>
                </c:pt>
                <c:pt idx="1087">
                  <c:v>510.40999999999963</c:v>
                </c:pt>
                <c:pt idx="1088">
                  <c:v>486.3</c:v>
                </c:pt>
                <c:pt idx="1089">
                  <c:v>492.26</c:v>
                </c:pt>
                <c:pt idx="1090">
                  <c:v>458.15000000000032</c:v>
                </c:pt>
                <c:pt idx="1091">
                  <c:v>492.61</c:v>
                </c:pt>
                <c:pt idx="1092">
                  <c:v>527.5</c:v>
                </c:pt>
                <c:pt idx="1093">
                  <c:v>508.59</c:v>
                </c:pt>
                <c:pt idx="1094">
                  <c:v>511.21999999999969</c:v>
                </c:pt>
                <c:pt idx="1095">
                  <c:v>499.07</c:v>
                </c:pt>
                <c:pt idx="1096">
                  <c:v>512.8599999999991</c:v>
                </c:pt>
                <c:pt idx="1097">
                  <c:v>493.87</c:v>
                </c:pt>
                <c:pt idx="1098">
                  <c:v>534.57000000000005</c:v>
                </c:pt>
                <c:pt idx="1099">
                  <c:v>518.88</c:v>
                </c:pt>
                <c:pt idx="1100">
                  <c:v>510.47999999999956</c:v>
                </c:pt>
                <c:pt idx="1101">
                  <c:v>507.5</c:v>
                </c:pt>
                <c:pt idx="1102">
                  <c:v>576.19000000000005</c:v>
                </c:pt>
                <c:pt idx="1103">
                  <c:v>515.29000000000053</c:v>
                </c:pt>
                <c:pt idx="1104">
                  <c:v>527.57000000000005</c:v>
                </c:pt>
                <c:pt idx="1105">
                  <c:v>545</c:v>
                </c:pt>
                <c:pt idx="1106">
                  <c:v>525.79000000000053</c:v>
                </c:pt>
                <c:pt idx="1107">
                  <c:v>519.38</c:v>
                </c:pt>
                <c:pt idx="1108">
                  <c:v>486.67</c:v>
                </c:pt>
                <c:pt idx="1109">
                  <c:v>554.29000000000053</c:v>
                </c:pt>
                <c:pt idx="1110">
                  <c:v>513.51</c:v>
                </c:pt>
                <c:pt idx="1111">
                  <c:v>491.68</c:v>
                </c:pt>
                <c:pt idx="1112">
                  <c:v>500.54</c:v>
                </c:pt>
                <c:pt idx="1113">
                  <c:v>482.78</c:v>
                </c:pt>
                <c:pt idx="1114">
                  <c:v>512.41</c:v>
                </c:pt>
                <c:pt idx="1115">
                  <c:v>531.52</c:v>
                </c:pt>
                <c:pt idx="1116">
                  <c:v>498.5</c:v>
                </c:pt>
                <c:pt idx="1117">
                  <c:v>535.88</c:v>
                </c:pt>
                <c:pt idx="1118">
                  <c:v>474.04</c:v>
                </c:pt>
                <c:pt idx="1119">
                  <c:v>470.46</c:v>
                </c:pt>
                <c:pt idx="1120">
                  <c:v>560</c:v>
                </c:pt>
                <c:pt idx="1121">
                  <c:v>535.79000000000053</c:v>
                </c:pt>
                <c:pt idx="1122">
                  <c:v>484.68</c:v>
                </c:pt>
                <c:pt idx="1123">
                  <c:v>527.5</c:v>
                </c:pt>
                <c:pt idx="1124">
                  <c:v>530.5</c:v>
                </c:pt>
                <c:pt idx="1125">
                  <c:v>525.37</c:v>
                </c:pt>
                <c:pt idx="1126">
                  <c:v>517.6</c:v>
                </c:pt>
                <c:pt idx="1127">
                  <c:v>537.14</c:v>
                </c:pt>
                <c:pt idx="1128">
                  <c:v>486.67</c:v>
                </c:pt>
                <c:pt idx="1129">
                  <c:v>537.97</c:v>
                </c:pt>
                <c:pt idx="1130">
                  <c:v>487.8</c:v>
                </c:pt>
                <c:pt idx="1131">
                  <c:v>507.14000000000038</c:v>
                </c:pt>
                <c:pt idx="1132">
                  <c:v>515.08000000000004</c:v>
                </c:pt>
                <c:pt idx="1133">
                  <c:v>524.1</c:v>
                </c:pt>
                <c:pt idx="1134">
                  <c:v>473.67</c:v>
                </c:pt>
                <c:pt idx="1135">
                  <c:v>526.34999999999911</c:v>
                </c:pt>
                <c:pt idx="1136">
                  <c:v>519.38</c:v>
                </c:pt>
                <c:pt idx="1137">
                  <c:v>502.53</c:v>
                </c:pt>
                <c:pt idx="1138">
                  <c:v>497.02</c:v>
                </c:pt>
                <c:pt idx="1139">
                  <c:v>480.69</c:v>
                </c:pt>
                <c:pt idx="1140">
                  <c:v>500.78</c:v>
                </c:pt>
                <c:pt idx="1141">
                  <c:v>563.59</c:v>
                </c:pt>
                <c:pt idx="1142">
                  <c:v>493.95</c:v>
                </c:pt>
                <c:pt idx="1143">
                  <c:v>538.29999999999995</c:v>
                </c:pt>
                <c:pt idx="1144">
                  <c:v>481.62</c:v>
                </c:pt>
                <c:pt idx="1145">
                  <c:v>527.26</c:v>
                </c:pt>
                <c:pt idx="1146">
                  <c:v>499.51</c:v>
                </c:pt>
                <c:pt idx="1147">
                  <c:v>501.27</c:v>
                </c:pt>
                <c:pt idx="1148">
                  <c:v>556.26</c:v>
                </c:pt>
                <c:pt idx="1149">
                  <c:v>507.52</c:v>
                </c:pt>
                <c:pt idx="1150">
                  <c:v>539.30999999999949</c:v>
                </c:pt>
                <c:pt idx="1151">
                  <c:v>542.22</c:v>
                </c:pt>
                <c:pt idx="1152">
                  <c:v>467.14000000000038</c:v>
                </c:pt>
                <c:pt idx="1153">
                  <c:v>520</c:v>
                </c:pt>
                <c:pt idx="1154">
                  <c:v>513.25</c:v>
                </c:pt>
                <c:pt idx="1155">
                  <c:v>511.67</c:v>
                </c:pt>
                <c:pt idx="1156">
                  <c:v>520</c:v>
                </c:pt>
                <c:pt idx="1157">
                  <c:v>506.47999999999956</c:v>
                </c:pt>
                <c:pt idx="1158">
                  <c:v>494.64000000000038</c:v>
                </c:pt>
                <c:pt idx="1159">
                  <c:v>520</c:v>
                </c:pt>
                <c:pt idx="1160">
                  <c:v>497.89</c:v>
                </c:pt>
                <c:pt idx="1161">
                  <c:v>469.08</c:v>
                </c:pt>
                <c:pt idx="1162">
                  <c:v>507.4</c:v>
                </c:pt>
                <c:pt idx="1163">
                  <c:v>496.4</c:v>
                </c:pt>
                <c:pt idx="1164">
                  <c:v>468.13</c:v>
                </c:pt>
                <c:pt idx="1165">
                  <c:v>494.67</c:v>
                </c:pt>
                <c:pt idx="1166">
                  <c:v>518.72</c:v>
                </c:pt>
                <c:pt idx="1167">
                  <c:v>497.89</c:v>
                </c:pt>
                <c:pt idx="1168">
                  <c:v>507.78</c:v>
                </c:pt>
                <c:pt idx="1169">
                  <c:v>478.57</c:v>
                </c:pt>
                <c:pt idx="1170">
                  <c:v>515.15</c:v>
                </c:pt>
                <c:pt idx="1171">
                  <c:v>561.48</c:v>
                </c:pt>
                <c:pt idx="1172">
                  <c:v>492</c:v>
                </c:pt>
                <c:pt idx="1173">
                  <c:v>523.94999999999948</c:v>
                </c:pt>
                <c:pt idx="1174">
                  <c:v>500</c:v>
                </c:pt>
                <c:pt idx="1175">
                  <c:v>532.41999999999996</c:v>
                </c:pt>
                <c:pt idx="1176">
                  <c:v>490.51</c:v>
                </c:pt>
                <c:pt idx="1177">
                  <c:v>561.54</c:v>
                </c:pt>
                <c:pt idx="1178">
                  <c:v>507.12</c:v>
                </c:pt>
                <c:pt idx="1179">
                  <c:v>542.5</c:v>
                </c:pt>
                <c:pt idx="1180">
                  <c:v>463.53</c:v>
                </c:pt>
                <c:pt idx="1181">
                  <c:v>515.38</c:v>
                </c:pt>
                <c:pt idx="1182">
                  <c:v>515.89</c:v>
                </c:pt>
                <c:pt idx="1183">
                  <c:v>508.35</c:v>
                </c:pt>
                <c:pt idx="1184">
                  <c:v>478.54</c:v>
                </c:pt>
                <c:pt idx="1185">
                  <c:v>543.32999999999947</c:v>
                </c:pt>
                <c:pt idx="1186">
                  <c:v>530.24</c:v>
                </c:pt>
                <c:pt idx="1187">
                  <c:v>506.25</c:v>
                </c:pt>
                <c:pt idx="1188">
                  <c:v>527.31999999999948</c:v>
                </c:pt>
                <c:pt idx="1189">
                  <c:v>530.84999999999911</c:v>
                </c:pt>
                <c:pt idx="1190">
                  <c:v>506.44</c:v>
                </c:pt>
                <c:pt idx="1191">
                  <c:v>488.33</c:v>
                </c:pt>
                <c:pt idx="1192">
                  <c:v>456</c:v>
                </c:pt>
                <c:pt idx="1193">
                  <c:v>482</c:v>
                </c:pt>
                <c:pt idx="1194">
                  <c:v>510.28999999999957</c:v>
                </c:pt>
                <c:pt idx="1195">
                  <c:v>465.88</c:v>
                </c:pt>
                <c:pt idx="1196">
                  <c:v>478.37</c:v>
                </c:pt>
                <c:pt idx="1197">
                  <c:v>489.52</c:v>
                </c:pt>
                <c:pt idx="1198">
                  <c:v>472.14000000000038</c:v>
                </c:pt>
                <c:pt idx="1199">
                  <c:v>519.78000000000054</c:v>
                </c:pt>
                <c:pt idx="1200">
                  <c:v>472.72999999999956</c:v>
                </c:pt>
                <c:pt idx="1201">
                  <c:v>534.37</c:v>
                </c:pt>
                <c:pt idx="1202">
                  <c:v>479.65000000000032</c:v>
                </c:pt>
                <c:pt idx="1203">
                  <c:v>522.30999999999949</c:v>
                </c:pt>
                <c:pt idx="1204">
                  <c:v>490.40999999999963</c:v>
                </c:pt>
                <c:pt idx="1205">
                  <c:v>509.03</c:v>
                </c:pt>
                <c:pt idx="1206">
                  <c:v>489.27</c:v>
                </c:pt>
                <c:pt idx="1207">
                  <c:v>497.9299999999995</c:v>
                </c:pt>
                <c:pt idx="1208">
                  <c:v>482.25</c:v>
                </c:pt>
                <c:pt idx="1209">
                  <c:v>506.25</c:v>
                </c:pt>
                <c:pt idx="1210">
                  <c:v>534.17999999999995</c:v>
                </c:pt>
                <c:pt idx="1211">
                  <c:v>477.54</c:v>
                </c:pt>
                <c:pt idx="1212">
                  <c:v>529.48</c:v>
                </c:pt>
                <c:pt idx="1213">
                  <c:v>525.72</c:v>
                </c:pt>
                <c:pt idx="1214">
                  <c:v>512</c:v>
                </c:pt>
                <c:pt idx="1215">
                  <c:v>502.46999999999969</c:v>
                </c:pt>
                <c:pt idx="1216">
                  <c:v>440</c:v>
                </c:pt>
                <c:pt idx="1217">
                  <c:v>521.81999999999948</c:v>
                </c:pt>
                <c:pt idx="1218">
                  <c:v>491.51</c:v>
                </c:pt>
                <c:pt idx="1219">
                  <c:v>463.33</c:v>
                </c:pt>
                <c:pt idx="1220">
                  <c:v>567.14</c:v>
                </c:pt>
                <c:pt idx="1221">
                  <c:v>528.77000000000055</c:v>
                </c:pt>
                <c:pt idx="1222">
                  <c:v>505.58</c:v>
                </c:pt>
                <c:pt idx="1223">
                  <c:v>546.91999999999996</c:v>
                </c:pt>
                <c:pt idx="1224">
                  <c:v>577.14</c:v>
                </c:pt>
                <c:pt idx="1225">
                  <c:v>517.65</c:v>
                </c:pt>
                <c:pt idx="1226">
                  <c:v>516.8599999999991</c:v>
                </c:pt>
                <c:pt idx="1227">
                  <c:v>507.86</c:v>
                </c:pt>
                <c:pt idx="1228">
                  <c:v>455</c:v>
                </c:pt>
                <c:pt idx="1229">
                  <c:v>501.85</c:v>
                </c:pt>
                <c:pt idx="1230">
                  <c:v>494.4299999999995</c:v>
                </c:pt>
                <c:pt idx="1231">
                  <c:v>497.85</c:v>
                </c:pt>
                <c:pt idx="1232">
                  <c:v>466.32</c:v>
                </c:pt>
                <c:pt idx="1233">
                  <c:v>573.95999999999947</c:v>
                </c:pt>
                <c:pt idx="1234">
                  <c:v>525.97</c:v>
                </c:pt>
                <c:pt idx="1235">
                  <c:v>488.14000000000038</c:v>
                </c:pt>
                <c:pt idx="1236">
                  <c:v>507.86</c:v>
                </c:pt>
                <c:pt idx="1237">
                  <c:v>524.69000000000005</c:v>
                </c:pt>
                <c:pt idx="1238">
                  <c:v>497.14000000000038</c:v>
                </c:pt>
                <c:pt idx="1239">
                  <c:v>515.27000000000055</c:v>
                </c:pt>
                <c:pt idx="1240">
                  <c:v>494.67</c:v>
                </c:pt>
                <c:pt idx="1241">
                  <c:v>522.66999999999996</c:v>
                </c:pt>
                <c:pt idx="1242">
                  <c:v>523.53</c:v>
                </c:pt>
                <c:pt idx="1243">
                  <c:v>489.33</c:v>
                </c:pt>
                <c:pt idx="1244">
                  <c:v>518.64</c:v>
                </c:pt>
                <c:pt idx="1245">
                  <c:v>536.97</c:v>
                </c:pt>
                <c:pt idx="1246">
                  <c:v>509.14000000000038</c:v>
                </c:pt>
                <c:pt idx="1247">
                  <c:v>482.5</c:v>
                </c:pt>
                <c:pt idx="1248">
                  <c:v>486.25</c:v>
                </c:pt>
                <c:pt idx="1249">
                  <c:v>540</c:v>
                </c:pt>
                <c:pt idx="1250">
                  <c:v>506.36</c:v>
                </c:pt>
                <c:pt idx="1251">
                  <c:v>527.05999999999949</c:v>
                </c:pt>
                <c:pt idx="1252">
                  <c:v>558.72</c:v>
                </c:pt>
                <c:pt idx="1253">
                  <c:v>521.81999999999948</c:v>
                </c:pt>
                <c:pt idx="1254">
                  <c:v>510.64000000000038</c:v>
                </c:pt>
                <c:pt idx="1255">
                  <c:v>514.45999999999947</c:v>
                </c:pt>
                <c:pt idx="1256">
                  <c:v>533.04999999999939</c:v>
                </c:pt>
                <c:pt idx="1257">
                  <c:v>482.11</c:v>
                </c:pt>
                <c:pt idx="1258">
                  <c:v>550.66999999999996</c:v>
                </c:pt>
                <c:pt idx="1259">
                  <c:v>555.27000000000055</c:v>
                </c:pt>
                <c:pt idx="1260">
                  <c:v>510</c:v>
                </c:pt>
                <c:pt idx="1261">
                  <c:v>486.89</c:v>
                </c:pt>
                <c:pt idx="1262">
                  <c:v>516.83999999999946</c:v>
                </c:pt>
                <c:pt idx="1263">
                  <c:v>475</c:v>
                </c:pt>
                <c:pt idx="1264">
                  <c:v>538.94999999999948</c:v>
                </c:pt>
                <c:pt idx="1265">
                  <c:v>511.97999999999956</c:v>
                </c:pt>
                <c:pt idx="1266">
                  <c:v>497.88</c:v>
                </c:pt>
                <c:pt idx="1267">
                  <c:v>544.09</c:v>
                </c:pt>
                <c:pt idx="1268">
                  <c:v>519.32999999999947</c:v>
                </c:pt>
                <c:pt idx="1269">
                  <c:v>501.08</c:v>
                </c:pt>
                <c:pt idx="1270">
                  <c:v>577.70000000000005</c:v>
                </c:pt>
                <c:pt idx="1271">
                  <c:v>486.25</c:v>
                </c:pt>
                <c:pt idx="1272">
                  <c:v>519.29000000000053</c:v>
                </c:pt>
                <c:pt idx="1273">
                  <c:v>492</c:v>
                </c:pt>
                <c:pt idx="1274">
                  <c:v>494.71999999999969</c:v>
                </c:pt>
                <c:pt idx="1275">
                  <c:v>483.19</c:v>
                </c:pt>
                <c:pt idx="1276">
                  <c:v>485.28999999999957</c:v>
                </c:pt>
                <c:pt idx="1277">
                  <c:v>535.44999999999948</c:v>
                </c:pt>
                <c:pt idx="1278">
                  <c:v>503.84000000000032</c:v>
                </c:pt>
                <c:pt idx="1279">
                  <c:v>533.32999999999947</c:v>
                </c:pt>
                <c:pt idx="1280">
                  <c:v>509.02</c:v>
                </c:pt>
                <c:pt idx="1281">
                  <c:v>541.20000000000005</c:v>
                </c:pt>
                <c:pt idx="1282">
                  <c:v>514.30999999999949</c:v>
                </c:pt>
                <c:pt idx="1283">
                  <c:v>546.66999999999996</c:v>
                </c:pt>
                <c:pt idx="1284">
                  <c:v>521.57000000000005</c:v>
                </c:pt>
                <c:pt idx="1285">
                  <c:v>500.87</c:v>
                </c:pt>
                <c:pt idx="1286">
                  <c:v>500.90999999999963</c:v>
                </c:pt>
                <c:pt idx="1287">
                  <c:v>543.29000000000053</c:v>
                </c:pt>
                <c:pt idx="1288">
                  <c:v>525.31999999999948</c:v>
                </c:pt>
                <c:pt idx="1289">
                  <c:v>555.64</c:v>
                </c:pt>
                <c:pt idx="1290">
                  <c:v>489.63</c:v>
                </c:pt>
                <c:pt idx="1291">
                  <c:v>498.54</c:v>
                </c:pt>
                <c:pt idx="1292">
                  <c:v>457.65000000000032</c:v>
                </c:pt>
                <c:pt idx="1293">
                  <c:v>507.78</c:v>
                </c:pt>
                <c:pt idx="1294">
                  <c:v>489.6</c:v>
                </c:pt>
                <c:pt idx="1295">
                  <c:v>534.29000000000053</c:v>
                </c:pt>
                <c:pt idx="1296">
                  <c:v>525</c:v>
                </c:pt>
                <c:pt idx="1297">
                  <c:v>526.79000000000053</c:v>
                </c:pt>
                <c:pt idx="1298">
                  <c:v>498.61</c:v>
                </c:pt>
                <c:pt idx="1299">
                  <c:v>493.68</c:v>
                </c:pt>
                <c:pt idx="1300">
                  <c:v>485.07</c:v>
                </c:pt>
                <c:pt idx="1301">
                  <c:v>527.16</c:v>
                </c:pt>
                <c:pt idx="1302">
                  <c:v>505.68</c:v>
                </c:pt>
                <c:pt idx="1303">
                  <c:v>545.19000000000005</c:v>
                </c:pt>
                <c:pt idx="1304">
                  <c:v>488.2</c:v>
                </c:pt>
                <c:pt idx="1305">
                  <c:v>523.51</c:v>
                </c:pt>
                <c:pt idx="1306">
                  <c:v>506.59</c:v>
                </c:pt>
                <c:pt idx="1307">
                  <c:v>541.25</c:v>
                </c:pt>
                <c:pt idx="1308">
                  <c:v>524</c:v>
                </c:pt>
                <c:pt idx="1309">
                  <c:v>606.62</c:v>
                </c:pt>
                <c:pt idx="1310">
                  <c:v>498.64000000000038</c:v>
                </c:pt>
                <c:pt idx="1311">
                  <c:v>494.28999999999957</c:v>
                </c:pt>
                <c:pt idx="1312">
                  <c:v>508</c:v>
                </c:pt>
                <c:pt idx="1313">
                  <c:v>511.03</c:v>
                </c:pt>
                <c:pt idx="1314">
                  <c:v>493.95</c:v>
                </c:pt>
                <c:pt idx="1315">
                  <c:v>510.96</c:v>
                </c:pt>
                <c:pt idx="1316">
                  <c:v>448.41999999999956</c:v>
                </c:pt>
                <c:pt idx="1317">
                  <c:v>451.71999999999969</c:v>
                </c:pt>
                <c:pt idx="1318">
                  <c:v>517.65</c:v>
                </c:pt>
                <c:pt idx="1319">
                  <c:v>538.17999999999995</c:v>
                </c:pt>
                <c:pt idx="1320">
                  <c:v>500.09</c:v>
                </c:pt>
                <c:pt idx="1321">
                  <c:v>545.71</c:v>
                </c:pt>
                <c:pt idx="1322">
                  <c:v>509.51</c:v>
                </c:pt>
                <c:pt idx="1323">
                  <c:v>504.71</c:v>
                </c:pt>
                <c:pt idx="1324">
                  <c:v>501.9</c:v>
                </c:pt>
                <c:pt idx="1325">
                  <c:v>488.64000000000038</c:v>
                </c:pt>
                <c:pt idx="1326">
                  <c:v>480.83</c:v>
                </c:pt>
                <c:pt idx="1327">
                  <c:v>530.57000000000005</c:v>
                </c:pt>
                <c:pt idx="1328">
                  <c:v>489.22999999999956</c:v>
                </c:pt>
                <c:pt idx="1329">
                  <c:v>506.11</c:v>
                </c:pt>
                <c:pt idx="1330">
                  <c:v>518.64</c:v>
                </c:pt>
                <c:pt idx="1331">
                  <c:v>522.8599999999991</c:v>
                </c:pt>
                <c:pt idx="1332">
                  <c:v>506.5</c:v>
                </c:pt>
                <c:pt idx="1333">
                  <c:v>490.56</c:v>
                </c:pt>
                <c:pt idx="1334">
                  <c:v>490.47999999999956</c:v>
                </c:pt>
                <c:pt idx="1335">
                  <c:v>505.57</c:v>
                </c:pt>
                <c:pt idx="1336">
                  <c:v>551.16</c:v>
                </c:pt>
                <c:pt idx="1337">
                  <c:v>477.27</c:v>
                </c:pt>
                <c:pt idx="1338">
                  <c:v>549.23</c:v>
                </c:pt>
                <c:pt idx="1339">
                  <c:v>518.66</c:v>
                </c:pt>
                <c:pt idx="1340">
                  <c:v>497.27</c:v>
                </c:pt>
                <c:pt idx="1341">
                  <c:v>485.32</c:v>
                </c:pt>
                <c:pt idx="1342">
                  <c:v>495.96</c:v>
                </c:pt>
                <c:pt idx="1343">
                  <c:v>473.6</c:v>
                </c:pt>
                <c:pt idx="1344">
                  <c:v>532</c:v>
                </c:pt>
                <c:pt idx="1345">
                  <c:v>506.71999999999969</c:v>
                </c:pt>
                <c:pt idx="1346">
                  <c:v>422.67</c:v>
                </c:pt>
                <c:pt idx="1347">
                  <c:v>510.68</c:v>
                </c:pt>
                <c:pt idx="1348">
                  <c:v>542.4</c:v>
                </c:pt>
                <c:pt idx="1349">
                  <c:v>442.45</c:v>
                </c:pt>
                <c:pt idx="1350">
                  <c:v>485.37</c:v>
                </c:pt>
                <c:pt idx="1351">
                  <c:v>514.38</c:v>
                </c:pt>
                <c:pt idx="1352">
                  <c:v>500</c:v>
                </c:pt>
                <c:pt idx="1353">
                  <c:v>529.9</c:v>
                </c:pt>
                <c:pt idx="1354">
                  <c:v>543.44999999999948</c:v>
                </c:pt>
                <c:pt idx="1355">
                  <c:v>491.57</c:v>
                </c:pt>
                <c:pt idx="1356">
                  <c:v>564.91</c:v>
                </c:pt>
                <c:pt idx="1357">
                  <c:v>506.67</c:v>
                </c:pt>
                <c:pt idx="1358">
                  <c:v>520</c:v>
                </c:pt>
                <c:pt idx="1359">
                  <c:v>528.63</c:v>
                </c:pt>
                <c:pt idx="1360">
                  <c:v>462.31</c:v>
                </c:pt>
                <c:pt idx="1361">
                  <c:v>485.9</c:v>
                </c:pt>
                <c:pt idx="1362">
                  <c:v>524.8599999999991</c:v>
                </c:pt>
                <c:pt idx="1363">
                  <c:v>510.82</c:v>
                </c:pt>
                <c:pt idx="1364">
                  <c:v>553.04</c:v>
                </c:pt>
                <c:pt idx="1365">
                  <c:v>520.29000000000053</c:v>
                </c:pt>
                <c:pt idx="1366">
                  <c:v>515</c:v>
                </c:pt>
                <c:pt idx="1367">
                  <c:v>548.66999999999996</c:v>
                </c:pt>
                <c:pt idx="1368">
                  <c:v>518.80999999999949</c:v>
                </c:pt>
                <c:pt idx="1369">
                  <c:v>520.79000000000053</c:v>
                </c:pt>
                <c:pt idx="1370">
                  <c:v>535.38</c:v>
                </c:pt>
                <c:pt idx="1371">
                  <c:v>490.45</c:v>
                </c:pt>
                <c:pt idx="1372">
                  <c:v>508.96999999999969</c:v>
                </c:pt>
                <c:pt idx="1373">
                  <c:v>486.67</c:v>
                </c:pt>
                <c:pt idx="1374">
                  <c:v>536.91</c:v>
                </c:pt>
                <c:pt idx="1375">
                  <c:v>498.33</c:v>
                </c:pt>
                <c:pt idx="1376">
                  <c:v>526.3599999999991</c:v>
                </c:pt>
                <c:pt idx="1377">
                  <c:v>495.38</c:v>
                </c:pt>
                <c:pt idx="1378">
                  <c:v>555</c:v>
                </c:pt>
                <c:pt idx="1379">
                  <c:v>528</c:v>
                </c:pt>
                <c:pt idx="1380">
                  <c:v>487.83</c:v>
                </c:pt>
                <c:pt idx="1381">
                  <c:v>490.90999999999963</c:v>
                </c:pt>
                <c:pt idx="1382">
                  <c:v>520</c:v>
                </c:pt>
                <c:pt idx="1383">
                  <c:v>520</c:v>
                </c:pt>
                <c:pt idx="1384">
                  <c:v>495.52</c:v>
                </c:pt>
                <c:pt idx="1385">
                  <c:v>524.24</c:v>
                </c:pt>
                <c:pt idx="1386">
                  <c:v>529.34999999999911</c:v>
                </c:pt>
                <c:pt idx="1387">
                  <c:v>501.61</c:v>
                </c:pt>
                <c:pt idx="1388">
                  <c:v>519.42999999999938</c:v>
                </c:pt>
                <c:pt idx="1389">
                  <c:v>505.06</c:v>
                </c:pt>
                <c:pt idx="1390">
                  <c:v>481.4299999999995</c:v>
                </c:pt>
                <c:pt idx="1391">
                  <c:v>507.24</c:v>
                </c:pt>
                <c:pt idx="1392">
                  <c:v>544.49</c:v>
                </c:pt>
                <c:pt idx="1393">
                  <c:v>552.26</c:v>
                </c:pt>
                <c:pt idx="1394">
                  <c:v>512.61</c:v>
                </c:pt>
                <c:pt idx="1395">
                  <c:v>496.59</c:v>
                </c:pt>
                <c:pt idx="1396">
                  <c:v>520.59</c:v>
                </c:pt>
                <c:pt idx="1397">
                  <c:v>510.61</c:v>
                </c:pt>
                <c:pt idx="1398">
                  <c:v>542.99</c:v>
                </c:pt>
                <c:pt idx="1399">
                  <c:v>503.16</c:v>
                </c:pt>
                <c:pt idx="1400">
                  <c:v>486.08</c:v>
                </c:pt>
                <c:pt idx="1401">
                  <c:v>537.89</c:v>
                </c:pt>
                <c:pt idx="1402">
                  <c:v>483.87</c:v>
                </c:pt>
                <c:pt idx="1403">
                  <c:v>528.75</c:v>
                </c:pt>
                <c:pt idx="1404">
                  <c:v>497.8</c:v>
                </c:pt>
                <c:pt idx="1405">
                  <c:v>554.80999999999949</c:v>
                </c:pt>
                <c:pt idx="1406">
                  <c:v>509.75</c:v>
                </c:pt>
                <c:pt idx="1407">
                  <c:v>495.9299999999995</c:v>
                </c:pt>
                <c:pt idx="1408">
                  <c:v>520.54999999999939</c:v>
                </c:pt>
                <c:pt idx="1409">
                  <c:v>508.03</c:v>
                </c:pt>
                <c:pt idx="1410">
                  <c:v>530.42999999999938</c:v>
                </c:pt>
                <c:pt idx="1411">
                  <c:v>544.14</c:v>
                </c:pt>
                <c:pt idx="1412">
                  <c:v>549.80999999999949</c:v>
                </c:pt>
                <c:pt idx="1413">
                  <c:v>481.33</c:v>
                </c:pt>
                <c:pt idx="1414">
                  <c:v>513.14</c:v>
                </c:pt>
                <c:pt idx="1415">
                  <c:v>502.3</c:v>
                </c:pt>
                <c:pt idx="1416">
                  <c:v>563.08000000000004</c:v>
                </c:pt>
                <c:pt idx="1417">
                  <c:v>499.32</c:v>
                </c:pt>
                <c:pt idx="1418">
                  <c:v>480</c:v>
                </c:pt>
                <c:pt idx="1419">
                  <c:v>520.91</c:v>
                </c:pt>
                <c:pt idx="1420">
                  <c:v>500.90999999999963</c:v>
                </c:pt>
                <c:pt idx="1421">
                  <c:v>532.89</c:v>
                </c:pt>
                <c:pt idx="1422">
                  <c:v>489.83</c:v>
                </c:pt>
                <c:pt idx="1423">
                  <c:v>491.67</c:v>
                </c:pt>
                <c:pt idx="1424">
                  <c:v>497.68</c:v>
                </c:pt>
                <c:pt idx="1425">
                  <c:v>504.68</c:v>
                </c:pt>
                <c:pt idx="1426">
                  <c:v>532.69000000000005</c:v>
                </c:pt>
                <c:pt idx="1427">
                  <c:v>483.4299999999995</c:v>
                </c:pt>
                <c:pt idx="1428">
                  <c:v>488.57</c:v>
                </c:pt>
                <c:pt idx="1429">
                  <c:v>478.65000000000032</c:v>
                </c:pt>
                <c:pt idx="1430">
                  <c:v>510.66</c:v>
                </c:pt>
                <c:pt idx="1431">
                  <c:v>532.38</c:v>
                </c:pt>
                <c:pt idx="1432">
                  <c:v>506.25</c:v>
                </c:pt>
                <c:pt idx="1433">
                  <c:v>535.79000000000053</c:v>
                </c:pt>
                <c:pt idx="1434">
                  <c:v>497.39</c:v>
                </c:pt>
                <c:pt idx="1435">
                  <c:v>494.02</c:v>
                </c:pt>
                <c:pt idx="1436">
                  <c:v>524.76</c:v>
                </c:pt>
                <c:pt idx="1437">
                  <c:v>531.11</c:v>
                </c:pt>
                <c:pt idx="1438">
                  <c:v>477.89</c:v>
                </c:pt>
                <c:pt idx="1439">
                  <c:v>524.14</c:v>
                </c:pt>
                <c:pt idx="1440">
                  <c:v>530.53</c:v>
                </c:pt>
                <c:pt idx="1441">
                  <c:v>518.65</c:v>
                </c:pt>
                <c:pt idx="1442">
                  <c:v>436.19</c:v>
                </c:pt>
                <c:pt idx="1443">
                  <c:v>544.62</c:v>
                </c:pt>
                <c:pt idx="1444">
                  <c:v>513.67999999999995</c:v>
                </c:pt>
                <c:pt idx="1445">
                  <c:v>523.08000000000004</c:v>
                </c:pt>
                <c:pt idx="1446">
                  <c:v>515.82999999999947</c:v>
                </c:pt>
                <c:pt idx="1447">
                  <c:v>540.83999999999946</c:v>
                </c:pt>
                <c:pt idx="1448">
                  <c:v>509.89</c:v>
                </c:pt>
                <c:pt idx="1449">
                  <c:v>507.5</c:v>
                </c:pt>
                <c:pt idx="1450">
                  <c:v>564.66999999999996</c:v>
                </c:pt>
                <c:pt idx="1451">
                  <c:v>491.91999999999956</c:v>
                </c:pt>
                <c:pt idx="1452">
                  <c:v>505.57</c:v>
                </c:pt>
                <c:pt idx="1453">
                  <c:v>501.4299999999995</c:v>
                </c:pt>
                <c:pt idx="1454">
                  <c:v>511.03</c:v>
                </c:pt>
                <c:pt idx="1455">
                  <c:v>485</c:v>
                </c:pt>
                <c:pt idx="1456">
                  <c:v>513.91</c:v>
                </c:pt>
                <c:pt idx="1457">
                  <c:v>520.94999999999948</c:v>
                </c:pt>
                <c:pt idx="1458">
                  <c:v>515.32999999999947</c:v>
                </c:pt>
                <c:pt idx="1459">
                  <c:v>534.02</c:v>
                </c:pt>
                <c:pt idx="1460">
                  <c:v>520.63</c:v>
                </c:pt>
                <c:pt idx="1461">
                  <c:v>510.85</c:v>
                </c:pt>
                <c:pt idx="1462">
                  <c:v>457.5</c:v>
                </c:pt>
                <c:pt idx="1463">
                  <c:v>514.02</c:v>
                </c:pt>
                <c:pt idx="1464">
                  <c:v>561.84999999999911</c:v>
                </c:pt>
                <c:pt idx="1465">
                  <c:v>516.32999999999947</c:v>
                </c:pt>
                <c:pt idx="1466">
                  <c:v>530.34999999999911</c:v>
                </c:pt>
                <c:pt idx="1467">
                  <c:v>489.36</c:v>
                </c:pt>
                <c:pt idx="1468">
                  <c:v>527.23</c:v>
                </c:pt>
                <c:pt idx="1469">
                  <c:v>530.67999999999995</c:v>
                </c:pt>
                <c:pt idx="1470">
                  <c:v>538.75</c:v>
                </c:pt>
                <c:pt idx="1471">
                  <c:v>526.59</c:v>
                </c:pt>
                <c:pt idx="1472">
                  <c:v>508.35</c:v>
                </c:pt>
                <c:pt idx="1473">
                  <c:v>525.38</c:v>
                </c:pt>
                <c:pt idx="1474">
                  <c:v>495.71</c:v>
                </c:pt>
                <c:pt idx="1475">
                  <c:v>512.54</c:v>
                </c:pt>
                <c:pt idx="1476">
                  <c:v>533.58000000000004</c:v>
                </c:pt>
                <c:pt idx="1477">
                  <c:v>473.21999999999969</c:v>
                </c:pt>
                <c:pt idx="1478">
                  <c:v>526.93999999999949</c:v>
                </c:pt>
                <c:pt idx="1479">
                  <c:v>543.64</c:v>
                </c:pt>
                <c:pt idx="1480">
                  <c:v>478.52</c:v>
                </c:pt>
                <c:pt idx="1481">
                  <c:v>523.57000000000005</c:v>
                </c:pt>
                <c:pt idx="1482">
                  <c:v>495.03</c:v>
                </c:pt>
                <c:pt idx="1483">
                  <c:v>500.22999999999956</c:v>
                </c:pt>
                <c:pt idx="1484">
                  <c:v>501.08</c:v>
                </c:pt>
                <c:pt idx="1485">
                  <c:v>491.21</c:v>
                </c:pt>
                <c:pt idx="1486">
                  <c:v>447.21999999999969</c:v>
                </c:pt>
                <c:pt idx="1487">
                  <c:v>488.85</c:v>
                </c:pt>
                <c:pt idx="1488">
                  <c:v>503.75</c:v>
                </c:pt>
                <c:pt idx="1489">
                  <c:v>500.65000000000032</c:v>
                </c:pt>
                <c:pt idx="1490">
                  <c:v>517.63</c:v>
                </c:pt>
                <c:pt idx="1491">
                  <c:v>470.15000000000032</c:v>
                </c:pt>
                <c:pt idx="1492">
                  <c:v>496.84000000000032</c:v>
                </c:pt>
                <c:pt idx="1493">
                  <c:v>500.40999999999963</c:v>
                </c:pt>
                <c:pt idx="1494">
                  <c:v>488.57</c:v>
                </c:pt>
                <c:pt idx="1495">
                  <c:v>489.14000000000038</c:v>
                </c:pt>
                <c:pt idx="1496">
                  <c:v>540.82999999999947</c:v>
                </c:pt>
                <c:pt idx="1497">
                  <c:v>535.1</c:v>
                </c:pt>
                <c:pt idx="1498">
                  <c:v>504.24</c:v>
                </c:pt>
                <c:pt idx="1499">
                  <c:v>495.9299999999995</c:v>
                </c:pt>
                <c:pt idx="1500">
                  <c:v>479.74</c:v>
                </c:pt>
                <c:pt idx="1501">
                  <c:v>491.2</c:v>
                </c:pt>
                <c:pt idx="1502">
                  <c:v>464.68</c:v>
                </c:pt>
                <c:pt idx="1503">
                  <c:v>520.57000000000005</c:v>
                </c:pt>
                <c:pt idx="1504">
                  <c:v>502.5</c:v>
                </c:pt>
                <c:pt idx="1505">
                  <c:v>488.64000000000038</c:v>
                </c:pt>
                <c:pt idx="1506">
                  <c:v>508.66</c:v>
                </c:pt>
                <c:pt idx="1507">
                  <c:v>502.54</c:v>
                </c:pt>
                <c:pt idx="1508">
                  <c:v>520</c:v>
                </c:pt>
                <c:pt idx="1509">
                  <c:v>470</c:v>
                </c:pt>
                <c:pt idx="1510">
                  <c:v>540</c:v>
                </c:pt>
                <c:pt idx="1511">
                  <c:v>514.21</c:v>
                </c:pt>
                <c:pt idx="1512">
                  <c:v>517.08000000000004</c:v>
                </c:pt>
                <c:pt idx="1513">
                  <c:v>548.24</c:v>
                </c:pt>
                <c:pt idx="1514">
                  <c:v>525.77000000000055</c:v>
                </c:pt>
                <c:pt idx="1515">
                  <c:v>494.9299999999995</c:v>
                </c:pt>
                <c:pt idx="1516">
                  <c:v>500.34000000000032</c:v>
                </c:pt>
                <c:pt idx="1517">
                  <c:v>509.78</c:v>
                </c:pt>
                <c:pt idx="1518">
                  <c:v>466.82</c:v>
                </c:pt>
                <c:pt idx="1519">
                  <c:v>515.48</c:v>
                </c:pt>
                <c:pt idx="1520">
                  <c:v>560.98</c:v>
                </c:pt>
                <c:pt idx="1521">
                  <c:v>511.9</c:v>
                </c:pt>
                <c:pt idx="1522">
                  <c:v>440</c:v>
                </c:pt>
                <c:pt idx="1523">
                  <c:v>504.65000000000032</c:v>
                </c:pt>
                <c:pt idx="1524">
                  <c:v>491.4899999999995</c:v>
                </c:pt>
                <c:pt idx="1525">
                  <c:v>525.66</c:v>
                </c:pt>
                <c:pt idx="1526">
                  <c:v>510.65000000000032</c:v>
                </c:pt>
                <c:pt idx="1527">
                  <c:v>554.19000000000005</c:v>
                </c:pt>
                <c:pt idx="1528">
                  <c:v>511.25</c:v>
                </c:pt>
                <c:pt idx="1529">
                  <c:v>501.45</c:v>
                </c:pt>
                <c:pt idx="1530">
                  <c:v>492</c:v>
                </c:pt>
                <c:pt idx="1531">
                  <c:v>431.25</c:v>
                </c:pt>
                <c:pt idx="1532">
                  <c:v>478.27</c:v>
                </c:pt>
                <c:pt idx="1533">
                  <c:v>477.87</c:v>
                </c:pt>
                <c:pt idx="1534">
                  <c:v>449.22999999999956</c:v>
                </c:pt>
                <c:pt idx="1535">
                  <c:v>510.74</c:v>
                </c:pt>
                <c:pt idx="1536">
                  <c:v>502.67</c:v>
                </c:pt>
                <c:pt idx="1537">
                  <c:v>491.21</c:v>
                </c:pt>
                <c:pt idx="1538">
                  <c:v>470</c:v>
                </c:pt>
                <c:pt idx="1539">
                  <c:v>518.28000000000054</c:v>
                </c:pt>
                <c:pt idx="1540">
                  <c:v>522.87</c:v>
                </c:pt>
                <c:pt idx="1541">
                  <c:v>499.13</c:v>
                </c:pt>
                <c:pt idx="1542">
                  <c:v>496.59</c:v>
                </c:pt>
                <c:pt idx="1543">
                  <c:v>502.12</c:v>
                </c:pt>
                <c:pt idx="1544">
                  <c:v>522.95999999999947</c:v>
                </c:pt>
                <c:pt idx="1545">
                  <c:v>529.83999999999946</c:v>
                </c:pt>
                <c:pt idx="1546">
                  <c:v>488.96999999999969</c:v>
                </c:pt>
                <c:pt idx="1547">
                  <c:v>495.78999999999957</c:v>
                </c:pt>
                <c:pt idx="1548">
                  <c:v>513.32999999999947</c:v>
                </c:pt>
                <c:pt idx="1549">
                  <c:v>542.34999999999911</c:v>
                </c:pt>
                <c:pt idx="1550">
                  <c:v>516.91999999999996</c:v>
                </c:pt>
                <c:pt idx="1551">
                  <c:v>482</c:v>
                </c:pt>
                <c:pt idx="1552">
                  <c:v>506.2</c:v>
                </c:pt>
                <c:pt idx="1553">
                  <c:v>530.97</c:v>
                </c:pt>
                <c:pt idx="1554">
                  <c:v>520.69000000000005</c:v>
                </c:pt>
                <c:pt idx="1555">
                  <c:v>474.55</c:v>
                </c:pt>
                <c:pt idx="1556">
                  <c:v>488.94</c:v>
                </c:pt>
                <c:pt idx="1557">
                  <c:v>509.7</c:v>
                </c:pt>
                <c:pt idx="1558">
                  <c:v>543.66999999999996</c:v>
                </c:pt>
                <c:pt idx="1559">
                  <c:v>470.46999999999969</c:v>
                </c:pt>
                <c:pt idx="1560">
                  <c:v>470</c:v>
                </c:pt>
                <c:pt idx="1561">
                  <c:v>489.14000000000038</c:v>
                </c:pt>
                <c:pt idx="1562">
                  <c:v>519.32999999999947</c:v>
                </c:pt>
                <c:pt idx="1563">
                  <c:v>487.45</c:v>
                </c:pt>
                <c:pt idx="1564">
                  <c:v>492.59</c:v>
                </c:pt>
                <c:pt idx="1565">
                  <c:v>531.28000000000054</c:v>
                </c:pt>
                <c:pt idx="1566">
                  <c:v>484.94</c:v>
                </c:pt>
                <c:pt idx="1567">
                  <c:v>506.46</c:v>
                </c:pt>
                <c:pt idx="1568">
                  <c:v>493.74</c:v>
                </c:pt>
                <c:pt idx="1569">
                  <c:v>502.38</c:v>
                </c:pt>
                <c:pt idx="1570">
                  <c:v>506.76</c:v>
                </c:pt>
                <c:pt idx="1571">
                  <c:v>520.92999999999938</c:v>
                </c:pt>
                <c:pt idx="1572">
                  <c:v>541.19000000000005</c:v>
                </c:pt>
                <c:pt idx="1573">
                  <c:v>500.36</c:v>
                </c:pt>
                <c:pt idx="1574">
                  <c:v>514.55999999999949</c:v>
                </c:pt>
                <c:pt idx="1575">
                  <c:v>530.17999999999995</c:v>
                </c:pt>
                <c:pt idx="1576">
                  <c:v>539.02</c:v>
                </c:pt>
                <c:pt idx="1577">
                  <c:v>549.27000000000055</c:v>
                </c:pt>
                <c:pt idx="1578">
                  <c:v>508.5</c:v>
                </c:pt>
                <c:pt idx="1579">
                  <c:v>485.77</c:v>
                </c:pt>
                <c:pt idx="1580">
                  <c:v>493.33</c:v>
                </c:pt>
                <c:pt idx="1581">
                  <c:v>525.04999999999939</c:v>
                </c:pt>
                <c:pt idx="1582">
                  <c:v>512.45999999999947</c:v>
                </c:pt>
                <c:pt idx="1583">
                  <c:v>500.65000000000032</c:v>
                </c:pt>
                <c:pt idx="1584">
                  <c:v>491.03</c:v>
                </c:pt>
                <c:pt idx="1585">
                  <c:v>457.78</c:v>
                </c:pt>
                <c:pt idx="1586">
                  <c:v>500.4</c:v>
                </c:pt>
                <c:pt idx="1587">
                  <c:v>488.32</c:v>
                </c:pt>
                <c:pt idx="1588">
                  <c:v>536.51</c:v>
                </c:pt>
                <c:pt idx="1589">
                  <c:v>495.94</c:v>
                </c:pt>
                <c:pt idx="1590">
                  <c:v>563.73</c:v>
                </c:pt>
                <c:pt idx="1591">
                  <c:v>532.73</c:v>
                </c:pt>
                <c:pt idx="1592">
                  <c:v>497.6</c:v>
                </c:pt>
                <c:pt idx="1593">
                  <c:v>507.95</c:v>
                </c:pt>
                <c:pt idx="1594">
                  <c:v>509.28</c:v>
                </c:pt>
                <c:pt idx="1595">
                  <c:v>457.04</c:v>
                </c:pt>
                <c:pt idx="1596">
                  <c:v>516.9</c:v>
                </c:pt>
                <c:pt idx="1597">
                  <c:v>502.63</c:v>
                </c:pt>
                <c:pt idx="1598">
                  <c:v>552.73</c:v>
                </c:pt>
                <c:pt idx="1599">
                  <c:v>558.32999999999947</c:v>
                </c:pt>
                <c:pt idx="1600">
                  <c:v>495.56</c:v>
                </c:pt>
                <c:pt idx="1601">
                  <c:v>544.84999999999911</c:v>
                </c:pt>
                <c:pt idx="1602">
                  <c:v>468</c:v>
                </c:pt>
                <c:pt idx="1603">
                  <c:v>453.06</c:v>
                </c:pt>
                <c:pt idx="1604">
                  <c:v>518.16</c:v>
                </c:pt>
                <c:pt idx="1605">
                  <c:v>517.78000000000054</c:v>
                </c:pt>
                <c:pt idx="1606">
                  <c:v>536.6</c:v>
                </c:pt>
                <c:pt idx="1607">
                  <c:v>494.03</c:v>
                </c:pt>
                <c:pt idx="1608">
                  <c:v>527.41</c:v>
                </c:pt>
                <c:pt idx="1609">
                  <c:v>553.32999999999947</c:v>
                </c:pt>
                <c:pt idx="1610">
                  <c:v>496</c:v>
                </c:pt>
                <c:pt idx="1611">
                  <c:v>503</c:v>
                </c:pt>
                <c:pt idx="1612">
                  <c:v>496.11</c:v>
                </c:pt>
                <c:pt idx="1613">
                  <c:v>571.70000000000005</c:v>
                </c:pt>
                <c:pt idx="1614">
                  <c:v>470</c:v>
                </c:pt>
                <c:pt idx="1615">
                  <c:v>522.57000000000005</c:v>
                </c:pt>
                <c:pt idx="1616">
                  <c:v>555.07000000000005</c:v>
                </c:pt>
                <c:pt idx="1617">
                  <c:v>524.30999999999949</c:v>
                </c:pt>
                <c:pt idx="1618">
                  <c:v>497.72999999999956</c:v>
                </c:pt>
                <c:pt idx="1619">
                  <c:v>480</c:v>
                </c:pt>
                <c:pt idx="1620">
                  <c:v>510.41999999999956</c:v>
                </c:pt>
                <c:pt idx="1621">
                  <c:v>539.04999999999939</c:v>
                </c:pt>
                <c:pt idx="1622">
                  <c:v>517.78000000000054</c:v>
                </c:pt>
                <c:pt idx="1623">
                  <c:v>485.5</c:v>
                </c:pt>
                <c:pt idx="1624">
                  <c:v>491.64000000000038</c:v>
                </c:pt>
                <c:pt idx="1625">
                  <c:v>476.15000000000032</c:v>
                </c:pt>
                <c:pt idx="1626">
                  <c:v>514.38</c:v>
                </c:pt>
                <c:pt idx="1627">
                  <c:v>467.21999999999969</c:v>
                </c:pt>
                <c:pt idx="1628">
                  <c:v>515.16</c:v>
                </c:pt>
                <c:pt idx="1629">
                  <c:v>555</c:v>
                </c:pt>
                <c:pt idx="1630">
                  <c:v>511.58</c:v>
                </c:pt>
                <c:pt idx="1631">
                  <c:v>500.77</c:v>
                </c:pt>
                <c:pt idx="1632">
                  <c:v>512.29000000000053</c:v>
                </c:pt>
                <c:pt idx="1633">
                  <c:v>513.78000000000054</c:v>
                </c:pt>
                <c:pt idx="1634">
                  <c:v>503.5</c:v>
                </c:pt>
                <c:pt idx="1635">
                  <c:v>523.82999999999947</c:v>
                </c:pt>
                <c:pt idx="1636">
                  <c:v>525.29000000000053</c:v>
                </c:pt>
                <c:pt idx="1637">
                  <c:v>510.77</c:v>
                </c:pt>
                <c:pt idx="1638">
                  <c:v>496.36</c:v>
                </c:pt>
                <c:pt idx="1639">
                  <c:v>556.24</c:v>
                </c:pt>
                <c:pt idx="1640">
                  <c:v>483.61</c:v>
                </c:pt>
                <c:pt idx="1641">
                  <c:v>512.58000000000004</c:v>
                </c:pt>
                <c:pt idx="1642">
                  <c:v>498.78999999999957</c:v>
                </c:pt>
                <c:pt idx="1643">
                  <c:v>517.69000000000005</c:v>
                </c:pt>
                <c:pt idx="1644">
                  <c:v>486.45</c:v>
                </c:pt>
                <c:pt idx="1645">
                  <c:v>511.78999999999957</c:v>
                </c:pt>
                <c:pt idx="1646">
                  <c:v>511.2</c:v>
                </c:pt>
                <c:pt idx="1647">
                  <c:v>498.28999999999957</c:v>
                </c:pt>
                <c:pt idx="1648">
                  <c:v>495.28</c:v>
                </c:pt>
                <c:pt idx="1649">
                  <c:v>512.73</c:v>
                </c:pt>
                <c:pt idx="1650">
                  <c:v>547.57000000000005</c:v>
                </c:pt>
                <c:pt idx="1651">
                  <c:v>485.45</c:v>
                </c:pt>
                <c:pt idx="1652">
                  <c:v>475.61</c:v>
                </c:pt>
                <c:pt idx="1653">
                  <c:v>514.29000000000053</c:v>
                </c:pt>
                <c:pt idx="1654">
                  <c:v>483.81</c:v>
                </c:pt>
                <c:pt idx="1655">
                  <c:v>508</c:v>
                </c:pt>
                <c:pt idx="1656">
                  <c:v>489.17</c:v>
                </c:pt>
                <c:pt idx="1657">
                  <c:v>504.85</c:v>
                </c:pt>
                <c:pt idx="1658">
                  <c:v>517.78000000000054</c:v>
                </c:pt>
                <c:pt idx="1659">
                  <c:v>474.18</c:v>
                </c:pt>
                <c:pt idx="1660">
                  <c:v>488.54</c:v>
                </c:pt>
                <c:pt idx="1661">
                  <c:v>506.36</c:v>
                </c:pt>
                <c:pt idx="1662">
                  <c:v>443</c:v>
                </c:pt>
                <c:pt idx="1663">
                  <c:v>498.78999999999957</c:v>
                </c:pt>
                <c:pt idx="1664">
                  <c:v>490</c:v>
                </c:pt>
                <c:pt idx="1665">
                  <c:v>514.5</c:v>
                </c:pt>
                <c:pt idx="1666">
                  <c:v>499.2</c:v>
                </c:pt>
                <c:pt idx="1667">
                  <c:v>548.39</c:v>
                </c:pt>
                <c:pt idx="1668">
                  <c:v>456</c:v>
                </c:pt>
                <c:pt idx="1669">
                  <c:v>434.12</c:v>
                </c:pt>
                <c:pt idx="1670">
                  <c:v>495.35</c:v>
                </c:pt>
                <c:pt idx="1671">
                  <c:v>549.26</c:v>
                </c:pt>
                <c:pt idx="1672">
                  <c:v>520</c:v>
                </c:pt>
                <c:pt idx="1673">
                  <c:v>456.21999999999969</c:v>
                </c:pt>
                <c:pt idx="1674">
                  <c:v>470.67</c:v>
                </c:pt>
                <c:pt idx="1675">
                  <c:v>520.82999999999947</c:v>
                </c:pt>
                <c:pt idx="1676">
                  <c:v>499.05</c:v>
                </c:pt>
                <c:pt idx="1677">
                  <c:v>499.28999999999957</c:v>
                </c:pt>
                <c:pt idx="1678">
                  <c:v>529.70000000000005</c:v>
                </c:pt>
                <c:pt idx="1679">
                  <c:v>494</c:v>
                </c:pt>
                <c:pt idx="1680">
                  <c:v>497.31</c:v>
                </c:pt>
                <c:pt idx="1681">
                  <c:v>504.88</c:v>
                </c:pt>
                <c:pt idx="1682">
                  <c:v>501.78</c:v>
                </c:pt>
                <c:pt idx="1683">
                  <c:v>474.19</c:v>
                </c:pt>
                <c:pt idx="1684">
                  <c:v>489.31</c:v>
                </c:pt>
                <c:pt idx="1685">
                  <c:v>532</c:v>
                </c:pt>
                <c:pt idx="1686">
                  <c:v>472.04</c:v>
                </c:pt>
                <c:pt idx="1687">
                  <c:v>472</c:v>
                </c:pt>
                <c:pt idx="1688">
                  <c:v>499.71</c:v>
                </c:pt>
                <c:pt idx="1689">
                  <c:v>504.31</c:v>
                </c:pt>
                <c:pt idx="1690">
                  <c:v>514.53</c:v>
                </c:pt>
                <c:pt idx="1691">
                  <c:v>502.05</c:v>
                </c:pt>
                <c:pt idx="1692">
                  <c:v>449.22999999999956</c:v>
                </c:pt>
                <c:pt idx="1693">
                  <c:v>493.91999999999956</c:v>
                </c:pt>
                <c:pt idx="1694">
                  <c:v>476</c:v>
                </c:pt>
                <c:pt idx="1695">
                  <c:v>454.19</c:v>
                </c:pt>
                <c:pt idx="1696">
                  <c:v>525.1</c:v>
                </c:pt>
                <c:pt idx="1697">
                  <c:v>516.62</c:v>
                </c:pt>
                <c:pt idx="1698">
                  <c:v>556.13</c:v>
                </c:pt>
                <c:pt idx="1699">
                  <c:v>503.08</c:v>
                </c:pt>
                <c:pt idx="1700">
                  <c:v>514.34999999999911</c:v>
                </c:pt>
                <c:pt idx="1701">
                  <c:v>503.2</c:v>
                </c:pt>
                <c:pt idx="1702">
                  <c:v>499.85</c:v>
                </c:pt>
                <c:pt idx="1703">
                  <c:v>494.12</c:v>
                </c:pt>
                <c:pt idx="1704">
                  <c:v>500.61</c:v>
                </c:pt>
                <c:pt idx="1705">
                  <c:v>521.34999999999911</c:v>
                </c:pt>
                <c:pt idx="1706">
                  <c:v>483.68</c:v>
                </c:pt>
                <c:pt idx="1707">
                  <c:v>494.94</c:v>
                </c:pt>
                <c:pt idx="1708">
                  <c:v>513.26</c:v>
                </c:pt>
                <c:pt idx="1709">
                  <c:v>496.71999999999969</c:v>
                </c:pt>
                <c:pt idx="1710">
                  <c:v>494.76</c:v>
                </c:pt>
                <c:pt idx="1711">
                  <c:v>469.38</c:v>
                </c:pt>
                <c:pt idx="1712">
                  <c:v>513.94999999999948</c:v>
                </c:pt>
                <c:pt idx="1713">
                  <c:v>543.93999999999949</c:v>
                </c:pt>
                <c:pt idx="1714">
                  <c:v>524.04</c:v>
                </c:pt>
                <c:pt idx="1715">
                  <c:v>472.53</c:v>
                </c:pt>
                <c:pt idx="1716">
                  <c:v>500</c:v>
                </c:pt>
                <c:pt idx="1717">
                  <c:v>538.45999999999947</c:v>
                </c:pt>
                <c:pt idx="1718">
                  <c:v>540</c:v>
                </c:pt>
                <c:pt idx="1719">
                  <c:v>514.53</c:v>
                </c:pt>
                <c:pt idx="1720">
                  <c:v>499.02</c:v>
                </c:pt>
                <c:pt idx="1721">
                  <c:v>513</c:v>
                </c:pt>
                <c:pt idx="1722">
                  <c:v>537.59</c:v>
                </c:pt>
                <c:pt idx="1723">
                  <c:v>532</c:v>
                </c:pt>
                <c:pt idx="1724">
                  <c:v>483.28999999999957</c:v>
                </c:pt>
                <c:pt idx="1725">
                  <c:v>491.05</c:v>
                </c:pt>
                <c:pt idx="1726">
                  <c:v>510.38</c:v>
                </c:pt>
                <c:pt idx="1727">
                  <c:v>489.31</c:v>
                </c:pt>
                <c:pt idx="1728">
                  <c:v>530.29000000000053</c:v>
                </c:pt>
                <c:pt idx="1729">
                  <c:v>510</c:v>
                </c:pt>
                <c:pt idx="1730">
                  <c:v>504.72999999999956</c:v>
                </c:pt>
                <c:pt idx="1731">
                  <c:v>512.78000000000054</c:v>
                </c:pt>
                <c:pt idx="1732">
                  <c:v>473.33</c:v>
                </c:pt>
                <c:pt idx="1733">
                  <c:v>521.25</c:v>
                </c:pt>
                <c:pt idx="1734">
                  <c:v>486.75</c:v>
                </c:pt>
                <c:pt idx="1735">
                  <c:v>532</c:v>
                </c:pt>
                <c:pt idx="1736">
                  <c:v>510.26</c:v>
                </c:pt>
                <c:pt idx="1737">
                  <c:v>467.57</c:v>
                </c:pt>
                <c:pt idx="1738">
                  <c:v>510.47999999999956</c:v>
                </c:pt>
                <c:pt idx="1739">
                  <c:v>488.67</c:v>
                </c:pt>
                <c:pt idx="1740">
                  <c:v>517.58000000000004</c:v>
                </c:pt>
                <c:pt idx="1741">
                  <c:v>494.47999999999956</c:v>
                </c:pt>
                <c:pt idx="1742">
                  <c:v>464.8</c:v>
                </c:pt>
                <c:pt idx="1743">
                  <c:v>484.4</c:v>
                </c:pt>
                <c:pt idx="1744">
                  <c:v>497.45</c:v>
                </c:pt>
                <c:pt idx="1745">
                  <c:v>509.38</c:v>
                </c:pt>
                <c:pt idx="1746">
                  <c:v>495.88</c:v>
                </c:pt>
                <c:pt idx="1747">
                  <c:v>544.37</c:v>
                </c:pt>
                <c:pt idx="1748">
                  <c:v>540</c:v>
                </c:pt>
                <c:pt idx="1749">
                  <c:v>542</c:v>
                </c:pt>
                <c:pt idx="1750">
                  <c:v>488.88</c:v>
                </c:pt>
                <c:pt idx="1751">
                  <c:v>484.14000000000038</c:v>
                </c:pt>
                <c:pt idx="1752">
                  <c:v>524.78000000000054</c:v>
                </c:pt>
                <c:pt idx="1753">
                  <c:v>521.13</c:v>
                </c:pt>
                <c:pt idx="1754">
                  <c:v>508.71999999999969</c:v>
                </c:pt>
                <c:pt idx="1755">
                  <c:v>483.7</c:v>
                </c:pt>
                <c:pt idx="1756">
                  <c:v>499.41999999999956</c:v>
                </c:pt>
                <c:pt idx="1757">
                  <c:v>491.11</c:v>
                </c:pt>
                <c:pt idx="1758">
                  <c:v>545.65</c:v>
                </c:pt>
                <c:pt idx="1759">
                  <c:v>484.95</c:v>
                </c:pt>
                <c:pt idx="1760">
                  <c:v>480.8</c:v>
                </c:pt>
                <c:pt idx="1761">
                  <c:v>522.03</c:v>
                </c:pt>
                <c:pt idx="1762">
                  <c:v>481.6</c:v>
                </c:pt>
                <c:pt idx="1763">
                  <c:v>477.45</c:v>
                </c:pt>
                <c:pt idx="1764">
                  <c:v>467.64000000000038</c:v>
                </c:pt>
                <c:pt idx="1765">
                  <c:v>492.86</c:v>
                </c:pt>
                <c:pt idx="1766">
                  <c:v>491.52</c:v>
                </c:pt>
                <c:pt idx="1767">
                  <c:v>556.32999999999947</c:v>
                </c:pt>
                <c:pt idx="1768">
                  <c:v>475.3</c:v>
                </c:pt>
                <c:pt idx="1769">
                  <c:v>480</c:v>
                </c:pt>
                <c:pt idx="1770">
                  <c:v>482.86</c:v>
                </c:pt>
                <c:pt idx="1771">
                  <c:v>486.46999999999969</c:v>
                </c:pt>
                <c:pt idx="1772">
                  <c:v>493.89</c:v>
                </c:pt>
                <c:pt idx="1773">
                  <c:v>507.21999999999969</c:v>
                </c:pt>
                <c:pt idx="1774">
                  <c:v>496.78</c:v>
                </c:pt>
                <c:pt idx="1775">
                  <c:v>521.19000000000005</c:v>
                </c:pt>
                <c:pt idx="1776">
                  <c:v>533.08000000000004</c:v>
                </c:pt>
                <c:pt idx="1777">
                  <c:v>473.46</c:v>
                </c:pt>
                <c:pt idx="1778">
                  <c:v>460.4299999999995</c:v>
                </c:pt>
                <c:pt idx="1779">
                  <c:v>493.75</c:v>
                </c:pt>
                <c:pt idx="1780">
                  <c:v>533.98</c:v>
                </c:pt>
                <c:pt idx="1781">
                  <c:v>517.61</c:v>
                </c:pt>
                <c:pt idx="1782">
                  <c:v>501.88</c:v>
                </c:pt>
                <c:pt idx="1783">
                  <c:v>528.71</c:v>
                </c:pt>
                <c:pt idx="1784">
                  <c:v>484.14000000000038</c:v>
                </c:pt>
                <c:pt idx="1785">
                  <c:v>519.39</c:v>
                </c:pt>
                <c:pt idx="1786">
                  <c:v>438.51</c:v>
                </c:pt>
                <c:pt idx="1787">
                  <c:v>481.78999999999957</c:v>
                </c:pt>
                <c:pt idx="1788">
                  <c:v>525.43999999999949</c:v>
                </c:pt>
                <c:pt idx="1789">
                  <c:v>471.58</c:v>
                </c:pt>
                <c:pt idx="1790">
                  <c:v>513.34999999999911</c:v>
                </c:pt>
                <c:pt idx="1791">
                  <c:v>485.52</c:v>
                </c:pt>
                <c:pt idx="1792">
                  <c:v>525.24</c:v>
                </c:pt>
                <c:pt idx="1793">
                  <c:v>525.1</c:v>
                </c:pt>
                <c:pt idx="1794">
                  <c:v>483.81</c:v>
                </c:pt>
                <c:pt idx="1795">
                  <c:v>518.62</c:v>
                </c:pt>
                <c:pt idx="1796">
                  <c:v>494.28999999999957</c:v>
                </c:pt>
                <c:pt idx="1797">
                  <c:v>511.58</c:v>
                </c:pt>
                <c:pt idx="1798">
                  <c:v>484.91999999999956</c:v>
                </c:pt>
                <c:pt idx="1799">
                  <c:v>534.76</c:v>
                </c:pt>
                <c:pt idx="1800">
                  <c:v>473.72999999999956</c:v>
                </c:pt>
                <c:pt idx="1801">
                  <c:v>511.58</c:v>
                </c:pt>
                <c:pt idx="1802">
                  <c:v>515.16999999999996</c:v>
                </c:pt>
                <c:pt idx="1803">
                  <c:v>448</c:v>
                </c:pt>
                <c:pt idx="1804">
                  <c:v>428.4</c:v>
                </c:pt>
                <c:pt idx="1805">
                  <c:v>486.09</c:v>
                </c:pt>
                <c:pt idx="1806">
                  <c:v>488</c:v>
                </c:pt>
                <c:pt idx="1807">
                  <c:v>521.71</c:v>
                </c:pt>
                <c:pt idx="1808">
                  <c:v>503.84000000000032</c:v>
                </c:pt>
                <c:pt idx="1809">
                  <c:v>521.98</c:v>
                </c:pt>
                <c:pt idx="1810">
                  <c:v>522.8599999999991</c:v>
                </c:pt>
                <c:pt idx="1811">
                  <c:v>456.46</c:v>
                </c:pt>
                <c:pt idx="1812">
                  <c:v>478.67</c:v>
                </c:pt>
                <c:pt idx="1813">
                  <c:v>484.55</c:v>
                </c:pt>
                <c:pt idx="1814">
                  <c:v>485.31</c:v>
                </c:pt>
                <c:pt idx="1815">
                  <c:v>504.21</c:v>
                </c:pt>
                <c:pt idx="1816">
                  <c:v>505.28</c:v>
                </c:pt>
                <c:pt idx="1817">
                  <c:v>490.37</c:v>
                </c:pt>
                <c:pt idx="1818">
                  <c:v>439.4299999999995</c:v>
                </c:pt>
                <c:pt idx="1819">
                  <c:v>477.5</c:v>
                </c:pt>
                <c:pt idx="1820">
                  <c:v>513.26</c:v>
                </c:pt>
                <c:pt idx="1821">
                  <c:v>498.3</c:v>
                </c:pt>
                <c:pt idx="1822">
                  <c:v>500</c:v>
                </c:pt>
                <c:pt idx="1823">
                  <c:v>491.91999999999956</c:v>
                </c:pt>
                <c:pt idx="1824">
                  <c:v>472</c:v>
                </c:pt>
                <c:pt idx="1825">
                  <c:v>462.35</c:v>
                </c:pt>
                <c:pt idx="1826">
                  <c:v>483.72999999999956</c:v>
                </c:pt>
                <c:pt idx="1827">
                  <c:v>506.88</c:v>
                </c:pt>
                <c:pt idx="1828">
                  <c:v>500.34000000000032</c:v>
                </c:pt>
                <c:pt idx="1829">
                  <c:v>496.46</c:v>
                </c:pt>
                <c:pt idx="1830">
                  <c:v>482.57</c:v>
                </c:pt>
                <c:pt idx="1831">
                  <c:v>473.19</c:v>
                </c:pt>
                <c:pt idx="1832">
                  <c:v>495.24</c:v>
                </c:pt>
                <c:pt idx="1833">
                  <c:v>498.90999999999963</c:v>
                </c:pt>
                <c:pt idx="1834">
                  <c:v>467.86</c:v>
                </c:pt>
                <c:pt idx="1835">
                  <c:v>488.33</c:v>
                </c:pt>
                <c:pt idx="1836">
                  <c:v>544.54999999999939</c:v>
                </c:pt>
                <c:pt idx="1837">
                  <c:v>510.90999999999963</c:v>
                </c:pt>
                <c:pt idx="1838">
                  <c:v>473.61</c:v>
                </c:pt>
                <c:pt idx="1839">
                  <c:v>510.47999999999956</c:v>
                </c:pt>
                <c:pt idx="1840">
                  <c:v>520</c:v>
                </c:pt>
                <c:pt idx="1841">
                  <c:v>461.67</c:v>
                </c:pt>
                <c:pt idx="1842">
                  <c:v>497.96999999999969</c:v>
                </c:pt>
                <c:pt idx="1843">
                  <c:v>531.37</c:v>
                </c:pt>
                <c:pt idx="1844">
                  <c:v>517.66</c:v>
                </c:pt>
                <c:pt idx="1845">
                  <c:v>478.71999999999969</c:v>
                </c:pt>
                <c:pt idx="1846">
                  <c:v>510.66</c:v>
                </c:pt>
                <c:pt idx="1847">
                  <c:v>487.44</c:v>
                </c:pt>
                <c:pt idx="1848">
                  <c:v>400</c:v>
                </c:pt>
                <c:pt idx="1849">
                  <c:v>492.62</c:v>
                </c:pt>
                <c:pt idx="1850">
                  <c:v>530.53</c:v>
                </c:pt>
                <c:pt idx="1851">
                  <c:v>445.83</c:v>
                </c:pt>
                <c:pt idx="1852">
                  <c:v>529.76</c:v>
                </c:pt>
                <c:pt idx="1853">
                  <c:v>511.25</c:v>
                </c:pt>
                <c:pt idx="1854">
                  <c:v>505.56</c:v>
                </c:pt>
                <c:pt idx="1855">
                  <c:v>499.05</c:v>
                </c:pt>
                <c:pt idx="1856">
                  <c:v>490.47999999999956</c:v>
                </c:pt>
                <c:pt idx="1857">
                  <c:v>507.56</c:v>
                </c:pt>
                <c:pt idx="1858">
                  <c:v>506.61</c:v>
                </c:pt>
                <c:pt idx="1859">
                  <c:v>493.14000000000038</c:v>
                </c:pt>
                <c:pt idx="1860">
                  <c:v>496.86</c:v>
                </c:pt>
                <c:pt idx="1861">
                  <c:v>500.86</c:v>
                </c:pt>
                <c:pt idx="1862">
                  <c:v>519.19000000000005</c:v>
                </c:pt>
                <c:pt idx="1863">
                  <c:v>504.53</c:v>
                </c:pt>
                <c:pt idx="1864">
                  <c:v>522.81999999999948</c:v>
                </c:pt>
                <c:pt idx="1865">
                  <c:v>486.21</c:v>
                </c:pt>
                <c:pt idx="1866">
                  <c:v>521.30999999999949</c:v>
                </c:pt>
                <c:pt idx="1867">
                  <c:v>513.5</c:v>
                </c:pt>
                <c:pt idx="1868">
                  <c:v>487.2</c:v>
                </c:pt>
                <c:pt idx="1869">
                  <c:v>498.16</c:v>
                </c:pt>
                <c:pt idx="1870">
                  <c:v>511.37</c:v>
                </c:pt>
                <c:pt idx="1871">
                  <c:v>496.71</c:v>
                </c:pt>
                <c:pt idx="1872">
                  <c:v>435.83</c:v>
                </c:pt>
                <c:pt idx="1873">
                  <c:v>429.33</c:v>
                </c:pt>
                <c:pt idx="1874">
                  <c:v>507.65000000000032</c:v>
                </c:pt>
                <c:pt idx="1875">
                  <c:v>486.33</c:v>
                </c:pt>
                <c:pt idx="1876">
                  <c:v>516.25</c:v>
                </c:pt>
                <c:pt idx="1877">
                  <c:v>500</c:v>
                </c:pt>
                <c:pt idx="1878">
                  <c:v>490.36</c:v>
                </c:pt>
                <c:pt idx="1879">
                  <c:v>537.04</c:v>
                </c:pt>
                <c:pt idx="1880">
                  <c:v>525.92999999999938</c:v>
                </c:pt>
                <c:pt idx="1881">
                  <c:v>508.04</c:v>
                </c:pt>
                <c:pt idx="1882">
                  <c:v>507.17</c:v>
                </c:pt>
                <c:pt idx="1883">
                  <c:v>451.19</c:v>
                </c:pt>
                <c:pt idx="1884">
                  <c:v>466</c:v>
                </c:pt>
                <c:pt idx="1885">
                  <c:v>558.38</c:v>
                </c:pt>
                <c:pt idx="1886">
                  <c:v>526.66999999999996</c:v>
                </c:pt>
                <c:pt idx="1887">
                  <c:v>526.66999999999996</c:v>
                </c:pt>
                <c:pt idx="1888">
                  <c:v>502.5</c:v>
                </c:pt>
                <c:pt idx="1889">
                  <c:v>582.16</c:v>
                </c:pt>
                <c:pt idx="1890">
                  <c:v>478.77</c:v>
                </c:pt>
                <c:pt idx="1891">
                  <c:v>463.85</c:v>
                </c:pt>
                <c:pt idx="1892">
                  <c:v>452</c:v>
                </c:pt>
                <c:pt idx="1893">
                  <c:v>466.86</c:v>
                </c:pt>
                <c:pt idx="1894">
                  <c:v>504.17</c:v>
                </c:pt>
                <c:pt idx="1895">
                  <c:v>511.45</c:v>
                </c:pt>
                <c:pt idx="1896">
                  <c:v>516.12</c:v>
                </c:pt>
                <c:pt idx="1897">
                  <c:v>486.84000000000032</c:v>
                </c:pt>
                <c:pt idx="1898">
                  <c:v>535.71</c:v>
                </c:pt>
                <c:pt idx="1899">
                  <c:v>455.86</c:v>
                </c:pt>
                <c:pt idx="1900">
                  <c:v>503.4</c:v>
                </c:pt>
                <c:pt idx="1901">
                  <c:v>498.4</c:v>
                </c:pt>
                <c:pt idx="1902">
                  <c:v>437.89</c:v>
                </c:pt>
                <c:pt idx="1903">
                  <c:v>512.16999999999996</c:v>
                </c:pt>
                <c:pt idx="1904">
                  <c:v>483.7</c:v>
                </c:pt>
                <c:pt idx="1905">
                  <c:v>561.65</c:v>
                </c:pt>
                <c:pt idx="1906">
                  <c:v>527.87</c:v>
                </c:pt>
                <c:pt idx="1907">
                  <c:v>492.5</c:v>
                </c:pt>
                <c:pt idx="1908">
                  <c:v>508.67</c:v>
                </c:pt>
                <c:pt idx="1909">
                  <c:v>498.94</c:v>
                </c:pt>
                <c:pt idx="1910">
                  <c:v>510.13</c:v>
                </c:pt>
                <c:pt idx="1911">
                  <c:v>493.33</c:v>
                </c:pt>
                <c:pt idx="1912">
                  <c:v>514.29000000000053</c:v>
                </c:pt>
                <c:pt idx="1913">
                  <c:v>492.46</c:v>
                </c:pt>
                <c:pt idx="1914">
                  <c:v>514.77000000000055</c:v>
                </c:pt>
                <c:pt idx="1915">
                  <c:v>483.7</c:v>
                </c:pt>
                <c:pt idx="1916">
                  <c:v>520.9</c:v>
                </c:pt>
                <c:pt idx="1917">
                  <c:v>486.33</c:v>
                </c:pt>
                <c:pt idx="1918">
                  <c:v>499.1</c:v>
                </c:pt>
                <c:pt idx="1919">
                  <c:v>529.29000000000053</c:v>
                </c:pt>
                <c:pt idx="1920">
                  <c:v>506.54</c:v>
                </c:pt>
                <c:pt idx="1921">
                  <c:v>554</c:v>
                </c:pt>
                <c:pt idx="1922">
                  <c:v>484.74</c:v>
                </c:pt>
                <c:pt idx="1923">
                  <c:v>519.51</c:v>
                </c:pt>
                <c:pt idx="1924">
                  <c:v>498</c:v>
                </c:pt>
                <c:pt idx="1925">
                  <c:v>548</c:v>
                </c:pt>
                <c:pt idx="1926">
                  <c:v>492.11</c:v>
                </c:pt>
                <c:pt idx="1927">
                  <c:v>471.35</c:v>
                </c:pt>
                <c:pt idx="1928">
                  <c:v>486.4299999999995</c:v>
                </c:pt>
                <c:pt idx="1929">
                  <c:v>480</c:v>
                </c:pt>
                <c:pt idx="1930">
                  <c:v>503.53</c:v>
                </c:pt>
                <c:pt idx="1931">
                  <c:v>482.21999999999969</c:v>
                </c:pt>
                <c:pt idx="1932">
                  <c:v>591</c:v>
                </c:pt>
                <c:pt idx="1933">
                  <c:v>440</c:v>
                </c:pt>
                <c:pt idx="1934">
                  <c:v>514.74</c:v>
                </c:pt>
                <c:pt idx="1935">
                  <c:v>482.35</c:v>
                </c:pt>
                <c:pt idx="1936">
                  <c:v>512.78000000000054</c:v>
                </c:pt>
                <c:pt idx="1937">
                  <c:v>535.63</c:v>
                </c:pt>
                <c:pt idx="1938">
                  <c:v>490.19</c:v>
                </c:pt>
                <c:pt idx="1939">
                  <c:v>487.33</c:v>
                </c:pt>
                <c:pt idx="1940">
                  <c:v>509.68</c:v>
                </c:pt>
                <c:pt idx="1941">
                  <c:v>508.57</c:v>
                </c:pt>
                <c:pt idx="1942">
                  <c:v>476.08</c:v>
                </c:pt>
                <c:pt idx="1943">
                  <c:v>486.36</c:v>
                </c:pt>
                <c:pt idx="1944">
                  <c:v>502.76</c:v>
                </c:pt>
                <c:pt idx="1945">
                  <c:v>504.86</c:v>
                </c:pt>
                <c:pt idx="1946">
                  <c:v>476.9899999999995</c:v>
                </c:pt>
                <c:pt idx="1947">
                  <c:v>495.38</c:v>
                </c:pt>
                <c:pt idx="1948">
                  <c:v>496.9</c:v>
                </c:pt>
                <c:pt idx="1949">
                  <c:v>550.54999999999939</c:v>
                </c:pt>
                <c:pt idx="1950">
                  <c:v>485.56</c:v>
                </c:pt>
                <c:pt idx="1951">
                  <c:v>504.9</c:v>
                </c:pt>
                <c:pt idx="1952">
                  <c:v>485.15000000000032</c:v>
                </c:pt>
                <c:pt idx="1953">
                  <c:v>514.59</c:v>
                </c:pt>
                <c:pt idx="1954">
                  <c:v>486.25</c:v>
                </c:pt>
                <c:pt idx="1955">
                  <c:v>484.08</c:v>
                </c:pt>
                <c:pt idx="1956">
                  <c:v>504.47999999999956</c:v>
                </c:pt>
                <c:pt idx="1957">
                  <c:v>515.59</c:v>
                </c:pt>
                <c:pt idx="1958">
                  <c:v>503.96</c:v>
                </c:pt>
                <c:pt idx="1959">
                  <c:v>504.02</c:v>
                </c:pt>
                <c:pt idx="1960">
                  <c:v>521.21</c:v>
                </c:pt>
                <c:pt idx="1961">
                  <c:v>457.5</c:v>
                </c:pt>
                <c:pt idx="1962">
                  <c:v>530.33999999999946</c:v>
                </c:pt>
                <c:pt idx="1963">
                  <c:v>518.05999999999949</c:v>
                </c:pt>
                <c:pt idx="1964">
                  <c:v>498.69</c:v>
                </c:pt>
                <c:pt idx="1965">
                  <c:v>483.68</c:v>
                </c:pt>
                <c:pt idx="1966">
                  <c:v>477.04</c:v>
                </c:pt>
                <c:pt idx="1967">
                  <c:v>504.68</c:v>
                </c:pt>
                <c:pt idx="1968">
                  <c:v>494.76</c:v>
                </c:pt>
                <c:pt idx="1969">
                  <c:v>538.57000000000005</c:v>
                </c:pt>
                <c:pt idx="1970">
                  <c:v>531.11</c:v>
                </c:pt>
                <c:pt idx="1971">
                  <c:v>489.78</c:v>
                </c:pt>
                <c:pt idx="1972">
                  <c:v>484.71</c:v>
                </c:pt>
                <c:pt idx="1973">
                  <c:v>519</c:v>
                </c:pt>
                <c:pt idx="1974">
                  <c:v>475.24</c:v>
                </c:pt>
                <c:pt idx="1975">
                  <c:v>459.53</c:v>
                </c:pt>
                <c:pt idx="1976">
                  <c:v>455</c:v>
                </c:pt>
                <c:pt idx="1977">
                  <c:v>481.54</c:v>
                </c:pt>
                <c:pt idx="1978">
                  <c:v>469.86</c:v>
                </c:pt>
                <c:pt idx="1979">
                  <c:v>536.71</c:v>
                </c:pt>
                <c:pt idx="1980">
                  <c:v>496.15000000000032</c:v>
                </c:pt>
                <c:pt idx="1981">
                  <c:v>485.78999999999957</c:v>
                </c:pt>
                <c:pt idx="1982">
                  <c:v>530</c:v>
                </c:pt>
                <c:pt idx="1983">
                  <c:v>508.1</c:v>
                </c:pt>
                <c:pt idx="1984">
                  <c:v>482.46</c:v>
                </c:pt>
                <c:pt idx="1985">
                  <c:v>467</c:v>
                </c:pt>
                <c:pt idx="1986">
                  <c:v>454</c:v>
                </c:pt>
                <c:pt idx="1987">
                  <c:v>482</c:v>
                </c:pt>
                <c:pt idx="1988">
                  <c:v>497.78999999999957</c:v>
                </c:pt>
                <c:pt idx="1989">
                  <c:v>502.21999999999969</c:v>
                </c:pt>
                <c:pt idx="1990">
                  <c:v>497.3</c:v>
                </c:pt>
                <c:pt idx="1991">
                  <c:v>535.17999999999995</c:v>
                </c:pt>
                <c:pt idx="1992">
                  <c:v>511.61</c:v>
                </c:pt>
                <c:pt idx="1993">
                  <c:v>478.03</c:v>
                </c:pt>
                <c:pt idx="1994">
                  <c:v>507.09</c:v>
                </c:pt>
                <c:pt idx="1995">
                  <c:v>516.25</c:v>
                </c:pt>
                <c:pt idx="1996">
                  <c:v>552.8599999999991</c:v>
                </c:pt>
                <c:pt idx="1997">
                  <c:v>455</c:v>
                </c:pt>
                <c:pt idx="1998">
                  <c:v>481.32</c:v>
                </c:pt>
                <c:pt idx="1999">
                  <c:v>448</c:v>
                </c:pt>
                <c:pt idx="2000">
                  <c:v>485.96999999999969</c:v>
                </c:pt>
                <c:pt idx="2001">
                  <c:v>498.05</c:v>
                </c:pt>
                <c:pt idx="2002">
                  <c:v>464</c:v>
                </c:pt>
                <c:pt idx="2003">
                  <c:v>480</c:v>
                </c:pt>
                <c:pt idx="2004">
                  <c:v>492</c:v>
                </c:pt>
                <c:pt idx="2005">
                  <c:v>504.83</c:v>
                </c:pt>
                <c:pt idx="2006">
                  <c:v>482.67</c:v>
                </c:pt>
                <c:pt idx="2007">
                  <c:v>504.44</c:v>
                </c:pt>
                <c:pt idx="2008">
                  <c:v>483.21999999999969</c:v>
                </c:pt>
                <c:pt idx="2009">
                  <c:v>517.94999999999948</c:v>
                </c:pt>
                <c:pt idx="2010">
                  <c:v>439.28999999999957</c:v>
                </c:pt>
                <c:pt idx="2011">
                  <c:v>482.61</c:v>
                </c:pt>
                <c:pt idx="2012">
                  <c:v>526.23</c:v>
                </c:pt>
                <c:pt idx="2013">
                  <c:v>511.82</c:v>
                </c:pt>
                <c:pt idx="2014">
                  <c:v>495.1</c:v>
                </c:pt>
                <c:pt idx="2015">
                  <c:v>496</c:v>
                </c:pt>
                <c:pt idx="2016">
                  <c:v>507.63</c:v>
                </c:pt>
                <c:pt idx="2017">
                  <c:v>482.51</c:v>
                </c:pt>
                <c:pt idx="2018">
                  <c:v>477.69</c:v>
                </c:pt>
                <c:pt idx="2019">
                  <c:v>479.35</c:v>
                </c:pt>
                <c:pt idx="2020">
                  <c:v>485.8</c:v>
                </c:pt>
                <c:pt idx="2021">
                  <c:v>507.14000000000038</c:v>
                </c:pt>
                <c:pt idx="2022">
                  <c:v>539.23</c:v>
                </c:pt>
                <c:pt idx="2023">
                  <c:v>472.17</c:v>
                </c:pt>
                <c:pt idx="2024">
                  <c:v>445.45</c:v>
                </c:pt>
                <c:pt idx="2025">
                  <c:v>553.6</c:v>
                </c:pt>
                <c:pt idx="2026">
                  <c:v>459.25</c:v>
                </c:pt>
                <c:pt idx="2027">
                  <c:v>435</c:v>
                </c:pt>
                <c:pt idx="2028">
                  <c:v>452.38</c:v>
                </c:pt>
                <c:pt idx="2029">
                  <c:v>491.4899999999995</c:v>
                </c:pt>
                <c:pt idx="2030">
                  <c:v>478.95</c:v>
                </c:pt>
                <c:pt idx="2031">
                  <c:v>486.9</c:v>
                </c:pt>
                <c:pt idx="2032">
                  <c:v>517.97</c:v>
                </c:pt>
                <c:pt idx="2033">
                  <c:v>484.46999999999969</c:v>
                </c:pt>
                <c:pt idx="2034">
                  <c:v>486.67</c:v>
                </c:pt>
                <c:pt idx="2035">
                  <c:v>507.57</c:v>
                </c:pt>
                <c:pt idx="2036">
                  <c:v>496.36</c:v>
                </c:pt>
                <c:pt idx="2037">
                  <c:v>493.94</c:v>
                </c:pt>
                <c:pt idx="2038">
                  <c:v>524.12</c:v>
                </c:pt>
                <c:pt idx="2039">
                  <c:v>473.9299999999995</c:v>
                </c:pt>
                <c:pt idx="2040">
                  <c:v>476.96</c:v>
                </c:pt>
                <c:pt idx="2041">
                  <c:v>466.53</c:v>
                </c:pt>
                <c:pt idx="2042">
                  <c:v>483.33</c:v>
                </c:pt>
                <c:pt idx="2043">
                  <c:v>440.95</c:v>
                </c:pt>
                <c:pt idx="2044">
                  <c:v>476.8</c:v>
                </c:pt>
                <c:pt idx="2045">
                  <c:v>489.06</c:v>
                </c:pt>
                <c:pt idx="2046">
                  <c:v>523.1</c:v>
                </c:pt>
                <c:pt idx="2047">
                  <c:v>545.79999999999995</c:v>
                </c:pt>
                <c:pt idx="2048">
                  <c:v>483.24</c:v>
                </c:pt>
                <c:pt idx="2049">
                  <c:v>528.17999999999995</c:v>
                </c:pt>
                <c:pt idx="2050">
                  <c:v>476.9899999999995</c:v>
                </c:pt>
                <c:pt idx="2051">
                  <c:v>483.26</c:v>
                </c:pt>
                <c:pt idx="2052">
                  <c:v>492.89</c:v>
                </c:pt>
                <c:pt idx="2053">
                  <c:v>479.65000000000032</c:v>
                </c:pt>
                <c:pt idx="2054">
                  <c:v>486.4299999999995</c:v>
                </c:pt>
                <c:pt idx="2055">
                  <c:v>487.27</c:v>
                </c:pt>
                <c:pt idx="2056">
                  <c:v>468.5</c:v>
                </c:pt>
                <c:pt idx="2057">
                  <c:v>497.27</c:v>
                </c:pt>
                <c:pt idx="2058">
                  <c:v>464.09</c:v>
                </c:pt>
                <c:pt idx="2059">
                  <c:v>458.18</c:v>
                </c:pt>
                <c:pt idx="2060">
                  <c:v>491.56</c:v>
                </c:pt>
                <c:pt idx="2061">
                  <c:v>494.1</c:v>
                </c:pt>
                <c:pt idx="2062">
                  <c:v>521.11</c:v>
                </c:pt>
                <c:pt idx="2063">
                  <c:v>510.88</c:v>
                </c:pt>
                <c:pt idx="2064">
                  <c:v>503.4299999999995</c:v>
                </c:pt>
                <c:pt idx="2065">
                  <c:v>490.68</c:v>
                </c:pt>
                <c:pt idx="2066">
                  <c:v>490</c:v>
                </c:pt>
                <c:pt idx="2067">
                  <c:v>519.84999999999911</c:v>
                </c:pt>
                <c:pt idx="2068">
                  <c:v>525.32999999999947</c:v>
                </c:pt>
                <c:pt idx="2069">
                  <c:v>503.26</c:v>
                </c:pt>
                <c:pt idx="2070">
                  <c:v>512.93999999999949</c:v>
                </c:pt>
                <c:pt idx="2071">
                  <c:v>471.07</c:v>
                </c:pt>
                <c:pt idx="2072">
                  <c:v>525.48</c:v>
                </c:pt>
                <c:pt idx="2073">
                  <c:v>495.47999999999956</c:v>
                </c:pt>
                <c:pt idx="2074">
                  <c:v>497.61</c:v>
                </c:pt>
                <c:pt idx="2075">
                  <c:v>476.39</c:v>
                </c:pt>
                <c:pt idx="2076">
                  <c:v>466.9299999999995</c:v>
                </c:pt>
                <c:pt idx="2077">
                  <c:v>486.32</c:v>
                </c:pt>
                <c:pt idx="2078">
                  <c:v>475</c:v>
                </c:pt>
                <c:pt idx="2079">
                  <c:v>530.66999999999996</c:v>
                </c:pt>
                <c:pt idx="2080">
                  <c:v>462.76</c:v>
                </c:pt>
                <c:pt idx="2081">
                  <c:v>487.07</c:v>
                </c:pt>
                <c:pt idx="2082">
                  <c:v>503.14000000000038</c:v>
                </c:pt>
                <c:pt idx="2083">
                  <c:v>474.88</c:v>
                </c:pt>
                <c:pt idx="2084">
                  <c:v>525.79999999999995</c:v>
                </c:pt>
                <c:pt idx="2085">
                  <c:v>505.33</c:v>
                </c:pt>
                <c:pt idx="2086">
                  <c:v>487.84000000000032</c:v>
                </c:pt>
                <c:pt idx="2087">
                  <c:v>515.14</c:v>
                </c:pt>
                <c:pt idx="2088">
                  <c:v>509.04</c:v>
                </c:pt>
                <c:pt idx="2089">
                  <c:v>492.5</c:v>
                </c:pt>
                <c:pt idx="2090">
                  <c:v>517.5</c:v>
                </c:pt>
                <c:pt idx="2091">
                  <c:v>468.8</c:v>
                </c:pt>
                <c:pt idx="2092">
                  <c:v>521.39</c:v>
                </c:pt>
                <c:pt idx="2093">
                  <c:v>483.53</c:v>
                </c:pt>
                <c:pt idx="2094">
                  <c:v>500.95</c:v>
                </c:pt>
                <c:pt idx="2095">
                  <c:v>494.03</c:v>
                </c:pt>
                <c:pt idx="2096">
                  <c:v>500.18</c:v>
                </c:pt>
                <c:pt idx="2097">
                  <c:v>457.65000000000032</c:v>
                </c:pt>
                <c:pt idx="2098">
                  <c:v>499.59</c:v>
                </c:pt>
                <c:pt idx="2099">
                  <c:v>512.13</c:v>
                </c:pt>
                <c:pt idx="2100">
                  <c:v>485</c:v>
                </c:pt>
                <c:pt idx="2101">
                  <c:v>484.8</c:v>
                </c:pt>
                <c:pt idx="2102">
                  <c:v>482.78</c:v>
                </c:pt>
                <c:pt idx="2103">
                  <c:v>541.66999999999996</c:v>
                </c:pt>
                <c:pt idx="2104">
                  <c:v>521.94999999999948</c:v>
                </c:pt>
                <c:pt idx="2105">
                  <c:v>453.33</c:v>
                </c:pt>
                <c:pt idx="2106">
                  <c:v>474.67</c:v>
                </c:pt>
                <c:pt idx="2107">
                  <c:v>475.6</c:v>
                </c:pt>
                <c:pt idx="2108">
                  <c:v>547.62</c:v>
                </c:pt>
                <c:pt idx="2109">
                  <c:v>486.67</c:v>
                </c:pt>
                <c:pt idx="2110">
                  <c:v>456.05</c:v>
                </c:pt>
                <c:pt idx="2111">
                  <c:v>518.48</c:v>
                </c:pt>
                <c:pt idx="2112">
                  <c:v>498.18</c:v>
                </c:pt>
                <c:pt idx="2113">
                  <c:v>495.74</c:v>
                </c:pt>
                <c:pt idx="2114">
                  <c:v>489.63</c:v>
                </c:pt>
                <c:pt idx="2115">
                  <c:v>461.47999999999956</c:v>
                </c:pt>
                <c:pt idx="2116">
                  <c:v>487.38</c:v>
                </c:pt>
                <c:pt idx="2117">
                  <c:v>470</c:v>
                </c:pt>
                <c:pt idx="2118">
                  <c:v>472.96999999999969</c:v>
                </c:pt>
                <c:pt idx="2119">
                  <c:v>490.52</c:v>
                </c:pt>
                <c:pt idx="2120">
                  <c:v>472.89</c:v>
                </c:pt>
                <c:pt idx="2121">
                  <c:v>514.16999999999996</c:v>
                </c:pt>
                <c:pt idx="2122">
                  <c:v>469.35</c:v>
                </c:pt>
                <c:pt idx="2123">
                  <c:v>503.1</c:v>
                </c:pt>
                <c:pt idx="2124">
                  <c:v>472.4</c:v>
                </c:pt>
                <c:pt idx="2125">
                  <c:v>498.95</c:v>
                </c:pt>
                <c:pt idx="2126">
                  <c:v>462.37</c:v>
                </c:pt>
                <c:pt idx="2127">
                  <c:v>483.78</c:v>
                </c:pt>
                <c:pt idx="2128">
                  <c:v>475.77</c:v>
                </c:pt>
                <c:pt idx="2129">
                  <c:v>487.32</c:v>
                </c:pt>
                <c:pt idx="2130">
                  <c:v>462.86</c:v>
                </c:pt>
                <c:pt idx="2131">
                  <c:v>510.2</c:v>
                </c:pt>
                <c:pt idx="2132">
                  <c:v>524.52</c:v>
                </c:pt>
                <c:pt idx="2133">
                  <c:v>478.05</c:v>
                </c:pt>
                <c:pt idx="2134">
                  <c:v>493.68</c:v>
                </c:pt>
                <c:pt idx="2135">
                  <c:v>506.58</c:v>
                </c:pt>
                <c:pt idx="2136">
                  <c:v>483.67</c:v>
                </c:pt>
                <c:pt idx="2137">
                  <c:v>488.18</c:v>
                </c:pt>
                <c:pt idx="2138">
                  <c:v>520</c:v>
                </c:pt>
                <c:pt idx="2139">
                  <c:v>483.28999999999957</c:v>
                </c:pt>
                <c:pt idx="2140">
                  <c:v>497.86</c:v>
                </c:pt>
                <c:pt idx="2141">
                  <c:v>484.35</c:v>
                </c:pt>
                <c:pt idx="2142">
                  <c:v>491.76</c:v>
                </c:pt>
                <c:pt idx="2143">
                  <c:v>475.56</c:v>
                </c:pt>
                <c:pt idx="2144">
                  <c:v>480.59</c:v>
                </c:pt>
                <c:pt idx="2145">
                  <c:v>474.59</c:v>
                </c:pt>
                <c:pt idx="2146">
                  <c:v>478.75</c:v>
                </c:pt>
                <c:pt idx="2147">
                  <c:v>517.95999999999947</c:v>
                </c:pt>
                <c:pt idx="2148">
                  <c:v>495.95</c:v>
                </c:pt>
                <c:pt idx="2149">
                  <c:v>510.83</c:v>
                </c:pt>
                <c:pt idx="2150">
                  <c:v>522.59</c:v>
                </c:pt>
                <c:pt idx="2151">
                  <c:v>515.75</c:v>
                </c:pt>
                <c:pt idx="2152">
                  <c:v>471.82</c:v>
                </c:pt>
                <c:pt idx="2153">
                  <c:v>515.48</c:v>
                </c:pt>
                <c:pt idx="2154">
                  <c:v>474.64000000000038</c:v>
                </c:pt>
                <c:pt idx="2155">
                  <c:v>490.12</c:v>
                </c:pt>
                <c:pt idx="2156">
                  <c:v>464.72999999999956</c:v>
                </c:pt>
                <c:pt idx="2157">
                  <c:v>494.9299999999995</c:v>
                </c:pt>
                <c:pt idx="2158">
                  <c:v>500.09</c:v>
                </c:pt>
                <c:pt idx="2159">
                  <c:v>563.04</c:v>
                </c:pt>
                <c:pt idx="2160">
                  <c:v>515.48</c:v>
                </c:pt>
                <c:pt idx="2161">
                  <c:v>552.79999999999995</c:v>
                </c:pt>
                <c:pt idx="2162">
                  <c:v>493.53</c:v>
                </c:pt>
                <c:pt idx="2163">
                  <c:v>552.5</c:v>
                </c:pt>
                <c:pt idx="2164">
                  <c:v>493.85</c:v>
                </c:pt>
                <c:pt idx="2165">
                  <c:v>474.12</c:v>
                </c:pt>
                <c:pt idx="2166">
                  <c:v>552.16</c:v>
                </c:pt>
                <c:pt idx="2167">
                  <c:v>484.21</c:v>
                </c:pt>
                <c:pt idx="2168">
                  <c:v>501.82</c:v>
                </c:pt>
                <c:pt idx="2169">
                  <c:v>513.95999999999947</c:v>
                </c:pt>
                <c:pt idx="2170">
                  <c:v>450.83</c:v>
                </c:pt>
                <c:pt idx="2171">
                  <c:v>518.99</c:v>
                </c:pt>
                <c:pt idx="2172">
                  <c:v>468.13</c:v>
                </c:pt>
                <c:pt idx="2173">
                  <c:v>486.05</c:v>
                </c:pt>
                <c:pt idx="2174">
                  <c:v>514.23</c:v>
                </c:pt>
                <c:pt idx="2175">
                  <c:v>447.78</c:v>
                </c:pt>
                <c:pt idx="2176">
                  <c:v>488</c:v>
                </c:pt>
                <c:pt idx="2177">
                  <c:v>480.91999999999956</c:v>
                </c:pt>
                <c:pt idx="2178">
                  <c:v>538.45999999999947</c:v>
                </c:pt>
                <c:pt idx="2179">
                  <c:v>489.71</c:v>
                </c:pt>
                <c:pt idx="2180">
                  <c:v>438.05</c:v>
                </c:pt>
                <c:pt idx="2181">
                  <c:v>496.96</c:v>
                </c:pt>
                <c:pt idx="2182">
                  <c:v>528.17999999999995</c:v>
                </c:pt>
                <c:pt idx="2183">
                  <c:v>427.21999999999969</c:v>
                </c:pt>
                <c:pt idx="2184">
                  <c:v>490</c:v>
                </c:pt>
                <c:pt idx="2185">
                  <c:v>502.35</c:v>
                </c:pt>
                <c:pt idx="2186">
                  <c:v>481.05</c:v>
                </c:pt>
                <c:pt idx="2187">
                  <c:v>520</c:v>
                </c:pt>
                <c:pt idx="2188">
                  <c:v>449.81</c:v>
                </c:pt>
                <c:pt idx="2189">
                  <c:v>504.21999999999969</c:v>
                </c:pt>
                <c:pt idx="2190">
                  <c:v>512.65</c:v>
                </c:pt>
                <c:pt idx="2191">
                  <c:v>470.71</c:v>
                </c:pt>
                <c:pt idx="2192">
                  <c:v>491.76</c:v>
                </c:pt>
                <c:pt idx="2193">
                  <c:v>455.96</c:v>
                </c:pt>
                <c:pt idx="2194">
                  <c:v>500</c:v>
                </c:pt>
                <c:pt idx="2195">
                  <c:v>516.59</c:v>
                </c:pt>
                <c:pt idx="2196">
                  <c:v>481.18</c:v>
                </c:pt>
                <c:pt idx="2197">
                  <c:v>557.64</c:v>
                </c:pt>
                <c:pt idx="2198">
                  <c:v>505.81</c:v>
                </c:pt>
                <c:pt idx="2199">
                  <c:v>500.87</c:v>
                </c:pt>
                <c:pt idx="2200">
                  <c:v>511.36</c:v>
                </c:pt>
                <c:pt idx="2201">
                  <c:v>520.81999999999948</c:v>
                </c:pt>
                <c:pt idx="2202">
                  <c:v>480</c:v>
                </c:pt>
                <c:pt idx="2203">
                  <c:v>493.04</c:v>
                </c:pt>
                <c:pt idx="2204">
                  <c:v>493.28</c:v>
                </c:pt>
                <c:pt idx="2205">
                  <c:v>443.72999999999956</c:v>
                </c:pt>
                <c:pt idx="2206">
                  <c:v>478.75</c:v>
                </c:pt>
                <c:pt idx="2207">
                  <c:v>483.28999999999957</c:v>
                </c:pt>
                <c:pt idx="2208">
                  <c:v>513.32999999999947</c:v>
                </c:pt>
                <c:pt idx="2209">
                  <c:v>482</c:v>
                </c:pt>
                <c:pt idx="2210">
                  <c:v>488.94</c:v>
                </c:pt>
                <c:pt idx="2211">
                  <c:v>465.71</c:v>
                </c:pt>
                <c:pt idx="2212">
                  <c:v>472.89</c:v>
                </c:pt>
                <c:pt idx="2213">
                  <c:v>472.12</c:v>
                </c:pt>
                <c:pt idx="2214">
                  <c:v>542.95999999999947</c:v>
                </c:pt>
                <c:pt idx="2215">
                  <c:v>487.06</c:v>
                </c:pt>
                <c:pt idx="2216">
                  <c:v>526</c:v>
                </c:pt>
                <c:pt idx="2217">
                  <c:v>483.53</c:v>
                </c:pt>
                <c:pt idx="2218">
                  <c:v>459.09</c:v>
                </c:pt>
                <c:pt idx="2219">
                  <c:v>489.71</c:v>
                </c:pt>
                <c:pt idx="2220">
                  <c:v>455</c:v>
                </c:pt>
                <c:pt idx="2221">
                  <c:v>477.45</c:v>
                </c:pt>
                <c:pt idx="2222">
                  <c:v>482.89</c:v>
                </c:pt>
                <c:pt idx="2223">
                  <c:v>498.82</c:v>
                </c:pt>
                <c:pt idx="2224">
                  <c:v>480.7</c:v>
                </c:pt>
                <c:pt idx="2225">
                  <c:v>516.47</c:v>
                </c:pt>
                <c:pt idx="2226">
                  <c:v>512.33999999999946</c:v>
                </c:pt>
                <c:pt idx="2227">
                  <c:v>504.18</c:v>
                </c:pt>
                <c:pt idx="2228">
                  <c:v>471.67</c:v>
                </c:pt>
                <c:pt idx="2229">
                  <c:v>486.67</c:v>
                </c:pt>
                <c:pt idx="2230">
                  <c:v>487.56</c:v>
                </c:pt>
                <c:pt idx="2231">
                  <c:v>498.86</c:v>
                </c:pt>
                <c:pt idx="2232">
                  <c:v>496.05</c:v>
                </c:pt>
                <c:pt idx="2233">
                  <c:v>501.35</c:v>
                </c:pt>
                <c:pt idx="2234">
                  <c:v>456.22999999999956</c:v>
                </c:pt>
                <c:pt idx="2235">
                  <c:v>492.08</c:v>
                </c:pt>
                <c:pt idx="2236">
                  <c:v>492.88</c:v>
                </c:pt>
                <c:pt idx="2237">
                  <c:v>458.37</c:v>
                </c:pt>
                <c:pt idx="2238">
                  <c:v>486.67</c:v>
                </c:pt>
                <c:pt idx="2239">
                  <c:v>501.32</c:v>
                </c:pt>
                <c:pt idx="2240">
                  <c:v>481.18</c:v>
                </c:pt>
                <c:pt idx="2241">
                  <c:v>473.75</c:v>
                </c:pt>
                <c:pt idx="2242">
                  <c:v>448.57</c:v>
                </c:pt>
                <c:pt idx="2243">
                  <c:v>533.93999999999949</c:v>
                </c:pt>
                <c:pt idx="2244">
                  <c:v>467.18</c:v>
                </c:pt>
                <c:pt idx="2245">
                  <c:v>542.8599999999991</c:v>
                </c:pt>
                <c:pt idx="2246">
                  <c:v>492</c:v>
                </c:pt>
                <c:pt idx="2247">
                  <c:v>472.94</c:v>
                </c:pt>
                <c:pt idx="2248">
                  <c:v>468.8</c:v>
                </c:pt>
                <c:pt idx="2249">
                  <c:v>491.69</c:v>
                </c:pt>
                <c:pt idx="2250">
                  <c:v>510</c:v>
                </c:pt>
                <c:pt idx="2251">
                  <c:v>489.17</c:v>
                </c:pt>
                <c:pt idx="2252">
                  <c:v>472</c:v>
                </c:pt>
                <c:pt idx="2253">
                  <c:v>522.47</c:v>
                </c:pt>
                <c:pt idx="2254">
                  <c:v>507.62</c:v>
                </c:pt>
                <c:pt idx="2255">
                  <c:v>484.56</c:v>
                </c:pt>
                <c:pt idx="2256">
                  <c:v>496.36</c:v>
                </c:pt>
                <c:pt idx="2257">
                  <c:v>489.18</c:v>
                </c:pt>
                <c:pt idx="2258">
                  <c:v>494.17</c:v>
                </c:pt>
                <c:pt idx="2259">
                  <c:v>501.54</c:v>
                </c:pt>
                <c:pt idx="2260">
                  <c:v>477.14000000000038</c:v>
                </c:pt>
                <c:pt idx="2261">
                  <c:v>504.47999999999956</c:v>
                </c:pt>
                <c:pt idx="2262">
                  <c:v>481.39</c:v>
                </c:pt>
                <c:pt idx="2263">
                  <c:v>450.77</c:v>
                </c:pt>
                <c:pt idx="2264">
                  <c:v>510.28999999999957</c:v>
                </c:pt>
                <c:pt idx="2265">
                  <c:v>432.94</c:v>
                </c:pt>
                <c:pt idx="2266">
                  <c:v>487.32</c:v>
                </c:pt>
                <c:pt idx="2267">
                  <c:v>469.83</c:v>
                </c:pt>
                <c:pt idx="2268">
                  <c:v>504.8</c:v>
                </c:pt>
                <c:pt idx="2269">
                  <c:v>452</c:v>
                </c:pt>
                <c:pt idx="2270">
                  <c:v>490.53</c:v>
                </c:pt>
                <c:pt idx="2271">
                  <c:v>473.08</c:v>
                </c:pt>
                <c:pt idx="2272">
                  <c:v>482.16</c:v>
                </c:pt>
                <c:pt idx="2273">
                  <c:v>540.51</c:v>
                </c:pt>
                <c:pt idx="2274">
                  <c:v>453.75</c:v>
                </c:pt>
                <c:pt idx="2275">
                  <c:v>478.46</c:v>
                </c:pt>
                <c:pt idx="2276">
                  <c:v>485.96999999999969</c:v>
                </c:pt>
                <c:pt idx="2277">
                  <c:v>468.75</c:v>
                </c:pt>
                <c:pt idx="2278">
                  <c:v>504.44</c:v>
                </c:pt>
                <c:pt idx="2279">
                  <c:v>495</c:v>
                </c:pt>
                <c:pt idx="2280">
                  <c:v>490.5</c:v>
                </c:pt>
                <c:pt idx="2281">
                  <c:v>490.63</c:v>
                </c:pt>
                <c:pt idx="2282">
                  <c:v>460.90999999999963</c:v>
                </c:pt>
                <c:pt idx="2283">
                  <c:v>469.05</c:v>
                </c:pt>
                <c:pt idx="2284">
                  <c:v>500.31</c:v>
                </c:pt>
                <c:pt idx="2285">
                  <c:v>487.85</c:v>
                </c:pt>
                <c:pt idx="2286">
                  <c:v>496.46999999999969</c:v>
                </c:pt>
                <c:pt idx="2287">
                  <c:v>465.52</c:v>
                </c:pt>
                <c:pt idx="2288">
                  <c:v>493.57</c:v>
                </c:pt>
                <c:pt idx="2289">
                  <c:v>498.11</c:v>
                </c:pt>
                <c:pt idx="2290">
                  <c:v>469</c:v>
                </c:pt>
                <c:pt idx="2291">
                  <c:v>487.28999999999957</c:v>
                </c:pt>
                <c:pt idx="2292">
                  <c:v>467.36</c:v>
                </c:pt>
                <c:pt idx="2293">
                  <c:v>515.16</c:v>
                </c:pt>
                <c:pt idx="2294">
                  <c:v>464.07</c:v>
                </c:pt>
                <c:pt idx="2295">
                  <c:v>515.52</c:v>
                </c:pt>
                <c:pt idx="2296">
                  <c:v>501.82</c:v>
                </c:pt>
                <c:pt idx="2297">
                  <c:v>518.07000000000005</c:v>
                </c:pt>
                <c:pt idx="2298">
                  <c:v>500.83</c:v>
                </c:pt>
                <c:pt idx="2299">
                  <c:v>488.33</c:v>
                </c:pt>
                <c:pt idx="2300">
                  <c:v>505.40999999999963</c:v>
                </c:pt>
                <c:pt idx="2301">
                  <c:v>502.19</c:v>
                </c:pt>
                <c:pt idx="2302">
                  <c:v>490.38</c:v>
                </c:pt>
                <c:pt idx="2303">
                  <c:v>496.47999999999956</c:v>
                </c:pt>
                <c:pt idx="2304">
                  <c:v>472.1</c:v>
                </c:pt>
                <c:pt idx="2305">
                  <c:v>505.45</c:v>
                </c:pt>
                <c:pt idx="2306">
                  <c:v>488.57</c:v>
                </c:pt>
                <c:pt idx="2307">
                  <c:v>514.4</c:v>
                </c:pt>
                <c:pt idx="2308">
                  <c:v>503.25</c:v>
                </c:pt>
                <c:pt idx="2309">
                  <c:v>487.17</c:v>
                </c:pt>
                <c:pt idx="2310">
                  <c:v>443.64000000000038</c:v>
                </c:pt>
                <c:pt idx="2311">
                  <c:v>547.5</c:v>
                </c:pt>
                <c:pt idx="2312">
                  <c:v>496.52</c:v>
                </c:pt>
                <c:pt idx="2313">
                  <c:v>499.18</c:v>
                </c:pt>
                <c:pt idx="2314">
                  <c:v>509.6</c:v>
                </c:pt>
                <c:pt idx="2315">
                  <c:v>462.21999999999969</c:v>
                </c:pt>
                <c:pt idx="2316">
                  <c:v>490.4299999999995</c:v>
                </c:pt>
                <c:pt idx="2317">
                  <c:v>463.28999999999957</c:v>
                </c:pt>
                <c:pt idx="2318">
                  <c:v>470</c:v>
                </c:pt>
                <c:pt idx="2319">
                  <c:v>455.56</c:v>
                </c:pt>
                <c:pt idx="2320">
                  <c:v>481.65000000000032</c:v>
                </c:pt>
                <c:pt idx="2321">
                  <c:v>508.89</c:v>
                </c:pt>
                <c:pt idx="2322">
                  <c:v>511.35</c:v>
                </c:pt>
                <c:pt idx="2323">
                  <c:v>524.31999999999948</c:v>
                </c:pt>
                <c:pt idx="2324">
                  <c:v>453.33</c:v>
                </c:pt>
                <c:pt idx="2325">
                  <c:v>470</c:v>
                </c:pt>
                <c:pt idx="2326">
                  <c:v>418.46</c:v>
                </c:pt>
                <c:pt idx="2327">
                  <c:v>512.58000000000004</c:v>
                </c:pt>
                <c:pt idx="2328">
                  <c:v>488.37</c:v>
                </c:pt>
                <c:pt idx="2329">
                  <c:v>505.17</c:v>
                </c:pt>
                <c:pt idx="2330">
                  <c:v>471.25</c:v>
                </c:pt>
                <c:pt idx="2331">
                  <c:v>475.24</c:v>
                </c:pt>
                <c:pt idx="2332">
                  <c:v>487.5</c:v>
                </c:pt>
                <c:pt idx="2333">
                  <c:v>504.19</c:v>
                </c:pt>
                <c:pt idx="2334">
                  <c:v>513.32999999999947</c:v>
                </c:pt>
                <c:pt idx="2335">
                  <c:v>488.15000000000032</c:v>
                </c:pt>
                <c:pt idx="2336">
                  <c:v>511.94</c:v>
                </c:pt>
                <c:pt idx="2337">
                  <c:v>525.5</c:v>
                </c:pt>
                <c:pt idx="2338">
                  <c:v>505.71</c:v>
                </c:pt>
                <c:pt idx="2339">
                  <c:v>462.77</c:v>
                </c:pt>
                <c:pt idx="2340">
                  <c:v>442.71</c:v>
                </c:pt>
                <c:pt idx="2341">
                  <c:v>476.21</c:v>
                </c:pt>
                <c:pt idx="2342">
                  <c:v>485.33</c:v>
                </c:pt>
                <c:pt idx="2343">
                  <c:v>456.22999999999956</c:v>
                </c:pt>
                <c:pt idx="2344">
                  <c:v>465.55</c:v>
                </c:pt>
                <c:pt idx="2345">
                  <c:v>466.19</c:v>
                </c:pt>
                <c:pt idx="2346">
                  <c:v>476.91999999999956</c:v>
                </c:pt>
                <c:pt idx="2347">
                  <c:v>502.4299999999995</c:v>
                </c:pt>
                <c:pt idx="2348">
                  <c:v>472.40999999999963</c:v>
                </c:pt>
                <c:pt idx="2349">
                  <c:v>447.65000000000032</c:v>
                </c:pt>
                <c:pt idx="2350">
                  <c:v>512.54</c:v>
                </c:pt>
                <c:pt idx="2351">
                  <c:v>459.27</c:v>
                </c:pt>
                <c:pt idx="2352">
                  <c:v>511.5</c:v>
                </c:pt>
                <c:pt idx="2353">
                  <c:v>484.13</c:v>
                </c:pt>
                <c:pt idx="2354">
                  <c:v>473.75</c:v>
                </c:pt>
                <c:pt idx="2355">
                  <c:v>468</c:v>
                </c:pt>
                <c:pt idx="2356">
                  <c:v>491.61</c:v>
                </c:pt>
                <c:pt idx="2357">
                  <c:v>472.5</c:v>
                </c:pt>
                <c:pt idx="2358">
                  <c:v>482.31</c:v>
                </c:pt>
                <c:pt idx="2359">
                  <c:v>527.42999999999938</c:v>
                </c:pt>
                <c:pt idx="2360">
                  <c:v>503.51</c:v>
                </c:pt>
                <c:pt idx="2361">
                  <c:v>478.75</c:v>
                </c:pt>
                <c:pt idx="2362">
                  <c:v>492.09</c:v>
                </c:pt>
                <c:pt idx="2363">
                  <c:v>466.67</c:v>
                </c:pt>
                <c:pt idx="2364">
                  <c:v>485.81</c:v>
                </c:pt>
                <c:pt idx="2365">
                  <c:v>491.11</c:v>
                </c:pt>
                <c:pt idx="2366">
                  <c:v>486.31</c:v>
                </c:pt>
                <c:pt idx="2367">
                  <c:v>490</c:v>
                </c:pt>
                <c:pt idx="2368">
                  <c:v>452.86</c:v>
                </c:pt>
                <c:pt idx="2369">
                  <c:v>463.53</c:v>
                </c:pt>
                <c:pt idx="2370">
                  <c:v>519.38</c:v>
                </c:pt>
                <c:pt idx="2371">
                  <c:v>491</c:v>
                </c:pt>
                <c:pt idx="2372">
                  <c:v>465.12</c:v>
                </c:pt>
                <c:pt idx="2373">
                  <c:v>430.63</c:v>
                </c:pt>
                <c:pt idx="2374">
                  <c:v>456.19</c:v>
                </c:pt>
                <c:pt idx="2375">
                  <c:v>512.75</c:v>
                </c:pt>
                <c:pt idx="2376">
                  <c:v>479.01</c:v>
                </c:pt>
                <c:pt idx="2377">
                  <c:v>510</c:v>
                </c:pt>
                <c:pt idx="2378">
                  <c:v>394</c:v>
                </c:pt>
                <c:pt idx="2379">
                  <c:v>543.43999999999949</c:v>
                </c:pt>
                <c:pt idx="2380">
                  <c:v>500</c:v>
                </c:pt>
                <c:pt idx="2381">
                  <c:v>468.57</c:v>
                </c:pt>
                <c:pt idx="2382">
                  <c:v>493.08</c:v>
                </c:pt>
                <c:pt idx="2383">
                  <c:v>514.15</c:v>
                </c:pt>
                <c:pt idx="2384">
                  <c:v>461.9</c:v>
                </c:pt>
                <c:pt idx="2385">
                  <c:v>508.28</c:v>
                </c:pt>
                <c:pt idx="2386">
                  <c:v>462.27</c:v>
                </c:pt>
                <c:pt idx="2387">
                  <c:v>476</c:v>
                </c:pt>
                <c:pt idx="2388">
                  <c:v>420</c:v>
                </c:pt>
                <c:pt idx="2389">
                  <c:v>471.6</c:v>
                </c:pt>
                <c:pt idx="2390">
                  <c:v>522.08000000000004</c:v>
                </c:pt>
                <c:pt idx="2391">
                  <c:v>503.59</c:v>
                </c:pt>
                <c:pt idx="2392">
                  <c:v>482.05</c:v>
                </c:pt>
                <c:pt idx="2393">
                  <c:v>481.82</c:v>
                </c:pt>
                <c:pt idx="2394">
                  <c:v>505.71</c:v>
                </c:pt>
                <c:pt idx="2395">
                  <c:v>508.89</c:v>
                </c:pt>
                <c:pt idx="2396">
                  <c:v>484.26</c:v>
                </c:pt>
                <c:pt idx="2397">
                  <c:v>453.85</c:v>
                </c:pt>
                <c:pt idx="2398">
                  <c:v>454.41999999999956</c:v>
                </c:pt>
                <c:pt idx="2399">
                  <c:v>505.66</c:v>
                </c:pt>
                <c:pt idx="2400">
                  <c:v>506.09</c:v>
                </c:pt>
                <c:pt idx="2401">
                  <c:v>443.57</c:v>
                </c:pt>
                <c:pt idx="2402">
                  <c:v>540</c:v>
                </c:pt>
                <c:pt idx="2403">
                  <c:v>511.19</c:v>
                </c:pt>
                <c:pt idx="2404">
                  <c:v>505.95</c:v>
                </c:pt>
                <c:pt idx="2405">
                  <c:v>509.94</c:v>
                </c:pt>
                <c:pt idx="2406">
                  <c:v>486.87</c:v>
                </c:pt>
                <c:pt idx="2407">
                  <c:v>503.91999999999956</c:v>
                </c:pt>
                <c:pt idx="2408">
                  <c:v>520</c:v>
                </c:pt>
                <c:pt idx="2409">
                  <c:v>539.66999999999996</c:v>
                </c:pt>
                <c:pt idx="2410">
                  <c:v>543.16</c:v>
                </c:pt>
                <c:pt idx="2411">
                  <c:v>486.5</c:v>
                </c:pt>
                <c:pt idx="2412">
                  <c:v>467.25</c:v>
                </c:pt>
                <c:pt idx="2413">
                  <c:v>501.84000000000032</c:v>
                </c:pt>
                <c:pt idx="2414">
                  <c:v>475.81</c:v>
                </c:pt>
                <c:pt idx="2415">
                  <c:v>523.47</c:v>
                </c:pt>
                <c:pt idx="2416">
                  <c:v>482.31</c:v>
                </c:pt>
                <c:pt idx="2417">
                  <c:v>449.19</c:v>
                </c:pt>
                <c:pt idx="2418">
                  <c:v>471.16</c:v>
                </c:pt>
                <c:pt idx="2419">
                  <c:v>447.06</c:v>
                </c:pt>
                <c:pt idx="2420">
                  <c:v>508.18</c:v>
                </c:pt>
                <c:pt idx="2421">
                  <c:v>467.88</c:v>
                </c:pt>
                <c:pt idx="2422">
                  <c:v>500.88</c:v>
                </c:pt>
                <c:pt idx="2423">
                  <c:v>469.1</c:v>
                </c:pt>
                <c:pt idx="2424">
                  <c:v>484.9</c:v>
                </c:pt>
                <c:pt idx="2425">
                  <c:v>485.4899999999995</c:v>
                </c:pt>
                <c:pt idx="2426">
                  <c:v>498</c:v>
                </c:pt>
                <c:pt idx="2427">
                  <c:v>480.61</c:v>
                </c:pt>
                <c:pt idx="2428">
                  <c:v>440</c:v>
                </c:pt>
                <c:pt idx="2429">
                  <c:v>493.51</c:v>
                </c:pt>
                <c:pt idx="2430">
                  <c:v>552.73</c:v>
                </c:pt>
                <c:pt idx="2431">
                  <c:v>487.68</c:v>
                </c:pt>
                <c:pt idx="2432">
                  <c:v>503.9299999999995</c:v>
                </c:pt>
                <c:pt idx="2433">
                  <c:v>467.37</c:v>
                </c:pt>
                <c:pt idx="2434">
                  <c:v>488.33</c:v>
                </c:pt>
                <c:pt idx="2435">
                  <c:v>501.25</c:v>
                </c:pt>
                <c:pt idx="2436">
                  <c:v>456</c:v>
                </c:pt>
                <c:pt idx="2437">
                  <c:v>496.41999999999956</c:v>
                </c:pt>
                <c:pt idx="2438">
                  <c:v>430</c:v>
                </c:pt>
                <c:pt idx="2439">
                  <c:v>483.11</c:v>
                </c:pt>
                <c:pt idx="2440">
                  <c:v>507.76</c:v>
                </c:pt>
                <c:pt idx="2441">
                  <c:v>488.83</c:v>
                </c:pt>
                <c:pt idx="2442">
                  <c:v>456.52</c:v>
                </c:pt>
                <c:pt idx="2443">
                  <c:v>487.76</c:v>
                </c:pt>
                <c:pt idx="2444">
                  <c:v>499.09</c:v>
                </c:pt>
                <c:pt idx="2445">
                  <c:v>514.5</c:v>
                </c:pt>
                <c:pt idx="2446">
                  <c:v>476.19</c:v>
                </c:pt>
                <c:pt idx="2447">
                  <c:v>502.94</c:v>
                </c:pt>
                <c:pt idx="2448">
                  <c:v>464.15000000000032</c:v>
                </c:pt>
                <c:pt idx="2449">
                  <c:v>475.9299999999995</c:v>
                </c:pt>
                <c:pt idx="2450">
                  <c:v>499.38</c:v>
                </c:pt>
                <c:pt idx="2451">
                  <c:v>520</c:v>
                </c:pt>
                <c:pt idx="2452">
                  <c:v>518.37</c:v>
                </c:pt>
                <c:pt idx="2453">
                  <c:v>528.45999999999947</c:v>
                </c:pt>
                <c:pt idx="2454">
                  <c:v>474.34000000000032</c:v>
                </c:pt>
                <c:pt idx="2455">
                  <c:v>521.70000000000005</c:v>
                </c:pt>
                <c:pt idx="2456">
                  <c:v>475</c:v>
                </c:pt>
                <c:pt idx="2457">
                  <c:v>469.19</c:v>
                </c:pt>
                <c:pt idx="2458">
                  <c:v>480.97999999999956</c:v>
                </c:pt>
                <c:pt idx="2459">
                  <c:v>506.15000000000032</c:v>
                </c:pt>
                <c:pt idx="2460">
                  <c:v>460</c:v>
                </c:pt>
                <c:pt idx="2461">
                  <c:v>482.56</c:v>
                </c:pt>
                <c:pt idx="2462">
                  <c:v>466.15000000000032</c:v>
                </c:pt>
                <c:pt idx="2463">
                  <c:v>517.6</c:v>
                </c:pt>
                <c:pt idx="2464">
                  <c:v>490.4299999999995</c:v>
                </c:pt>
                <c:pt idx="2465">
                  <c:v>446.90999999999963</c:v>
                </c:pt>
                <c:pt idx="2466">
                  <c:v>494.88</c:v>
                </c:pt>
                <c:pt idx="2467">
                  <c:v>467.24</c:v>
                </c:pt>
                <c:pt idx="2468">
                  <c:v>492.05</c:v>
                </c:pt>
                <c:pt idx="2469">
                  <c:v>486.67</c:v>
                </c:pt>
                <c:pt idx="2470">
                  <c:v>437.14000000000038</c:v>
                </c:pt>
                <c:pt idx="2471">
                  <c:v>504.44</c:v>
                </c:pt>
                <c:pt idx="2472">
                  <c:v>494.28999999999957</c:v>
                </c:pt>
                <c:pt idx="2473">
                  <c:v>473.87</c:v>
                </c:pt>
                <c:pt idx="2474">
                  <c:v>469.67</c:v>
                </c:pt>
                <c:pt idx="2475">
                  <c:v>500.95</c:v>
                </c:pt>
                <c:pt idx="2476">
                  <c:v>498.21999999999969</c:v>
                </c:pt>
                <c:pt idx="2477">
                  <c:v>445</c:v>
                </c:pt>
                <c:pt idx="2478">
                  <c:v>478.55</c:v>
                </c:pt>
                <c:pt idx="2479">
                  <c:v>468.28999999999957</c:v>
                </c:pt>
                <c:pt idx="2480">
                  <c:v>518.05999999999949</c:v>
                </c:pt>
                <c:pt idx="2481">
                  <c:v>510.59</c:v>
                </c:pt>
                <c:pt idx="2482">
                  <c:v>484.11</c:v>
                </c:pt>
                <c:pt idx="2483">
                  <c:v>450</c:v>
                </c:pt>
                <c:pt idx="2484">
                  <c:v>497.66</c:v>
                </c:pt>
                <c:pt idx="2485">
                  <c:v>430</c:v>
                </c:pt>
                <c:pt idx="2486">
                  <c:v>489.78</c:v>
                </c:pt>
                <c:pt idx="2487">
                  <c:v>512</c:v>
                </c:pt>
                <c:pt idx="2488">
                  <c:v>485.71</c:v>
                </c:pt>
                <c:pt idx="2489">
                  <c:v>529.63</c:v>
                </c:pt>
                <c:pt idx="2490">
                  <c:v>483.59</c:v>
                </c:pt>
                <c:pt idx="2491">
                  <c:v>481.33</c:v>
                </c:pt>
                <c:pt idx="2492">
                  <c:v>489.09</c:v>
                </c:pt>
                <c:pt idx="2493">
                  <c:v>516.91999999999996</c:v>
                </c:pt>
                <c:pt idx="2494">
                  <c:v>513.32999999999947</c:v>
                </c:pt>
                <c:pt idx="2495">
                  <c:v>466.19</c:v>
                </c:pt>
                <c:pt idx="2496">
                  <c:v>523.76</c:v>
                </c:pt>
                <c:pt idx="2497">
                  <c:v>464.94</c:v>
                </c:pt>
                <c:pt idx="2498">
                  <c:v>470.5</c:v>
                </c:pt>
                <c:pt idx="2499">
                  <c:v>463.33</c:v>
                </c:pt>
                <c:pt idx="2500">
                  <c:v>449.52</c:v>
                </c:pt>
                <c:pt idx="2501">
                  <c:v>524.27000000000055</c:v>
                </c:pt>
                <c:pt idx="2502">
                  <c:v>500.86</c:v>
                </c:pt>
                <c:pt idx="2503">
                  <c:v>468.46</c:v>
                </c:pt>
                <c:pt idx="2504">
                  <c:v>479.15000000000032</c:v>
                </c:pt>
                <c:pt idx="2505">
                  <c:v>477.6</c:v>
                </c:pt>
                <c:pt idx="2506">
                  <c:v>483.89</c:v>
                </c:pt>
                <c:pt idx="2507">
                  <c:v>535.45999999999947</c:v>
                </c:pt>
                <c:pt idx="2508">
                  <c:v>499.35</c:v>
                </c:pt>
                <c:pt idx="2509">
                  <c:v>433.75</c:v>
                </c:pt>
                <c:pt idx="2510">
                  <c:v>522.8599999999991</c:v>
                </c:pt>
                <c:pt idx="2511">
                  <c:v>490.1</c:v>
                </c:pt>
                <c:pt idx="2512">
                  <c:v>515.71</c:v>
                </c:pt>
                <c:pt idx="2513">
                  <c:v>509.6</c:v>
                </c:pt>
                <c:pt idx="2514">
                  <c:v>500.32</c:v>
                </c:pt>
                <c:pt idx="2515">
                  <c:v>495.14000000000038</c:v>
                </c:pt>
                <c:pt idx="2516">
                  <c:v>446.28999999999957</c:v>
                </c:pt>
                <c:pt idx="2517">
                  <c:v>484.46999999999969</c:v>
                </c:pt>
                <c:pt idx="2518">
                  <c:v>460.90999999999963</c:v>
                </c:pt>
                <c:pt idx="2519">
                  <c:v>512.81999999999948</c:v>
                </c:pt>
                <c:pt idx="2520">
                  <c:v>478.39</c:v>
                </c:pt>
                <c:pt idx="2521">
                  <c:v>467.72999999999956</c:v>
                </c:pt>
                <c:pt idx="2522">
                  <c:v>498.4</c:v>
                </c:pt>
                <c:pt idx="2523">
                  <c:v>504.19</c:v>
                </c:pt>
                <c:pt idx="2524">
                  <c:v>468.28999999999957</c:v>
                </c:pt>
                <c:pt idx="2525">
                  <c:v>545.71</c:v>
                </c:pt>
                <c:pt idx="2526">
                  <c:v>547.23</c:v>
                </c:pt>
                <c:pt idx="2527">
                  <c:v>475.28</c:v>
                </c:pt>
                <c:pt idx="2528">
                  <c:v>482.55</c:v>
                </c:pt>
                <c:pt idx="2529">
                  <c:v>522.55999999999949</c:v>
                </c:pt>
                <c:pt idx="2530">
                  <c:v>488.85</c:v>
                </c:pt>
                <c:pt idx="2531">
                  <c:v>521.04999999999939</c:v>
                </c:pt>
                <c:pt idx="2532">
                  <c:v>527.53</c:v>
                </c:pt>
                <c:pt idx="2533">
                  <c:v>446.53</c:v>
                </c:pt>
                <c:pt idx="2534">
                  <c:v>485.95</c:v>
                </c:pt>
                <c:pt idx="2535">
                  <c:v>519.30999999999949</c:v>
                </c:pt>
                <c:pt idx="2536">
                  <c:v>498</c:v>
                </c:pt>
                <c:pt idx="2537">
                  <c:v>468</c:v>
                </c:pt>
                <c:pt idx="2538">
                  <c:v>458.4</c:v>
                </c:pt>
                <c:pt idx="2539">
                  <c:v>520</c:v>
                </c:pt>
                <c:pt idx="2540">
                  <c:v>466</c:v>
                </c:pt>
                <c:pt idx="2541">
                  <c:v>509.57</c:v>
                </c:pt>
                <c:pt idx="2542">
                  <c:v>463.33</c:v>
                </c:pt>
                <c:pt idx="2543">
                  <c:v>484.90999999999963</c:v>
                </c:pt>
                <c:pt idx="2544">
                  <c:v>443.81</c:v>
                </c:pt>
                <c:pt idx="2545">
                  <c:v>447.74</c:v>
                </c:pt>
                <c:pt idx="2546">
                  <c:v>507.84000000000032</c:v>
                </c:pt>
                <c:pt idx="2547">
                  <c:v>473.21</c:v>
                </c:pt>
                <c:pt idx="2548">
                  <c:v>426.91999999999956</c:v>
                </c:pt>
                <c:pt idx="2549">
                  <c:v>455.05</c:v>
                </c:pt>
                <c:pt idx="2550">
                  <c:v>511.28</c:v>
                </c:pt>
                <c:pt idx="2551">
                  <c:v>516.87</c:v>
                </c:pt>
                <c:pt idx="2552">
                  <c:v>489.71</c:v>
                </c:pt>
                <c:pt idx="2553">
                  <c:v>469.45</c:v>
                </c:pt>
                <c:pt idx="2554">
                  <c:v>469.75</c:v>
                </c:pt>
                <c:pt idx="2555">
                  <c:v>456.1</c:v>
                </c:pt>
                <c:pt idx="2556">
                  <c:v>486.51</c:v>
                </c:pt>
                <c:pt idx="2557">
                  <c:v>482.27</c:v>
                </c:pt>
                <c:pt idx="2558">
                  <c:v>510</c:v>
                </c:pt>
                <c:pt idx="2559">
                  <c:v>541.78000000000054</c:v>
                </c:pt>
                <c:pt idx="2560">
                  <c:v>525.30999999999949</c:v>
                </c:pt>
                <c:pt idx="2561">
                  <c:v>482.74</c:v>
                </c:pt>
                <c:pt idx="2562">
                  <c:v>493.58</c:v>
                </c:pt>
                <c:pt idx="2563">
                  <c:v>490.66</c:v>
                </c:pt>
                <c:pt idx="2564">
                  <c:v>502.05</c:v>
                </c:pt>
                <c:pt idx="2565">
                  <c:v>482.55</c:v>
                </c:pt>
                <c:pt idx="2566">
                  <c:v>507.21999999999969</c:v>
                </c:pt>
                <c:pt idx="2567">
                  <c:v>488.57</c:v>
                </c:pt>
                <c:pt idx="2568">
                  <c:v>484.44</c:v>
                </c:pt>
                <c:pt idx="2569">
                  <c:v>499.18</c:v>
                </c:pt>
                <c:pt idx="2570">
                  <c:v>470</c:v>
                </c:pt>
                <c:pt idx="2571">
                  <c:v>506.46999999999969</c:v>
                </c:pt>
                <c:pt idx="2572">
                  <c:v>504.95</c:v>
                </c:pt>
                <c:pt idx="2573">
                  <c:v>508.46</c:v>
                </c:pt>
                <c:pt idx="2574">
                  <c:v>475.03</c:v>
                </c:pt>
                <c:pt idx="2575">
                  <c:v>509.66</c:v>
                </c:pt>
                <c:pt idx="2576">
                  <c:v>498.86</c:v>
                </c:pt>
                <c:pt idx="2577">
                  <c:v>465.41999999999956</c:v>
                </c:pt>
                <c:pt idx="2578">
                  <c:v>459.13</c:v>
                </c:pt>
                <c:pt idx="2579">
                  <c:v>475.15000000000032</c:v>
                </c:pt>
                <c:pt idx="2580">
                  <c:v>497.14000000000038</c:v>
                </c:pt>
                <c:pt idx="2581">
                  <c:v>484.44</c:v>
                </c:pt>
                <c:pt idx="2582">
                  <c:v>413.1</c:v>
                </c:pt>
                <c:pt idx="2583">
                  <c:v>488</c:v>
                </c:pt>
                <c:pt idx="2584">
                  <c:v>471.58</c:v>
                </c:pt>
                <c:pt idx="2585">
                  <c:v>507.27</c:v>
                </c:pt>
                <c:pt idx="2586">
                  <c:v>489.3</c:v>
                </c:pt>
                <c:pt idx="2587">
                  <c:v>480</c:v>
                </c:pt>
                <c:pt idx="2588">
                  <c:v>507.5</c:v>
                </c:pt>
                <c:pt idx="2589">
                  <c:v>484.44</c:v>
                </c:pt>
                <c:pt idx="2590">
                  <c:v>529.05999999999949</c:v>
                </c:pt>
                <c:pt idx="2591">
                  <c:v>460</c:v>
                </c:pt>
                <c:pt idx="2592">
                  <c:v>485.97999999999956</c:v>
                </c:pt>
                <c:pt idx="2593">
                  <c:v>471.56</c:v>
                </c:pt>
                <c:pt idx="2594">
                  <c:v>485.28999999999957</c:v>
                </c:pt>
                <c:pt idx="2595">
                  <c:v>496.4299999999995</c:v>
                </c:pt>
                <c:pt idx="2596">
                  <c:v>504.11</c:v>
                </c:pt>
                <c:pt idx="2597">
                  <c:v>466.9</c:v>
                </c:pt>
                <c:pt idx="2598">
                  <c:v>487.33</c:v>
                </c:pt>
                <c:pt idx="2599">
                  <c:v>523.29999999999995</c:v>
                </c:pt>
                <c:pt idx="2600">
                  <c:v>454.87</c:v>
                </c:pt>
                <c:pt idx="2601">
                  <c:v>509.9299999999995</c:v>
                </c:pt>
                <c:pt idx="2602">
                  <c:v>465.97999999999956</c:v>
                </c:pt>
                <c:pt idx="2603">
                  <c:v>575.44999999999948</c:v>
                </c:pt>
                <c:pt idx="2604">
                  <c:v>449.63</c:v>
                </c:pt>
                <c:pt idx="2605">
                  <c:v>500.76</c:v>
                </c:pt>
                <c:pt idx="2606">
                  <c:v>470.56</c:v>
                </c:pt>
                <c:pt idx="2607">
                  <c:v>500</c:v>
                </c:pt>
                <c:pt idx="2608">
                  <c:v>500.74</c:v>
                </c:pt>
                <c:pt idx="2609">
                  <c:v>460</c:v>
                </c:pt>
                <c:pt idx="2610">
                  <c:v>464.83</c:v>
                </c:pt>
                <c:pt idx="2611">
                  <c:v>484.17</c:v>
                </c:pt>
                <c:pt idx="2612">
                  <c:v>420.67</c:v>
                </c:pt>
                <c:pt idx="2613">
                  <c:v>484.62</c:v>
                </c:pt>
                <c:pt idx="2614">
                  <c:v>473.33</c:v>
                </c:pt>
                <c:pt idx="2615">
                  <c:v>513</c:v>
                </c:pt>
                <c:pt idx="2616">
                  <c:v>504</c:v>
                </c:pt>
                <c:pt idx="2617">
                  <c:v>491.67</c:v>
                </c:pt>
                <c:pt idx="2618">
                  <c:v>488.57</c:v>
                </c:pt>
                <c:pt idx="2619">
                  <c:v>473.9299999999995</c:v>
                </c:pt>
                <c:pt idx="2620">
                  <c:v>476.52</c:v>
                </c:pt>
                <c:pt idx="2621">
                  <c:v>512.12</c:v>
                </c:pt>
                <c:pt idx="2622">
                  <c:v>493.64000000000038</c:v>
                </c:pt>
                <c:pt idx="2623">
                  <c:v>450.47999999999956</c:v>
                </c:pt>
                <c:pt idx="2624">
                  <c:v>464.52</c:v>
                </c:pt>
                <c:pt idx="2625">
                  <c:v>490</c:v>
                </c:pt>
                <c:pt idx="2626">
                  <c:v>507.78</c:v>
                </c:pt>
                <c:pt idx="2627">
                  <c:v>517.11</c:v>
                </c:pt>
                <c:pt idx="2628">
                  <c:v>474.2</c:v>
                </c:pt>
                <c:pt idx="2629">
                  <c:v>547.27000000000055</c:v>
                </c:pt>
                <c:pt idx="2630">
                  <c:v>507.4899999999995</c:v>
                </c:pt>
                <c:pt idx="2631">
                  <c:v>457.04</c:v>
                </c:pt>
                <c:pt idx="2632">
                  <c:v>435</c:v>
                </c:pt>
                <c:pt idx="2633">
                  <c:v>453.1</c:v>
                </c:pt>
                <c:pt idx="2634">
                  <c:v>502.37</c:v>
                </c:pt>
                <c:pt idx="2635">
                  <c:v>480.53</c:v>
                </c:pt>
                <c:pt idx="2636">
                  <c:v>503.33</c:v>
                </c:pt>
                <c:pt idx="2637">
                  <c:v>500.94</c:v>
                </c:pt>
                <c:pt idx="2638">
                  <c:v>482.26</c:v>
                </c:pt>
                <c:pt idx="2639">
                  <c:v>465.9299999999995</c:v>
                </c:pt>
                <c:pt idx="2640">
                  <c:v>483.85</c:v>
                </c:pt>
                <c:pt idx="2641">
                  <c:v>446</c:v>
                </c:pt>
                <c:pt idx="2642">
                  <c:v>473.72999999999956</c:v>
                </c:pt>
                <c:pt idx="2643">
                  <c:v>491.22999999999956</c:v>
                </c:pt>
                <c:pt idx="2644">
                  <c:v>490.96999999999969</c:v>
                </c:pt>
                <c:pt idx="2645">
                  <c:v>482.86</c:v>
                </c:pt>
                <c:pt idx="2646">
                  <c:v>487.74</c:v>
                </c:pt>
                <c:pt idx="2647">
                  <c:v>453.95</c:v>
                </c:pt>
                <c:pt idx="2648">
                  <c:v>469.19</c:v>
                </c:pt>
                <c:pt idx="2649">
                  <c:v>496.22999999999956</c:v>
                </c:pt>
                <c:pt idx="2650">
                  <c:v>504.46999999999969</c:v>
                </c:pt>
                <c:pt idx="2651">
                  <c:v>519.13</c:v>
                </c:pt>
                <c:pt idx="2652">
                  <c:v>517.89</c:v>
                </c:pt>
                <c:pt idx="2653">
                  <c:v>500.51</c:v>
                </c:pt>
                <c:pt idx="2654">
                  <c:v>471.22999999999956</c:v>
                </c:pt>
                <c:pt idx="2655">
                  <c:v>463.39</c:v>
                </c:pt>
                <c:pt idx="2656">
                  <c:v>484.76</c:v>
                </c:pt>
                <c:pt idx="2657">
                  <c:v>514.4</c:v>
                </c:pt>
                <c:pt idx="2658">
                  <c:v>494</c:v>
                </c:pt>
                <c:pt idx="2659">
                  <c:v>469.68</c:v>
                </c:pt>
                <c:pt idx="2660">
                  <c:v>476.12</c:v>
                </c:pt>
                <c:pt idx="2661">
                  <c:v>527.78000000000054</c:v>
                </c:pt>
                <c:pt idx="2662">
                  <c:v>464.9299999999995</c:v>
                </c:pt>
                <c:pt idx="2663">
                  <c:v>459.75</c:v>
                </c:pt>
                <c:pt idx="2664">
                  <c:v>501.87</c:v>
                </c:pt>
                <c:pt idx="2665">
                  <c:v>491.71999999999969</c:v>
                </c:pt>
                <c:pt idx="2666">
                  <c:v>473.33</c:v>
                </c:pt>
                <c:pt idx="2667">
                  <c:v>496.96</c:v>
                </c:pt>
                <c:pt idx="2668">
                  <c:v>498.4</c:v>
                </c:pt>
                <c:pt idx="2669">
                  <c:v>464.31</c:v>
                </c:pt>
                <c:pt idx="2670">
                  <c:v>488.41999999999956</c:v>
                </c:pt>
                <c:pt idx="2671">
                  <c:v>478.9899999999995</c:v>
                </c:pt>
                <c:pt idx="2672">
                  <c:v>524.43999999999949</c:v>
                </c:pt>
                <c:pt idx="2673">
                  <c:v>452.91999999999956</c:v>
                </c:pt>
                <c:pt idx="2674">
                  <c:v>494.94</c:v>
                </c:pt>
                <c:pt idx="2675">
                  <c:v>511.18</c:v>
                </c:pt>
                <c:pt idx="2676">
                  <c:v>465.52</c:v>
                </c:pt>
                <c:pt idx="2677">
                  <c:v>445.28999999999957</c:v>
                </c:pt>
                <c:pt idx="2678">
                  <c:v>469.06</c:v>
                </c:pt>
                <c:pt idx="2679">
                  <c:v>495.78999999999957</c:v>
                </c:pt>
                <c:pt idx="2680">
                  <c:v>501.11</c:v>
                </c:pt>
                <c:pt idx="2681">
                  <c:v>487.5</c:v>
                </c:pt>
                <c:pt idx="2682">
                  <c:v>475.09</c:v>
                </c:pt>
                <c:pt idx="2683">
                  <c:v>476.67</c:v>
                </c:pt>
                <c:pt idx="2684">
                  <c:v>471.35</c:v>
                </c:pt>
                <c:pt idx="2685">
                  <c:v>472.11</c:v>
                </c:pt>
                <c:pt idx="2686">
                  <c:v>543.64</c:v>
                </c:pt>
                <c:pt idx="2687">
                  <c:v>501.09</c:v>
                </c:pt>
                <c:pt idx="2688">
                  <c:v>455</c:v>
                </c:pt>
                <c:pt idx="2689">
                  <c:v>486.58</c:v>
                </c:pt>
                <c:pt idx="2690">
                  <c:v>467.07</c:v>
                </c:pt>
                <c:pt idx="2691">
                  <c:v>550.66999999999996</c:v>
                </c:pt>
                <c:pt idx="2692">
                  <c:v>467.78</c:v>
                </c:pt>
                <c:pt idx="2693">
                  <c:v>443</c:v>
                </c:pt>
                <c:pt idx="2694">
                  <c:v>472.31</c:v>
                </c:pt>
                <c:pt idx="2695">
                  <c:v>471.96999999999969</c:v>
                </c:pt>
                <c:pt idx="2696">
                  <c:v>514.76</c:v>
                </c:pt>
                <c:pt idx="2697">
                  <c:v>473.4299999999995</c:v>
                </c:pt>
                <c:pt idx="2698">
                  <c:v>524</c:v>
                </c:pt>
                <c:pt idx="2699">
                  <c:v>461.54</c:v>
                </c:pt>
                <c:pt idx="2700">
                  <c:v>494.22999999999956</c:v>
                </c:pt>
                <c:pt idx="2701">
                  <c:v>461.05</c:v>
                </c:pt>
                <c:pt idx="2702">
                  <c:v>481.76</c:v>
                </c:pt>
                <c:pt idx="2703">
                  <c:v>462.04</c:v>
                </c:pt>
                <c:pt idx="2704">
                  <c:v>475</c:v>
                </c:pt>
                <c:pt idx="2705">
                  <c:v>460.51</c:v>
                </c:pt>
                <c:pt idx="2706">
                  <c:v>490</c:v>
                </c:pt>
                <c:pt idx="2707">
                  <c:v>453.13</c:v>
                </c:pt>
                <c:pt idx="2708">
                  <c:v>514.8599999999991</c:v>
                </c:pt>
                <c:pt idx="2709">
                  <c:v>466.45</c:v>
                </c:pt>
                <c:pt idx="2710">
                  <c:v>460</c:v>
                </c:pt>
                <c:pt idx="2711">
                  <c:v>508</c:v>
                </c:pt>
                <c:pt idx="2712">
                  <c:v>492.13</c:v>
                </c:pt>
                <c:pt idx="2713">
                  <c:v>449.4899999999995</c:v>
                </c:pt>
                <c:pt idx="2714">
                  <c:v>586</c:v>
                </c:pt>
                <c:pt idx="2715">
                  <c:v>475.41999999999956</c:v>
                </c:pt>
                <c:pt idx="2716">
                  <c:v>437.14000000000038</c:v>
                </c:pt>
                <c:pt idx="2717">
                  <c:v>444.34000000000032</c:v>
                </c:pt>
                <c:pt idx="2718">
                  <c:v>413.57</c:v>
                </c:pt>
                <c:pt idx="2719">
                  <c:v>477.89</c:v>
                </c:pt>
                <c:pt idx="2720">
                  <c:v>450</c:v>
                </c:pt>
                <c:pt idx="2721">
                  <c:v>480.77</c:v>
                </c:pt>
                <c:pt idx="2722">
                  <c:v>493.03</c:v>
                </c:pt>
                <c:pt idx="2723">
                  <c:v>445.56</c:v>
                </c:pt>
                <c:pt idx="2724">
                  <c:v>466.61</c:v>
                </c:pt>
                <c:pt idx="2725">
                  <c:v>454.21</c:v>
                </c:pt>
                <c:pt idx="2726">
                  <c:v>497.06</c:v>
                </c:pt>
                <c:pt idx="2727">
                  <c:v>474.55</c:v>
                </c:pt>
                <c:pt idx="2728">
                  <c:v>487.38</c:v>
                </c:pt>
                <c:pt idx="2729">
                  <c:v>428.41999999999956</c:v>
                </c:pt>
                <c:pt idx="2730">
                  <c:v>467.19</c:v>
                </c:pt>
                <c:pt idx="2731">
                  <c:v>486.4</c:v>
                </c:pt>
                <c:pt idx="2732">
                  <c:v>500</c:v>
                </c:pt>
                <c:pt idx="2733">
                  <c:v>481.08</c:v>
                </c:pt>
                <c:pt idx="2734">
                  <c:v>467.08</c:v>
                </c:pt>
                <c:pt idx="2735">
                  <c:v>438.75</c:v>
                </c:pt>
                <c:pt idx="2736">
                  <c:v>490.56</c:v>
                </c:pt>
                <c:pt idx="2737">
                  <c:v>511.96</c:v>
                </c:pt>
                <c:pt idx="2738">
                  <c:v>495.56</c:v>
                </c:pt>
                <c:pt idx="2739">
                  <c:v>453.77</c:v>
                </c:pt>
                <c:pt idx="2740">
                  <c:v>498.89</c:v>
                </c:pt>
                <c:pt idx="2741">
                  <c:v>471.97999999999956</c:v>
                </c:pt>
                <c:pt idx="2742">
                  <c:v>510.59</c:v>
                </c:pt>
                <c:pt idx="2743">
                  <c:v>491.28</c:v>
                </c:pt>
                <c:pt idx="2744">
                  <c:v>455</c:v>
                </c:pt>
                <c:pt idx="2745">
                  <c:v>498.33</c:v>
                </c:pt>
                <c:pt idx="2746">
                  <c:v>510.24</c:v>
                </c:pt>
                <c:pt idx="2747">
                  <c:v>480.69</c:v>
                </c:pt>
                <c:pt idx="2748">
                  <c:v>501.04</c:v>
                </c:pt>
                <c:pt idx="2749">
                  <c:v>430.47999999999956</c:v>
                </c:pt>
                <c:pt idx="2750">
                  <c:v>501.2</c:v>
                </c:pt>
                <c:pt idx="2751">
                  <c:v>491.9299999999995</c:v>
                </c:pt>
                <c:pt idx="2752">
                  <c:v>483.21</c:v>
                </c:pt>
                <c:pt idx="2753">
                  <c:v>493.62</c:v>
                </c:pt>
                <c:pt idx="2754">
                  <c:v>490.89</c:v>
                </c:pt>
                <c:pt idx="2755">
                  <c:v>452.57</c:v>
                </c:pt>
                <c:pt idx="2756">
                  <c:v>461.11</c:v>
                </c:pt>
                <c:pt idx="2757">
                  <c:v>524.71</c:v>
                </c:pt>
                <c:pt idx="2758">
                  <c:v>521.54</c:v>
                </c:pt>
                <c:pt idx="2759">
                  <c:v>475.86</c:v>
                </c:pt>
                <c:pt idx="2760">
                  <c:v>541.70000000000005</c:v>
                </c:pt>
                <c:pt idx="2761">
                  <c:v>486.5</c:v>
                </c:pt>
                <c:pt idx="2762">
                  <c:v>475</c:v>
                </c:pt>
                <c:pt idx="2763">
                  <c:v>468.74</c:v>
                </c:pt>
                <c:pt idx="2764">
                  <c:v>460.37</c:v>
                </c:pt>
                <c:pt idx="2765">
                  <c:v>487.35</c:v>
                </c:pt>
                <c:pt idx="2766">
                  <c:v>487.5</c:v>
                </c:pt>
                <c:pt idx="2767">
                  <c:v>483.54</c:v>
                </c:pt>
                <c:pt idx="2768">
                  <c:v>446.67</c:v>
                </c:pt>
                <c:pt idx="2769">
                  <c:v>452.17</c:v>
                </c:pt>
                <c:pt idx="2770">
                  <c:v>440</c:v>
                </c:pt>
                <c:pt idx="2771">
                  <c:v>461.64000000000038</c:v>
                </c:pt>
                <c:pt idx="2772">
                  <c:v>483.6</c:v>
                </c:pt>
                <c:pt idx="2773">
                  <c:v>527.59</c:v>
                </c:pt>
                <c:pt idx="2774">
                  <c:v>494.71</c:v>
                </c:pt>
                <c:pt idx="2775">
                  <c:v>498.82</c:v>
                </c:pt>
                <c:pt idx="2776">
                  <c:v>537.8599999999991</c:v>
                </c:pt>
                <c:pt idx="2777">
                  <c:v>511.2</c:v>
                </c:pt>
                <c:pt idx="2778">
                  <c:v>511.94</c:v>
                </c:pt>
                <c:pt idx="2779">
                  <c:v>472.82</c:v>
                </c:pt>
                <c:pt idx="2780">
                  <c:v>494.39</c:v>
                </c:pt>
                <c:pt idx="2781">
                  <c:v>526.04999999999939</c:v>
                </c:pt>
                <c:pt idx="2782">
                  <c:v>472.96</c:v>
                </c:pt>
                <c:pt idx="2783">
                  <c:v>478.64000000000038</c:v>
                </c:pt>
                <c:pt idx="2784">
                  <c:v>471.52</c:v>
                </c:pt>
                <c:pt idx="2785">
                  <c:v>509.6</c:v>
                </c:pt>
                <c:pt idx="2786">
                  <c:v>473.62</c:v>
                </c:pt>
                <c:pt idx="2787">
                  <c:v>510.55</c:v>
                </c:pt>
                <c:pt idx="2788">
                  <c:v>504.55</c:v>
                </c:pt>
                <c:pt idx="2789">
                  <c:v>454.12</c:v>
                </c:pt>
                <c:pt idx="2790">
                  <c:v>512.61</c:v>
                </c:pt>
                <c:pt idx="2791">
                  <c:v>488.75</c:v>
                </c:pt>
                <c:pt idx="2792">
                  <c:v>465.87</c:v>
                </c:pt>
                <c:pt idx="2793">
                  <c:v>459.25</c:v>
                </c:pt>
                <c:pt idx="2794">
                  <c:v>550</c:v>
                </c:pt>
                <c:pt idx="2795">
                  <c:v>493.36</c:v>
                </c:pt>
                <c:pt idx="2796">
                  <c:v>477.08</c:v>
                </c:pt>
                <c:pt idx="2797">
                  <c:v>486.72999999999956</c:v>
                </c:pt>
                <c:pt idx="2798">
                  <c:v>470.96999999999969</c:v>
                </c:pt>
                <c:pt idx="2799">
                  <c:v>473.18</c:v>
                </c:pt>
                <c:pt idx="2800">
                  <c:v>487.90999999999963</c:v>
                </c:pt>
                <c:pt idx="2801">
                  <c:v>443.65000000000032</c:v>
                </c:pt>
                <c:pt idx="2802">
                  <c:v>495.45</c:v>
                </c:pt>
                <c:pt idx="2803">
                  <c:v>495.91999999999956</c:v>
                </c:pt>
                <c:pt idx="2804">
                  <c:v>522.64</c:v>
                </c:pt>
                <c:pt idx="2805">
                  <c:v>480</c:v>
                </c:pt>
                <c:pt idx="2806">
                  <c:v>469.86</c:v>
                </c:pt>
                <c:pt idx="2807">
                  <c:v>500</c:v>
                </c:pt>
                <c:pt idx="2808">
                  <c:v>481.40999999999963</c:v>
                </c:pt>
                <c:pt idx="2809">
                  <c:v>472.13</c:v>
                </c:pt>
                <c:pt idx="2810">
                  <c:v>501.63</c:v>
                </c:pt>
                <c:pt idx="2811">
                  <c:v>481.51</c:v>
                </c:pt>
                <c:pt idx="2812">
                  <c:v>438.64000000000038</c:v>
                </c:pt>
                <c:pt idx="2813">
                  <c:v>472.40999999999963</c:v>
                </c:pt>
                <c:pt idx="2814">
                  <c:v>491.56</c:v>
                </c:pt>
                <c:pt idx="2815">
                  <c:v>489.46999999999969</c:v>
                </c:pt>
                <c:pt idx="2816">
                  <c:v>502.56</c:v>
                </c:pt>
                <c:pt idx="2817">
                  <c:v>479.18</c:v>
                </c:pt>
                <c:pt idx="2818">
                  <c:v>451.25</c:v>
                </c:pt>
                <c:pt idx="2819">
                  <c:v>501.76</c:v>
                </c:pt>
                <c:pt idx="2820">
                  <c:v>452.65000000000032</c:v>
                </c:pt>
                <c:pt idx="2821">
                  <c:v>479.18</c:v>
                </c:pt>
                <c:pt idx="2822">
                  <c:v>437.78</c:v>
                </c:pt>
                <c:pt idx="2823">
                  <c:v>477.06</c:v>
                </c:pt>
                <c:pt idx="2824">
                  <c:v>462.75</c:v>
                </c:pt>
                <c:pt idx="2825">
                  <c:v>543.24</c:v>
                </c:pt>
                <c:pt idx="2826">
                  <c:v>477.65000000000032</c:v>
                </c:pt>
                <c:pt idx="2827">
                  <c:v>455.86</c:v>
                </c:pt>
                <c:pt idx="2828">
                  <c:v>479.55</c:v>
                </c:pt>
                <c:pt idx="2829">
                  <c:v>498.18</c:v>
                </c:pt>
                <c:pt idx="2830">
                  <c:v>481.02</c:v>
                </c:pt>
                <c:pt idx="2831">
                  <c:v>520.65</c:v>
                </c:pt>
                <c:pt idx="2832">
                  <c:v>475.54</c:v>
                </c:pt>
                <c:pt idx="2833">
                  <c:v>493.04</c:v>
                </c:pt>
                <c:pt idx="2834">
                  <c:v>460.75</c:v>
                </c:pt>
                <c:pt idx="2835">
                  <c:v>537.69000000000005</c:v>
                </c:pt>
                <c:pt idx="2836">
                  <c:v>526.23</c:v>
                </c:pt>
                <c:pt idx="2837">
                  <c:v>490</c:v>
                </c:pt>
                <c:pt idx="2838">
                  <c:v>482.39</c:v>
                </c:pt>
                <c:pt idx="2839">
                  <c:v>466.3</c:v>
                </c:pt>
                <c:pt idx="2840">
                  <c:v>529.63</c:v>
                </c:pt>
                <c:pt idx="2841">
                  <c:v>493.97999999999956</c:v>
                </c:pt>
                <c:pt idx="2842">
                  <c:v>461.21</c:v>
                </c:pt>
                <c:pt idx="2843">
                  <c:v>468.06</c:v>
                </c:pt>
                <c:pt idx="2844">
                  <c:v>518.45999999999947</c:v>
                </c:pt>
                <c:pt idx="2845">
                  <c:v>487</c:v>
                </c:pt>
                <c:pt idx="2846">
                  <c:v>456.67</c:v>
                </c:pt>
                <c:pt idx="2847">
                  <c:v>523.84999999999911</c:v>
                </c:pt>
                <c:pt idx="2848">
                  <c:v>477.14000000000038</c:v>
                </c:pt>
                <c:pt idx="2849">
                  <c:v>452.06</c:v>
                </c:pt>
                <c:pt idx="2850">
                  <c:v>475.24</c:v>
                </c:pt>
                <c:pt idx="2851">
                  <c:v>510</c:v>
                </c:pt>
                <c:pt idx="2852">
                  <c:v>474.5</c:v>
                </c:pt>
                <c:pt idx="2853">
                  <c:v>482.21999999999969</c:v>
                </c:pt>
                <c:pt idx="2854">
                  <c:v>453.6</c:v>
                </c:pt>
                <c:pt idx="2855">
                  <c:v>471.67</c:v>
                </c:pt>
                <c:pt idx="2856">
                  <c:v>500.62</c:v>
                </c:pt>
                <c:pt idx="2857">
                  <c:v>498.13</c:v>
                </c:pt>
                <c:pt idx="2858">
                  <c:v>465.26</c:v>
                </c:pt>
                <c:pt idx="2859">
                  <c:v>489.3</c:v>
                </c:pt>
                <c:pt idx="2860">
                  <c:v>512.83999999999946</c:v>
                </c:pt>
                <c:pt idx="2861">
                  <c:v>523.44999999999948</c:v>
                </c:pt>
                <c:pt idx="2862">
                  <c:v>520.57000000000005</c:v>
                </c:pt>
                <c:pt idx="2863">
                  <c:v>488.75</c:v>
                </c:pt>
                <c:pt idx="2864">
                  <c:v>486</c:v>
                </c:pt>
                <c:pt idx="2865">
                  <c:v>468.18</c:v>
                </c:pt>
                <c:pt idx="2866">
                  <c:v>490.4899999999995</c:v>
                </c:pt>
                <c:pt idx="2867">
                  <c:v>471.35</c:v>
                </c:pt>
                <c:pt idx="2868">
                  <c:v>491.21</c:v>
                </c:pt>
                <c:pt idx="2869">
                  <c:v>485.83</c:v>
                </c:pt>
                <c:pt idx="2870">
                  <c:v>447.69</c:v>
                </c:pt>
                <c:pt idx="2871">
                  <c:v>472.45</c:v>
                </c:pt>
                <c:pt idx="2872">
                  <c:v>457</c:v>
                </c:pt>
                <c:pt idx="2873">
                  <c:v>484.83</c:v>
                </c:pt>
                <c:pt idx="2874">
                  <c:v>468.75</c:v>
                </c:pt>
                <c:pt idx="2875">
                  <c:v>451.25</c:v>
                </c:pt>
                <c:pt idx="2876">
                  <c:v>465.16</c:v>
                </c:pt>
                <c:pt idx="2877">
                  <c:v>490.59</c:v>
                </c:pt>
                <c:pt idx="2878">
                  <c:v>489.52</c:v>
                </c:pt>
                <c:pt idx="2879">
                  <c:v>461.91999999999956</c:v>
                </c:pt>
                <c:pt idx="2880">
                  <c:v>480</c:v>
                </c:pt>
                <c:pt idx="2881">
                  <c:v>482.45</c:v>
                </c:pt>
                <c:pt idx="2882">
                  <c:v>435.17</c:v>
                </c:pt>
                <c:pt idx="2883">
                  <c:v>440</c:v>
                </c:pt>
                <c:pt idx="2884">
                  <c:v>464.85</c:v>
                </c:pt>
                <c:pt idx="2885">
                  <c:v>479.6</c:v>
                </c:pt>
                <c:pt idx="2886">
                  <c:v>411.28</c:v>
                </c:pt>
                <c:pt idx="2887">
                  <c:v>530.63</c:v>
                </c:pt>
                <c:pt idx="2888">
                  <c:v>449.40999999999963</c:v>
                </c:pt>
                <c:pt idx="2889">
                  <c:v>447.1</c:v>
                </c:pt>
                <c:pt idx="2890">
                  <c:v>471.04</c:v>
                </c:pt>
                <c:pt idx="2891">
                  <c:v>484.58</c:v>
                </c:pt>
                <c:pt idx="2892">
                  <c:v>488.47999999999956</c:v>
                </c:pt>
                <c:pt idx="2893">
                  <c:v>517.78000000000054</c:v>
                </c:pt>
                <c:pt idx="2894">
                  <c:v>494.55</c:v>
                </c:pt>
                <c:pt idx="2895">
                  <c:v>516.98</c:v>
                </c:pt>
                <c:pt idx="2896">
                  <c:v>472.17</c:v>
                </c:pt>
                <c:pt idx="2897">
                  <c:v>486.09</c:v>
                </c:pt>
                <c:pt idx="2898">
                  <c:v>438.82</c:v>
                </c:pt>
                <c:pt idx="2899">
                  <c:v>489.22999999999956</c:v>
                </c:pt>
                <c:pt idx="2900">
                  <c:v>518</c:v>
                </c:pt>
                <c:pt idx="2901">
                  <c:v>521.37</c:v>
                </c:pt>
                <c:pt idx="2902">
                  <c:v>505.12</c:v>
                </c:pt>
                <c:pt idx="2903">
                  <c:v>485.26</c:v>
                </c:pt>
                <c:pt idx="2904">
                  <c:v>468</c:v>
                </c:pt>
                <c:pt idx="2905">
                  <c:v>473.65000000000032</c:v>
                </c:pt>
                <c:pt idx="2906">
                  <c:v>521.32999999999947</c:v>
                </c:pt>
                <c:pt idx="2907">
                  <c:v>516.09</c:v>
                </c:pt>
                <c:pt idx="2908">
                  <c:v>428</c:v>
                </c:pt>
                <c:pt idx="2909">
                  <c:v>485.61</c:v>
                </c:pt>
                <c:pt idx="2910">
                  <c:v>480.97999999999956</c:v>
                </c:pt>
                <c:pt idx="2911">
                  <c:v>436.67</c:v>
                </c:pt>
                <c:pt idx="2912">
                  <c:v>542</c:v>
                </c:pt>
                <c:pt idx="2913">
                  <c:v>485.14000000000038</c:v>
                </c:pt>
                <c:pt idx="2914">
                  <c:v>494.55</c:v>
                </c:pt>
                <c:pt idx="2915">
                  <c:v>450.87</c:v>
                </c:pt>
                <c:pt idx="2916">
                  <c:v>488.2</c:v>
                </c:pt>
                <c:pt idx="2917">
                  <c:v>502.89</c:v>
                </c:pt>
                <c:pt idx="2918">
                  <c:v>529</c:v>
                </c:pt>
                <c:pt idx="2919">
                  <c:v>492.8</c:v>
                </c:pt>
                <c:pt idx="2920">
                  <c:v>467.45</c:v>
                </c:pt>
                <c:pt idx="2921">
                  <c:v>494.26</c:v>
                </c:pt>
                <c:pt idx="2922">
                  <c:v>467</c:v>
                </c:pt>
                <c:pt idx="2923">
                  <c:v>440</c:v>
                </c:pt>
                <c:pt idx="2924">
                  <c:v>474.51</c:v>
                </c:pt>
                <c:pt idx="2925">
                  <c:v>422</c:v>
                </c:pt>
                <c:pt idx="2926">
                  <c:v>488.14000000000038</c:v>
                </c:pt>
                <c:pt idx="2927">
                  <c:v>482.07</c:v>
                </c:pt>
                <c:pt idx="2928">
                  <c:v>508.28999999999957</c:v>
                </c:pt>
                <c:pt idx="2929">
                  <c:v>468.46</c:v>
                </c:pt>
                <c:pt idx="2930">
                  <c:v>430</c:v>
                </c:pt>
                <c:pt idx="2931">
                  <c:v>476.4299999999995</c:v>
                </c:pt>
                <c:pt idx="2932">
                  <c:v>496</c:v>
                </c:pt>
                <c:pt idx="2933">
                  <c:v>511.67</c:v>
                </c:pt>
                <c:pt idx="2934">
                  <c:v>493.09</c:v>
                </c:pt>
                <c:pt idx="2935">
                  <c:v>480.67</c:v>
                </c:pt>
                <c:pt idx="2936">
                  <c:v>424.83</c:v>
                </c:pt>
                <c:pt idx="2937">
                  <c:v>451.2</c:v>
                </c:pt>
                <c:pt idx="2938">
                  <c:v>477.90999999999963</c:v>
                </c:pt>
                <c:pt idx="2939">
                  <c:v>496.88</c:v>
                </c:pt>
                <c:pt idx="2940">
                  <c:v>470.96999999999969</c:v>
                </c:pt>
                <c:pt idx="2941">
                  <c:v>476.8</c:v>
                </c:pt>
                <c:pt idx="2942">
                  <c:v>493.01</c:v>
                </c:pt>
                <c:pt idx="2943">
                  <c:v>470.4899999999995</c:v>
                </c:pt>
                <c:pt idx="2944">
                  <c:v>489.56</c:v>
                </c:pt>
                <c:pt idx="2945">
                  <c:v>547.17999999999995</c:v>
                </c:pt>
                <c:pt idx="2946">
                  <c:v>510.54</c:v>
                </c:pt>
                <c:pt idx="2947">
                  <c:v>492.12</c:v>
                </c:pt>
                <c:pt idx="2948">
                  <c:v>420.90999999999963</c:v>
                </c:pt>
                <c:pt idx="2949">
                  <c:v>409.46999999999969</c:v>
                </c:pt>
                <c:pt idx="2950">
                  <c:v>476.28</c:v>
                </c:pt>
                <c:pt idx="2951">
                  <c:v>481.46</c:v>
                </c:pt>
                <c:pt idx="2952">
                  <c:v>478.9299999999995</c:v>
                </c:pt>
                <c:pt idx="2953">
                  <c:v>499.09</c:v>
                </c:pt>
                <c:pt idx="2954">
                  <c:v>504.19</c:v>
                </c:pt>
                <c:pt idx="2955">
                  <c:v>482.13</c:v>
                </c:pt>
                <c:pt idx="2956">
                  <c:v>491.71999999999969</c:v>
                </c:pt>
                <c:pt idx="2957">
                  <c:v>464</c:v>
                </c:pt>
                <c:pt idx="2958">
                  <c:v>443.5</c:v>
                </c:pt>
                <c:pt idx="2959">
                  <c:v>478.97999999999956</c:v>
                </c:pt>
                <c:pt idx="2960">
                  <c:v>475.18</c:v>
                </c:pt>
                <c:pt idx="2961">
                  <c:v>474.09</c:v>
                </c:pt>
                <c:pt idx="2962">
                  <c:v>485.26</c:v>
                </c:pt>
                <c:pt idx="2963">
                  <c:v>507.84000000000032</c:v>
                </c:pt>
                <c:pt idx="2964">
                  <c:v>463.85</c:v>
                </c:pt>
                <c:pt idx="2965">
                  <c:v>520.69000000000005</c:v>
                </c:pt>
                <c:pt idx="2966">
                  <c:v>471</c:v>
                </c:pt>
                <c:pt idx="2967">
                  <c:v>484.71</c:v>
                </c:pt>
                <c:pt idx="2968">
                  <c:v>492.27</c:v>
                </c:pt>
                <c:pt idx="2969">
                  <c:v>474</c:v>
                </c:pt>
                <c:pt idx="2970">
                  <c:v>464</c:v>
                </c:pt>
                <c:pt idx="2971">
                  <c:v>475.56</c:v>
                </c:pt>
                <c:pt idx="2972">
                  <c:v>511.46</c:v>
                </c:pt>
                <c:pt idx="2973">
                  <c:v>454.39</c:v>
                </c:pt>
                <c:pt idx="2974">
                  <c:v>462.52</c:v>
                </c:pt>
                <c:pt idx="2975">
                  <c:v>488.47999999999956</c:v>
                </c:pt>
                <c:pt idx="2976">
                  <c:v>488.41999999999956</c:v>
                </c:pt>
                <c:pt idx="2977">
                  <c:v>433.21</c:v>
                </c:pt>
                <c:pt idx="2978">
                  <c:v>506.72999999999956</c:v>
                </c:pt>
                <c:pt idx="2979">
                  <c:v>494</c:v>
                </c:pt>
                <c:pt idx="2980">
                  <c:v>479.13</c:v>
                </c:pt>
                <c:pt idx="2981">
                  <c:v>476</c:v>
                </c:pt>
                <c:pt idx="2982">
                  <c:v>463.47999999999956</c:v>
                </c:pt>
                <c:pt idx="2983">
                  <c:v>489.33</c:v>
                </c:pt>
                <c:pt idx="2984">
                  <c:v>459.21999999999969</c:v>
                </c:pt>
                <c:pt idx="2985">
                  <c:v>491.05</c:v>
                </c:pt>
                <c:pt idx="2986">
                  <c:v>469.71</c:v>
                </c:pt>
                <c:pt idx="2987">
                  <c:v>464.52</c:v>
                </c:pt>
                <c:pt idx="2988">
                  <c:v>469.7</c:v>
                </c:pt>
                <c:pt idx="2989">
                  <c:v>497.27</c:v>
                </c:pt>
                <c:pt idx="2990">
                  <c:v>506.36</c:v>
                </c:pt>
                <c:pt idx="2991">
                  <c:v>476.31</c:v>
                </c:pt>
                <c:pt idx="2992">
                  <c:v>527.03</c:v>
                </c:pt>
                <c:pt idx="2993">
                  <c:v>421</c:v>
                </c:pt>
                <c:pt idx="2994">
                  <c:v>493.33</c:v>
                </c:pt>
                <c:pt idx="2995">
                  <c:v>501.4299999999995</c:v>
                </c:pt>
                <c:pt idx="2996">
                  <c:v>474.59</c:v>
                </c:pt>
                <c:pt idx="2997">
                  <c:v>459.71</c:v>
                </c:pt>
                <c:pt idx="2998">
                  <c:v>406.4</c:v>
                </c:pt>
                <c:pt idx="2999">
                  <c:v>480</c:v>
                </c:pt>
                <c:pt idx="3000">
                  <c:v>488.31</c:v>
                </c:pt>
                <c:pt idx="3001">
                  <c:v>435.56</c:v>
                </c:pt>
                <c:pt idx="3002">
                  <c:v>515.74</c:v>
                </c:pt>
                <c:pt idx="3003">
                  <c:v>502.5</c:v>
                </c:pt>
                <c:pt idx="3004">
                  <c:v>489.22999999999956</c:v>
                </c:pt>
                <c:pt idx="3005">
                  <c:v>459.44</c:v>
                </c:pt>
                <c:pt idx="3006">
                  <c:v>532.99</c:v>
                </c:pt>
                <c:pt idx="3007">
                  <c:v>506.1</c:v>
                </c:pt>
                <c:pt idx="3008">
                  <c:v>473.1</c:v>
                </c:pt>
                <c:pt idx="3009">
                  <c:v>494.28999999999957</c:v>
                </c:pt>
                <c:pt idx="3010">
                  <c:v>478.33</c:v>
                </c:pt>
                <c:pt idx="3011">
                  <c:v>519.34999999999911</c:v>
                </c:pt>
                <c:pt idx="3012">
                  <c:v>571.21</c:v>
                </c:pt>
                <c:pt idx="3013">
                  <c:v>466.67</c:v>
                </c:pt>
                <c:pt idx="3014">
                  <c:v>503.74</c:v>
                </c:pt>
                <c:pt idx="3015">
                  <c:v>468.64000000000038</c:v>
                </c:pt>
                <c:pt idx="3016">
                  <c:v>539.20000000000005</c:v>
                </c:pt>
                <c:pt idx="3017">
                  <c:v>474.35</c:v>
                </c:pt>
                <c:pt idx="3018">
                  <c:v>489.32</c:v>
                </c:pt>
                <c:pt idx="3019">
                  <c:v>509.07</c:v>
                </c:pt>
                <c:pt idx="3020">
                  <c:v>453.53</c:v>
                </c:pt>
                <c:pt idx="3021">
                  <c:v>471.85</c:v>
                </c:pt>
                <c:pt idx="3022">
                  <c:v>484.63</c:v>
                </c:pt>
                <c:pt idx="3023">
                  <c:v>420</c:v>
                </c:pt>
                <c:pt idx="3024">
                  <c:v>444.18</c:v>
                </c:pt>
                <c:pt idx="3025">
                  <c:v>486.91999999999956</c:v>
                </c:pt>
                <c:pt idx="3026">
                  <c:v>490.83</c:v>
                </c:pt>
                <c:pt idx="3027">
                  <c:v>494.71</c:v>
                </c:pt>
                <c:pt idx="3028">
                  <c:v>511.2</c:v>
                </c:pt>
                <c:pt idx="3029">
                  <c:v>497.01</c:v>
                </c:pt>
                <c:pt idx="3030">
                  <c:v>465.85</c:v>
                </c:pt>
                <c:pt idx="3031">
                  <c:v>465.77</c:v>
                </c:pt>
                <c:pt idx="3032">
                  <c:v>471.02</c:v>
                </c:pt>
                <c:pt idx="3033">
                  <c:v>467.69</c:v>
                </c:pt>
                <c:pt idx="3034">
                  <c:v>441.25</c:v>
                </c:pt>
                <c:pt idx="3035">
                  <c:v>485.78999999999957</c:v>
                </c:pt>
                <c:pt idx="3036">
                  <c:v>455.07</c:v>
                </c:pt>
                <c:pt idx="3037">
                  <c:v>461.22999999999956</c:v>
                </c:pt>
                <c:pt idx="3038">
                  <c:v>479.05</c:v>
                </c:pt>
                <c:pt idx="3039">
                  <c:v>478.08</c:v>
                </c:pt>
                <c:pt idx="3040">
                  <c:v>480.44</c:v>
                </c:pt>
                <c:pt idx="3041">
                  <c:v>480.89</c:v>
                </c:pt>
                <c:pt idx="3042">
                  <c:v>474.69</c:v>
                </c:pt>
                <c:pt idx="3043">
                  <c:v>502.9899999999995</c:v>
                </c:pt>
                <c:pt idx="3044">
                  <c:v>444.62</c:v>
                </c:pt>
                <c:pt idx="3045">
                  <c:v>513.1</c:v>
                </c:pt>
                <c:pt idx="3046">
                  <c:v>492.08</c:v>
                </c:pt>
                <c:pt idx="3047">
                  <c:v>452.21999999999969</c:v>
                </c:pt>
                <c:pt idx="3048">
                  <c:v>513.98</c:v>
                </c:pt>
                <c:pt idx="3049">
                  <c:v>464.28999999999957</c:v>
                </c:pt>
                <c:pt idx="3050">
                  <c:v>496.91999999999956</c:v>
                </c:pt>
                <c:pt idx="3051">
                  <c:v>522.41999999999996</c:v>
                </c:pt>
                <c:pt idx="3052">
                  <c:v>470.83</c:v>
                </c:pt>
                <c:pt idx="3053">
                  <c:v>468.96999999999969</c:v>
                </c:pt>
                <c:pt idx="3054">
                  <c:v>453.01</c:v>
                </c:pt>
                <c:pt idx="3055">
                  <c:v>484.39</c:v>
                </c:pt>
                <c:pt idx="3056">
                  <c:v>470.67</c:v>
                </c:pt>
                <c:pt idx="3057">
                  <c:v>469.57</c:v>
                </c:pt>
                <c:pt idx="3058">
                  <c:v>404.55</c:v>
                </c:pt>
                <c:pt idx="3059">
                  <c:v>468.96999999999969</c:v>
                </c:pt>
                <c:pt idx="3060">
                  <c:v>535.24</c:v>
                </c:pt>
                <c:pt idx="3061">
                  <c:v>481.33</c:v>
                </c:pt>
                <c:pt idx="3062">
                  <c:v>505.9</c:v>
                </c:pt>
                <c:pt idx="3063">
                  <c:v>548</c:v>
                </c:pt>
                <c:pt idx="3064">
                  <c:v>490.5</c:v>
                </c:pt>
                <c:pt idx="3065">
                  <c:v>464.64000000000038</c:v>
                </c:pt>
                <c:pt idx="3066">
                  <c:v>499.07</c:v>
                </c:pt>
                <c:pt idx="3067">
                  <c:v>493.46999999999969</c:v>
                </c:pt>
                <c:pt idx="3068">
                  <c:v>441.09</c:v>
                </c:pt>
                <c:pt idx="3069">
                  <c:v>452.57</c:v>
                </c:pt>
                <c:pt idx="3070">
                  <c:v>471.18</c:v>
                </c:pt>
                <c:pt idx="3071">
                  <c:v>460</c:v>
                </c:pt>
                <c:pt idx="3072">
                  <c:v>473.78999999999957</c:v>
                </c:pt>
                <c:pt idx="3073">
                  <c:v>465.65000000000032</c:v>
                </c:pt>
                <c:pt idx="3074">
                  <c:v>541.83999999999946</c:v>
                </c:pt>
                <c:pt idx="3075">
                  <c:v>430.72999999999956</c:v>
                </c:pt>
                <c:pt idx="3076">
                  <c:v>475.67</c:v>
                </c:pt>
                <c:pt idx="3077">
                  <c:v>478.88</c:v>
                </c:pt>
                <c:pt idx="3078">
                  <c:v>481.13</c:v>
                </c:pt>
                <c:pt idx="3079">
                  <c:v>489.06</c:v>
                </c:pt>
                <c:pt idx="3080">
                  <c:v>454.12</c:v>
                </c:pt>
                <c:pt idx="3081">
                  <c:v>486.24</c:v>
                </c:pt>
                <c:pt idx="3082">
                  <c:v>530</c:v>
                </c:pt>
                <c:pt idx="3083">
                  <c:v>488.31</c:v>
                </c:pt>
                <c:pt idx="3084">
                  <c:v>448.08</c:v>
                </c:pt>
                <c:pt idx="3085">
                  <c:v>513.08000000000004</c:v>
                </c:pt>
                <c:pt idx="3086">
                  <c:v>497.65000000000032</c:v>
                </c:pt>
                <c:pt idx="3087">
                  <c:v>501.61</c:v>
                </c:pt>
                <c:pt idx="3088">
                  <c:v>496.32</c:v>
                </c:pt>
                <c:pt idx="3089">
                  <c:v>480</c:v>
                </c:pt>
                <c:pt idx="3090">
                  <c:v>496.25</c:v>
                </c:pt>
                <c:pt idx="3091">
                  <c:v>462.55</c:v>
                </c:pt>
                <c:pt idx="3092">
                  <c:v>448.67</c:v>
                </c:pt>
                <c:pt idx="3093">
                  <c:v>393.75</c:v>
                </c:pt>
                <c:pt idx="3094">
                  <c:v>473.53</c:v>
                </c:pt>
                <c:pt idx="3095">
                  <c:v>494.39</c:v>
                </c:pt>
                <c:pt idx="3096">
                  <c:v>462.83</c:v>
                </c:pt>
                <c:pt idx="3097">
                  <c:v>467.27</c:v>
                </c:pt>
                <c:pt idx="3098">
                  <c:v>464.9299999999995</c:v>
                </c:pt>
                <c:pt idx="3099">
                  <c:v>493.71999999999969</c:v>
                </c:pt>
                <c:pt idx="3100">
                  <c:v>455.86</c:v>
                </c:pt>
                <c:pt idx="3101">
                  <c:v>440.87</c:v>
                </c:pt>
                <c:pt idx="3102">
                  <c:v>459.38</c:v>
                </c:pt>
                <c:pt idx="3103">
                  <c:v>440</c:v>
                </c:pt>
                <c:pt idx="3104">
                  <c:v>515.8599999999991</c:v>
                </c:pt>
                <c:pt idx="3105">
                  <c:v>520.4</c:v>
                </c:pt>
                <c:pt idx="3106">
                  <c:v>453.33</c:v>
                </c:pt>
                <c:pt idx="3107">
                  <c:v>463.64000000000038</c:v>
                </c:pt>
                <c:pt idx="3108">
                  <c:v>455.28999999999957</c:v>
                </c:pt>
                <c:pt idx="3109">
                  <c:v>450</c:v>
                </c:pt>
                <c:pt idx="3110">
                  <c:v>433.08</c:v>
                </c:pt>
                <c:pt idx="3111">
                  <c:v>495.16</c:v>
                </c:pt>
                <c:pt idx="3112">
                  <c:v>466.24</c:v>
                </c:pt>
                <c:pt idx="3113">
                  <c:v>470.71999999999969</c:v>
                </c:pt>
                <c:pt idx="3114">
                  <c:v>471.4299999999995</c:v>
                </c:pt>
                <c:pt idx="3115">
                  <c:v>516.88</c:v>
                </c:pt>
                <c:pt idx="3116">
                  <c:v>456.28999999999957</c:v>
                </c:pt>
                <c:pt idx="3117">
                  <c:v>500.26</c:v>
                </c:pt>
                <c:pt idx="3118">
                  <c:v>411.11</c:v>
                </c:pt>
                <c:pt idx="3119">
                  <c:v>463.17</c:v>
                </c:pt>
                <c:pt idx="3120">
                  <c:v>469.78999999999957</c:v>
                </c:pt>
                <c:pt idx="3121">
                  <c:v>467.62</c:v>
                </c:pt>
                <c:pt idx="3122">
                  <c:v>460.59</c:v>
                </c:pt>
                <c:pt idx="3123">
                  <c:v>422</c:v>
                </c:pt>
                <c:pt idx="3124">
                  <c:v>514</c:v>
                </c:pt>
                <c:pt idx="3125">
                  <c:v>456.96</c:v>
                </c:pt>
                <c:pt idx="3126">
                  <c:v>449.17</c:v>
                </c:pt>
                <c:pt idx="3127">
                  <c:v>517.91999999999996</c:v>
                </c:pt>
                <c:pt idx="3128">
                  <c:v>467.21</c:v>
                </c:pt>
                <c:pt idx="3129">
                  <c:v>431.67</c:v>
                </c:pt>
                <c:pt idx="3130">
                  <c:v>481.88</c:v>
                </c:pt>
                <c:pt idx="3131">
                  <c:v>504</c:v>
                </c:pt>
                <c:pt idx="3132">
                  <c:v>490.24</c:v>
                </c:pt>
                <c:pt idx="3133">
                  <c:v>490</c:v>
                </c:pt>
                <c:pt idx="3134">
                  <c:v>498.52</c:v>
                </c:pt>
                <c:pt idx="3135">
                  <c:v>492.97999999999956</c:v>
                </c:pt>
                <c:pt idx="3136">
                  <c:v>457.25</c:v>
                </c:pt>
                <c:pt idx="3137">
                  <c:v>479.07</c:v>
                </c:pt>
                <c:pt idx="3138">
                  <c:v>477.41999999999956</c:v>
                </c:pt>
                <c:pt idx="3139">
                  <c:v>473.33</c:v>
                </c:pt>
                <c:pt idx="3140">
                  <c:v>450.47999999999956</c:v>
                </c:pt>
                <c:pt idx="3141">
                  <c:v>501.14000000000038</c:v>
                </c:pt>
                <c:pt idx="3142">
                  <c:v>522.61</c:v>
                </c:pt>
                <c:pt idx="3143">
                  <c:v>498.33</c:v>
                </c:pt>
                <c:pt idx="3144">
                  <c:v>491.96</c:v>
                </c:pt>
                <c:pt idx="3145">
                  <c:v>463.45</c:v>
                </c:pt>
                <c:pt idx="3146">
                  <c:v>468.67</c:v>
                </c:pt>
                <c:pt idx="3147">
                  <c:v>490.71999999999969</c:v>
                </c:pt>
                <c:pt idx="3148">
                  <c:v>480</c:v>
                </c:pt>
                <c:pt idx="3149">
                  <c:v>537.83999999999946</c:v>
                </c:pt>
                <c:pt idx="3150">
                  <c:v>455.33</c:v>
                </c:pt>
                <c:pt idx="3151">
                  <c:v>486.09</c:v>
                </c:pt>
                <c:pt idx="3152">
                  <c:v>457.5</c:v>
                </c:pt>
                <c:pt idx="3153">
                  <c:v>466.27</c:v>
                </c:pt>
                <c:pt idx="3154">
                  <c:v>511.11</c:v>
                </c:pt>
                <c:pt idx="3155">
                  <c:v>470.77</c:v>
                </c:pt>
                <c:pt idx="3156">
                  <c:v>474.58</c:v>
                </c:pt>
                <c:pt idx="3157">
                  <c:v>458.13</c:v>
                </c:pt>
                <c:pt idx="3158">
                  <c:v>488.67</c:v>
                </c:pt>
                <c:pt idx="3159">
                  <c:v>463.16</c:v>
                </c:pt>
                <c:pt idx="3160">
                  <c:v>492</c:v>
                </c:pt>
                <c:pt idx="3161">
                  <c:v>467.5</c:v>
                </c:pt>
                <c:pt idx="3162">
                  <c:v>457.31</c:v>
                </c:pt>
                <c:pt idx="3163">
                  <c:v>502.18</c:v>
                </c:pt>
                <c:pt idx="3164">
                  <c:v>474.68</c:v>
                </c:pt>
                <c:pt idx="3165">
                  <c:v>425.17</c:v>
                </c:pt>
                <c:pt idx="3166">
                  <c:v>526.44999999999948</c:v>
                </c:pt>
                <c:pt idx="3167">
                  <c:v>475.9</c:v>
                </c:pt>
                <c:pt idx="3168">
                  <c:v>462.71999999999969</c:v>
                </c:pt>
                <c:pt idx="3169">
                  <c:v>475</c:v>
                </c:pt>
                <c:pt idx="3170">
                  <c:v>512.78000000000054</c:v>
                </c:pt>
                <c:pt idx="3171">
                  <c:v>422.63</c:v>
                </c:pt>
                <c:pt idx="3172">
                  <c:v>484.74</c:v>
                </c:pt>
                <c:pt idx="3173">
                  <c:v>483.44</c:v>
                </c:pt>
                <c:pt idx="3174">
                  <c:v>508.32</c:v>
                </c:pt>
                <c:pt idx="3175">
                  <c:v>500.9</c:v>
                </c:pt>
                <c:pt idx="3176">
                  <c:v>487.9</c:v>
                </c:pt>
                <c:pt idx="3177">
                  <c:v>525</c:v>
                </c:pt>
                <c:pt idx="3178">
                  <c:v>477.87</c:v>
                </c:pt>
                <c:pt idx="3179">
                  <c:v>476.04</c:v>
                </c:pt>
                <c:pt idx="3180">
                  <c:v>486.14000000000038</c:v>
                </c:pt>
                <c:pt idx="3181">
                  <c:v>460</c:v>
                </c:pt>
                <c:pt idx="3182">
                  <c:v>476.06</c:v>
                </c:pt>
                <c:pt idx="3183">
                  <c:v>454.6</c:v>
                </c:pt>
                <c:pt idx="3184">
                  <c:v>477.24</c:v>
                </c:pt>
                <c:pt idx="3185">
                  <c:v>462.02</c:v>
                </c:pt>
                <c:pt idx="3186">
                  <c:v>516</c:v>
                </c:pt>
                <c:pt idx="3187">
                  <c:v>492.09</c:v>
                </c:pt>
                <c:pt idx="3188">
                  <c:v>463.67</c:v>
                </c:pt>
                <c:pt idx="3189">
                  <c:v>475.21999999999969</c:v>
                </c:pt>
                <c:pt idx="3190">
                  <c:v>414</c:v>
                </c:pt>
                <c:pt idx="3191">
                  <c:v>459.63</c:v>
                </c:pt>
                <c:pt idx="3192">
                  <c:v>487.26</c:v>
                </c:pt>
                <c:pt idx="3193">
                  <c:v>470.2</c:v>
                </c:pt>
                <c:pt idx="3194">
                  <c:v>538.5</c:v>
                </c:pt>
                <c:pt idx="3195">
                  <c:v>459.25</c:v>
                </c:pt>
                <c:pt idx="3196">
                  <c:v>487.74</c:v>
                </c:pt>
                <c:pt idx="3197">
                  <c:v>517.27000000000055</c:v>
                </c:pt>
                <c:pt idx="3198">
                  <c:v>476.04</c:v>
                </c:pt>
                <c:pt idx="3199">
                  <c:v>491.21</c:v>
                </c:pt>
                <c:pt idx="3200">
                  <c:v>461.54</c:v>
                </c:pt>
                <c:pt idx="3201">
                  <c:v>493.68</c:v>
                </c:pt>
                <c:pt idx="3202">
                  <c:v>488.2</c:v>
                </c:pt>
                <c:pt idx="3203">
                  <c:v>471.63</c:v>
                </c:pt>
                <c:pt idx="3204">
                  <c:v>465.38</c:v>
                </c:pt>
                <c:pt idx="3205">
                  <c:v>480.31</c:v>
                </c:pt>
                <c:pt idx="3206">
                  <c:v>479.69</c:v>
                </c:pt>
                <c:pt idx="3207">
                  <c:v>500</c:v>
                </c:pt>
                <c:pt idx="3208">
                  <c:v>457.9299999999995</c:v>
                </c:pt>
                <c:pt idx="3209">
                  <c:v>475.65000000000032</c:v>
                </c:pt>
                <c:pt idx="3210">
                  <c:v>509.82</c:v>
                </c:pt>
                <c:pt idx="3211">
                  <c:v>526</c:v>
                </c:pt>
                <c:pt idx="3212">
                  <c:v>501.57</c:v>
                </c:pt>
                <c:pt idx="3213">
                  <c:v>496.11</c:v>
                </c:pt>
                <c:pt idx="3214">
                  <c:v>507.28999999999957</c:v>
                </c:pt>
                <c:pt idx="3215">
                  <c:v>431.85</c:v>
                </c:pt>
                <c:pt idx="3216">
                  <c:v>467.2</c:v>
                </c:pt>
                <c:pt idx="3217">
                  <c:v>520</c:v>
                </c:pt>
                <c:pt idx="3218">
                  <c:v>467.69</c:v>
                </c:pt>
                <c:pt idx="3219">
                  <c:v>463.25</c:v>
                </c:pt>
                <c:pt idx="3220">
                  <c:v>492.82</c:v>
                </c:pt>
                <c:pt idx="3221">
                  <c:v>457</c:v>
                </c:pt>
                <c:pt idx="3222">
                  <c:v>480.74</c:v>
                </c:pt>
                <c:pt idx="3223">
                  <c:v>446.67</c:v>
                </c:pt>
                <c:pt idx="3224">
                  <c:v>465.38</c:v>
                </c:pt>
                <c:pt idx="3225">
                  <c:v>497.21999999999969</c:v>
                </c:pt>
                <c:pt idx="3226">
                  <c:v>497.21999999999969</c:v>
                </c:pt>
                <c:pt idx="3227">
                  <c:v>496.59</c:v>
                </c:pt>
                <c:pt idx="3228">
                  <c:v>485.64000000000038</c:v>
                </c:pt>
                <c:pt idx="3229">
                  <c:v>474.67</c:v>
                </c:pt>
                <c:pt idx="3230">
                  <c:v>490.59</c:v>
                </c:pt>
                <c:pt idx="3231">
                  <c:v>459.08</c:v>
                </c:pt>
                <c:pt idx="3232">
                  <c:v>472.58</c:v>
                </c:pt>
                <c:pt idx="3233">
                  <c:v>497.95</c:v>
                </c:pt>
                <c:pt idx="3234">
                  <c:v>488.33</c:v>
                </c:pt>
                <c:pt idx="3235">
                  <c:v>497.28999999999957</c:v>
                </c:pt>
                <c:pt idx="3236">
                  <c:v>510.64000000000038</c:v>
                </c:pt>
                <c:pt idx="3237">
                  <c:v>479.26</c:v>
                </c:pt>
                <c:pt idx="3238">
                  <c:v>472.17</c:v>
                </c:pt>
                <c:pt idx="3239">
                  <c:v>486.56</c:v>
                </c:pt>
                <c:pt idx="3240">
                  <c:v>472.86</c:v>
                </c:pt>
                <c:pt idx="3241">
                  <c:v>526.21</c:v>
                </c:pt>
                <c:pt idx="3242">
                  <c:v>410.90999999999963</c:v>
                </c:pt>
                <c:pt idx="3243">
                  <c:v>453.64000000000038</c:v>
                </c:pt>
                <c:pt idx="3244">
                  <c:v>458.45</c:v>
                </c:pt>
                <c:pt idx="3245">
                  <c:v>451.11</c:v>
                </c:pt>
                <c:pt idx="3246">
                  <c:v>444.83</c:v>
                </c:pt>
                <c:pt idx="3247">
                  <c:v>431.67</c:v>
                </c:pt>
                <c:pt idx="3248">
                  <c:v>450</c:v>
                </c:pt>
                <c:pt idx="3249">
                  <c:v>445.26</c:v>
                </c:pt>
                <c:pt idx="3250">
                  <c:v>443.4899999999995</c:v>
                </c:pt>
                <c:pt idx="3251">
                  <c:v>471.06</c:v>
                </c:pt>
                <c:pt idx="3252">
                  <c:v>489.18</c:v>
                </c:pt>
                <c:pt idx="3253">
                  <c:v>507.88</c:v>
                </c:pt>
                <c:pt idx="3254">
                  <c:v>477.5</c:v>
                </c:pt>
                <c:pt idx="3255">
                  <c:v>509.69</c:v>
                </c:pt>
                <c:pt idx="3256">
                  <c:v>420.90999999999963</c:v>
                </c:pt>
                <c:pt idx="3257">
                  <c:v>511.2</c:v>
                </c:pt>
                <c:pt idx="3258">
                  <c:v>477.06</c:v>
                </c:pt>
                <c:pt idx="3259">
                  <c:v>410</c:v>
                </c:pt>
                <c:pt idx="3260">
                  <c:v>436.11</c:v>
                </c:pt>
                <c:pt idx="3261">
                  <c:v>494.19</c:v>
                </c:pt>
                <c:pt idx="3262">
                  <c:v>465.45</c:v>
                </c:pt>
                <c:pt idx="3263">
                  <c:v>469.56</c:v>
                </c:pt>
                <c:pt idx="3264">
                  <c:v>435.78999999999957</c:v>
                </c:pt>
                <c:pt idx="3265">
                  <c:v>525</c:v>
                </c:pt>
                <c:pt idx="3266">
                  <c:v>480</c:v>
                </c:pt>
                <c:pt idx="3267">
                  <c:v>480.1</c:v>
                </c:pt>
                <c:pt idx="3268">
                  <c:v>475.27</c:v>
                </c:pt>
                <c:pt idx="3269">
                  <c:v>445.26</c:v>
                </c:pt>
                <c:pt idx="3270">
                  <c:v>450</c:v>
                </c:pt>
                <c:pt idx="3271">
                  <c:v>499.53</c:v>
                </c:pt>
                <c:pt idx="3272">
                  <c:v>469.21</c:v>
                </c:pt>
                <c:pt idx="3273">
                  <c:v>503.86</c:v>
                </c:pt>
                <c:pt idx="3274">
                  <c:v>471.64000000000038</c:v>
                </c:pt>
                <c:pt idx="3275">
                  <c:v>506.05</c:v>
                </c:pt>
                <c:pt idx="3276">
                  <c:v>477.81</c:v>
                </c:pt>
                <c:pt idx="3277">
                  <c:v>506.15000000000032</c:v>
                </c:pt>
                <c:pt idx="3278">
                  <c:v>468.7</c:v>
                </c:pt>
                <c:pt idx="3279">
                  <c:v>453.53</c:v>
                </c:pt>
                <c:pt idx="3280">
                  <c:v>485.67</c:v>
                </c:pt>
                <c:pt idx="3281">
                  <c:v>487</c:v>
                </c:pt>
                <c:pt idx="3282">
                  <c:v>462.3</c:v>
                </c:pt>
                <c:pt idx="3283">
                  <c:v>490.32</c:v>
                </c:pt>
                <c:pt idx="3284">
                  <c:v>457.40999999999963</c:v>
                </c:pt>
                <c:pt idx="3285">
                  <c:v>456.36</c:v>
                </c:pt>
                <c:pt idx="3286">
                  <c:v>435.87</c:v>
                </c:pt>
                <c:pt idx="3287">
                  <c:v>475.05</c:v>
                </c:pt>
                <c:pt idx="3288">
                  <c:v>450.65000000000032</c:v>
                </c:pt>
                <c:pt idx="3289">
                  <c:v>440</c:v>
                </c:pt>
                <c:pt idx="3290">
                  <c:v>450</c:v>
                </c:pt>
                <c:pt idx="3291">
                  <c:v>471.32</c:v>
                </c:pt>
                <c:pt idx="3292">
                  <c:v>503.4299999999995</c:v>
                </c:pt>
                <c:pt idx="3293">
                  <c:v>455.31</c:v>
                </c:pt>
                <c:pt idx="3294">
                  <c:v>427.27</c:v>
                </c:pt>
                <c:pt idx="3295">
                  <c:v>481.03</c:v>
                </c:pt>
                <c:pt idx="3296">
                  <c:v>448.37</c:v>
                </c:pt>
                <c:pt idx="3297">
                  <c:v>452</c:v>
                </c:pt>
                <c:pt idx="3298">
                  <c:v>474.04</c:v>
                </c:pt>
                <c:pt idx="3299">
                  <c:v>477.17</c:v>
                </c:pt>
                <c:pt idx="3300">
                  <c:v>562</c:v>
                </c:pt>
                <c:pt idx="3301">
                  <c:v>454.74</c:v>
                </c:pt>
                <c:pt idx="3302">
                  <c:v>459.61</c:v>
                </c:pt>
                <c:pt idx="3303">
                  <c:v>482.3</c:v>
                </c:pt>
                <c:pt idx="3304">
                  <c:v>456.40999999999963</c:v>
                </c:pt>
                <c:pt idx="3305">
                  <c:v>461.76</c:v>
                </c:pt>
                <c:pt idx="3306">
                  <c:v>448.21999999999969</c:v>
                </c:pt>
                <c:pt idx="3307">
                  <c:v>458.52</c:v>
                </c:pt>
                <c:pt idx="3308">
                  <c:v>447.4299999999995</c:v>
                </c:pt>
                <c:pt idx="3309">
                  <c:v>438.46</c:v>
                </c:pt>
                <c:pt idx="3310">
                  <c:v>531.91</c:v>
                </c:pt>
                <c:pt idx="3311">
                  <c:v>461.67</c:v>
                </c:pt>
                <c:pt idx="3312">
                  <c:v>476.1</c:v>
                </c:pt>
                <c:pt idx="3313">
                  <c:v>499.4299999999995</c:v>
                </c:pt>
                <c:pt idx="3314">
                  <c:v>483.08</c:v>
                </c:pt>
                <c:pt idx="3315">
                  <c:v>489.40999999999963</c:v>
                </c:pt>
                <c:pt idx="3316">
                  <c:v>480.6</c:v>
                </c:pt>
                <c:pt idx="3317">
                  <c:v>477.36</c:v>
                </c:pt>
                <c:pt idx="3318">
                  <c:v>494.28999999999957</c:v>
                </c:pt>
                <c:pt idx="3319">
                  <c:v>498.96</c:v>
                </c:pt>
                <c:pt idx="3320">
                  <c:v>475.65000000000032</c:v>
                </c:pt>
                <c:pt idx="3321">
                  <c:v>432</c:v>
                </c:pt>
                <c:pt idx="3322">
                  <c:v>456.9899999999995</c:v>
                </c:pt>
                <c:pt idx="3323">
                  <c:v>438</c:v>
                </c:pt>
                <c:pt idx="3324">
                  <c:v>460</c:v>
                </c:pt>
                <c:pt idx="3325">
                  <c:v>465.71</c:v>
                </c:pt>
                <c:pt idx="3326">
                  <c:v>585.71</c:v>
                </c:pt>
                <c:pt idx="3327">
                  <c:v>450.77</c:v>
                </c:pt>
                <c:pt idx="3328">
                  <c:v>464</c:v>
                </c:pt>
                <c:pt idx="3329">
                  <c:v>470.22999999999956</c:v>
                </c:pt>
                <c:pt idx="3330">
                  <c:v>469.33</c:v>
                </c:pt>
                <c:pt idx="3331">
                  <c:v>510.12</c:v>
                </c:pt>
                <c:pt idx="3332">
                  <c:v>469.6</c:v>
                </c:pt>
                <c:pt idx="3333">
                  <c:v>413.33</c:v>
                </c:pt>
                <c:pt idx="3334">
                  <c:v>503.06</c:v>
                </c:pt>
                <c:pt idx="3335">
                  <c:v>469.22999999999956</c:v>
                </c:pt>
                <c:pt idx="3336">
                  <c:v>497.33</c:v>
                </c:pt>
                <c:pt idx="3337">
                  <c:v>451.4299999999995</c:v>
                </c:pt>
                <c:pt idx="3338">
                  <c:v>454.85</c:v>
                </c:pt>
                <c:pt idx="3339">
                  <c:v>470.25</c:v>
                </c:pt>
                <c:pt idx="3340">
                  <c:v>436.67</c:v>
                </c:pt>
                <c:pt idx="3341">
                  <c:v>479.78</c:v>
                </c:pt>
                <c:pt idx="3342">
                  <c:v>486.08</c:v>
                </c:pt>
                <c:pt idx="3343">
                  <c:v>506.67</c:v>
                </c:pt>
                <c:pt idx="3344">
                  <c:v>412.82</c:v>
                </c:pt>
                <c:pt idx="3345">
                  <c:v>432.7</c:v>
                </c:pt>
                <c:pt idx="3346">
                  <c:v>507.88</c:v>
                </c:pt>
                <c:pt idx="3347">
                  <c:v>489.11</c:v>
                </c:pt>
                <c:pt idx="3348">
                  <c:v>475.86</c:v>
                </c:pt>
                <c:pt idx="3349">
                  <c:v>495.61</c:v>
                </c:pt>
                <c:pt idx="3350">
                  <c:v>537.61</c:v>
                </c:pt>
                <c:pt idx="3351">
                  <c:v>490.18</c:v>
                </c:pt>
                <c:pt idx="3352">
                  <c:v>501.54</c:v>
                </c:pt>
                <c:pt idx="3353">
                  <c:v>455.6</c:v>
                </c:pt>
                <c:pt idx="3354">
                  <c:v>477.14000000000038</c:v>
                </c:pt>
                <c:pt idx="3355">
                  <c:v>504.21</c:v>
                </c:pt>
                <c:pt idx="3356">
                  <c:v>464.33</c:v>
                </c:pt>
                <c:pt idx="3357">
                  <c:v>494</c:v>
                </c:pt>
                <c:pt idx="3358">
                  <c:v>476.44</c:v>
                </c:pt>
                <c:pt idx="3359">
                  <c:v>489.31</c:v>
                </c:pt>
                <c:pt idx="3360">
                  <c:v>486.67</c:v>
                </c:pt>
                <c:pt idx="3361">
                  <c:v>482.86</c:v>
                </c:pt>
                <c:pt idx="3362">
                  <c:v>510.57</c:v>
                </c:pt>
                <c:pt idx="3363">
                  <c:v>470.82</c:v>
                </c:pt>
                <c:pt idx="3364">
                  <c:v>456.57</c:v>
                </c:pt>
                <c:pt idx="3365">
                  <c:v>561.32999999999947</c:v>
                </c:pt>
                <c:pt idx="3366">
                  <c:v>463.33</c:v>
                </c:pt>
                <c:pt idx="3367">
                  <c:v>471.7</c:v>
                </c:pt>
                <c:pt idx="3368">
                  <c:v>481.62</c:v>
                </c:pt>
                <c:pt idx="3369">
                  <c:v>502.89</c:v>
                </c:pt>
                <c:pt idx="3370">
                  <c:v>436.91999999999956</c:v>
                </c:pt>
                <c:pt idx="3371">
                  <c:v>461.21999999999969</c:v>
                </c:pt>
                <c:pt idx="3372">
                  <c:v>466.05</c:v>
                </c:pt>
                <c:pt idx="3373">
                  <c:v>489.21</c:v>
                </c:pt>
                <c:pt idx="3374">
                  <c:v>516.25</c:v>
                </c:pt>
                <c:pt idx="3375">
                  <c:v>481.88</c:v>
                </c:pt>
                <c:pt idx="3376">
                  <c:v>503.67</c:v>
                </c:pt>
                <c:pt idx="3377">
                  <c:v>450.32</c:v>
                </c:pt>
                <c:pt idx="3378">
                  <c:v>532.95999999999947</c:v>
                </c:pt>
                <c:pt idx="3379">
                  <c:v>450</c:v>
                </c:pt>
                <c:pt idx="3380">
                  <c:v>396.91999999999956</c:v>
                </c:pt>
                <c:pt idx="3381">
                  <c:v>426.67</c:v>
                </c:pt>
                <c:pt idx="3382">
                  <c:v>465.5</c:v>
                </c:pt>
                <c:pt idx="3383">
                  <c:v>472.59</c:v>
                </c:pt>
                <c:pt idx="3384">
                  <c:v>451.11</c:v>
                </c:pt>
                <c:pt idx="3385">
                  <c:v>503.03</c:v>
                </c:pt>
                <c:pt idx="3386">
                  <c:v>483.46</c:v>
                </c:pt>
                <c:pt idx="3387">
                  <c:v>516.26</c:v>
                </c:pt>
                <c:pt idx="3388">
                  <c:v>523.08000000000004</c:v>
                </c:pt>
                <c:pt idx="3389">
                  <c:v>490.63</c:v>
                </c:pt>
                <c:pt idx="3390">
                  <c:v>485</c:v>
                </c:pt>
                <c:pt idx="3391">
                  <c:v>478.33</c:v>
                </c:pt>
                <c:pt idx="3392">
                  <c:v>512.67999999999995</c:v>
                </c:pt>
                <c:pt idx="3393">
                  <c:v>509.2</c:v>
                </c:pt>
                <c:pt idx="3394">
                  <c:v>478.72999999999956</c:v>
                </c:pt>
                <c:pt idx="3395">
                  <c:v>468.57</c:v>
                </c:pt>
                <c:pt idx="3396">
                  <c:v>499.16</c:v>
                </c:pt>
                <c:pt idx="3397">
                  <c:v>473.78</c:v>
                </c:pt>
                <c:pt idx="3398">
                  <c:v>469.3</c:v>
                </c:pt>
                <c:pt idx="3399">
                  <c:v>492</c:v>
                </c:pt>
                <c:pt idx="3400">
                  <c:v>455.04</c:v>
                </c:pt>
                <c:pt idx="3401">
                  <c:v>485.88</c:v>
                </c:pt>
                <c:pt idx="3402">
                  <c:v>451.87</c:v>
                </c:pt>
                <c:pt idx="3403">
                  <c:v>403.33</c:v>
                </c:pt>
                <c:pt idx="3404">
                  <c:v>437.33</c:v>
                </c:pt>
                <c:pt idx="3405">
                  <c:v>471.97999999999956</c:v>
                </c:pt>
                <c:pt idx="3406">
                  <c:v>433.46</c:v>
                </c:pt>
                <c:pt idx="3407">
                  <c:v>475.86</c:v>
                </c:pt>
                <c:pt idx="3408">
                  <c:v>448.89</c:v>
                </c:pt>
                <c:pt idx="3409">
                  <c:v>470.74</c:v>
                </c:pt>
                <c:pt idx="3410">
                  <c:v>456.57</c:v>
                </c:pt>
                <c:pt idx="3411">
                  <c:v>463.62</c:v>
                </c:pt>
                <c:pt idx="3412">
                  <c:v>537.63</c:v>
                </c:pt>
                <c:pt idx="3413">
                  <c:v>505.26</c:v>
                </c:pt>
                <c:pt idx="3414">
                  <c:v>481.67</c:v>
                </c:pt>
                <c:pt idx="3415">
                  <c:v>487.9299999999995</c:v>
                </c:pt>
                <c:pt idx="3416">
                  <c:v>438.33</c:v>
                </c:pt>
                <c:pt idx="3417">
                  <c:v>479.31</c:v>
                </c:pt>
                <c:pt idx="3418">
                  <c:v>487.44</c:v>
                </c:pt>
                <c:pt idx="3419">
                  <c:v>462.77</c:v>
                </c:pt>
                <c:pt idx="3420">
                  <c:v>490.84000000000032</c:v>
                </c:pt>
                <c:pt idx="3421">
                  <c:v>477.21999999999969</c:v>
                </c:pt>
                <c:pt idx="3422">
                  <c:v>468.95</c:v>
                </c:pt>
                <c:pt idx="3423">
                  <c:v>489.03</c:v>
                </c:pt>
                <c:pt idx="3424">
                  <c:v>493.06</c:v>
                </c:pt>
                <c:pt idx="3425">
                  <c:v>478.3</c:v>
                </c:pt>
                <c:pt idx="3426">
                  <c:v>471.01</c:v>
                </c:pt>
                <c:pt idx="3427">
                  <c:v>433.1</c:v>
                </c:pt>
                <c:pt idx="3428">
                  <c:v>453.25</c:v>
                </c:pt>
                <c:pt idx="3429">
                  <c:v>465.45</c:v>
                </c:pt>
                <c:pt idx="3430">
                  <c:v>495</c:v>
                </c:pt>
                <c:pt idx="3431">
                  <c:v>451.4299999999995</c:v>
                </c:pt>
                <c:pt idx="3432">
                  <c:v>431.87</c:v>
                </c:pt>
                <c:pt idx="3433">
                  <c:v>478.57</c:v>
                </c:pt>
                <c:pt idx="3434">
                  <c:v>485.78999999999957</c:v>
                </c:pt>
                <c:pt idx="3435">
                  <c:v>470.67</c:v>
                </c:pt>
                <c:pt idx="3436">
                  <c:v>479.68</c:v>
                </c:pt>
                <c:pt idx="3437">
                  <c:v>485.31</c:v>
                </c:pt>
                <c:pt idx="3438">
                  <c:v>490</c:v>
                </c:pt>
                <c:pt idx="3439">
                  <c:v>470.59</c:v>
                </c:pt>
                <c:pt idx="3440">
                  <c:v>446.67</c:v>
                </c:pt>
                <c:pt idx="3441">
                  <c:v>465.19</c:v>
                </c:pt>
                <c:pt idx="3442">
                  <c:v>464</c:v>
                </c:pt>
                <c:pt idx="3443">
                  <c:v>474.62</c:v>
                </c:pt>
                <c:pt idx="3444">
                  <c:v>477.84000000000032</c:v>
                </c:pt>
                <c:pt idx="3445">
                  <c:v>459.33</c:v>
                </c:pt>
                <c:pt idx="3446">
                  <c:v>481.94</c:v>
                </c:pt>
                <c:pt idx="3447">
                  <c:v>529.23</c:v>
                </c:pt>
                <c:pt idx="3448">
                  <c:v>458.18</c:v>
                </c:pt>
                <c:pt idx="3449">
                  <c:v>452.86</c:v>
                </c:pt>
                <c:pt idx="3450">
                  <c:v>496.14000000000038</c:v>
                </c:pt>
                <c:pt idx="3451">
                  <c:v>461.19</c:v>
                </c:pt>
                <c:pt idx="3452">
                  <c:v>494</c:v>
                </c:pt>
                <c:pt idx="3453">
                  <c:v>463.37</c:v>
                </c:pt>
                <c:pt idx="3454">
                  <c:v>511.4299999999995</c:v>
                </c:pt>
                <c:pt idx="3455">
                  <c:v>469.02</c:v>
                </c:pt>
                <c:pt idx="3456">
                  <c:v>412.94</c:v>
                </c:pt>
                <c:pt idx="3457">
                  <c:v>474.44</c:v>
                </c:pt>
                <c:pt idx="3458">
                  <c:v>487.14000000000038</c:v>
                </c:pt>
                <c:pt idx="3459">
                  <c:v>416.67</c:v>
                </c:pt>
                <c:pt idx="3460">
                  <c:v>471.26</c:v>
                </c:pt>
                <c:pt idx="3461">
                  <c:v>466.67</c:v>
                </c:pt>
                <c:pt idx="3462">
                  <c:v>511.52</c:v>
                </c:pt>
                <c:pt idx="3463">
                  <c:v>493.77</c:v>
                </c:pt>
                <c:pt idx="3464">
                  <c:v>455.28999999999957</c:v>
                </c:pt>
                <c:pt idx="3465">
                  <c:v>482.07</c:v>
                </c:pt>
                <c:pt idx="3466">
                  <c:v>436.71999999999969</c:v>
                </c:pt>
                <c:pt idx="3467">
                  <c:v>482.2</c:v>
                </c:pt>
                <c:pt idx="3468">
                  <c:v>504.59</c:v>
                </c:pt>
                <c:pt idx="3469">
                  <c:v>489.76</c:v>
                </c:pt>
                <c:pt idx="3470">
                  <c:v>458.91999999999956</c:v>
                </c:pt>
                <c:pt idx="3471">
                  <c:v>461.47999999999956</c:v>
                </c:pt>
                <c:pt idx="3472">
                  <c:v>474.33</c:v>
                </c:pt>
                <c:pt idx="3473">
                  <c:v>457.82</c:v>
                </c:pt>
                <c:pt idx="3474">
                  <c:v>494.28999999999957</c:v>
                </c:pt>
                <c:pt idx="3475">
                  <c:v>411.4299999999995</c:v>
                </c:pt>
                <c:pt idx="3476">
                  <c:v>535</c:v>
                </c:pt>
                <c:pt idx="3477">
                  <c:v>442.78999999999957</c:v>
                </c:pt>
                <c:pt idx="3478">
                  <c:v>467.9</c:v>
                </c:pt>
                <c:pt idx="3479">
                  <c:v>492.77</c:v>
                </c:pt>
                <c:pt idx="3480">
                  <c:v>453.33</c:v>
                </c:pt>
                <c:pt idx="3481">
                  <c:v>434.09</c:v>
                </c:pt>
                <c:pt idx="3482">
                  <c:v>480.24</c:v>
                </c:pt>
                <c:pt idx="3483">
                  <c:v>481.40999999999963</c:v>
                </c:pt>
                <c:pt idx="3484">
                  <c:v>463.75</c:v>
                </c:pt>
                <c:pt idx="3485">
                  <c:v>484.44</c:v>
                </c:pt>
                <c:pt idx="3486">
                  <c:v>465</c:v>
                </c:pt>
                <c:pt idx="3487">
                  <c:v>448.33</c:v>
                </c:pt>
                <c:pt idx="3488">
                  <c:v>428.09</c:v>
                </c:pt>
                <c:pt idx="3489">
                  <c:v>459.09</c:v>
                </c:pt>
                <c:pt idx="3490">
                  <c:v>492.89</c:v>
                </c:pt>
                <c:pt idx="3491">
                  <c:v>463.59</c:v>
                </c:pt>
                <c:pt idx="3492">
                  <c:v>464.74</c:v>
                </c:pt>
                <c:pt idx="3493">
                  <c:v>479.1</c:v>
                </c:pt>
                <c:pt idx="3494">
                  <c:v>479.3</c:v>
                </c:pt>
                <c:pt idx="3495">
                  <c:v>438.82</c:v>
                </c:pt>
                <c:pt idx="3496">
                  <c:v>476.4299999999995</c:v>
                </c:pt>
                <c:pt idx="3497">
                  <c:v>453.95</c:v>
                </c:pt>
                <c:pt idx="3498">
                  <c:v>460.4899999999995</c:v>
                </c:pt>
                <c:pt idx="3499">
                  <c:v>431.25</c:v>
                </c:pt>
                <c:pt idx="3500">
                  <c:v>471.54</c:v>
                </c:pt>
                <c:pt idx="3501">
                  <c:v>460</c:v>
                </c:pt>
                <c:pt idx="3502">
                  <c:v>472.39</c:v>
                </c:pt>
                <c:pt idx="3503">
                  <c:v>493.68</c:v>
                </c:pt>
                <c:pt idx="3504">
                  <c:v>452</c:v>
                </c:pt>
                <c:pt idx="3505">
                  <c:v>495.09</c:v>
                </c:pt>
                <c:pt idx="3506">
                  <c:v>479.32</c:v>
                </c:pt>
                <c:pt idx="3507">
                  <c:v>492.72999999999956</c:v>
                </c:pt>
                <c:pt idx="3508">
                  <c:v>478.82</c:v>
                </c:pt>
                <c:pt idx="3509">
                  <c:v>440.9299999999995</c:v>
                </c:pt>
                <c:pt idx="3510">
                  <c:v>465.12</c:v>
                </c:pt>
                <c:pt idx="3511">
                  <c:v>463.52</c:v>
                </c:pt>
                <c:pt idx="3512">
                  <c:v>472</c:v>
                </c:pt>
                <c:pt idx="3513">
                  <c:v>481.2</c:v>
                </c:pt>
                <c:pt idx="3514">
                  <c:v>430</c:v>
                </c:pt>
                <c:pt idx="3515">
                  <c:v>470.77</c:v>
                </c:pt>
                <c:pt idx="3516">
                  <c:v>463.47999999999956</c:v>
                </c:pt>
                <c:pt idx="3517">
                  <c:v>476.19</c:v>
                </c:pt>
                <c:pt idx="3518">
                  <c:v>504.37</c:v>
                </c:pt>
                <c:pt idx="3519">
                  <c:v>452.5</c:v>
                </c:pt>
                <c:pt idx="3520">
                  <c:v>486.9899999999995</c:v>
                </c:pt>
                <c:pt idx="3521">
                  <c:v>455.2</c:v>
                </c:pt>
                <c:pt idx="3522">
                  <c:v>481.74</c:v>
                </c:pt>
                <c:pt idx="3523">
                  <c:v>461.03</c:v>
                </c:pt>
                <c:pt idx="3524">
                  <c:v>460.83</c:v>
                </c:pt>
                <c:pt idx="3525">
                  <c:v>434.71999999999969</c:v>
                </c:pt>
                <c:pt idx="3526">
                  <c:v>468.84000000000032</c:v>
                </c:pt>
                <c:pt idx="3527">
                  <c:v>455.7</c:v>
                </c:pt>
                <c:pt idx="3528">
                  <c:v>483.89</c:v>
                </c:pt>
                <c:pt idx="3529">
                  <c:v>413</c:v>
                </c:pt>
                <c:pt idx="3530">
                  <c:v>495.64000000000038</c:v>
                </c:pt>
                <c:pt idx="3531">
                  <c:v>445.07</c:v>
                </c:pt>
                <c:pt idx="3532">
                  <c:v>426.91999999999956</c:v>
                </c:pt>
                <c:pt idx="3533">
                  <c:v>418.67</c:v>
                </c:pt>
                <c:pt idx="3534">
                  <c:v>499.2</c:v>
                </c:pt>
                <c:pt idx="3535">
                  <c:v>443.33</c:v>
                </c:pt>
                <c:pt idx="3536">
                  <c:v>493.57</c:v>
                </c:pt>
                <c:pt idx="3537">
                  <c:v>420.77</c:v>
                </c:pt>
                <c:pt idx="3538">
                  <c:v>480.65000000000032</c:v>
                </c:pt>
                <c:pt idx="3539">
                  <c:v>470.69</c:v>
                </c:pt>
                <c:pt idx="3540">
                  <c:v>482.11</c:v>
                </c:pt>
                <c:pt idx="3541">
                  <c:v>469.58</c:v>
                </c:pt>
                <c:pt idx="3542">
                  <c:v>516</c:v>
                </c:pt>
                <c:pt idx="3543">
                  <c:v>498.28999999999957</c:v>
                </c:pt>
                <c:pt idx="3544">
                  <c:v>464</c:v>
                </c:pt>
                <c:pt idx="3545">
                  <c:v>501.28</c:v>
                </c:pt>
                <c:pt idx="3546">
                  <c:v>474.72999999999956</c:v>
                </c:pt>
                <c:pt idx="3547">
                  <c:v>501.4299999999995</c:v>
                </c:pt>
                <c:pt idx="3548">
                  <c:v>454.9</c:v>
                </c:pt>
                <c:pt idx="3549">
                  <c:v>453.75</c:v>
                </c:pt>
                <c:pt idx="3550">
                  <c:v>463.62</c:v>
                </c:pt>
                <c:pt idx="3551">
                  <c:v>452.96</c:v>
                </c:pt>
                <c:pt idx="3552">
                  <c:v>436.51</c:v>
                </c:pt>
                <c:pt idx="3553">
                  <c:v>481.63</c:v>
                </c:pt>
                <c:pt idx="3554">
                  <c:v>546</c:v>
                </c:pt>
                <c:pt idx="3555">
                  <c:v>489.66</c:v>
                </c:pt>
                <c:pt idx="3556">
                  <c:v>467.46999999999969</c:v>
                </c:pt>
                <c:pt idx="3557">
                  <c:v>468.09</c:v>
                </c:pt>
                <c:pt idx="3558">
                  <c:v>441.46</c:v>
                </c:pt>
                <c:pt idx="3559">
                  <c:v>457.19</c:v>
                </c:pt>
                <c:pt idx="3560">
                  <c:v>487.14000000000038</c:v>
                </c:pt>
                <c:pt idx="3561">
                  <c:v>429.09</c:v>
                </c:pt>
                <c:pt idx="3562">
                  <c:v>442.11</c:v>
                </c:pt>
                <c:pt idx="3563">
                  <c:v>479.22999999999956</c:v>
                </c:pt>
                <c:pt idx="3564">
                  <c:v>448.51</c:v>
                </c:pt>
                <c:pt idx="3565">
                  <c:v>483.53</c:v>
                </c:pt>
                <c:pt idx="3566">
                  <c:v>403.89</c:v>
                </c:pt>
                <c:pt idx="3567">
                  <c:v>463.19</c:v>
                </c:pt>
                <c:pt idx="3568">
                  <c:v>486.34000000000032</c:v>
                </c:pt>
                <c:pt idx="3569">
                  <c:v>442.86</c:v>
                </c:pt>
                <c:pt idx="3570">
                  <c:v>476.59</c:v>
                </c:pt>
                <c:pt idx="3571">
                  <c:v>466.33</c:v>
                </c:pt>
                <c:pt idx="3572">
                  <c:v>428.95</c:v>
                </c:pt>
                <c:pt idx="3573">
                  <c:v>450.24</c:v>
                </c:pt>
                <c:pt idx="3574">
                  <c:v>469.6</c:v>
                </c:pt>
                <c:pt idx="3575">
                  <c:v>503.27</c:v>
                </c:pt>
                <c:pt idx="3576">
                  <c:v>450.46</c:v>
                </c:pt>
                <c:pt idx="3577">
                  <c:v>476.96999999999969</c:v>
                </c:pt>
                <c:pt idx="3578">
                  <c:v>536.29999999999995</c:v>
                </c:pt>
                <c:pt idx="3579">
                  <c:v>412.38</c:v>
                </c:pt>
                <c:pt idx="3580">
                  <c:v>465.61</c:v>
                </c:pt>
                <c:pt idx="3581">
                  <c:v>498.89</c:v>
                </c:pt>
                <c:pt idx="3582">
                  <c:v>484.40999999999963</c:v>
                </c:pt>
                <c:pt idx="3583">
                  <c:v>427.14000000000038</c:v>
                </c:pt>
                <c:pt idx="3584">
                  <c:v>455</c:v>
                </c:pt>
                <c:pt idx="3585">
                  <c:v>466.74</c:v>
                </c:pt>
                <c:pt idx="3586">
                  <c:v>440.96999999999969</c:v>
                </c:pt>
                <c:pt idx="3587">
                  <c:v>396</c:v>
                </c:pt>
                <c:pt idx="3588">
                  <c:v>478.54</c:v>
                </c:pt>
                <c:pt idx="3589">
                  <c:v>453.13</c:v>
                </c:pt>
                <c:pt idx="3590">
                  <c:v>500.8</c:v>
                </c:pt>
                <c:pt idx="3591">
                  <c:v>460</c:v>
                </c:pt>
                <c:pt idx="3592">
                  <c:v>452.31</c:v>
                </c:pt>
                <c:pt idx="3593">
                  <c:v>450</c:v>
                </c:pt>
                <c:pt idx="3594">
                  <c:v>420.24</c:v>
                </c:pt>
                <c:pt idx="3595">
                  <c:v>496.96999999999969</c:v>
                </c:pt>
                <c:pt idx="3596">
                  <c:v>470.67</c:v>
                </c:pt>
                <c:pt idx="3597">
                  <c:v>445.88</c:v>
                </c:pt>
                <c:pt idx="3598">
                  <c:v>451.18</c:v>
                </c:pt>
                <c:pt idx="3599">
                  <c:v>483.47999999999956</c:v>
                </c:pt>
                <c:pt idx="3600">
                  <c:v>448.85</c:v>
                </c:pt>
                <c:pt idx="3601">
                  <c:v>467.5</c:v>
                </c:pt>
                <c:pt idx="3602">
                  <c:v>460.53</c:v>
                </c:pt>
                <c:pt idx="3603">
                  <c:v>421.28999999999957</c:v>
                </c:pt>
                <c:pt idx="3604">
                  <c:v>409.33</c:v>
                </c:pt>
                <c:pt idx="3605">
                  <c:v>437.14000000000038</c:v>
                </c:pt>
                <c:pt idx="3606">
                  <c:v>471.51</c:v>
                </c:pt>
                <c:pt idx="3607">
                  <c:v>457.25</c:v>
                </c:pt>
                <c:pt idx="3608">
                  <c:v>438.6</c:v>
                </c:pt>
                <c:pt idx="3609">
                  <c:v>466</c:v>
                </c:pt>
                <c:pt idx="3610">
                  <c:v>452.89</c:v>
                </c:pt>
                <c:pt idx="3611">
                  <c:v>473.86</c:v>
                </c:pt>
                <c:pt idx="3612">
                  <c:v>473.33</c:v>
                </c:pt>
                <c:pt idx="3613">
                  <c:v>491.67</c:v>
                </c:pt>
                <c:pt idx="3614">
                  <c:v>485</c:v>
                </c:pt>
                <c:pt idx="3615">
                  <c:v>505.1</c:v>
                </c:pt>
                <c:pt idx="3616">
                  <c:v>472.65000000000032</c:v>
                </c:pt>
                <c:pt idx="3617">
                  <c:v>462.86</c:v>
                </c:pt>
                <c:pt idx="3618">
                  <c:v>440</c:v>
                </c:pt>
                <c:pt idx="3619">
                  <c:v>461.54</c:v>
                </c:pt>
                <c:pt idx="3620">
                  <c:v>479.17</c:v>
                </c:pt>
                <c:pt idx="3621">
                  <c:v>491.89</c:v>
                </c:pt>
                <c:pt idx="3622">
                  <c:v>415</c:v>
                </c:pt>
                <c:pt idx="3623">
                  <c:v>421.03</c:v>
                </c:pt>
                <c:pt idx="3624">
                  <c:v>450.72999999999956</c:v>
                </c:pt>
                <c:pt idx="3625">
                  <c:v>492.46</c:v>
                </c:pt>
                <c:pt idx="3626">
                  <c:v>493.33</c:v>
                </c:pt>
                <c:pt idx="3627">
                  <c:v>497.71999999999969</c:v>
                </c:pt>
                <c:pt idx="3628">
                  <c:v>468.71999999999969</c:v>
                </c:pt>
                <c:pt idx="3629">
                  <c:v>445.68</c:v>
                </c:pt>
                <c:pt idx="3630">
                  <c:v>452</c:v>
                </c:pt>
                <c:pt idx="3631">
                  <c:v>451.90999999999963</c:v>
                </c:pt>
                <c:pt idx="3632">
                  <c:v>448.89</c:v>
                </c:pt>
                <c:pt idx="3633">
                  <c:v>456.36</c:v>
                </c:pt>
                <c:pt idx="3634">
                  <c:v>471.9</c:v>
                </c:pt>
                <c:pt idx="3635">
                  <c:v>425.71</c:v>
                </c:pt>
                <c:pt idx="3636">
                  <c:v>448.8</c:v>
                </c:pt>
                <c:pt idx="3637">
                  <c:v>463.38</c:v>
                </c:pt>
                <c:pt idx="3638">
                  <c:v>462.1</c:v>
                </c:pt>
                <c:pt idx="3639">
                  <c:v>465.54</c:v>
                </c:pt>
                <c:pt idx="3640">
                  <c:v>464.3</c:v>
                </c:pt>
                <c:pt idx="3641">
                  <c:v>463.13</c:v>
                </c:pt>
                <c:pt idx="3642">
                  <c:v>471.35</c:v>
                </c:pt>
                <c:pt idx="3643">
                  <c:v>477.71</c:v>
                </c:pt>
                <c:pt idx="3644">
                  <c:v>510.61</c:v>
                </c:pt>
                <c:pt idx="3645">
                  <c:v>479.05</c:v>
                </c:pt>
                <c:pt idx="3646">
                  <c:v>480</c:v>
                </c:pt>
                <c:pt idx="3647">
                  <c:v>478</c:v>
                </c:pt>
                <c:pt idx="3648">
                  <c:v>438.75</c:v>
                </c:pt>
                <c:pt idx="3649">
                  <c:v>423.33</c:v>
                </c:pt>
                <c:pt idx="3650">
                  <c:v>484</c:v>
                </c:pt>
                <c:pt idx="3651">
                  <c:v>468.65000000000032</c:v>
                </c:pt>
                <c:pt idx="3652">
                  <c:v>479.52</c:v>
                </c:pt>
                <c:pt idx="3653">
                  <c:v>454</c:v>
                </c:pt>
                <c:pt idx="3654">
                  <c:v>482.86</c:v>
                </c:pt>
                <c:pt idx="3655">
                  <c:v>505.57</c:v>
                </c:pt>
                <c:pt idx="3656">
                  <c:v>470.9299999999995</c:v>
                </c:pt>
                <c:pt idx="3657">
                  <c:v>493.90999999999963</c:v>
                </c:pt>
                <c:pt idx="3658">
                  <c:v>458.4</c:v>
                </c:pt>
                <c:pt idx="3659">
                  <c:v>480</c:v>
                </c:pt>
                <c:pt idx="3660">
                  <c:v>488.87</c:v>
                </c:pt>
                <c:pt idx="3661">
                  <c:v>473.78999999999957</c:v>
                </c:pt>
                <c:pt idx="3662">
                  <c:v>491.67</c:v>
                </c:pt>
                <c:pt idx="3663">
                  <c:v>447.51</c:v>
                </c:pt>
                <c:pt idx="3664">
                  <c:v>473</c:v>
                </c:pt>
                <c:pt idx="3665">
                  <c:v>458</c:v>
                </c:pt>
                <c:pt idx="3666">
                  <c:v>436.84000000000032</c:v>
                </c:pt>
                <c:pt idx="3667">
                  <c:v>480.69</c:v>
                </c:pt>
                <c:pt idx="3668">
                  <c:v>491.76</c:v>
                </c:pt>
                <c:pt idx="3669">
                  <c:v>446.88</c:v>
                </c:pt>
                <c:pt idx="3670">
                  <c:v>381.58</c:v>
                </c:pt>
                <c:pt idx="3671">
                  <c:v>469.65000000000032</c:v>
                </c:pt>
                <c:pt idx="3672">
                  <c:v>473.68</c:v>
                </c:pt>
                <c:pt idx="3673">
                  <c:v>452</c:v>
                </c:pt>
                <c:pt idx="3674">
                  <c:v>468.15000000000032</c:v>
                </c:pt>
                <c:pt idx="3675">
                  <c:v>456</c:v>
                </c:pt>
                <c:pt idx="3676">
                  <c:v>471.95</c:v>
                </c:pt>
                <c:pt idx="3677">
                  <c:v>429.57</c:v>
                </c:pt>
                <c:pt idx="3678">
                  <c:v>500.97999999999956</c:v>
                </c:pt>
                <c:pt idx="3679">
                  <c:v>460.90999999999963</c:v>
                </c:pt>
                <c:pt idx="3680">
                  <c:v>464.67</c:v>
                </c:pt>
                <c:pt idx="3681">
                  <c:v>468.28</c:v>
                </c:pt>
                <c:pt idx="3682">
                  <c:v>457.31</c:v>
                </c:pt>
                <c:pt idx="3683">
                  <c:v>495.56</c:v>
                </c:pt>
                <c:pt idx="3684">
                  <c:v>469.57</c:v>
                </c:pt>
                <c:pt idx="3685">
                  <c:v>468.67</c:v>
                </c:pt>
                <c:pt idx="3686">
                  <c:v>470.81</c:v>
                </c:pt>
                <c:pt idx="3687">
                  <c:v>472.86</c:v>
                </c:pt>
                <c:pt idx="3688">
                  <c:v>488.28</c:v>
                </c:pt>
                <c:pt idx="3689">
                  <c:v>494.28999999999957</c:v>
                </c:pt>
                <c:pt idx="3690">
                  <c:v>432.31</c:v>
                </c:pt>
                <c:pt idx="3691">
                  <c:v>441.5</c:v>
                </c:pt>
                <c:pt idx="3692">
                  <c:v>485.71</c:v>
                </c:pt>
                <c:pt idx="3693">
                  <c:v>516.76</c:v>
                </c:pt>
                <c:pt idx="3694">
                  <c:v>453.44</c:v>
                </c:pt>
                <c:pt idx="3695">
                  <c:v>455.66</c:v>
                </c:pt>
                <c:pt idx="3696">
                  <c:v>451.28999999999957</c:v>
                </c:pt>
                <c:pt idx="3697">
                  <c:v>447.27</c:v>
                </c:pt>
                <c:pt idx="3698">
                  <c:v>503.16</c:v>
                </c:pt>
                <c:pt idx="3699">
                  <c:v>471.85</c:v>
                </c:pt>
                <c:pt idx="3700">
                  <c:v>470</c:v>
                </c:pt>
                <c:pt idx="3701">
                  <c:v>434.47999999999956</c:v>
                </c:pt>
                <c:pt idx="3702">
                  <c:v>444.22999999999956</c:v>
                </c:pt>
                <c:pt idx="3703">
                  <c:v>471.11</c:v>
                </c:pt>
                <c:pt idx="3704">
                  <c:v>482.12</c:v>
                </c:pt>
                <c:pt idx="3705">
                  <c:v>429.03</c:v>
                </c:pt>
                <c:pt idx="3706">
                  <c:v>452.21999999999969</c:v>
                </c:pt>
                <c:pt idx="3707">
                  <c:v>470</c:v>
                </c:pt>
                <c:pt idx="3708">
                  <c:v>441.25</c:v>
                </c:pt>
                <c:pt idx="3709">
                  <c:v>438.15000000000032</c:v>
                </c:pt>
                <c:pt idx="3710">
                  <c:v>501.96</c:v>
                </c:pt>
                <c:pt idx="3711">
                  <c:v>456.28</c:v>
                </c:pt>
                <c:pt idx="3712">
                  <c:v>482.33</c:v>
                </c:pt>
                <c:pt idx="3713">
                  <c:v>450</c:v>
                </c:pt>
                <c:pt idx="3714">
                  <c:v>462.32</c:v>
                </c:pt>
                <c:pt idx="3715">
                  <c:v>459.2</c:v>
                </c:pt>
                <c:pt idx="3716">
                  <c:v>453.75</c:v>
                </c:pt>
                <c:pt idx="3717">
                  <c:v>454.8</c:v>
                </c:pt>
                <c:pt idx="3718">
                  <c:v>516.44999999999948</c:v>
                </c:pt>
                <c:pt idx="3719">
                  <c:v>467.56</c:v>
                </c:pt>
                <c:pt idx="3720">
                  <c:v>476.17</c:v>
                </c:pt>
                <c:pt idx="3721">
                  <c:v>468.84000000000032</c:v>
                </c:pt>
                <c:pt idx="3722">
                  <c:v>475.72999999999956</c:v>
                </c:pt>
                <c:pt idx="3723">
                  <c:v>476.46999999999969</c:v>
                </c:pt>
                <c:pt idx="3724">
                  <c:v>469.8</c:v>
                </c:pt>
                <c:pt idx="3725">
                  <c:v>440.87</c:v>
                </c:pt>
                <c:pt idx="3726">
                  <c:v>527.3599999999991</c:v>
                </c:pt>
                <c:pt idx="3727">
                  <c:v>370</c:v>
                </c:pt>
                <c:pt idx="3728">
                  <c:v>473.22999999999956</c:v>
                </c:pt>
                <c:pt idx="3729">
                  <c:v>439.3</c:v>
                </c:pt>
                <c:pt idx="3730">
                  <c:v>451.82</c:v>
                </c:pt>
                <c:pt idx="3731">
                  <c:v>475</c:v>
                </c:pt>
                <c:pt idx="3732">
                  <c:v>464.24</c:v>
                </c:pt>
                <c:pt idx="3733">
                  <c:v>470.77</c:v>
                </c:pt>
                <c:pt idx="3734">
                  <c:v>506.56</c:v>
                </c:pt>
                <c:pt idx="3735">
                  <c:v>516.3599999999991</c:v>
                </c:pt>
                <c:pt idx="3736">
                  <c:v>479.57</c:v>
                </c:pt>
                <c:pt idx="3737">
                  <c:v>453.94</c:v>
                </c:pt>
                <c:pt idx="3738">
                  <c:v>449.75</c:v>
                </c:pt>
                <c:pt idx="3739">
                  <c:v>495.33</c:v>
                </c:pt>
                <c:pt idx="3740">
                  <c:v>494.17</c:v>
                </c:pt>
                <c:pt idx="3741">
                  <c:v>437.14000000000038</c:v>
                </c:pt>
                <c:pt idx="3742">
                  <c:v>456</c:v>
                </c:pt>
                <c:pt idx="3743">
                  <c:v>418.06</c:v>
                </c:pt>
                <c:pt idx="3744">
                  <c:v>432.58</c:v>
                </c:pt>
                <c:pt idx="3745">
                  <c:v>498.09</c:v>
                </c:pt>
                <c:pt idx="3746">
                  <c:v>517.16999999999996</c:v>
                </c:pt>
                <c:pt idx="3747">
                  <c:v>465.58</c:v>
                </c:pt>
                <c:pt idx="3748">
                  <c:v>521.11</c:v>
                </c:pt>
                <c:pt idx="3749">
                  <c:v>478.96999999999969</c:v>
                </c:pt>
                <c:pt idx="3750">
                  <c:v>522.08000000000004</c:v>
                </c:pt>
                <c:pt idx="3751">
                  <c:v>490.47999999999956</c:v>
                </c:pt>
                <c:pt idx="3752">
                  <c:v>499.04</c:v>
                </c:pt>
                <c:pt idx="3753">
                  <c:v>414</c:v>
                </c:pt>
                <c:pt idx="3754">
                  <c:v>474.63</c:v>
                </c:pt>
                <c:pt idx="3755">
                  <c:v>462.40999999999963</c:v>
                </c:pt>
                <c:pt idx="3756">
                  <c:v>447.1</c:v>
                </c:pt>
                <c:pt idx="3757">
                  <c:v>459.08</c:v>
                </c:pt>
                <c:pt idx="3758">
                  <c:v>452</c:v>
                </c:pt>
                <c:pt idx="3759">
                  <c:v>473.27</c:v>
                </c:pt>
                <c:pt idx="3760">
                  <c:v>486.81</c:v>
                </c:pt>
                <c:pt idx="3761">
                  <c:v>433.47999999999956</c:v>
                </c:pt>
                <c:pt idx="3762">
                  <c:v>550.91</c:v>
                </c:pt>
                <c:pt idx="3763">
                  <c:v>436</c:v>
                </c:pt>
                <c:pt idx="3764">
                  <c:v>470</c:v>
                </c:pt>
                <c:pt idx="3765">
                  <c:v>449.5</c:v>
                </c:pt>
                <c:pt idx="3766">
                  <c:v>502</c:v>
                </c:pt>
                <c:pt idx="3767">
                  <c:v>428.24</c:v>
                </c:pt>
                <c:pt idx="3768">
                  <c:v>463.75</c:v>
                </c:pt>
                <c:pt idx="3769">
                  <c:v>474.9299999999995</c:v>
                </c:pt>
                <c:pt idx="3770">
                  <c:v>452.88</c:v>
                </c:pt>
                <c:pt idx="3771">
                  <c:v>459</c:v>
                </c:pt>
                <c:pt idx="3772">
                  <c:v>437.72999999999956</c:v>
                </c:pt>
                <c:pt idx="3773">
                  <c:v>486.75</c:v>
                </c:pt>
                <c:pt idx="3774">
                  <c:v>458.67</c:v>
                </c:pt>
                <c:pt idx="3775">
                  <c:v>483.39</c:v>
                </c:pt>
                <c:pt idx="3776">
                  <c:v>432</c:v>
                </c:pt>
                <c:pt idx="3777">
                  <c:v>468.12</c:v>
                </c:pt>
                <c:pt idx="3778">
                  <c:v>491.4299999999995</c:v>
                </c:pt>
                <c:pt idx="3779">
                  <c:v>417.3</c:v>
                </c:pt>
                <c:pt idx="3780">
                  <c:v>477.39</c:v>
                </c:pt>
                <c:pt idx="3781">
                  <c:v>441.74</c:v>
                </c:pt>
                <c:pt idx="3782">
                  <c:v>493.4</c:v>
                </c:pt>
                <c:pt idx="3783">
                  <c:v>458.25</c:v>
                </c:pt>
                <c:pt idx="3784">
                  <c:v>451.22999999999956</c:v>
                </c:pt>
                <c:pt idx="3785">
                  <c:v>467.78999999999957</c:v>
                </c:pt>
                <c:pt idx="3786">
                  <c:v>558</c:v>
                </c:pt>
                <c:pt idx="3787">
                  <c:v>440</c:v>
                </c:pt>
                <c:pt idx="3788">
                  <c:v>544.48</c:v>
                </c:pt>
                <c:pt idx="3789">
                  <c:v>458.4299999999995</c:v>
                </c:pt>
                <c:pt idx="3790">
                  <c:v>382.14000000000038</c:v>
                </c:pt>
                <c:pt idx="3791">
                  <c:v>486.16</c:v>
                </c:pt>
                <c:pt idx="3792">
                  <c:v>473.81</c:v>
                </c:pt>
                <c:pt idx="3793">
                  <c:v>446.35</c:v>
                </c:pt>
                <c:pt idx="3794">
                  <c:v>423.2</c:v>
                </c:pt>
                <c:pt idx="3795">
                  <c:v>469.09</c:v>
                </c:pt>
                <c:pt idx="3796">
                  <c:v>437.40999999999963</c:v>
                </c:pt>
                <c:pt idx="3797">
                  <c:v>446.52</c:v>
                </c:pt>
                <c:pt idx="3798">
                  <c:v>420.91999999999956</c:v>
                </c:pt>
                <c:pt idx="3799">
                  <c:v>454.24</c:v>
                </c:pt>
                <c:pt idx="3800">
                  <c:v>424.19</c:v>
                </c:pt>
                <c:pt idx="3801">
                  <c:v>454.28999999999957</c:v>
                </c:pt>
                <c:pt idx="3802">
                  <c:v>433.85</c:v>
                </c:pt>
                <c:pt idx="3803">
                  <c:v>478.96999999999969</c:v>
                </c:pt>
                <c:pt idx="3804">
                  <c:v>435.17</c:v>
                </c:pt>
                <c:pt idx="3805">
                  <c:v>428.4</c:v>
                </c:pt>
                <c:pt idx="3806">
                  <c:v>478.41999999999956</c:v>
                </c:pt>
                <c:pt idx="3807">
                  <c:v>446.56</c:v>
                </c:pt>
                <c:pt idx="3808">
                  <c:v>462.41999999999956</c:v>
                </c:pt>
                <c:pt idx="3809">
                  <c:v>442.5</c:v>
                </c:pt>
                <c:pt idx="3810">
                  <c:v>519.08000000000004</c:v>
                </c:pt>
                <c:pt idx="3811">
                  <c:v>501.36</c:v>
                </c:pt>
                <c:pt idx="3812">
                  <c:v>459.15000000000032</c:v>
                </c:pt>
                <c:pt idx="3813">
                  <c:v>424.28999999999957</c:v>
                </c:pt>
                <c:pt idx="3814">
                  <c:v>484.12</c:v>
                </c:pt>
                <c:pt idx="3815">
                  <c:v>481.46</c:v>
                </c:pt>
                <c:pt idx="3816">
                  <c:v>467.37</c:v>
                </c:pt>
                <c:pt idx="3817">
                  <c:v>482.21999999999969</c:v>
                </c:pt>
                <c:pt idx="3818">
                  <c:v>450.32</c:v>
                </c:pt>
                <c:pt idx="3819">
                  <c:v>462.25</c:v>
                </c:pt>
                <c:pt idx="3820">
                  <c:v>464.18</c:v>
                </c:pt>
                <c:pt idx="3821">
                  <c:v>482.72999999999956</c:v>
                </c:pt>
                <c:pt idx="3822">
                  <c:v>456.31</c:v>
                </c:pt>
                <c:pt idx="3823">
                  <c:v>484</c:v>
                </c:pt>
                <c:pt idx="3824">
                  <c:v>488.37</c:v>
                </c:pt>
                <c:pt idx="3825">
                  <c:v>446.78</c:v>
                </c:pt>
                <c:pt idx="3826">
                  <c:v>449.89</c:v>
                </c:pt>
                <c:pt idx="3827">
                  <c:v>492.61</c:v>
                </c:pt>
                <c:pt idx="3828">
                  <c:v>440.57</c:v>
                </c:pt>
                <c:pt idx="3829">
                  <c:v>467.19</c:v>
                </c:pt>
                <c:pt idx="3830">
                  <c:v>482.13</c:v>
                </c:pt>
                <c:pt idx="3831">
                  <c:v>467.71</c:v>
                </c:pt>
                <c:pt idx="3832">
                  <c:v>485.33</c:v>
                </c:pt>
                <c:pt idx="3833">
                  <c:v>474.64000000000038</c:v>
                </c:pt>
                <c:pt idx="3834">
                  <c:v>467.06</c:v>
                </c:pt>
                <c:pt idx="3835">
                  <c:v>460.91999999999956</c:v>
                </c:pt>
                <c:pt idx="3836">
                  <c:v>463.03</c:v>
                </c:pt>
                <c:pt idx="3837">
                  <c:v>444</c:v>
                </c:pt>
                <c:pt idx="3838">
                  <c:v>474.51</c:v>
                </c:pt>
                <c:pt idx="3839">
                  <c:v>452.72999999999956</c:v>
                </c:pt>
                <c:pt idx="3840">
                  <c:v>487</c:v>
                </c:pt>
                <c:pt idx="3841">
                  <c:v>470.53</c:v>
                </c:pt>
                <c:pt idx="3842">
                  <c:v>451.05</c:v>
                </c:pt>
                <c:pt idx="3843">
                  <c:v>467.19</c:v>
                </c:pt>
                <c:pt idx="3844">
                  <c:v>463.53</c:v>
                </c:pt>
                <c:pt idx="3845">
                  <c:v>480</c:v>
                </c:pt>
                <c:pt idx="3846">
                  <c:v>494</c:v>
                </c:pt>
                <c:pt idx="3847">
                  <c:v>458.02</c:v>
                </c:pt>
                <c:pt idx="3848">
                  <c:v>473.53</c:v>
                </c:pt>
                <c:pt idx="3849">
                  <c:v>474.16</c:v>
                </c:pt>
                <c:pt idx="3850">
                  <c:v>451.71</c:v>
                </c:pt>
                <c:pt idx="3851">
                  <c:v>491.94</c:v>
                </c:pt>
                <c:pt idx="3852">
                  <c:v>428</c:v>
                </c:pt>
                <c:pt idx="3853">
                  <c:v>487.14000000000038</c:v>
                </c:pt>
                <c:pt idx="3854">
                  <c:v>427.59</c:v>
                </c:pt>
                <c:pt idx="3855">
                  <c:v>483.37</c:v>
                </c:pt>
                <c:pt idx="3856">
                  <c:v>491.21999999999969</c:v>
                </c:pt>
                <c:pt idx="3857">
                  <c:v>458.62</c:v>
                </c:pt>
                <c:pt idx="3858">
                  <c:v>453.13</c:v>
                </c:pt>
                <c:pt idx="3859">
                  <c:v>469.75</c:v>
                </c:pt>
                <c:pt idx="3860">
                  <c:v>494.04</c:v>
                </c:pt>
                <c:pt idx="3861">
                  <c:v>428.16</c:v>
                </c:pt>
                <c:pt idx="3862">
                  <c:v>460</c:v>
                </c:pt>
                <c:pt idx="3863">
                  <c:v>481.51</c:v>
                </c:pt>
                <c:pt idx="3864">
                  <c:v>470.59</c:v>
                </c:pt>
                <c:pt idx="3865">
                  <c:v>468.28999999999957</c:v>
                </c:pt>
                <c:pt idx="3866">
                  <c:v>492.24</c:v>
                </c:pt>
                <c:pt idx="3867">
                  <c:v>473</c:v>
                </c:pt>
                <c:pt idx="3868">
                  <c:v>459.56</c:v>
                </c:pt>
                <c:pt idx="3869">
                  <c:v>475.28999999999957</c:v>
                </c:pt>
                <c:pt idx="3870">
                  <c:v>452</c:v>
                </c:pt>
                <c:pt idx="3871">
                  <c:v>492</c:v>
                </c:pt>
                <c:pt idx="3872">
                  <c:v>446.25</c:v>
                </c:pt>
                <c:pt idx="3873">
                  <c:v>463.28</c:v>
                </c:pt>
                <c:pt idx="3874">
                  <c:v>445.16</c:v>
                </c:pt>
                <c:pt idx="3875">
                  <c:v>494.67</c:v>
                </c:pt>
                <c:pt idx="3876">
                  <c:v>424.35</c:v>
                </c:pt>
                <c:pt idx="3877">
                  <c:v>477.65000000000032</c:v>
                </c:pt>
                <c:pt idx="3878">
                  <c:v>456.83</c:v>
                </c:pt>
                <c:pt idx="3879">
                  <c:v>465.38</c:v>
                </c:pt>
                <c:pt idx="3880">
                  <c:v>482.5</c:v>
                </c:pt>
                <c:pt idx="3881">
                  <c:v>480.68</c:v>
                </c:pt>
                <c:pt idx="3882">
                  <c:v>479.56</c:v>
                </c:pt>
                <c:pt idx="3883">
                  <c:v>456.12</c:v>
                </c:pt>
                <c:pt idx="3884">
                  <c:v>433.33</c:v>
                </c:pt>
                <c:pt idx="3885">
                  <c:v>480.55</c:v>
                </c:pt>
                <c:pt idx="3886">
                  <c:v>493.82</c:v>
                </c:pt>
                <c:pt idx="3887">
                  <c:v>430.46</c:v>
                </c:pt>
                <c:pt idx="3888">
                  <c:v>462.07</c:v>
                </c:pt>
                <c:pt idx="3889">
                  <c:v>475.15000000000032</c:v>
                </c:pt>
                <c:pt idx="3890">
                  <c:v>452</c:v>
                </c:pt>
                <c:pt idx="3891">
                  <c:v>465.4299999999995</c:v>
                </c:pt>
                <c:pt idx="3892">
                  <c:v>467.5</c:v>
                </c:pt>
                <c:pt idx="3893">
                  <c:v>470.74</c:v>
                </c:pt>
                <c:pt idx="3894">
                  <c:v>419.7</c:v>
                </c:pt>
                <c:pt idx="3895">
                  <c:v>478.18</c:v>
                </c:pt>
                <c:pt idx="3896">
                  <c:v>466.65000000000032</c:v>
                </c:pt>
                <c:pt idx="3897">
                  <c:v>480</c:v>
                </c:pt>
                <c:pt idx="3898">
                  <c:v>507.69</c:v>
                </c:pt>
                <c:pt idx="3899">
                  <c:v>453.83</c:v>
                </c:pt>
                <c:pt idx="3900">
                  <c:v>532.95999999999947</c:v>
                </c:pt>
                <c:pt idx="3901">
                  <c:v>427.2</c:v>
                </c:pt>
                <c:pt idx="3902">
                  <c:v>505.96999999999969</c:v>
                </c:pt>
                <c:pt idx="3903">
                  <c:v>474.4899999999995</c:v>
                </c:pt>
                <c:pt idx="3904">
                  <c:v>576.25</c:v>
                </c:pt>
                <c:pt idx="3905">
                  <c:v>426.84000000000032</c:v>
                </c:pt>
                <c:pt idx="3906">
                  <c:v>465.37</c:v>
                </c:pt>
                <c:pt idx="3907">
                  <c:v>450.67</c:v>
                </c:pt>
                <c:pt idx="3908">
                  <c:v>455.9</c:v>
                </c:pt>
                <c:pt idx="3909">
                  <c:v>457.47999999999956</c:v>
                </c:pt>
                <c:pt idx="3910">
                  <c:v>486.38</c:v>
                </c:pt>
                <c:pt idx="3911">
                  <c:v>472.24</c:v>
                </c:pt>
                <c:pt idx="3912">
                  <c:v>501.67</c:v>
                </c:pt>
                <c:pt idx="3913">
                  <c:v>474.21999999999969</c:v>
                </c:pt>
                <c:pt idx="3914">
                  <c:v>460.17</c:v>
                </c:pt>
                <c:pt idx="3915">
                  <c:v>478.35</c:v>
                </c:pt>
                <c:pt idx="3916">
                  <c:v>480</c:v>
                </c:pt>
                <c:pt idx="3917">
                  <c:v>501.82</c:v>
                </c:pt>
                <c:pt idx="3918">
                  <c:v>507.27</c:v>
                </c:pt>
                <c:pt idx="3919">
                  <c:v>472.84000000000032</c:v>
                </c:pt>
                <c:pt idx="3920">
                  <c:v>468.89</c:v>
                </c:pt>
                <c:pt idx="3921">
                  <c:v>477.65000000000032</c:v>
                </c:pt>
                <c:pt idx="3922">
                  <c:v>470.24</c:v>
                </c:pt>
                <c:pt idx="3923">
                  <c:v>462.61</c:v>
                </c:pt>
                <c:pt idx="3924">
                  <c:v>480</c:v>
                </c:pt>
                <c:pt idx="3925">
                  <c:v>475.1</c:v>
                </c:pt>
                <c:pt idx="3926">
                  <c:v>386.32</c:v>
                </c:pt>
                <c:pt idx="3927">
                  <c:v>406.67</c:v>
                </c:pt>
                <c:pt idx="3928">
                  <c:v>452</c:v>
                </c:pt>
                <c:pt idx="3929">
                  <c:v>484.08</c:v>
                </c:pt>
                <c:pt idx="3930">
                  <c:v>531.42999999999938</c:v>
                </c:pt>
                <c:pt idx="3931">
                  <c:v>476.55</c:v>
                </c:pt>
                <c:pt idx="3932">
                  <c:v>435.41999999999956</c:v>
                </c:pt>
                <c:pt idx="3933">
                  <c:v>460</c:v>
                </c:pt>
                <c:pt idx="3934">
                  <c:v>451.03</c:v>
                </c:pt>
                <c:pt idx="3935">
                  <c:v>445.38</c:v>
                </c:pt>
                <c:pt idx="3936">
                  <c:v>389.33</c:v>
                </c:pt>
                <c:pt idx="3937">
                  <c:v>498.6</c:v>
                </c:pt>
                <c:pt idx="3938">
                  <c:v>467.53</c:v>
                </c:pt>
                <c:pt idx="3939">
                  <c:v>500</c:v>
                </c:pt>
                <c:pt idx="3940">
                  <c:v>435.76</c:v>
                </c:pt>
                <c:pt idx="3941">
                  <c:v>504.24</c:v>
                </c:pt>
                <c:pt idx="3942">
                  <c:v>484.59</c:v>
                </c:pt>
                <c:pt idx="3943">
                  <c:v>454.55</c:v>
                </c:pt>
                <c:pt idx="3944">
                  <c:v>504.07</c:v>
                </c:pt>
                <c:pt idx="3945">
                  <c:v>448.72999999999956</c:v>
                </c:pt>
                <c:pt idx="3946">
                  <c:v>454.22999999999956</c:v>
                </c:pt>
                <c:pt idx="3947">
                  <c:v>501.82</c:v>
                </c:pt>
                <c:pt idx="3948">
                  <c:v>438.95</c:v>
                </c:pt>
                <c:pt idx="3949">
                  <c:v>530.29000000000053</c:v>
                </c:pt>
                <c:pt idx="3950">
                  <c:v>536.19000000000005</c:v>
                </c:pt>
                <c:pt idx="3951">
                  <c:v>470.41999999999956</c:v>
                </c:pt>
                <c:pt idx="3952">
                  <c:v>451.37</c:v>
                </c:pt>
                <c:pt idx="3953">
                  <c:v>479.24</c:v>
                </c:pt>
                <c:pt idx="3954">
                  <c:v>482.21</c:v>
                </c:pt>
                <c:pt idx="3955">
                  <c:v>480.17</c:v>
                </c:pt>
                <c:pt idx="3956">
                  <c:v>481.28</c:v>
                </c:pt>
                <c:pt idx="3957">
                  <c:v>469.57</c:v>
                </c:pt>
                <c:pt idx="3958">
                  <c:v>430.26</c:v>
                </c:pt>
                <c:pt idx="3959">
                  <c:v>434.35</c:v>
                </c:pt>
                <c:pt idx="3960">
                  <c:v>449.66</c:v>
                </c:pt>
                <c:pt idx="3961">
                  <c:v>468.39</c:v>
                </c:pt>
                <c:pt idx="3962">
                  <c:v>445</c:v>
                </c:pt>
                <c:pt idx="3963">
                  <c:v>470.53</c:v>
                </c:pt>
                <c:pt idx="3964">
                  <c:v>421.3</c:v>
                </c:pt>
                <c:pt idx="3965">
                  <c:v>459.02</c:v>
                </c:pt>
                <c:pt idx="3966">
                  <c:v>478.82</c:v>
                </c:pt>
                <c:pt idx="3967">
                  <c:v>454.24</c:v>
                </c:pt>
                <c:pt idx="3968">
                  <c:v>505.75</c:v>
                </c:pt>
                <c:pt idx="3969">
                  <c:v>393.33</c:v>
                </c:pt>
                <c:pt idx="3970">
                  <c:v>535.44999999999948</c:v>
                </c:pt>
                <c:pt idx="3971">
                  <c:v>469.52</c:v>
                </c:pt>
                <c:pt idx="3972">
                  <c:v>476.84000000000032</c:v>
                </c:pt>
                <c:pt idx="3973">
                  <c:v>450.88</c:v>
                </c:pt>
                <c:pt idx="3974">
                  <c:v>530.44999999999948</c:v>
                </c:pt>
                <c:pt idx="3975">
                  <c:v>452.94</c:v>
                </c:pt>
                <c:pt idx="3976">
                  <c:v>460</c:v>
                </c:pt>
                <c:pt idx="3977">
                  <c:v>444</c:v>
                </c:pt>
                <c:pt idx="3978">
                  <c:v>461.5</c:v>
                </c:pt>
                <c:pt idx="3979">
                  <c:v>439.35</c:v>
                </c:pt>
                <c:pt idx="3980">
                  <c:v>482.94</c:v>
                </c:pt>
                <c:pt idx="3981">
                  <c:v>488</c:v>
                </c:pt>
                <c:pt idx="3982">
                  <c:v>415.38</c:v>
                </c:pt>
                <c:pt idx="3983">
                  <c:v>447.72999999999956</c:v>
                </c:pt>
                <c:pt idx="3984">
                  <c:v>432</c:v>
                </c:pt>
                <c:pt idx="3985">
                  <c:v>468</c:v>
                </c:pt>
                <c:pt idx="3986">
                  <c:v>508.47999999999956</c:v>
                </c:pt>
                <c:pt idx="3987">
                  <c:v>471.6</c:v>
                </c:pt>
                <c:pt idx="3988">
                  <c:v>491.88</c:v>
                </c:pt>
                <c:pt idx="3989">
                  <c:v>416.67</c:v>
                </c:pt>
                <c:pt idx="3990">
                  <c:v>495.56</c:v>
                </c:pt>
                <c:pt idx="3991">
                  <c:v>437.68</c:v>
                </c:pt>
                <c:pt idx="3992">
                  <c:v>478.57</c:v>
                </c:pt>
                <c:pt idx="3993">
                  <c:v>458.85</c:v>
                </c:pt>
                <c:pt idx="3994">
                  <c:v>457.69</c:v>
                </c:pt>
                <c:pt idx="3995">
                  <c:v>466.25</c:v>
                </c:pt>
                <c:pt idx="3996">
                  <c:v>458.33</c:v>
                </c:pt>
                <c:pt idx="3997">
                  <c:v>455.63</c:v>
                </c:pt>
                <c:pt idx="3998">
                  <c:v>470.87</c:v>
                </c:pt>
                <c:pt idx="3999">
                  <c:v>432.12</c:v>
                </c:pt>
                <c:pt idx="4000">
                  <c:v>472.86</c:v>
                </c:pt>
                <c:pt idx="4001">
                  <c:v>484.44</c:v>
                </c:pt>
                <c:pt idx="4002">
                  <c:v>439.35</c:v>
                </c:pt>
                <c:pt idx="4003">
                  <c:v>440.24</c:v>
                </c:pt>
                <c:pt idx="4004">
                  <c:v>464.85</c:v>
                </c:pt>
                <c:pt idx="4005">
                  <c:v>453.58</c:v>
                </c:pt>
                <c:pt idx="4006">
                  <c:v>462.11</c:v>
                </c:pt>
                <c:pt idx="4007">
                  <c:v>492.89</c:v>
                </c:pt>
                <c:pt idx="4008">
                  <c:v>453.33</c:v>
                </c:pt>
                <c:pt idx="4009">
                  <c:v>465.90999999999963</c:v>
                </c:pt>
                <c:pt idx="4010">
                  <c:v>469.31</c:v>
                </c:pt>
                <c:pt idx="4011">
                  <c:v>458.28999999999957</c:v>
                </c:pt>
                <c:pt idx="4012">
                  <c:v>449.44</c:v>
                </c:pt>
                <c:pt idx="4013">
                  <c:v>420.74</c:v>
                </c:pt>
                <c:pt idx="4014">
                  <c:v>445.6</c:v>
                </c:pt>
                <c:pt idx="4015">
                  <c:v>431.35</c:v>
                </c:pt>
                <c:pt idx="4016">
                  <c:v>479.72999999999956</c:v>
                </c:pt>
                <c:pt idx="4017">
                  <c:v>462.59</c:v>
                </c:pt>
                <c:pt idx="4018">
                  <c:v>494.56</c:v>
                </c:pt>
                <c:pt idx="4019">
                  <c:v>462.11</c:v>
                </c:pt>
                <c:pt idx="4020">
                  <c:v>458.45</c:v>
                </c:pt>
                <c:pt idx="4021">
                  <c:v>460.27</c:v>
                </c:pt>
                <c:pt idx="4022">
                  <c:v>500</c:v>
                </c:pt>
                <c:pt idx="4023">
                  <c:v>510</c:v>
                </c:pt>
                <c:pt idx="4024">
                  <c:v>471.78</c:v>
                </c:pt>
                <c:pt idx="4025">
                  <c:v>517.78000000000054</c:v>
                </c:pt>
                <c:pt idx="4026">
                  <c:v>442.86</c:v>
                </c:pt>
                <c:pt idx="4027">
                  <c:v>478.89</c:v>
                </c:pt>
                <c:pt idx="4028">
                  <c:v>466.67</c:v>
                </c:pt>
                <c:pt idx="4029">
                  <c:v>476</c:v>
                </c:pt>
                <c:pt idx="4030">
                  <c:v>474.16</c:v>
                </c:pt>
                <c:pt idx="4031">
                  <c:v>482.17</c:v>
                </c:pt>
                <c:pt idx="4032">
                  <c:v>428.05</c:v>
                </c:pt>
                <c:pt idx="4033">
                  <c:v>451.4299999999995</c:v>
                </c:pt>
                <c:pt idx="4034">
                  <c:v>457.19</c:v>
                </c:pt>
                <c:pt idx="4035">
                  <c:v>456.67</c:v>
                </c:pt>
                <c:pt idx="4036">
                  <c:v>370</c:v>
                </c:pt>
                <c:pt idx="4037">
                  <c:v>466.9</c:v>
                </c:pt>
                <c:pt idx="4038">
                  <c:v>466.67</c:v>
                </c:pt>
                <c:pt idx="4039">
                  <c:v>454.55</c:v>
                </c:pt>
                <c:pt idx="4040">
                  <c:v>487.04</c:v>
                </c:pt>
                <c:pt idx="4041">
                  <c:v>423.83</c:v>
                </c:pt>
                <c:pt idx="4042">
                  <c:v>495.95</c:v>
                </c:pt>
                <c:pt idx="4043">
                  <c:v>499.02</c:v>
                </c:pt>
                <c:pt idx="4044">
                  <c:v>453.81</c:v>
                </c:pt>
                <c:pt idx="4045">
                  <c:v>459.05</c:v>
                </c:pt>
                <c:pt idx="4046">
                  <c:v>464.71</c:v>
                </c:pt>
                <c:pt idx="4047">
                  <c:v>463.96999999999969</c:v>
                </c:pt>
                <c:pt idx="4048">
                  <c:v>470.45</c:v>
                </c:pt>
                <c:pt idx="4049">
                  <c:v>455</c:v>
                </c:pt>
                <c:pt idx="4050">
                  <c:v>478</c:v>
                </c:pt>
                <c:pt idx="4051">
                  <c:v>432</c:v>
                </c:pt>
                <c:pt idx="4052">
                  <c:v>404.62</c:v>
                </c:pt>
                <c:pt idx="4053">
                  <c:v>453.5</c:v>
                </c:pt>
                <c:pt idx="4054">
                  <c:v>479.82</c:v>
                </c:pt>
                <c:pt idx="4055">
                  <c:v>495.2</c:v>
                </c:pt>
                <c:pt idx="4056">
                  <c:v>440</c:v>
                </c:pt>
                <c:pt idx="4057">
                  <c:v>428.33</c:v>
                </c:pt>
                <c:pt idx="4058">
                  <c:v>450.5</c:v>
                </c:pt>
                <c:pt idx="4059">
                  <c:v>490.3</c:v>
                </c:pt>
                <c:pt idx="4060">
                  <c:v>472.22999999999956</c:v>
                </c:pt>
                <c:pt idx="4061">
                  <c:v>409.36</c:v>
                </c:pt>
                <c:pt idx="4062">
                  <c:v>488.08</c:v>
                </c:pt>
                <c:pt idx="4063">
                  <c:v>451.4299999999995</c:v>
                </c:pt>
                <c:pt idx="4064">
                  <c:v>468.95</c:v>
                </c:pt>
                <c:pt idx="4065">
                  <c:v>476.36</c:v>
                </c:pt>
                <c:pt idx="4066">
                  <c:v>451.11</c:v>
                </c:pt>
                <c:pt idx="4067">
                  <c:v>409.17</c:v>
                </c:pt>
                <c:pt idx="4068">
                  <c:v>530</c:v>
                </c:pt>
                <c:pt idx="4069">
                  <c:v>429</c:v>
                </c:pt>
                <c:pt idx="4070">
                  <c:v>440.8</c:v>
                </c:pt>
                <c:pt idx="4071">
                  <c:v>432.38</c:v>
                </c:pt>
                <c:pt idx="4072">
                  <c:v>460.33</c:v>
                </c:pt>
                <c:pt idx="4073">
                  <c:v>434.07</c:v>
                </c:pt>
                <c:pt idx="4074">
                  <c:v>474.87</c:v>
                </c:pt>
                <c:pt idx="4075">
                  <c:v>459.55</c:v>
                </c:pt>
                <c:pt idx="4076">
                  <c:v>458.83</c:v>
                </c:pt>
                <c:pt idx="4077">
                  <c:v>435.28999999999957</c:v>
                </c:pt>
                <c:pt idx="4078">
                  <c:v>444.44</c:v>
                </c:pt>
                <c:pt idx="4079">
                  <c:v>465.26</c:v>
                </c:pt>
                <c:pt idx="4080">
                  <c:v>507.11</c:v>
                </c:pt>
                <c:pt idx="4081">
                  <c:v>464</c:v>
                </c:pt>
                <c:pt idx="4082">
                  <c:v>493.01</c:v>
                </c:pt>
                <c:pt idx="4083">
                  <c:v>438.18</c:v>
                </c:pt>
                <c:pt idx="4084">
                  <c:v>498.33</c:v>
                </c:pt>
                <c:pt idx="4085">
                  <c:v>454.32</c:v>
                </c:pt>
                <c:pt idx="4086">
                  <c:v>516</c:v>
                </c:pt>
                <c:pt idx="4087">
                  <c:v>448.13</c:v>
                </c:pt>
                <c:pt idx="4088">
                  <c:v>471.32</c:v>
                </c:pt>
                <c:pt idx="4089">
                  <c:v>402.94</c:v>
                </c:pt>
                <c:pt idx="4090">
                  <c:v>460.27</c:v>
                </c:pt>
                <c:pt idx="4091">
                  <c:v>459.74</c:v>
                </c:pt>
                <c:pt idx="4092">
                  <c:v>401.4299999999995</c:v>
                </c:pt>
                <c:pt idx="4093">
                  <c:v>478.57</c:v>
                </c:pt>
                <c:pt idx="4094">
                  <c:v>424.52</c:v>
                </c:pt>
                <c:pt idx="4095">
                  <c:v>495.8</c:v>
                </c:pt>
                <c:pt idx="4096">
                  <c:v>458.71999999999969</c:v>
                </c:pt>
                <c:pt idx="4097">
                  <c:v>459.07</c:v>
                </c:pt>
                <c:pt idx="4098">
                  <c:v>488.47999999999956</c:v>
                </c:pt>
                <c:pt idx="4099">
                  <c:v>514.43999999999949</c:v>
                </c:pt>
                <c:pt idx="4100">
                  <c:v>480.78</c:v>
                </c:pt>
                <c:pt idx="4101">
                  <c:v>471.35</c:v>
                </c:pt>
                <c:pt idx="4102">
                  <c:v>418.57</c:v>
                </c:pt>
                <c:pt idx="4103">
                  <c:v>457.18</c:v>
                </c:pt>
                <c:pt idx="4104">
                  <c:v>477.27</c:v>
                </c:pt>
                <c:pt idx="4105">
                  <c:v>445.78</c:v>
                </c:pt>
                <c:pt idx="4106">
                  <c:v>475.17</c:v>
                </c:pt>
                <c:pt idx="4107">
                  <c:v>482.67</c:v>
                </c:pt>
                <c:pt idx="4108">
                  <c:v>415.28999999999957</c:v>
                </c:pt>
                <c:pt idx="4109">
                  <c:v>418.5</c:v>
                </c:pt>
                <c:pt idx="4110">
                  <c:v>461.96999999999969</c:v>
                </c:pt>
                <c:pt idx="4111">
                  <c:v>454.47999999999956</c:v>
                </c:pt>
                <c:pt idx="4112">
                  <c:v>441.82</c:v>
                </c:pt>
                <c:pt idx="4113">
                  <c:v>525.44999999999948</c:v>
                </c:pt>
                <c:pt idx="4114">
                  <c:v>490</c:v>
                </c:pt>
                <c:pt idx="4115">
                  <c:v>504.88</c:v>
                </c:pt>
                <c:pt idx="4116">
                  <c:v>445.88</c:v>
                </c:pt>
                <c:pt idx="4117">
                  <c:v>427.78</c:v>
                </c:pt>
                <c:pt idx="4118">
                  <c:v>445.28</c:v>
                </c:pt>
                <c:pt idx="4119">
                  <c:v>497.88</c:v>
                </c:pt>
                <c:pt idx="4120">
                  <c:v>465.78999999999957</c:v>
                </c:pt>
                <c:pt idx="4121">
                  <c:v>474.62</c:v>
                </c:pt>
                <c:pt idx="4122">
                  <c:v>483.64000000000038</c:v>
                </c:pt>
                <c:pt idx="4123">
                  <c:v>497.17</c:v>
                </c:pt>
                <c:pt idx="4124">
                  <c:v>430.6</c:v>
                </c:pt>
                <c:pt idx="4125">
                  <c:v>444</c:v>
                </c:pt>
                <c:pt idx="4126">
                  <c:v>454.55</c:v>
                </c:pt>
                <c:pt idx="4127">
                  <c:v>461.12</c:v>
                </c:pt>
                <c:pt idx="4128">
                  <c:v>463.89</c:v>
                </c:pt>
                <c:pt idx="4129">
                  <c:v>457.02</c:v>
                </c:pt>
                <c:pt idx="4130">
                  <c:v>489.71</c:v>
                </c:pt>
                <c:pt idx="4131">
                  <c:v>494.72999999999956</c:v>
                </c:pt>
                <c:pt idx="4132">
                  <c:v>453.33</c:v>
                </c:pt>
                <c:pt idx="4133">
                  <c:v>467.27</c:v>
                </c:pt>
                <c:pt idx="4134">
                  <c:v>507.83</c:v>
                </c:pt>
                <c:pt idx="4135">
                  <c:v>445.41999999999956</c:v>
                </c:pt>
                <c:pt idx="4136">
                  <c:v>505.33</c:v>
                </c:pt>
                <c:pt idx="4137">
                  <c:v>453.77</c:v>
                </c:pt>
                <c:pt idx="4138">
                  <c:v>435.15000000000032</c:v>
                </c:pt>
                <c:pt idx="4139">
                  <c:v>400</c:v>
                </c:pt>
                <c:pt idx="4140">
                  <c:v>447.78999999999957</c:v>
                </c:pt>
                <c:pt idx="4141">
                  <c:v>462.86</c:v>
                </c:pt>
                <c:pt idx="4142">
                  <c:v>450.38</c:v>
                </c:pt>
                <c:pt idx="4143">
                  <c:v>457.52</c:v>
                </c:pt>
                <c:pt idx="4144">
                  <c:v>493.33</c:v>
                </c:pt>
                <c:pt idx="4145">
                  <c:v>492.40999999999963</c:v>
                </c:pt>
                <c:pt idx="4146">
                  <c:v>436.25</c:v>
                </c:pt>
                <c:pt idx="4147">
                  <c:v>483.12</c:v>
                </c:pt>
                <c:pt idx="4148">
                  <c:v>473.1</c:v>
                </c:pt>
                <c:pt idx="4149">
                  <c:v>463.13</c:v>
                </c:pt>
                <c:pt idx="4150">
                  <c:v>406.67</c:v>
                </c:pt>
                <c:pt idx="4151">
                  <c:v>460.19</c:v>
                </c:pt>
                <c:pt idx="4152">
                  <c:v>469.86</c:v>
                </c:pt>
                <c:pt idx="4153">
                  <c:v>442.14000000000038</c:v>
                </c:pt>
                <c:pt idx="4154">
                  <c:v>471.35</c:v>
                </c:pt>
                <c:pt idx="4155">
                  <c:v>456.25</c:v>
                </c:pt>
                <c:pt idx="4156">
                  <c:v>460.22999999999956</c:v>
                </c:pt>
                <c:pt idx="4157">
                  <c:v>409.40999999999963</c:v>
                </c:pt>
                <c:pt idx="4158">
                  <c:v>456.64000000000038</c:v>
                </c:pt>
                <c:pt idx="4159">
                  <c:v>454</c:v>
                </c:pt>
                <c:pt idx="4160">
                  <c:v>448.13</c:v>
                </c:pt>
                <c:pt idx="4161">
                  <c:v>474.35</c:v>
                </c:pt>
                <c:pt idx="4162">
                  <c:v>455.4899999999995</c:v>
                </c:pt>
                <c:pt idx="4163">
                  <c:v>504.07</c:v>
                </c:pt>
                <c:pt idx="4164">
                  <c:v>519.20000000000005</c:v>
                </c:pt>
                <c:pt idx="4165">
                  <c:v>474.55</c:v>
                </c:pt>
                <c:pt idx="4166">
                  <c:v>407.84000000000032</c:v>
                </c:pt>
                <c:pt idx="4167">
                  <c:v>439.74</c:v>
                </c:pt>
                <c:pt idx="4168">
                  <c:v>446.3</c:v>
                </c:pt>
                <c:pt idx="4169">
                  <c:v>469.62</c:v>
                </c:pt>
                <c:pt idx="4170">
                  <c:v>461.05</c:v>
                </c:pt>
                <c:pt idx="4171">
                  <c:v>408.67</c:v>
                </c:pt>
                <c:pt idx="4172">
                  <c:v>485.40999999999963</c:v>
                </c:pt>
                <c:pt idx="4173">
                  <c:v>517.28000000000054</c:v>
                </c:pt>
                <c:pt idx="4174">
                  <c:v>428.75</c:v>
                </c:pt>
                <c:pt idx="4175">
                  <c:v>465.17</c:v>
                </c:pt>
                <c:pt idx="4176">
                  <c:v>464.13</c:v>
                </c:pt>
                <c:pt idx="4177">
                  <c:v>431.2</c:v>
                </c:pt>
                <c:pt idx="4178">
                  <c:v>461.25</c:v>
                </c:pt>
                <c:pt idx="4179">
                  <c:v>470.3</c:v>
                </c:pt>
                <c:pt idx="4180">
                  <c:v>435.91999999999956</c:v>
                </c:pt>
                <c:pt idx="4181">
                  <c:v>474.74</c:v>
                </c:pt>
                <c:pt idx="4182">
                  <c:v>454.85</c:v>
                </c:pt>
                <c:pt idx="4183">
                  <c:v>466.67</c:v>
                </c:pt>
                <c:pt idx="4184">
                  <c:v>412.78</c:v>
                </c:pt>
                <c:pt idx="4185">
                  <c:v>449.05</c:v>
                </c:pt>
                <c:pt idx="4186">
                  <c:v>448</c:v>
                </c:pt>
                <c:pt idx="4187">
                  <c:v>453.91999999999956</c:v>
                </c:pt>
                <c:pt idx="4188">
                  <c:v>452</c:v>
                </c:pt>
                <c:pt idx="4189">
                  <c:v>445</c:v>
                </c:pt>
                <c:pt idx="4190">
                  <c:v>458.16</c:v>
                </c:pt>
                <c:pt idx="4191">
                  <c:v>409.09</c:v>
                </c:pt>
                <c:pt idx="4192">
                  <c:v>436.6</c:v>
                </c:pt>
                <c:pt idx="4193">
                  <c:v>434</c:v>
                </c:pt>
                <c:pt idx="4194">
                  <c:v>438.13</c:v>
                </c:pt>
                <c:pt idx="4195">
                  <c:v>442.03</c:v>
                </c:pt>
                <c:pt idx="4196">
                  <c:v>479.28999999999957</c:v>
                </c:pt>
                <c:pt idx="4197">
                  <c:v>462</c:v>
                </c:pt>
                <c:pt idx="4198">
                  <c:v>463.77</c:v>
                </c:pt>
                <c:pt idx="4199">
                  <c:v>476.25</c:v>
                </c:pt>
                <c:pt idx="4200">
                  <c:v>477.47999999999956</c:v>
                </c:pt>
                <c:pt idx="4201">
                  <c:v>445</c:v>
                </c:pt>
                <c:pt idx="4202">
                  <c:v>497.14000000000038</c:v>
                </c:pt>
                <c:pt idx="4203">
                  <c:v>462.44</c:v>
                </c:pt>
                <c:pt idx="4204">
                  <c:v>462.5</c:v>
                </c:pt>
                <c:pt idx="4205">
                  <c:v>482.67</c:v>
                </c:pt>
                <c:pt idx="4206">
                  <c:v>426.90999999999963</c:v>
                </c:pt>
                <c:pt idx="4207">
                  <c:v>412.86</c:v>
                </c:pt>
                <c:pt idx="4208">
                  <c:v>416.36</c:v>
                </c:pt>
                <c:pt idx="4209">
                  <c:v>411.22999999999956</c:v>
                </c:pt>
                <c:pt idx="4210">
                  <c:v>433.33</c:v>
                </c:pt>
                <c:pt idx="4211">
                  <c:v>499.22999999999956</c:v>
                </c:pt>
                <c:pt idx="4212">
                  <c:v>436.25</c:v>
                </c:pt>
                <c:pt idx="4213">
                  <c:v>435.3</c:v>
                </c:pt>
                <c:pt idx="4214">
                  <c:v>467.87</c:v>
                </c:pt>
                <c:pt idx="4215">
                  <c:v>445.41999999999956</c:v>
                </c:pt>
                <c:pt idx="4216">
                  <c:v>416.19</c:v>
                </c:pt>
                <c:pt idx="4217">
                  <c:v>432.86</c:v>
                </c:pt>
                <c:pt idx="4218">
                  <c:v>429.57</c:v>
                </c:pt>
                <c:pt idx="4219">
                  <c:v>468</c:v>
                </c:pt>
                <c:pt idx="4220">
                  <c:v>468.18</c:v>
                </c:pt>
                <c:pt idx="4221">
                  <c:v>509.90999999999963</c:v>
                </c:pt>
                <c:pt idx="4222">
                  <c:v>449</c:v>
                </c:pt>
                <c:pt idx="4223">
                  <c:v>461.94</c:v>
                </c:pt>
                <c:pt idx="4224">
                  <c:v>424.12</c:v>
                </c:pt>
                <c:pt idx="4225">
                  <c:v>476.1</c:v>
                </c:pt>
                <c:pt idx="4226">
                  <c:v>481.25</c:v>
                </c:pt>
                <c:pt idx="4227">
                  <c:v>511.67</c:v>
                </c:pt>
                <c:pt idx="4228">
                  <c:v>447.71999999999969</c:v>
                </c:pt>
                <c:pt idx="4229">
                  <c:v>413.62</c:v>
                </c:pt>
                <c:pt idx="4230">
                  <c:v>461.28999999999957</c:v>
                </c:pt>
                <c:pt idx="4231">
                  <c:v>481.25</c:v>
                </c:pt>
                <c:pt idx="4232">
                  <c:v>447.4</c:v>
                </c:pt>
                <c:pt idx="4233">
                  <c:v>455.81</c:v>
                </c:pt>
                <c:pt idx="4234">
                  <c:v>410</c:v>
                </c:pt>
                <c:pt idx="4235">
                  <c:v>471</c:v>
                </c:pt>
                <c:pt idx="4236">
                  <c:v>454.5</c:v>
                </c:pt>
                <c:pt idx="4237">
                  <c:v>462</c:v>
                </c:pt>
                <c:pt idx="4238">
                  <c:v>432.78</c:v>
                </c:pt>
                <c:pt idx="4239">
                  <c:v>425.67</c:v>
                </c:pt>
                <c:pt idx="4240">
                  <c:v>520.26</c:v>
                </c:pt>
                <c:pt idx="4241">
                  <c:v>488.21</c:v>
                </c:pt>
                <c:pt idx="4242">
                  <c:v>470.90999999999963</c:v>
                </c:pt>
                <c:pt idx="4243">
                  <c:v>424</c:v>
                </c:pt>
                <c:pt idx="4244">
                  <c:v>476.1</c:v>
                </c:pt>
                <c:pt idx="4245">
                  <c:v>434.05</c:v>
                </c:pt>
                <c:pt idx="4246">
                  <c:v>534</c:v>
                </c:pt>
                <c:pt idx="4247">
                  <c:v>480</c:v>
                </c:pt>
                <c:pt idx="4248">
                  <c:v>481.34000000000032</c:v>
                </c:pt>
                <c:pt idx="4249">
                  <c:v>404.51</c:v>
                </c:pt>
                <c:pt idx="4250">
                  <c:v>448.75</c:v>
                </c:pt>
                <c:pt idx="4251">
                  <c:v>500</c:v>
                </c:pt>
                <c:pt idx="4252">
                  <c:v>469.78</c:v>
                </c:pt>
                <c:pt idx="4253">
                  <c:v>462.46999999999969</c:v>
                </c:pt>
                <c:pt idx="4254">
                  <c:v>454.21999999999969</c:v>
                </c:pt>
                <c:pt idx="4255">
                  <c:v>456.46999999999969</c:v>
                </c:pt>
                <c:pt idx="4256">
                  <c:v>454.55</c:v>
                </c:pt>
                <c:pt idx="4257">
                  <c:v>517.44999999999948</c:v>
                </c:pt>
                <c:pt idx="4258">
                  <c:v>451.39</c:v>
                </c:pt>
                <c:pt idx="4259">
                  <c:v>447.7</c:v>
                </c:pt>
                <c:pt idx="4260">
                  <c:v>478.55</c:v>
                </c:pt>
                <c:pt idx="4261">
                  <c:v>393.85</c:v>
                </c:pt>
                <c:pt idx="4262">
                  <c:v>391.04</c:v>
                </c:pt>
                <c:pt idx="4263">
                  <c:v>467.27</c:v>
                </c:pt>
                <c:pt idx="4264">
                  <c:v>455.74</c:v>
                </c:pt>
                <c:pt idx="4265">
                  <c:v>438.64000000000038</c:v>
                </c:pt>
                <c:pt idx="4266">
                  <c:v>456.9299999999995</c:v>
                </c:pt>
                <c:pt idx="4267">
                  <c:v>401.2</c:v>
                </c:pt>
                <c:pt idx="4268">
                  <c:v>459.63</c:v>
                </c:pt>
                <c:pt idx="4269">
                  <c:v>488.18</c:v>
                </c:pt>
                <c:pt idx="4270">
                  <c:v>524.29000000000053</c:v>
                </c:pt>
                <c:pt idx="4271">
                  <c:v>465.17</c:v>
                </c:pt>
                <c:pt idx="4272">
                  <c:v>420.37</c:v>
                </c:pt>
                <c:pt idx="4273">
                  <c:v>429.68</c:v>
                </c:pt>
                <c:pt idx="4274">
                  <c:v>430.47999999999956</c:v>
                </c:pt>
                <c:pt idx="4275">
                  <c:v>427.78</c:v>
                </c:pt>
                <c:pt idx="4276">
                  <c:v>501.54</c:v>
                </c:pt>
                <c:pt idx="4277">
                  <c:v>458.4</c:v>
                </c:pt>
                <c:pt idx="4278">
                  <c:v>413.51</c:v>
                </c:pt>
                <c:pt idx="4279">
                  <c:v>429.6</c:v>
                </c:pt>
                <c:pt idx="4280">
                  <c:v>440</c:v>
                </c:pt>
                <c:pt idx="4281">
                  <c:v>435.78999999999957</c:v>
                </c:pt>
                <c:pt idx="4282">
                  <c:v>434.8</c:v>
                </c:pt>
                <c:pt idx="4283">
                  <c:v>450.74</c:v>
                </c:pt>
                <c:pt idx="4284">
                  <c:v>464.67</c:v>
                </c:pt>
                <c:pt idx="4285">
                  <c:v>412.31</c:v>
                </c:pt>
                <c:pt idx="4286">
                  <c:v>452.31</c:v>
                </c:pt>
                <c:pt idx="4287">
                  <c:v>469.09</c:v>
                </c:pt>
                <c:pt idx="4288">
                  <c:v>421.4</c:v>
                </c:pt>
                <c:pt idx="4289">
                  <c:v>444.81</c:v>
                </c:pt>
                <c:pt idx="4290">
                  <c:v>473.1</c:v>
                </c:pt>
                <c:pt idx="4291">
                  <c:v>471.11</c:v>
                </c:pt>
                <c:pt idx="4292">
                  <c:v>453.55</c:v>
                </c:pt>
                <c:pt idx="4293">
                  <c:v>462.84000000000032</c:v>
                </c:pt>
                <c:pt idx="4294">
                  <c:v>455.28999999999957</c:v>
                </c:pt>
                <c:pt idx="4295">
                  <c:v>440</c:v>
                </c:pt>
                <c:pt idx="4296">
                  <c:v>446.67</c:v>
                </c:pt>
                <c:pt idx="4297">
                  <c:v>457.33</c:v>
                </c:pt>
                <c:pt idx="4298">
                  <c:v>474.46999999999969</c:v>
                </c:pt>
                <c:pt idx="4299">
                  <c:v>482.4299999999995</c:v>
                </c:pt>
                <c:pt idx="4300">
                  <c:v>457.33</c:v>
                </c:pt>
                <c:pt idx="4301">
                  <c:v>481.96</c:v>
                </c:pt>
                <c:pt idx="4302">
                  <c:v>477.71999999999969</c:v>
                </c:pt>
                <c:pt idx="4303">
                  <c:v>469.38</c:v>
                </c:pt>
                <c:pt idx="4304">
                  <c:v>444</c:v>
                </c:pt>
                <c:pt idx="4305">
                  <c:v>451.9299999999995</c:v>
                </c:pt>
                <c:pt idx="4306">
                  <c:v>430.53</c:v>
                </c:pt>
                <c:pt idx="4307">
                  <c:v>457.03</c:v>
                </c:pt>
                <c:pt idx="4308">
                  <c:v>447.27</c:v>
                </c:pt>
                <c:pt idx="4309">
                  <c:v>430</c:v>
                </c:pt>
                <c:pt idx="4310">
                  <c:v>428.15000000000032</c:v>
                </c:pt>
                <c:pt idx="4311">
                  <c:v>438.45</c:v>
                </c:pt>
                <c:pt idx="4312">
                  <c:v>441.4</c:v>
                </c:pt>
                <c:pt idx="4313">
                  <c:v>458.9</c:v>
                </c:pt>
                <c:pt idx="4314">
                  <c:v>412.72999999999956</c:v>
                </c:pt>
                <c:pt idx="4315">
                  <c:v>438.6</c:v>
                </c:pt>
                <c:pt idx="4316">
                  <c:v>433.86</c:v>
                </c:pt>
                <c:pt idx="4317">
                  <c:v>414.19</c:v>
                </c:pt>
                <c:pt idx="4318">
                  <c:v>448.33</c:v>
                </c:pt>
                <c:pt idx="4319">
                  <c:v>498.82</c:v>
                </c:pt>
                <c:pt idx="4320">
                  <c:v>489.09</c:v>
                </c:pt>
                <c:pt idx="4321">
                  <c:v>482.62</c:v>
                </c:pt>
                <c:pt idx="4322">
                  <c:v>416.96</c:v>
                </c:pt>
                <c:pt idx="4323">
                  <c:v>363.75</c:v>
                </c:pt>
                <c:pt idx="4324">
                  <c:v>426.96</c:v>
                </c:pt>
                <c:pt idx="4325">
                  <c:v>454.3</c:v>
                </c:pt>
                <c:pt idx="4326">
                  <c:v>422.72999999999956</c:v>
                </c:pt>
                <c:pt idx="4327">
                  <c:v>489.12</c:v>
                </c:pt>
                <c:pt idx="4328">
                  <c:v>520.79999999999995</c:v>
                </c:pt>
                <c:pt idx="4329">
                  <c:v>450</c:v>
                </c:pt>
                <c:pt idx="4330">
                  <c:v>441.18</c:v>
                </c:pt>
                <c:pt idx="4331">
                  <c:v>464.95</c:v>
                </c:pt>
                <c:pt idx="4332">
                  <c:v>454.4</c:v>
                </c:pt>
                <c:pt idx="4333">
                  <c:v>456.22999999999956</c:v>
                </c:pt>
                <c:pt idx="4334">
                  <c:v>491.67</c:v>
                </c:pt>
                <c:pt idx="4335">
                  <c:v>513.32999999999947</c:v>
                </c:pt>
                <c:pt idx="4336">
                  <c:v>432</c:v>
                </c:pt>
                <c:pt idx="4337">
                  <c:v>481.38</c:v>
                </c:pt>
                <c:pt idx="4338">
                  <c:v>452.72999999999956</c:v>
                </c:pt>
                <c:pt idx="4339">
                  <c:v>448.19</c:v>
                </c:pt>
                <c:pt idx="4340">
                  <c:v>449</c:v>
                </c:pt>
                <c:pt idx="4341">
                  <c:v>482.34000000000032</c:v>
                </c:pt>
                <c:pt idx="4342">
                  <c:v>402.13</c:v>
                </c:pt>
                <c:pt idx="4343">
                  <c:v>450</c:v>
                </c:pt>
                <c:pt idx="4344">
                  <c:v>476.19</c:v>
                </c:pt>
                <c:pt idx="4345">
                  <c:v>344.28999999999957</c:v>
                </c:pt>
                <c:pt idx="4346">
                  <c:v>474.77</c:v>
                </c:pt>
                <c:pt idx="4347">
                  <c:v>493.33</c:v>
                </c:pt>
                <c:pt idx="4348">
                  <c:v>523.08000000000004</c:v>
                </c:pt>
                <c:pt idx="4349">
                  <c:v>423.41999999999956</c:v>
                </c:pt>
                <c:pt idx="4350">
                  <c:v>435.78999999999957</c:v>
                </c:pt>
                <c:pt idx="4351">
                  <c:v>485.16</c:v>
                </c:pt>
                <c:pt idx="4352">
                  <c:v>430</c:v>
                </c:pt>
                <c:pt idx="4353">
                  <c:v>463.57</c:v>
                </c:pt>
                <c:pt idx="4354">
                  <c:v>430.74</c:v>
                </c:pt>
                <c:pt idx="4355">
                  <c:v>372.31</c:v>
                </c:pt>
                <c:pt idx="4356">
                  <c:v>478.24</c:v>
                </c:pt>
                <c:pt idx="4357">
                  <c:v>429.22999999999956</c:v>
                </c:pt>
                <c:pt idx="4358">
                  <c:v>427.14000000000038</c:v>
                </c:pt>
                <c:pt idx="4359">
                  <c:v>427.78</c:v>
                </c:pt>
                <c:pt idx="4360">
                  <c:v>490.96999999999969</c:v>
                </c:pt>
                <c:pt idx="4361">
                  <c:v>439.31</c:v>
                </c:pt>
                <c:pt idx="4362">
                  <c:v>465.9</c:v>
                </c:pt>
                <c:pt idx="4363">
                  <c:v>497.5</c:v>
                </c:pt>
                <c:pt idx="4364">
                  <c:v>438.59</c:v>
                </c:pt>
                <c:pt idx="4365">
                  <c:v>480</c:v>
                </c:pt>
                <c:pt idx="4366">
                  <c:v>459.26</c:v>
                </c:pt>
                <c:pt idx="4367">
                  <c:v>480.32</c:v>
                </c:pt>
                <c:pt idx="4368">
                  <c:v>484</c:v>
                </c:pt>
                <c:pt idx="4369">
                  <c:v>458.8</c:v>
                </c:pt>
                <c:pt idx="4370">
                  <c:v>430.62</c:v>
                </c:pt>
                <c:pt idx="4371">
                  <c:v>448.57</c:v>
                </c:pt>
                <c:pt idx="4372">
                  <c:v>497.37</c:v>
                </c:pt>
                <c:pt idx="4373">
                  <c:v>493.51</c:v>
                </c:pt>
                <c:pt idx="4374">
                  <c:v>448.47999999999956</c:v>
                </c:pt>
                <c:pt idx="4375">
                  <c:v>516.66999999999996</c:v>
                </c:pt>
                <c:pt idx="4376">
                  <c:v>565.71</c:v>
                </c:pt>
                <c:pt idx="4377">
                  <c:v>472.57</c:v>
                </c:pt>
                <c:pt idx="4378">
                  <c:v>445.45</c:v>
                </c:pt>
                <c:pt idx="4379">
                  <c:v>444.31</c:v>
                </c:pt>
                <c:pt idx="4380">
                  <c:v>451.71999999999969</c:v>
                </c:pt>
                <c:pt idx="4381">
                  <c:v>435.63</c:v>
                </c:pt>
                <c:pt idx="4382">
                  <c:v>453.21</c:v>
                </c:pt>
                <c:pt idx="4383">
                  <c:v>470.27</c:v>
                </c:pt>
                <c:pt idx="4384">
                  <c:v>463.08</c:v>
                </c:pt>
                <c:pt idx="4385">
                  <c:v>480</c:v>
                </c:pt>
                <c:pt idx="4386">
                  <c:v>452.94</c:v>
                </c:pt>
                <c:pt idx="4387">
                  <c:v>462.14000000000038</c:v>
                </c:pt>
                <c:pt idx="4388">
                  <c:v>434.33</c:v>
                </c:pt>
                <c:pt idx="4389">
                  <c:v>474.38</c:v>
                </c:pt>
                <c:pt idx="4390">
                  <c:v>475</c:v>
                </c:pt>
                <c:pt idx="4391">
                  <c:v>441.45</c:v>
                </c:pt>
                <c:pt idx="4392">
                  <c:v>447.1</c:v>
                </c:pt>
                <c:pt idx="4393">
                  <c:v>456.9899999999995</c:v>
                </c:pt>
                <c:pt idx="4394">
                  <c:v>465.71</c:v>
                </c:pt>
                <c:pt idx="4395">
                  <c:v>480.8</c:v>
                </c:pt>
                <c:pt idx="4396">
                  <c:v>433.25</c:v>
                </c:pt>
                <c:pt idx="4397">
                  <c:v>423.16</c:v>
                </c:pt>
                <c:pt idx="4398">
                  <c:v>448.67</c:v>
                </c:pt>
                <c:pt idx="4399">
                  <c:v>491.28</c:v>
                </c:pt>
                <c:pt idx="4400">
                  <c:v>452.04</c:v>
                </c:pt>
                <c:pt idx="4401">
                  <c:v>449.41999999999956</c:v>
                </c:pt>
                <c:pt idx="4402">
                  <c:v>449.33</c:v>
                </c:pt>
                <c:pt idx="4403">
                  <c:v>429.5</c:v>
                </c:pt>
                <c:pt idx="4404">
                  <c:v>439.6</c:v>
                </c:pt>
                <c:pt idx="4405">
                  <c:v>480</c:v>
                </c:pt>
                <c:pt idx="4406">
                  <c:v>469.17</c:v>
                </c:pt>
                <c:pt idx="4407">
                  <c:v>420</c:v>
                </c:pt>
                <c:pt idx="4408">
                  <c:v>465.62</c:v>
                </c:pt>
                <c:pt idx="4409">
                  <c:v>380.69</c:v>
                </c:pt>
                <c:pt idx="4410">
                  <c:v>429.17</c:v>
                </c:pt>
                <c:pt idx="4411">
                  <c:v>480.54</c:v>
                </c:pt>
                <c:pt idx="4412">
                  <c:v>454.7</c:v>
                </c:pt>
                <c:pt idx="4413">
                  <c:v>453.78999999999957</c:v>
                </c:pt>
                <c:pt idx="4414">
                  <c:v>443.78</c:v>
                </c:pt>
                <c:pt idx="4415">
                  <c:v>450.90999999999963</c:v>
                </c:pt>
                <c:pt idx="4416">
                  <c:v>481.94</c:v>
                </c:pt>
                <c:pt idx="4417">
                  <c:v>470.53</c:v>
                </c:pt>
                <c:pt idx="4418">
                  <c:v>460</c:v>
                </c:pt>
                <c:pt idx="4419">
                  <c:v>458.08</c:v>
                </c:pt>
                <c:pt idx="4420">
                  <c:v>456.36</c:v>
                </c:pt>
                <c:pt idx="4421">
                  <c:v>438.21</c:v>
                </c:pt>
                <c:pt idx="4422">
                  <c:v>478</c:v>
                </c:pt>
                <c:pt idx="4423">
                  <c:v>448.63</c:v>
                </c:pt>
                <c:pt idx="4424">
                  <c:v>443.21999999999969</c:v>
                </c:pt>
                <c:pt idx="4425">
                  <c:v>460.45</c:v>
                </c:pt>
                <c:pt idx="4426">
                  <c:v>441.25</c:v>
                </c:pt>
                <c:pt idx="4427">
                  <c:v>465</c:v>
                </c:pt>
                <c:pt idx="4428">
                  <c:v>468.12</c:v>
                </c:pt>
                <c:pt idx="4429">
                  <c:v>478.35</c:v>
                </c:pt>
                <c:pt idx="4430">
                  <c:v>498.57</c:v>
                </c:pt>
                <c:pt idx="4431">
                  <c:v>467.69</c:v>
                </c:pt>
                <c:pt idx="4432">
                  <c:v>496.36</c:v>
                </c:pt>
                <c:pt idx="4433">
                  <c:v>460</c:v>
                </c:pt>
                <c:pt idx="4434">
                  <c:v>446.67</c:v>
                </c:pt>
                <c:pt idx="4435">
                  <c:v>492.69</c:v>
                </c:pt>
                <c:pt idx="4436">
                  <c:v>485.56</c:v>
                </c:pt>
                <c:pt idx="4437">
                  <c:v>444.14000000000038</c:v>
                </c:pt>
                <c:pt idx="4438">
                  <c:v>440</c:v>
                </c:pt>
                <c:pt idx="4439">
                  <c:v>439.58</c:v>
                </c:pt>
                <c:pt idx="4440">
                  <c:v>492.19</c:v>
                </c:pt>
                <c:pt idx="4441">
                  <c:v>453.85</c:v>
                </c:pt>
                <c:pt idx="4442">
                  <c:v>491.67</c:v>
                </c:pt>
                <c:pt idx="4443">
                  <c:v>394.12</c:v>
                </c:pt>
                <c:pt idx="4444">
                  <c:v>432.72999999999956</c:v>
                </c:pt>
                <c:pt idx="4445">
                  <c:v>462.71999999999969</c:v>
                </c:pt>
                <c:pt idx="4446">
                  <c:v>459.06</c:v>
                </c:pt>
                <c:pt idx="4447">
                  <c:v>471</c:v>
                </c:pt>
                <c:pt idx="4448">
                  <c:v>461.94</c:v>
                </c:pt>
                <c:pt idx="4449">
                  <c:v>468.4899999999995</c:v>
                </c:pt>
                <c:pt idx="4450">
                  <c:v>446.46</c:v>
                </c:pt>
                <c:pt idx="4451">
                  <c:v>448.8</c:v>
                </c:pt>
                <c:pt idx="4452">
                  <c:v>479.32</c:v>
                </c:pt>
                <c:pt idx="4453">
                  <c:v>460.86</c:v>
                </c:pt>
                <c:pt idx="4454">
                  <c:v>451.11</c:v>
                </c:pt>
                <c:pt idx="4455">
                  <c:v>449.24</c:v>
                </c:pt>
                <c:pt idx="4456">
                  <c:v>483.75</c:v>
                </c:pt>
                <c:pt idx="4457">
                  <c:v>449.33</c:v>
                </c:pt>
                <c:pt idx="4458">
                  <c:v>467.5</c:v>
                </c:pt>
                <c:pt idx="4459">
                  <c:v>465.47999999999956</c:v>
                </c:pt>
                <c:pt idx="4460">
                  <c:v>510.57</c:v>
                </c:pt>
                <c:pt idx="4461">
                  <c:v>482.72999999999956</c:v>
                </c:pt>
                <c:pt idx="4462">
                  <c:v>383.64000000000038</c:v>
                </c:pt>
                <c:pt idx="4463">
                  <c:v>464</c:v>
                </c:pt>
                <c:pt idx="4464">
                  <c:v>419.62</c:v>
                </c:pt>
                <c:pt idx="4465">
                  <c:v>466.83</c:v>
                </c:pt>
                <c:pt idx="4466">
                  <c:v>463.17</c:v>
                </c:pt>
                <c:pt idx="4467">
                  <c:v>492.72999999999956</c:v>
                </c:pt>
                <c:pt idx="4468">
                  <c:v>467.4299999999995</c:v>
                </c:pt>
                <c:pt idx="4469">
                  <c:v>431.88</c:v>
                </c:pt>
                <c:pt idx="4470">
                  <c:v>452.31</c:v>
                </c:pt>
                <c:pt idx="4471">
                  <c:v>452.31</c:v>
                </c:pt>
                <c:pt idx="4472">
                  <c:v>453.96999999999969</c:v>
                </c:pt>
                <c:pt idx="4473">
                  <c:v>481.11</c:v>
                </c:pt>
                <c:pt idx="4474">
                  <c:v>432.14000000000038</c:v>
                </c:pt>
                <c:pt idx="4475">
                  <c:v>426.91999999999956</c:v>
                </c:pt>
                <c:pt idx="4476">
                  <c:v>425.26</c:v>
                </c:pt>
                <c:pt idx="4477">
                  <c:v>513.13</c:v>
                </c:pt>
                <c:pt idx="4478">
                  <c:v>504.59</c:v>
                </c:pt>
                <c:pt idx="4479">
                  <c:v>444.8</c:v>
                </c:pt>
                <c:pt idx="4480">
                  <c:v>373.33</c:v>
                </c:pt>
                <c:pt idx="4481">
                  <c:v>493.87</c:v>
                </c:pt>
                <c:pt idx="4482">
                  <c:v>441.74</c:v>
                </c:pt>
                <c:pt idx="4483">
                  <c:v>411.84000000000032</c:v>
                </c:pt>
                <c:pt idx="4484">
                  <c:v>456.9</c:v>
                </c:pt>
                <c:pt idx="4485">
                  <c:v>428.89</c:v>
                </c:pt>
                <c:pt idx="4486">
                  <c:v>449.83</c:v>
                </c:pt>
                <c:pt idx="4487">
                  <c:v>484</c:v>
                </c:pt>
                <c:pt idx="4488">
                  <c:v>449.4899999999995</c:v>
                </c:pt>
                <c:pt idx="4489">
                  <c:v>432.71999999999969</c:v>
                </c:pt>
                <c:pt idx="4490">
                  <c:v>422.5</c:v>
                </c:pt>
                <c:pt idx="4491">
                  <c:v>446.77</c:v>
                </c:pt>
                <c:pt idx="4492">
                  <c:v>448.64000000000038</c:v>
                </c:pt>
                <c:pt idx="4493">
                  <c:v>489.68</c:v>
                </c:pt>
                <c:pt idx="4494">
                  <c:v>429.28</c:v>
                </c:pt>
                <c:pt idx="4495">
                  <c:v>443.33</c:v>
                </c:pt>
                <c:pt idx="4496">
                  <c:v>460</c:v>
                </c:pt>
                <c:pt idx="4497">
                  <c:v>401.38</c:v>
                </c:pt>
                <c:pt idx="4498">
                  <c:v>466</c:v>
                </c:pt>
                <c:pt idx="4499">
                  <c:v>440.91999999999956</c:v>
                </c:pt>
                <c:pt idx="4500">
                  <c:v>443.64000000000038</c:v>
                </c:pt>
                <c:pt idx="4501">
                  <c:v>533.47</c:v>
                </c:pt>
                <c:pt idx="4502">
                  <c:v>439.11</c:v>
                </c:pt>
                <c:pt idx="4503">
                  <c:v>482</c:v>
                </c:pt>
                <c:pt idx="4504">
                  <c:v>489.4299999999995</c:v>
                </c:pt>
                <c:pt idx="4505">
                  <c:v>468.12</c:v>
                </c:pt>
                <c:pt idx="4506">
                  <c:v>467.75</c:v>
                </c:pt>
                <c:pt idx="4507">
                  <c:v>428.57</c:v>
                </c:pt>
                <c:pt idx="4508">
                  <c:v>453.85</c:v>
                </c:pt>
                <c:pt idx="4509">
                  <c:v>446.96</c:v>
                </c:pt>
                <c:pt idx="4510">
                  <c:v>447.76</c:v>
                </c:pt>
                <c:pt idx="4511">
                  <c:v>480.09</c:v>
                </c:pt>
                <c:pt idx="4512">
                  <c:v>440</c:v>
                </c:pt>
                <c:pt idx="4513">
                  <c:v>385.45</c:v>
                </c:pt>
                <c:pt idx="4514">
                  <c:v>461.05</c:v>
                </c:pt>
                <c:pt idx="4515">
                  <c:v>459.07</c:v>
                </c:pt>
                <c:pt idx="4516">
                  <c:v>451.5</c:v>
                </c:pt>
                <c:pt idx="4517">
                  <c:v>465.1</c:v>
                </c:pt>
                <c:pt idx="4518">
                  <c:v>452.9299999999995</c:v>
                </c:pt>
                <c:pt idx="4519">
                  <c:v>417.24</c:v>
                </c:pt>
                <c:pt idx="4520">
                  <c:v>439.33</c:v>
                </c:pt>
                <c:pt idx="4521">
                  <c:v>492.16</c:v>
                </c:pt>
                <c:pt idx="4522">
                  <c:v>413.55</c:v>
                </c:pt>
                <c:pt idx="4523">
                  <c:v>424</c:v>
                </c:pt>
                <c:pt idx="4524">
                  <c:v>478.21999999999969</c:v>
                </c:pt>
                <c:pt idx="4525">
                  <c:v>476.13</c:v>
                </c:pt>
                <c:pt idx="4526">
                  <c:v>413.04</c:v>
                </c:pt>
                <c:pt idx="4527">
                  <c:v>505</c:v>
                </c:pt>
                <c:pt idx="4528">
                  <c:v>515.67999999999995</c:v>
                </c:pt>
                <c:pt idx="4529">
                  <c:v>458.33</c:v>
                </c:pt>
                <c:pt idx="4530">
                  <c:v>454.21999999999969</c:v>
                </c:pt>
                <c:pt idx="4531">
                  <c:v>350</c:v>
                </c:pt>
                <c:pt idx="4532">
                  <c:v>443.5</c:v>
                </c:pt>
                <c:pt idx="4533">
                  <c:v>457.96</c:v>
                </c:pt>
                <c:pt idx="4534">
                  <c:v>454.04</c:v>
                </c:pt>
                <c:pt idx="4535">
                  <c:v>462.5</c:v>
                </c:pt>
                <c:pt idx="4536">
                  <c:v>442.90999999999963</c:v>
                </c:pt>
                <c:pt idx="4537">
                  <c:v>445.66</c:v>
                </c:pt>
                <c:pt idx="4538">
                  <c:v>427.67</c:v>
                </c:pt>
                <c:pt idx="4539">
                  <c:v>480.56</c:v>
                </c:pt>
                <c:pt idx="4540">
                  <c:v>432.69</c:v>
                </c:pt>
                <c:pt idx="4541">
                  <c:v>425.21999999999969</c:v>
                </c:pt>
                <c:pt idx="4542">
                  <c:v>523.32999999999947</c:v>
                </c:pt>
                <c:pt idx="4543">
                  <c:v>453.57</c:v>
                </c:pt>
                <c:pt idx="4544">
                  <c:v>444.13</c:v>
                </c:pt>
                <c:pt idx="4545">
                  <c:v>505</c:v>
                </c:pt>
                <c:pt idx="4546">
                  <c:v>403.33</c:v>
                </c:pt>
                <c:pt idx="4547">
                  <c:v>406.38</c:v>
                </c:pt>
                <c:pt idx="4548">
                  <c:v>479.33</c:v>
                </c:pt>
                <c:pt idx="4549">
                  <c:v>458.57</c:v>
                </c:pt>
                <c:pt idx="4550">
                  <c:v>474.06</c:v>
                </c:pt>
                <c:pt idx="4551">
                  <c:v>429.11</c:v>
                </c:pt>
                <c:pt idx="4552">
                  <c:v>441.54</c:v>
                </c:pt>
                <c:pt idx="4553">
                  <c:v>456.56</c:v>
                </c:pt>
                <c:pt idx="4554">
                  <c:v>396.25</c:v>
                </c:pt>
                <c:pt idx="4555">
                  <c:v>433.78</c:v>
                </c:pt>
                <c:pt idx="4556">
                  <c:v>476.67</c:v>
                </c:pt>
                <c:pt idx="4557">
                  <c:v>485</c:v>
                </c:pt>
                <c:pt idx="4558">
                  <c:v>478.78</c:v>
                </c:pt>
                <c:pt idx="4559">
                  <c:v>467.09</c:v>
                </c:pt>
                <c:pt idx="4560">
                  <c:v>460.51</c:v>
                </c:pt>
                <c:pt idx="4561">
                  <c:v>433.58</c:v>
                </c:pt>
                <c:pt idx="4562">
                  <c:v>416.13</c:v>
                </c:pt>
                <c:pt idx="4563">
                  <c:v>456.15000000000032</c:v>
                </c:pt>
                <c:pt idx="4564">
                  <c:v>393.33</c:v>
                </c:pt>
                <c:pt idx="4565">
                  <c:v>423.85</c:v>
                </c:pt>
                <c:pt idx="4566">
                  <c:v>462.61</c:v>
                </c:pt>
                <c:pt idx="4567">
                  <c:v>511.67</c:v>
                </c:pt>
                <c:pt idx="4568">
                  <c:v>428.65000000000032</c:v>
                </c:pt>
                <c:pt idx="4569">
                  <c:v>415</c:v>
                </c:pt>
                <c:pt idx="4570">
                  <c:v>439.94</c:v>
                </c:pt>
                <c:pt idx="4571">
                  <c:v>442.95</c:v>
                </c:pt>
                <c:pt idx="4572">
                  <c:v>515.71</c:v>
                </c:pt>
                <c:pt idx="4573">
                  <c:v>456.67</c:v>
                </c:pt>
                <c:pt idx="4574">
                  <c:v>451.62</c:v>
                </c:pt>
                <c:pt idx="4575">
                  <c:v>517.92999999999938</c:v>
                </c:pt>
                <c:pt idx="4576">
                  <c:v>442.46</c:v>
                </c:pt>
                <c:pt idx="4577">
                  <c:v>449</c:v>
                </c:pt>
                <c:pt idx="4578">
                  <c:v>392.2</c:v>
                </c:pt>
                <c:pt idx="4579">
                  <c:v>453.96</c:v>
                </c:pt>
                <c:pt idx="4580">
                  <c:v>435.59</c:v>
                </c:pt>
                <c:pt idx="4581">
                  <c:v>425.5</c:v>
                </c:pt>
                <c:pt idx="4582">
                  <c:v>426.67</c:v>
                </c:pt>
                <c:pt idx="4583">
                  <c:v>433.24</c:v>
                </c:pt>
                <c:pt idx="4584">
                  <c:v>496.67</c:v>
                </c:pt>
                <c:pt idx="4585">
                  <c:v>465.14000000000038</c:v>
                </c:pt>
                <c:pt idx="4586">
                  <c:v>471.83</c:v>
                </c:pt>
                <c:pt idx="4587">
                  <c:v>456.67</c:v>
                </c:pt>
                <c:pt idx="4588">
                  <c:v>479.65000000000032</c:v>
                </c:pt>
                <c:pt idx="4589">
                  <c:v>452.9</c:v>
                </c:pt>
                <c:pt idx="4590">
                  <c:v>425.12</c:v>
                </c:pt>
                <c:pt idx="4591">
                  <c:v>455</c:v>
                </c:pt>
                <c:pt idx="4592">
                  <c:v>496</c:v>
                </c:pt>
                <c:pt idx="4593">
                  <c:v>445.9299999999995</c:v>
                </c:pt>
                <c:pt idx="4594">
                  <c:v>440.74</c:v>
                </c:pt>
                <c:pt idx="4595">
                  <c:v>471.78</c:v>
                </c:pt>
                <c:pt idx="4596">
                  <c:v>472.17</c:v>
                </c:pt>
                <c:pt idx="4597">
                  <c:v>390</c:v>
                </c:pt>
                <c:pt idx="4598">
                  <c:v>438.71</c:v>
                </c:pt>
                <c:pt idx="4599">
                  <c:v>475</c:v>
                </c:pt>
                <c:pt idx="4600">
                  <c:v>459.51</c:v>
                </c:pt>
                <c:pt idx="4601">
                  <c:v>431.67</c:v>
                </c:pt>
                <c:pt idx="4602">
                  <c:v>487.83</c:v>
                </c:pt>
                <c:pt idx="4603">
                  <c:v>454.04</c:v>
                </c:pt>
                <c:pt idx="4604">
                  <c:v>429.8</c:v>
                </c:pt>
                <c:pt idx="4605">
                  <c:v>468.39</c:v>
                </c:pt>
                <c:pt idx="4606">
                  <c:v>481.82</c:v>
                </c:pt>
                <c:pt idx="4607">
                  <c:v>461.91999999999956</c:v>
                </c:pt>
                <c:pt idx="4608">
                  <c:v>457.65000000000032</c:v>
                </c:pt>
                <c:pt idx="4609">
                  <c:v>482.16</c:v>
                </c:pt>
                <c:pt idx="4610">
                  <c:v>471.09</c:v>
                </c:pt>
                <c:pt idx="4611">
                  <c:v>443.08</c:v>
                </c:pt>
                <c:pt idx="4612">
                  <c:v>513</c:v>
                </c:pt>
                <c:pt idx="4613">
                  <c:v>449</c:v>
                </c:pt>
                <c:pt idx="4614">
                  <c:v>404.71</c:v>
                </c:pt>
                <c:pt idx="4615">
                  <c:v>455.15000000000032</c:v>
                </c:pt>
                <c:pt idx="4616">
                  <c:v>495.5</c:v>
                </c:pt>
                <c:pt idx="4617">
                  <c:v>508.54</c:v>
                </c:pt>
                <c:pt idx="4618">
                  <c:v>442.04</c:v>
                </c:pt>
                <c:pt idx="4619">
                  <c:v>448.55</c:v>
                </c:pt>
                <c:pt idx="4620">
                  <c:v>491.33</c:v>
                </c:pt>
                <c:pt idx="4621">
                  <c:v>457.33</c:v>
                </c:pt>
                <c:pt idx="4622">
                  <c:v>472</c:v>
                </c:pt>
                <c:pt idx="4623">
                  <c:v>439.13</c:v>
                </c:pt>
                <c:pt idx="4624">
                  <c:v>511.68</c:v>
                </c:pt>
                <c:pt idx="4625">
                  <c:v>430.25</c:v>
                </c:pt>
                <c:pt idx="4626">
                  <c:v>435.40999999999963</c:v>
                </c:pt>
                <c:pt idx="4627">
                  <c:v>456.16</c:v>
                </c:pt>
                <c:pt idx="4628">
                  <c:v>437.47999999999956</c:v>
                </c:pt>
                <c:pt idx="4629">
                  <c:v>419.57</c:v>
                </c:pt>
                <c:pt idx="4630">
                  <c:v>434.95</c:v>
                </c:pt>
                <c:pt idx="4631">
                  <c:v>412.57</c:v>
                </c:pt>
                <c:pt idx="4632">
                  <c:v>476.46999999999969</c:v>
                </c:pt>
                <c:pt idx="4633">
                  <c:v>417.71999999999969</c:v>
                </c:pt>
                <c:pt idx="4634">
                  <c:v>397.39</c:v>
                </c:pt>
                <c:pt idx="4635">
                  <c:v>412</c:v>
                </c:pt>
                <c:pt idx="4636">
                  <c:v>426.67</c:v>
                </c:pt>
                <c:pt idx="4637">
                  <c:v>495.56</c:v>
                </c:pt>
                <c:pt idx="4638">
                  <c:v>460.31</c:v>
                </c:pt>
                <c:pt idx="4639">
                  <c:v>466.07</c:v>
                </c:pt>
                <c:pt idx="4640">
                  <c:v>387.72999999999956</c:v>
                </c:pt>
                <c:pt idx="4641">
                  <c:v>473.02</c:v>
                </c:pt>
                <c:pt idx="4642">
                  <c:v>415.74</c:v>
                </c:pt>
                <c:pt idx="4643">
                  <c:v>474.40999999999963</c:v>
                </c:pt>
                <c:pt idx="4644">
                  <c:v>392.36</c:v>
                </c:pt>
                <c:pt idx="4645">
                  <c:v>493.04</c:v>
                </c:pt>
                <c:pt idx="4646">
                  <c:v>480</c:v>
                </c:pt>
                <c:pt idx="4647">
                  <c:v>440.45</c:v>
                </c:pt>
                <c:pt idx="4648">
                  <c:v>444.17</c:v>
                </c:pt>
                <c:pt idx="4649">
                  <c:v>469.18</c:v>
                </c:pt>
                <c:pt idx="4650">
                  <c:v>468.57</c:v>
                </c:pt>
                <c:pt idx="4651">
                  <c:v>448.04</c:v>
                </c:pt>
                <c:pt idx="4652">
                  <c:v>459.26</c:v>
                </c:pt>
                <c:pt idx="4653">
                  <c:v>463.53</c:v>
                </c:pt>
                <c:pt idx="4654">
                  <c:v>445.4899999999995</c:v>
                </c:pt>
                <c:pt idx="4655">
                  <c:v>424.86</c:v>
                </c:pt>
                <c:pt idx="4656">
                  <c:v>456.83</c:v>
                </c:pt>
                <c:pt idx="4657">
                  <c:v>482.21999999999969</c:v>
                </c:pt>
                <c:pt idx="4658">
                  <c:v>463.5</c:v>
                </c:pt>
                <c:pt idx="4659">
                  <c:v>472.89</c:v>
                </c:pt>
                <c:pt idx="4660">
                  <c:v>465.12</c:v>
                </c:pt>
                <c:pt idx="4661">
                  <c:v>461.82</c:v>
                </c:pt>
                <c:pt idx="4662">
                  <c:v>463.90999999999963</c:v>
                </c:pt>
                <c:pt idx="4663">
                  <c:v>446.05</c:v>
                </c:pt>
                <c:pt idx="4664">
                  <c:v>475.94</c:v>
                </c:pt>
                <c:pt idx="4665">
                  <c:v>455.21999999999969</c:v>
                </c:pt>
                <c:pt idx="4666">
                  <c:v>452.28999999999957</c:v>
                </c:pt>
                <c:pt idx="4667">
                  <c:v>479.28999999999957</c:v>
                </c:pt>
                <c:pt idx="4668">
                  <c:v>416.67</c:v>
                </c:pt>
                <c:pt idx="4669">
                  <c:v>462.86</c:v>
                </c:pt>
                <c:pt idx="4670">
                  <c:v>444.13</c:v>
                </c:pt>
                <c:pt idx="4671">
                  <c:v>453.24</c:v>
                </c:pt>
                <c:pt idx="4672">
                  <c:v>436.76</c:v>
                </c:pt>
                <c:pt idx="4673">
                  <c:v>443.21999999999969</c:v>
                </c:pt>
                <c:pt idx="4674">
                  <c:v>440.96</c:v>
                </c:pt>
                <c:pt idx="4675">
                  <c:v>415.4299999999995</c:v>
                </c:pt>
                <c:pt idx="4676">
                  <c:v>420</c:v>
                </c:pt>
                <c:pt idx="4677">
                  <c:v>499.25</c:v>
                </c:pt>
                <c:pt idx="4678">
                  <c:v>431.08</c:v>
                </c:pt>
                <c:pt idx="4679">
                  <c:v>460.54</c:v>
                </c:pt>
                <c:pt idx="4680">
                  <c:v>476.36</c:v>
                </c:pt>
                <c:pt idx="4681">
                  <c:v>453.33</c:v>
                </c:pt>
                <c:pt idx="4682">
                  <c:v>467.19</c:v>
                </c:pt>
                <c:pt idx="4683">
                  <c:v>448.09</c:v>
                </c:pt>
                <c:pt idx="4684">
                  <c:v>474.61</c:v>
                </c:pt>
                <c:pt idx="4685">
                  <c:v>506.09</c:v>
                </c:pt>
                <c:pt idx="4686">
                  <c:v>429.33</c:v>
                </c:pt>
                <c:pt idx="4687">
                  <c:v>440</c:v>
                </c:pt>
                <c:pt idx="4688">
                  <c:v>489.04</c:v>
                </c:pt>
                <c:pt idx="4689">
                  <c:v>512.38</c:v>
                </c:pt>
                <c:pt idx="4690">
                  <c:v>421.28</c:v>
                </c:pt>
                <c:pt idx="4691">
                  <c:v>438.75</c:v>
                </c:pt>
                <c:pt idx="4692">
                  <c:v>445</c:v>
                </c:pt>
                <c:pt idx="4693">
                  <c:v>421.71</c:v>
                </c:pt>
                <c:pt idx="4694">
                  <c:v>470.54</c:v>
                </c:pt>
                <c:pt idx="4695">
                  <c:v>475.57</c:v>
                </c:pt>
                <c:pt idx="4696">
                  <c:v>453.76</c:v>
                </c:pt>
                <c:pt idx="4697">
                  <c:v>456.96999999999969</c:v>
                </c:pt>
                <c:pt idx="4698">
                  <c:v>450.45</c:v>
                </c:pt>
                <c:pt idx="4699">
                  <c:v>453.15000000000032</c:v>
                </c:pt>
                <c:pt idx="4700">
                  <c:v>450.9299999999995</c:v>
                </c:pt>
                <c:pt idx="4701">
                  <c:v>432.31</c:v>
                </c:pt>
                <c:pt idx="4702">
                  <c:v>488.7</c:v>
                </c:pt>
                <c:pt idx="4703">
                  <c:v>379.57</c:v>
                </c:pt>
                <c:pt idx="4704">
                  <c:v>472.5</c:v>
                </c:pt>
                <c:pt idx="4705">
                  <c:v>464.94</c:v>
                </c:pt>
                <c:pt idx="4706">
                  <c:v>447.75</c:v>
                </c:pt>
                <c:pt idx="4707">
                  <c:v>451.91999999999956</c:v>
                </c:pt>
                <c:pt idx="4708">
                  <c:v>500</c:v>
                </c:pt>
                <c:pt idx="4709">
                  <c:v>467.39</c:v>
                </c:pt>
                <c:pt idx="4710">
                  <c:v>500.87</c:v>
                </c:pt>
                <c:pt idx="4711">
                  <c:v>507.83</c:v>
                </c:pt>
                <c:pt idx="4712">
                  <c:v>477.14000000000038</c:v>
                </c:pt>
                <c:pt idx="4713">
                  <c:v>483.75</c:v>
                </c:pt>
                <c:pt idx="4714">
                  <c:v>424.1</c:v>
                </c:pt>
                <c:pt idx="4715">
                  <c:v>456.57</c:v>
                </c:pt>
                <c:pt idx="4716">
                  <c:v>441.03</c:v>
                </c:pt>
                <c:pt idx="4717">
                  <c:v>450.4899999999995</c:v>
                </c:pt>
                <c:pt idx="4718">
                  <c:v>456.11</c:v>
                </c:pt>
                <c:pt idx="4719">
                  <c:v>434.01</c:v>
                </c:pt>
                <c:pt idx="4720">
                  <c:v>430</c:v>
                </c:pt>
                <c:pt idx="4721">
                  <c:v>437.5</c:v>
                </c:pt>
                <c:pt idx="4722">
                  <c:v>395.15000000000032</c:v>
                </c:pt>
                <c:pt idx="4723">
                  <c:v>441.14000000000038</c:v>
                </c:pt>
                <c:pt idx="4724">
                  <c:v>426.46999999999969</c:v>
                </c:pt>
                <c:pt idx="4725">
                  <c:v>410.63</c:v>
                </c:pt>
                <c:pt idx="4726">
                  <c:v>435.44</c:v>
                </c:pt>
                <c:pt idx="4727">
                  <c:v>400.71</c:v>
                </c:pt>
                <c:pt idx="4728">
                  <c:v>430.67</c:v>
                </c:pt>
                <c:pt idx="4729">
                  <c:v>500.85</c:v>
                </c:pt>
                <c:pt idx="4730">
                  <c:v>467.5</c:v>
                </c:pt>
                <c:pt idx="4731">
                  <c:v>484</c:v>
                </c:pt>
                <c:pt idx="4732">
                  <c:v>440.46</c:v>
                </c:pt>
                <c:pt idx="4733">
                  <c:v>514.03</c:v>
                </c:pt>
                <c:pt idx="4734">
                  <c:v>481.03</c:v>
                </c:pt>
                <c:pt idx="4735">
                  <c:v>376.67</c:v>
                </c:pt>
                <c:pt idx="4736">
                  <c:v>451.2</c:v>
                </c:pt>
                <c:pt idx="4737">
                  <c:v>440.90999999999963</c:v>
                </c:pt>
                <c:pt idx="4738">
                  <c:v>465.55</c:v>
                </c:pt>
                <c:pt idx="4739">
                  <c:v>439.5</c:v>
                </c:pt>
                <c:pt idx="4740">
                  <c:v>457.52</c:v>
                </c:pt>
                <c:pt idx="4741">
                  <c:v>439.59</c:v>
                </c:pt>
                <c:pt idx="4742">
                  <c:v>449.40999999999963</c:v>
                </c:pt>
                <c:pt idx="4743">
                  <c:v>429.85</c:v>
                </c:pt>
                <c:pt idx="4744">
                  <c:v>454.17</c:v>
                </c:pt>
                <c:pt idx="4745">
                  <c:v>489.22999999999956</c:v>
                </c:pt>
                <c:pt idx="4746">
                  <c:v>436.28999999999957</c:v>
                </c:pt>
                <c:pt idx="4747">
                  <c:v>493.4899999999995</c:v>
                </c:pt>
                <c:pt idx="4748">
                  <c:v>536.23</c:v>
                </c:pt>
                <c:pt idx="4749">
                  <c:v>466.36</c:v>
                </c:pt>
                <c:pt idx="4750">
                  <c:v>508.6</c:v>
                </c:pt>
                <c:pt idx="4751">
                  <c:v>409</c:v>
                </c:pt>
                <c:pt idx="4752">
                  <c:v>500.4899999999995</c:v>
                </c:pt>
                <c:pt idx="4753">
                  <c:v>446.88</c:v>
                </c:pt>
                <c:pt idx="4754">
                  <c:v>402.26</c:v>
                </c:pt>
                <c:pt idx="4755">
                  <c:v>465.78999999999957</c:v>
                </c:pt>
                <c:pt idx="4756">
                  <c:v>400</c:v>
                </c:pt>
                <c:pt idx="4757">
                  <c:v>452.5</c:v>
                </c:pt>
                <c:pt idx="4758">
                  <c:v>408.57</c:v>
                </c:pt>
                <c:pt idx="4759">
                  <c:v>457.66</c:v>
                </c:pt>
                <c:pt idx="4760">
                  <c:v>422.28</c:v>
                </c:pt>
                <c:pt idx="4761">
                  <c:v>424.94</c:v>
                </c:pt>
                <c:pt idx="4762">
                  <c:v>439.28</c:v>
                </c:pt>
                <c:pt idx="4763">
                  <c:v>455.56</c:v>
                </c:pt>
                <c:pt idx="4764">
                  <c:v>485.56</c:v>
                </c:pt>
                <c:pt idx="4765">
                  <c:v>465.88</c:v>
                </c:pt>
                <c:pt idx="4766">
                  <c:v>443.53</c:v>
                </c:pt>
                <c:pt idx="4767">
                  <c:v>438.67</c:v>
                </c:pt>
                <c:pt idx="4768">
                  <c:v>438.06</c:v>
                </c:pt>
                <c:pt idx="4769">
                  <c:v>476.77</c:v>
                </c:pt>
                <c:pt idx="4770">
                  <c:v>474.28999999999957</c:v>
                </c:pt>
                <c:pt idx="4771">
                  <c:v>476.25</c:v>
                </c:pt>
                <c:pt idx="4772">
                  <c:v>418.1</c:v>
                </c:pt>
                <c:pt idx="4773">
                  <c:v>410.4299999999995</c:v>
                </c:pt>
                <c:pt idx="4774">
                  <c:v>429.03</c:v>
                </c:pt>
                <c:pt idx="4775">
                  <c:v>446</c:v>
                </c:pt>
                <c:pt idx="4776">
                  <c:v>453.4299999999995</c:v>
                </c:pt>
                <c:pt idx="4777">
                  <c:v>462.21999999999969</c:v>
                </c:pt>
                <c:pt idx="4778">
                  <c:v>438.35</c:v>
                </c:pt>
                <c:pt idx="4779">
                  <c:v>438.82</c:v>
                </c:pt>
                <c:pt idx="4780">
                  <c:v>450.71</c:v>
                </c:pt>
                <c:pt idx="4781">
                  <c:v>470</c:v>
                </c:pt>
                <c:pt idx="4782">
                  <c:v>432.21</c:v>
                </c:pt>
                <c:pt idx="4783">
                  <c:v>523.78000000000054</c:v>
                </c:pt>
                <c:pt idx="4784">
                  <c:v>450.38</c:v>
                </c:pt>
                <c:pt idx="4785">
                  <c:v>466.78</c:v>
                </c:pt>
                <c:pt idx="4786">
                  <c:v>442.67</c:v>
                </c:pt>
                <c:pt idx="4787">
                  <c:v>405.2</c:v>
                </c:pt>
                <c:pt idx="4788">
                  <c:v>463.81</c:v>
                </c:pt>
                <c:pt idx="4789">
                  <c:v>442.53</c:v>
                </c:pt>
                <c:pt idx="4790">
                  <c:v>469.09</c:v>
                </c:pt>
                <c:pt idx="4791">
                  <c:v>490.89</c:v>
                </c:pt>
                <c:pt idx="4792">
                  <c:v>417.21999999999969</c:v>
                </c:pt>
                <c:pt idx="4793">
                  <c:v>474.67</c:v>
                </c:pt>
                <c:pt idx="4794">
                  <c:v>433.33</c:v>
                </c:pt>
                <c:pt idx="4795">
                  <c:v>440.4899999999995</c:v>
                </c:pt>
                <c:pt idx="4796">
                  <c:v>450.28999999999957</c:v>
                </c:pt>
                <c:pt idx="4797">
                  <c:v>401.05</c:v>
                </c:pt>
                <c:pt idx="4798">
                  <c:v>422.55</c:v>
                </c:pt>
                <c:pt idx="4799">
                  <c:v>437.28</c:v>
                </c:pt>
                <c:pt idx="4800">
                  <c:v>468.18</c:v>
                </c:pt>
                <c:pt idx="4801">
                  <c:v>438.54</c:v>
                </c:pt>
                <c:pt idx="4802">
                  <c:v>442.78999999999957</c:v>
                </c:pt>
                <c:pt idx="4803">
                  <c:v>466.09</c:v>
                </c:pt>
                <c:pt idx="4804">
                  <c:v>432</c:v>
                </c:pt>
                <c:pt idx="4805">
                  <c:v>475.94</c:v>
                </c:pt>
                <c:pt idx="4806">
                  <c:v>454.67</c:v>
                </c:pt>
                <c:pt idx="4807">
                  <c:v>423.16</c:v>
                </c:pt>
                <c:pt idx="4808">
                  <c:v>458.27</c:v>
                </c:pt>
                <c:pt idx="4809">
                  <c:v>446.15000000000032</c:v>
                </c:pt>
                <c:pt idx="4810">
                  <c:v>460.25</c:v>
                </c:pt>
                <c:pt idx="4811">
                  <c:v>452.72999999999956</c:v>
                </c:pt>
                <c:pt idx="4812">
                  <c:v>472.14000000000038</c:v>
                </c:pt>
                <c:pt idx="4813">
                  <c:v>429.90999999999963</c:v>
                </c:pt>
                <c:pt idx="4814">
                  <c:v>447.75</c:v>
                </c:pt>
                <c:pt idx="4815">
                  <c:v>427.59</c:v>
                </c:pt>
                <c:pt idx="4816">
                  <c:v>444.62</c:v>
                </c:pt>
                <c:pt idx="4817">
                  <c:v>398.5</c:v>
                </c:pt>
                <c:pt idx="4818">
                  <c:v>401.33</c:v>
                </c:pt>
                <c:pt idx="4819">
                  <c:v>453.4299999999995</c:v>
                </c:pt>
                <c:pt idx="4820">
                  <c:v>514.57000000000005</c:v>
                </c:pt>
                <c:pt idx="4821">
                  <c:v>443.87</c:v>
                </c:pt>
                <c:pt idx="4822">
                  <c:v>441.67</c:v>
                </c:pt>
                <c:pt idx="4823">
                  <c:v>457.24</c:v>
                </c:pt>
                <c:pt idx="4824">
                  <c:v>410.81</c:v>
                </c:pt>
                <c:pt idx="4825">
                  <c:v>484.59</c:v>
                </c:pt>
                <c:pt idx="4826">
                  <c:v>417.86</c:v>
                </c:pt>
                <c:pt idx="4827">
                  <c:v>466.04</c:v>
                </c:pt>
                <c:pt idx="4828">
                  <c:v>420</c:v>
                </c:pt>
                <c:pt idx="4829">
                  <c:v>388.89</c:v>
                </c:pt>
                <c:pt idx="4830">
                  <c:v>458.75</c:v>
                </c:pt>
                <c:pt idx="4831">
                  <c:v>389.40999999999963</c:v>
                </c:pt>
                <c:pt idx="4832">
                  <c:v>434.41999999999956</c:v>
                </c:pt>
                <c:pt idx="4833">
                  <c:v>437.35</c:v>
                </c:pt>
                <c:pt idx="4834">
                  <c:v>486.19</c:v>
                </c:pt>
                <c:pt idx="4835">
                  <c:v>424</c:v>
                </c:pt>
                <c:pt idx="4836">
                  <c:v>400.96999999999969</c:v>
                </c:pt>
                <c:pt idx="4837">
                  <c:v>446.46</c:v>
                </c:pt>
                <c:pt idx="4838">
                  <c:v>455.78999999999957</c:v>
                </c:pt>
                <c:pt idx="4839">
                  <c:v>486.96999999999969</c:v>
                </c:pt>
                <c:pt idx="4840">
                  <c:v>411.76</c:v>
                </c:pt>
                <c:pt idx="4841">
                  <c:v>411.76</c:v>
                </c:pt>
                <c:pt idx="4842">
                  <c:v>468.64000000000038</c:v>
                </c:pt>
                <c:pt idx="4843">
                  <c:v>452.02</c:v>
                </c:pt>
                <c:pt idx="4844">
                  <c:v>498.54</c:v>
                </c:pt>
                <c:pt idx="4845">
                  <c:v>450.67</c:v>
                </c:pt>
                <c:pt idx="4846">
                  <c:v>399.05</c:v>
                </c:pt>
                <c:pt idx="4847">
                  <c:v>474.36</c:v>
                </c:pt>
                <c:pt idx="4848">
                  <c:v>433.33</c:v>
                </c:pt>
                <c:pt idx="4849">
                  <c:v>438.75</c:v>
                </c:pt>
                <c:pt idx="4850">
                  <c:v>462.21999999999969</c:v>
                </c:pt>
                <c:pt idx="4851">
                  <c:v>436.6</c:v>
                </c:pt>
                <c:pt idx="4852">
                  <c:v>438.24</c:v>
                </c:pt>
                <c:pt idx="4853">
                  <c:v>464.33</c:v>
                </c:pt>
                <c:pt idx="4854">
                  <c:v>449.58</c:v>
                </c:pt>
                <c:pt idx="4855">
                  <c:v>454.46999999999969</c:v>
                </c:pt>
                <c:pt idx="4856">
                  <c:v>448.21</c:v>
                </c:pt>
                <c:pt idx="4857">
                  <c:v>519.42999999999938</c:v>
                </c:pt>
                <c:pt idx="4858">
                  <c:v>459.22999999999956</c:v>
                </c:pt>
                <c:pt idx="4859">
                  <c:v>452.34000000000032</c:v>
                </c:pt>
                <c:pt idx="4860">
                  <c:v>395.28999999999957</c:v>
                </c:pt>
                <c:pt idx="4861">
                  <c:v>414.67</c:v>
                </c:pt>
                <c:pt idx="4862">
                  <c:v>451.26</c:v>
                </c:pt>
                <c:pt idx="4863">
                  <c:v>423.2</c:v>
                </c:pt>
                <c:pt idx="4864">
                  <c:v>460</c:v>
                </c:pt>
                <c:pt idx="4865">
                  <c:v>458.61</c:v>
                </c:pt>
                <c:pt idx="4866">
                  <c:v>432.31</c:v>
                </c:pt>
                <c:pt idx="4867">
                  <c:v>446.4899999999995</c:v>
                </c:pt>
                <c:pt idx="4868">
                  <c:v>440.34000000000032</c:v>
                </c:pt>
                <c:pt idx="4869">
                  <c:v>455.27</c:v>
                </c:pt>
                <c:pt idx="4870">
                  <c:v>451.94</c:v>
                </c:pt>
                <c:pt idx="4871">
                  <c:v>460.3</c:v>
                </c:pt>
                <c:pt idx="4872">
                  <c:v>489.21999999999969</c:v>
                </c:pt>
                <c:pt idx="4873">
                  <c:v>480.61</c:v>
                </c:pt>
                <c:pt idx="4874">
                  <c:v>451.9299999999995</c:v>
                </c:pt>
                <c:pt idx="4875">
                  <c:v>431.32</c:v>
                </c:pt>
                <c:pt idx="4876">
                  <c:v>417.04</c:v>
                </c:pt>
                <c:pt idx="4877">
                  <c:v>426.56</c:v>
                </c:pt>
                <c:pt idx="4878">
                  <c:v>412.56</c:v>
                </c:pt>
                <c:pt idx="4879">
                  <c:v>421.82</c:v>
                </c:pt>
                <c:pt idx="4880">
                  <c:v>448.61</c:v>
                </c:pt>
                <c:pt idx="4881">
                  <c:v>490.2</c:v>
                </c:pt>
                <c:pt idx="4882">
                  <c:v>446.9899999999995</c:v>
                </c:pt>
                <c:pt idx="4883">
                  <c:v>433.1</c:v>
                </c:pt>
                <c:pt idx="4884">
                  <c:v>487.06</c:v>
                </c:pt>
                <c:pt idx="4885">
                  <c:v>407.86</c:v>
                </c:pt>
                <c:pt idx="4886">
                  <c:v>474.15000000000032</c:v>
                </c:pt>
                <c:pt idx="4887">
                  <c:v>477.90999999999963</c:v>
                </c:pt>
                <c:pt idx="4888">
                  <c:v>447.44</c:v>
                </c:pt>
                <c:pt idx="4889">
                  <c:v>465.33</c:v>
                </c:pt>
                <c:pt idx="4890">
                  <c:v>420.95</c:v>
                </c:pt>
                <c:pt idx="4891">
                  <c:v>454.77</c:v>
                </c:pt>
                <c:pt idx="4892">
                  <c:v>434.2</c:v>
                </c:pt>
                <c:pt idx="4893">
                  <c:v>443.51</c:v>
                </c:pt>
                <c:pt idx="4894">
                  <c:v>478.46</c:v>
                </c:pt>
                <c:pt idx="4895">
                  <c:v>459.63</c:v>
                </c:pt>
                <c:pt idx="4896">
                  <c:v>430.28999999999957</c:v>
                </c:pt>
                <c:pt idx="4897">
                  <c:v>448.19</c:v>
                </c:pt>
                <c:pt idx="4898">
                  <c:v>434.28999999999957</c:v>
                </c:pt>
                <c:pt idx="4899">
                  <c:v>441.82</c:v>
                </c:pt>
                <c:pt idx="4900">
                  <c:v>452.14000000000038</c:v>
                </c:pt>
                <c:pt idx="4901">
                  <c:v>444</c:v>
                </c:pt>
                <c:pt idx="4902">
                  <c:v>437.78</c:v>
                </c:pt>
                <c:pt idx="4903">
                  <c:v>462.28999999999957</c:v>
                </c:pt>
                <c:pt idx="4904">
                  <c:v>504.28999999999957</c:v>
                </c:pt>
                <c:pt idx="4905">
                  <c:v>410.34000000000032</c:v>
                </c:pt>
                <c:pt idx="4906">
                  <c:v>455.21999999999969</c:v>
                </c:pt>
                <c:pt idx="4907">
                  <c:v>458.3</c:v>
                </c:pt>
                <c:pt idx="4908">
                  <c:v>450.67</c:v>
                </c:pt>
                <c:pt idx="4909">
                  <c:v>448.57</c:v>
                </c:pt>
                <c:pt idx="4910">
                  <c:v>499.88</c:v>
                </c:pt>
                <c:pt idx="4911">
                  <c:v>512.26</c:v>
                </c:pt>
                <c:pt idx="4912">
                  <c:v>423.02</c:v>
                </c:pt>
                <c:pt idx="4913">
                  <c:v>526.16999999999996</c:v>
                </c:pt>
                <c:pt idx="4914">
                  <c:v>459.35</c:v>
                </c:pt>
                <c:pt idx="4915">
                  <c:v>420</c:v>
                </c:pt>
                <c:pt idx="4916">
                  <c:v>438.03</c:v>
                </c:pt>
                <c:pt idx="4917">
                  <c:v>518</c:v>
                </c:pt>
                <c:pt idx="4918">
                  <c:v>414.19</c:v>
                </c:pt>
                <c:pt idx="4919">
                  <c:v>494.94</c:v>
                </c:pt>
                <c:pt idx="4920">
                  <c:v>482.35</c:v>
                </c:pt>
                <c:pt idx="4921">
                  <c:v>440</c:v>
                </c:pt>
                <c:pt idx="4922">
                  <c:v>452.38</c:v>
                </c:pt>
                <c:pt idx="4923">
                  <c:v>454.36</c:v>
                </c:pt>
                <c:pt idx="4924">
                  <c:v>525.1</c:v>
                </c:pt>
                <c:pt idx="4925">
                  <c:v>466</c:v>
                </c:pt>
                <c:pt idx="4926">
                  <c:v>419.35</c:v>
                </c:pt>
                <c:pt idx="4927">
                  <c:v>458.46</c:v>
                </c:pt>
                <c:pt idx="4928">
                  <c:v>461.62</c:v>
                </c:pt>
                <c:pt idx="4929">
                  <c:v>395.28999999999957</c:v>
                </c:pt>
                <c:pt idx="4930">
                  <c:v>450.25</c:v>
                </c:pt>
                <c:pt idx="4931">
                  <c:v>458.4</c:v>
                </c:pt>
                <c:pt idx="4932">
                  <c:v>441.6</c:v>
                </c:pt>
                <c:pt idx="4933">
                  <c:v>437.7</c:v>
                </c:pt>
                <c:pt idx="4934">
                  <c:v>473.4</c:v>
                </c:pt>
                <c:pt idx="4935">
                  <c:v>408.1</c:v>
                </c:pt>
                <c:pt idx="4936">
                  <c:v>472.46999999999969</c:v>
                </c:pt>
                <c:pt idx="4937">
                  <c:v>427.2</c:v>
                </c:pt>
                <c:pt idx="4938">
                  <c:v>436</c:v>
                </c:pt>
                <c:pt idx="4939">
                  <c:v>417.69</c:v>
                </c:pt>
                <c:pt idx="4940">
                  <c:v>437.04</c:v>
                </c:pt>
                <c:pt idx="4941">
                  <c:v>423.40999999999963</c:v>
                </c:pt>
                <c:pt idx="4942">
                  <c:v>453.15000000000032</c:v>
                </c:pt>
                <c:pt idx="4943">
                  <c:v>454.39</c:v>
                </c:pt>
                <c:pt idx="4944">
                  <c:v>480.59</c:v>
                </c:pt>
                <c:pt idx="4945">
                  <c:v>447.91999999999956</c:v>
                </c:pt>
                <c:pt idx="4946">
                  <c:v>443.33</c:v>
                </c:pt>
                <c:pt idx="4947">
                  <c:v>450.14000000000038</c:v>
                </c:pt>
                <c:pt idx="4948">
                  <c:v>425.71</c:v>
                </c:pt>
                <c:pt idx="4949">
                  <c:v>432</c:v>
                </c:pt>
                <c:pt idx="4950">
                  <c:v>432.18</c:v>
                </c:pt>
                <c:pt idx="4951">
                  <c:v>443.47999999999956</c:v>
                </c:pt>
                <c:pt idx="4952">
                  <c:v>445.59</c:v>
                </c:pt>
                <c:pt idx="4953">
                  <c:v>450.77</c:v>
                </c:pt>
                <c:pt idx="4954">
                  <c:v>452.94</c:v>
                </c:pt>
                <c:pt idx="4955">
                  <c:v>442.78</c:v>
                </c:pt>
                <c:pt idx="4956">
                  <c:v>471.4299999999995</c:v>
                </c:pt>
                <c:pt idx="4957">
                  <c:v>457.54</c:v>
                </c:pt>
                <c:pt idx="4958">
                  <c:v>469.85</c:v>
                </c:pt>
                <c:pt idx="4959">
                  <c:v>471.03</c:v>
                </c:pt>
                <c:pt idx="4960">
                  <c:v>461.47999999999956</c:v>
                </c:pt>
                <c:pt idx="4961">
                  <c:v>448.05</c:v>
                </c:pt>
                <c:pt idx="4962">
                  <c:v>429.22999999999956</c:v>
                </c:pt>
                <c:pt idx="4963">
                  <c:v>483.46</c:v>
                </c:pt>
                <c:pt idx="4964">
                  <c:v>442.19</c:v>
                </c:pt>
                <c:pt idx="4965">
                  <c:v>381.6</c:v>
                </c:pt>
                <c:pt idx="4966">
                  <c:v>469.74</c:v>
                </c:pt>
                <c:pt idx="4967">
                  <c:v>469.38</c:v>
                </c:pt>
                <c:pt idx="4968">
                  <c:v>453.59</c:v>
                </c:pt>
                <c:pt idx="4969">
                  <c:v>450</c:v>
                </c:pt>
                <c:pt idx="4970">
                  <c:v>377.14000000000038</c:v>
                </c:pt>
                <c:pt idx="4971">
                  <c:v>486.96</c:v>
                </c:pt>
                <c:pt idx="4972">
                  <c:v>457.38</c:v>
                </c:pt>
                <c:pt idx="4973">
                  <c:v>470</c:v>
                </c:pt>
                <c:pt idx="4974">
                  <c:v>448.57</c:v>
                </c:pt>
                <c:pt idx="4975">
                  <c:v>399.57</c:v>
                </c:pt>
                <c:pt idx="4976">
                  <c:v>490.53</c:v>
                </c:pt>
                <c:pt idx="4977">
                  <c:v>464.08</c:v>
                </c:pt>
                <c:pt idx="4978">
                  <c:v>438.4299999999995</c:v>
                </c:pt>
                <c:pt idx="4979">
                  <c:v>432.57</c:v>
                </c:pt>
                <c:pt idx="4980">
                  <c:v>464.28999999999957</c:v>
                </c:pt>
                <c:pt idx="4981">
                  <c:v>405.71</c:v>
                </c:pt>
                <c:pt idx="4982">
                  <c:v>478.02</c:v>
                </c:pt>
                <c:pt idx="4983">
                  <c:v>411.33</c:v>
                </c:pt>
                <c:pt idx="4984">
                  <c:v>449.28999999999957</c:v>
                </c:pt>
                <c:pt idx="4985">
                  <c:v>430</c:v>
                </c:pt>
                <c:pt idx="4986">
                  <c:v>424.4899999999995</c:v>
                </c:pt>
                <c:pt idx="4987">
                  <c:v>442.65000000000032</c:v>
                </c:pt>
                <c:pt idx="4988">
                  <c:v>449.22999999999956</c:v>
                </c:pt>
                <c:pt idx="4989">
                  <c:v>414.86</c:v>
                </c:pt>
                <c:pt idx="4990">
                  <c:v>478.33</c:v>
                </c:pt>
                <c:pt idx="4991">
                  <c:v>448.5</c:v>
                </c:pt>
                <c:pt idx="4992">
                  <c:v>439.84000000000032</c:v>
                </c:pt>
                <c:pt idx="4993">
                  <c:v>461.07</c:v>
                </c:pt>
                <c:pt idx="4994">
                  <c:v>448.17</c:v>
                </c:pt>
                <c:pt idx="4995">
                  <c:v>410.53</c:v>
                </c:pt>
                <c:pt idx="4996">
                  <c:v>471.96999999999969</c:v>
                </c:pt>
                <c:pt idx="4997">
                  <c:v>510.21</c:v>
                </c:pt>
                <c:pt idx="4998">
                  <c:v>450.32</c:v>
                </c:pt>
                <c:pt idx="4999">
                  <c:v>436.67</c:v>
                </c:pt>
                <c:pt idx="5000">
                  <c:v>418.96</c:v>
                </c:pt>
                <c:pt idx="5001">
                  <c:v>415.66</c:v>
                </c:pt>
                <c:pt idx="5002">
                  <c:v>476.12</c:v>
                </c:pt>
                <c:pt idx="5003">
                  <c:v>440.6</c:v>
                </c:pt>
                <c:pt idx="5004">
                  <c:v>431.71999999999969</c:v>
                </c:pt>
                <c:pt idx="5005">
                  <c:v>420.77</c:v>
                </c:pt>
                <c:pt idx="5006">
                  <c:v>435.38</c:v>
                </c:pt>
                <c:pt idx="5007">
                  <c:v>417.62</c:v>
                </c:pt>
                <c:pt idx="5008">
                  <c:v>425</c:v>
                </c:pt>
                <c:pt idx="5009">
                  <c:v>470.67</c:v>
                </c:pt>
                <c:pt idx="5010">
                  <c:v>424.12</c:v>
                </c:pt>
                <c:pt idx="5011">
                  <c:v>477.24</c:v>
                </c:pt>
                <c:pt idx="5012">
                  <c:v>447.75</c:v>
                </c:pt>
                <c:pt idx="5013">
                  <c:v>436.9</c:v>
                </c:pt>
                <c:pt idx="5014">
                  <c:v>432.31</c:v>
                </c:pt>
                <c:pt idx="5015">
                  <c:v>456.71</c:v>
                </c:pt>
                <c:pt idx="5016">
                  <c:v>414.28999999999957</c:v>
                </c:pt>
                <c:pt idx="5017">
                  <c:v>401.67</c:v>
                </c:pt>
                <c:pt idx="5018">
                  <c:v>401.82</c:v>
                </c:pt>
                <c:pt idx="5019">
                  <c:v>415.71</c:v>
                </c:pt>
                <c:pt idx="5020">
                  <c:v>435</c:v>
                </c:pt>
                <c:pt idx="5021">
                  <c:v>392.9899999999995</c:v>
                </c:pt>
                <c:pt idx="5022">
                  <c:v>454.28999999999957</c:v>
                </c:pt>
                <c:pt idx="5023">
                  <c:v>425</c:v>
                </c:pt>
                <c:pt idx="5024">
                  <c:v>429.22999999999956</c:v>
                </c:pt>
                <c:pt idx="5025">
                  <c:v>502.78</c:v>
                </c:pt>
                <c:pt idx="5026">
                  <c:v>490.3</c:v>
                </c:pt>
                <c:pt idx="5027">
                  <c:v>456.67</c:v>
                </c:pt>
                <c:pt idx="5028">
                  <c:v>425.5</c:v>
                </c:pt>
                <c:pt idx="5029">
                  <c:v>429.28999999999957</c:v>
                </c:pt>
                <c:pt idx="5030">
                  <c:v>474</c:v>
                </c:pt>
                <c:pt idx="5031">
                  <c:v>455.13</c:v>
                </c:pt>
                <c:pt idx="5032">
                  <c:v>491.18</c:v>
                </c:pt>
                <c:pt idx="5033">
                  <c:v>437.89</c:v>
                </c:pt>
                <c:pt idx="5034">
                  <c:v>411.76</c:v>
                </c:pt>
                <c:pt idx="5035">
                  <c:v>446.4299999999995</c:v>
                </c:pt>
                <c:pt idx="5036">
                  <c:v>428.40999999999963</c:v>
                </c:pt>
                <c:pt idx="5037">
                  <c:v>418.82</c:v>
                </c:pt>
                <c:pt idx="5038">
                  <c:v>465.33</c:v>
                </c:pt>
                <c:pt idx="5039">
                  <c:v>446.96</c:v>
                </c:pt>
                <c:pt idx="5040">
                  <c:v>391.03</c:v>
                </c:pt>
                <c:pt idx="5041">
                  <c:v>404.14000000000038</c:v>
                </c:pt>
                <c:pt idx="5042">
                  <c:v>460</c:v>
                </c:pt>
                <c:pt idx="5043">
                  <c:v>412</c:v>
                </c:pt>
                <c:pt idx="5044">
                  <c:v>443.58</c:v>
                </c:pt>
                <c:pt idx="5045">
                  <c:v>434.75</c:v>
                </c:pt>
                <c:pt idx="5046">
                  <c:v>459.2</c:v>
                </c:pt>
                <c:pt idx="5047">
                  <c:v>430.59</c:v>
                </c:pt>
                <c:pt idx="5048">
                  <c:v>401.9</c:v>
                </c:pt>
                <c:pt idx="5049">
                  <c:v>424.21</c:v>
                </c:pt>
                <c:pt idx="5050">
                  <c:v>445.45</c:v>
                </c:pt>
                <c:pt idx="5051">
                  <c:v>500</c:v>
                </c:pt>
                <c:pt idx="5052">
                  <c:v>424</c:v>
                </c:pt>
                <c:pt idx="5053">
                  <c:v>386.82</c:v>
                </c:pt>
                <c:pt idx="5054">
                  <c:v>415.87</c:v>
                </c:pt>
                <c:pt idx="5055">
                  <c:v>430.38</c:v>
                </c:pt>
                <c:pt idx="5056">
                  <c:v>447.78</c:v>
                </c:pt>
                <c:pt idx="5057">
                  <c:v>439.05</c:v>
                </c:pt>
                <c:pt idx="5058">
                  <c:v>451.4299999999995</c:v>
                </c:pt>
                <c:pt idx="5059">
                  <c:v>427.89</c:v>
                </c:pt>
                <c:pt idx="5060">
                  <c:v>411.15000000000032</c:v>
                </c:pt>
                <c:pt idx="5061">
                  <c:v>478.53</c:v>
                </c:pt>
                <c:pt idx="5062">
                  <c:v>426.40999999999963</c:v>
                </c:pt>
                <c:pt idx="5063">
                  <c:v>429.1</c:v>
                </c:pt>
                <c:pt idx="5064">
                  <c:v>462.06</c:v>
                </c:pt>
                <c:pt idx="5065">
                  <c:v>507.84000000000032</c:v>
                </c:pt>
                <c:pt idx="5066">
                  <c:v>455.77</c:v>
                </c:pt>
                <c:pt idx="5067">
                  <c:v>442.35</c:v>
                </c:pt>
                <c:pt idx="5068">
                  <c:v>417.61</c:v>
                </c:pt>
                <c:pt idx="5069">
                  <c:v>513.53</c:v>
                </c:pt>
                <c:pt idx="5070">
                  <c:v>412.8</c:v>
                </c:pt>
                <c:pt idx="5071">
                  <c:v>388.33</c:v>
                </c:pt>
                <c:pt idx="5072">
                  <c:v>470</c:v>
                </c:pt>
                <c:pt idx="5073">
                  <c:v>424.55</c:v>
                </c:pt>
                <c:pt idx="5074">
                  <c:v>407</c:v>
                </c:pt>
                <c:pt idx="5075">
                  <c:v>468.32</c:v>
                </c:pt>
                <c:pt idx="5076">
                  <c:v>481.1</c:v>
                </c:pt>
                <c:pt idx="5077">
                  <c:v>431.1</c:v>
                </c:pt>
                <c:pt idx="5078">
                  <c:v>475.07</c:v>
                </c:pt>
                <c:pt idx="5079">
                  <c:v>452.72999999999956</c:v>
                </c:pt>
                <c:pt idx="5080">
                  <c:v>423.22999999999956</c:v>
                </c:pt>
                <c:pt idx="5081">
                  <c:v>484.14000000000038</c:v>
                </c:pt>
                <c:pt idx="5082">
                  <c:v>462.72999999999956</c:v>
                </c:pt>
                <c:pt idx="5083">
                  <c:v>378.1</c:v>
                </c:pt>
                <c:pt idx="5084">
                  <c:v>456.58</c:v>
                </c:pt>
                <c:pt idx="5085">
                  <c:v>477.65000000000032</c:v>
                </c:pt>
                <c:pt idx="5086">
                  <c:v>388.41999999999956</c:v>
                </c:pt>
                <c:pt idx="5087">
                  <c:v>455.85</c:v>
                </c:pt>
                <c:pt idx="5088">
                  <c:v>412.11</c:v>
                </c:pt>
                <c:pt idx="5089">
                  <c:v>422.06</c:v>
                </c:pt>
                <c:pt idx="5090">
                  <c:v>435.21999999999969</c:v>
                </c:pt>
                <c:pt idx="5091">
                  <c:v>457.89</c:v>
                </c:pt>
                <c:pt idx="5092">
                  <c:v>437.84000000000032</c:v>
                </c:pt>
                <c:pt idx="5093">
                  <c:v>412.40999999999963</c:v>
                </c:pt>
                <c:pt idx="5094">
                  <c:v>428.04</c:v>
                </c:pt>
                <c:pt idx="5095">
                  <c:v>442.38</c:v>
                </c:pt>
                <c:pt idx="5096">
                  <c:v>413.1</c:v>
                </c:pt>
                <c:pt idx="5097">
                  <c:v>450.78999999999957</c:v>
                </c:pt>
                <c:pt idx="5098">
                  <c:v>433.55</c:v>
                </c:pt>
                <c:pt idx="5099">
                  <c:v>464.53</c:v>
                </c:pt>
                <c:pt idx="5100">
                  <c:v>425.85</c:v>
                </c:pt>
                <c:pt idx="5101">
                  <c:v>408.82</c:v>
                </c:pt>
                <c:pt idx="5102">
                  <c:v>419.85</c:v>
                </c:pt>
                <c:pt idx="5103">
                  <c:v>463.75</c:v>
                </c:pt>
                <c:pt idx="5104">
                  <c:v>423.33</c:v>
                </c:pt>
                <c:pt idx="5105">
                  <c:v>448.78999999999957</c:v>
                </c:pt>
                <c:pt idx="5106">
                  <c:v>455.91999999999956</c:v>
                </c:pt>
                <c:pt idx="5107">
                  <c:v>375.77</c:v>
                </c:pt>
                <c:pt idx="5108">
                  <c:v>425.47999999999956</c:v>
                </c:pt>
                <c:pt idx="5109">
                  <c:v>452.8</c:v>
                </c:pt>
                <c:pt idx="5110">
                  <c:v>463.56</c:v>
                </c:pt>
                <c:pt idx="5111">
                  <c:v>451.88</c:v>
                </c:pt>
                <c:pt idx="5112">
                  <c:v>416.83</c:v>
                </c:pt>
                <c:pt idx="5113">
                  <c:v>481.36</c:v>
                </c:pt>
                <c:pt idx="5114">
                  <c:v>474.74</c:v>
                </c:pt>
                <c:pt idx="5115">
                  <c:v>455.27</c:v>
                </c:pt>
                <c:pt idx="5116">
                  <c:v>466.86</c:v>
                </c:pt>
                <c:pt idx="5117">
                  <c:v>438.81</c:v>
                </c:pt>
                <c:pt idx="5118">
                  <c:v>447</c:v>
                </c:pt>
                <c:pt idx="5119">
                  <c:v>434.3</c:v>
                </c:pt>
                <c:pt idx="5120">
                  <c:v>435</c:v>
                </c:pt>
                <c:pt idx="5121">
                  <c:v>463.14000000000038</c:v>
                </c:pt>
                <c:pt idx="5122">
                  <c:v>425.5</c:v>
                </c:pt>
                <c:pt idx="5123">
                  <c:v>448.22999999999956</c:v>
                </c:pt>
                <c:pt idx="5124">
                  <c:v>469.27</c:v>
                </c:pt>
                <c:pt idx="5125">
                  <c:v>508.17</c:v>
                </c:pt>
                <c:pt idx="5126">
                  <c:v>433.77</c:v>
                </c:pt>
                <c:pt idx="5127">
                  <c:v>464.39</c:v>
                </c:pt>
                <c:pt idx="5128">
                  <c:v>466</c:v>
                </c:pt>
                <c:pt idx="5129">
                  <c:v>396</c:v>
                </c:pt>
                <c:pt idx="5130">
                  <c:v>431.38</c:v>
                </c:pt>
                <c:pt idx="5131">
                  <c:v>455.65000000000032</c:v>
                </c:pt>
                <c:pt idx="5132">
                  <c:v>426.46999999999969</c:v>
                </c:pt>
                <c:pt idx="5133">
                  <c:v>429.58</c:v>
                </c:pt>
                <c:pt idx="5134">
                  <c:v>435.12</c:v>
                </c:pt>
                <c:pt idx="5135">
                  <c:v>478.51</c:v>
                </c:pt>
                <c:pt idx="5136">
                  <c:v>466.55</c:v>
                </c:pt>
                <c:pt idx="5137">
                  <c:v>460.33</c:v>
                </c:pt>
                <c:pt idx="5138">
                  <c:v>436.51</c:v>
                </c:pt>
                <c:pt idx="5139">
                  <c:v>357.14000000000038</c:v>
                </c:pt>
                <c:pt idx="5140">
                  <c:v>401.33</c:v>
                </c:pt>
                <c:pt idx="5141">
                  <c:v>449.17</c:v>
                </c:pt>
                <c:pt idx="5142">
                  <c:v>469.09</c:v>
                </c:pt>
                <c:pt idx="5143">
                  <c:v>475.9</c:v>
                </c:pt>
                <c:pt idx="5144">
                  <c:v>401.74</c:v>
                </c:pt>
                <c:pt idx="5145">
                  <c:v>455.38</c:v>
                </c:pt>
                <c:pt idx="5146">
                  <c:v>434.63</c:v>
                </c:pt>
                <c:pt idx="5147">
                  <c:v>413.04</c:v>
                </c:pt>
                <c:pt idx="5148">
                  <c:v>403.55</c:v>
                </c:pt>
                <c:pt idx="5149">
                  <c:v>445.88</c:v>
                </c:pt>
                <c:pt idx="5150">
                  <c:v>413.33</c:v>
                </c:pt>
                <c:pt idx="5151">
                  <c:v>432.26</c:v>
                </c:pt>
                <c:pt idx="5152">
                  <c:v>492.31</c:v>
                </c:pt>
                <c:pt idx="5153">
                  <c:v>387.69</c:v>
                </c:pt>
                <c:pt idx="5154">
                  <c:v>460.32</c:v>
                </c:pt>
                <c:pt idx="5155">
                  <c:v>476.77</c:v>
                </c:pt>
                <c:pt idx="5156">
                  <c:v>461.4299999999995</c:v>
                </c:pt>
                <c:pt idx="5157">
                  <c:v>448.08</c:v>
                </c:pt>
                <c:pt idx="5158">
                  <c:v>449.3</c:v>
                </c:pt>
                <c:pt idx="5159">
                  <c:v>408.33</c:v>
                </c:pt>
                <c:pt idx="5160">
                  <c:v>407.37</c:v>
                </c:pt>
                <c:pt idx="5161">
                  <c:v>425.15000000000032</c:v>
                </c:pt>
                <c:pt idx="5162">
                  <c:v>445.88</c:v>
                </c:pt>
                <c:pt idx="5163">
                  <c:v>436.19</c:v>
                </c:pt>
                <c:pt idx="5164">
                  <c:v>438.82</c:v>
                </c:pt>
                <c:pt idx="5165">
                  <c:v>431.69</c:v>
                </c:pt>
                <c:pt idx="5166">
                  <c:v>468.11</c:v>
                </c:pt>
                <c:pt idx="5167">
                  <c:v>418.18</c:v>
                </c:pt>
                <c:pt idx="5168">
                  <c:v>432.66</c:v>
                </c:pt>
                <c:pt idx="5169">
                  <c:v>441.6</c:v>
                </c:pt>
                <c:pt idx="5170">
                  <c:v>474.71999999999969</c:v>
                </c:pt>
                <c:pt idx="5171">
                  <c:v>449.68</c:v>
                </c:pt>
                <c:pt idx="5172">
                  <c:v>425.71</c:v>
                </c:pt>
                <c:pt idx="5173">
                  <c:v>452.59</c:v>
                </c:pt>
                <c:pt idx="5174">
                  <c:v>471.18</c:v>
                </c:pt>
                <c:pt idx="5175">
                  <c:v>435.94</c:v>
                </c:pt>
                <c:pt idx="5176">
                  <c:v>400.87</c:v>
                </c:pt>
                <c:pt idx="5177">
                  <c:v>456.19</c:v>
                </c:pt>
                <c:pt idx="5178">
                  <c:v>466.78999999999957</c:v>
                </c:pt>
                <c:pt idx="5179">
                  <c:v>469.32</c:v>
                </c:pt>
                <c:pt idx="5180">
                  <c:v>430.67</c:v>
                </c:pt>
                <c:pt idx="5181">
                  <c:v>426.51</c:v>
                </c:pt>
                <c:pt idx="5182">
                  <c:v>424.15000000000032</c:v>
                </c:pt>
                <c:pt idx="5183">
                  <c:v>483.85</c:v>
                </c:pt>
                <c:pt idx="5184">
                  <c:v>458.89</c:v>
                </c:pt>
                <c:pt idx="5185">
                  <c:v>440</c:v>
                </c:pt>
                <c:pt idx="5186">
                  <c:v>402.14000000000038</c:v>
                </c:pt>
                <c:pt idx="5187">
                  <c:v>392.72999999999956</c:v>
                </c:pt>
                <c:pt idx="5188">
                  <c:v>447.66</c:v>
                </c:pt>
                <c:pt idx="5189">
                  <c:v>487.65000000000032</c:v>
                </c:pt>
                <c:pt idx="5190">
                  <c:v>443.75</c:v>
                </c:pt>
                <c:pt idx="5191">
                  <c:v>448.71</c:v>
                </c:pt>
                <c:pt idx="5192">
                  <c:v>433.65000000000032</c:v>
                </c:pt>
                <c:pt idx="5193">
                  <c:v>398.82</c:v>
                </c:pt>
                <c:pt idx="5194">
                  <c:v>490.54</c:v>
                </c:pt>
                <c:pt idx="5195">
                  <c:v>443.77</c:v>
                </c:pt>
                <c:pt idx="5196">
                  <c:v>451.4899999999995</c:v>
                </c:pt>
                <c:pt idx="5197">
                  <c:v>448.9299999999995</c:v>
                </c:pt>
                <c:pt idx="5198">
                  <c:v>438.1</c:v>
                </c:pt>
                <c:pt idx="5199">
                  <c:v>443.16</c:v>
                </c:pt>
                <c:pt idx="5200">
                  <c:v>423.59</c:v>
                </c:pt>
                <c:pt idx="5201">
                  <c:v>428.54</c:v>
                </c:pt>
                <c:pt idx="5202">
                  <c:v>423.16</c:v>
                </c:pt>
                <c:pt idx="5203">
                  <c:v>418.36</c:v>
                </c:pt>
                <c:pt idx="5204">
                  <c:v>471.39</c:v>
                </c:pt>
                <c:pt idx="5205">
                  <c:v>481.59</c:v>
                </c:pt>
                <c:pt idx="5206">
                  <c:v>422.86</c:v>
                </c:pt>
                <c:pt idx="5207">
                  <c:v>423.64000000000038</c:v>
                </c:pt>
                <c:pt idx="5208">
                  <c:v>442.91999999999956</c:v>
                </c:pt>
                <c:pt idx="5209">
                  <c:v>425.04</c:v>
                </c:pt>
                <c:pt idx="5210">
                  <c:v>447.87</c:v>
                </c:pt>
                <c:pt idx="5211">
                  <c:v>443.3</c:v>
                </c:pt>
                <c:pt idx="5212">
                  <c:v>416.1</c:v>
                </c:pt>
                <c:pt idx="5213">
                  <c:v>438.57</c:v>
                </c:pt>
                <c:pt idx="5214">
                  <c:v>426.15000000000032</c:v>
                </c:pt>
                <c:pt idx="5215">
                  <c:v>452.08</c:v>
                </c:pt>
                <c:pt idx="5216">
                  <c:v>460.8</c:v>
                </c:pt>
                <c:pt idx="5217">
                  <c:v>443.63</c:v>
                </c:pt>
                <c:pt idx="5218">
                  <c:v>406.32</c:v>
                </c:pt>
                <c:pt idx="5219">
                  <c:v>440.9899999999995</c:v>
                </c:pt>
                <c:pt idx="5220">
                  <c:v>437.6</c:v>
                </c:pt>
                <c:pt idx="5221">
                  <c:v>453.13</c:v>
                </c:pt>
                <c:pt idx="5222">
                  <c:v>473.78999999999957</c:v>
                </c:pt>
                <c:pt idx="5223">
                  <c:v>422.37</c:v>
                </c:pt>
                <c:pt idx="5224">
                  <c:v>445.38</c:v>
                </c:pt>
                <c:pt idx="5225">
                  <c:v>441.39</c:v>
                </c:pt>
                <c:pt idx="5226">
                  <c:v>472.69</c:v>
                </c:pt>
                <c:pt idx="5227">
                  <c:v>425.89</c:v>
                </c:pt>
                <c:pt idx="5228">
                  <c:v>465.05</c:v>
                </c:pt>
                <c:pt idx="5229">
                  <c:v>458.66</c:v>
                </c:pt>
                <c:pt idx="5230">
                  <c:v>443.59</c:v>
                </c:pt>
                <c:pt idx="5231">
                  <c:v>488.22999999999956</c:v>
                </c:pt>
                <c:pt idx="5232">
                  <c:v>412.5</c:v>
                </c:pt>
                <c:pt idx="5233">
                  <c:v>486.5</c:v>
                </c:pt>
                <c:pt idx="5234">
                  <c:v>440</c:v>
                </c:pt>
                <c:pt idx="5235">
                  <c:v>402.86</c:v>
                </c:pt>
                <c:pt idx="5236">
                  <c:v>452.9</c:v>
                </c:pt>
                <c:pt idx="5237">
                  <c:v>425.6</c:v>
                </c:pt>
                <c:pt idx="5238">
                  <c:v>401.82</c:v>
                </c:pt>
                <c:pt idx="5239">
                  <c:v>460.40999999999963</c:v>
                </c:pt>
                <c:pt idx="5240">
                  <c:v>492.72999999999956</c:v>
                </c:pt>
                <c:pt idx="5241">
                  <c:v>430</c:v>
                </c:pt>
                <c:pt idx="5242">
                  <c:v>410</c:v>
                </c:pt>
                <c:pt idx="5243">
                  <c:v>380</c:v>
                </c:pt>
                <c:pt idx="5244">
                  <c:v>442.32</c:v>
                </c:pt>
                <c:pt idx="5245">
                  <c:v>438.63</c:v>
                </c:pt>
                <c:pt idx="5246">
                  <c:v>468.24</c:v>
                </c:pt>
                <c:pt idx="5247">
                  <c:v>428.51</c:v>
                </c:pt>
                <c:pt idx="5248">
                  <c:v>404.4</c:v>
                </c:pt>
                <c:pt idx="5249">
                  <c:v>433.1</c:v>
                </c:pt>
                <c:pt idx="5250">
                  <c:v>472.72999999999956</c:v>
                </c:pt>
                <c:pt idx="5251">
                  <c:v>450</c:v>
                </c:pt>
                <c:pt idx="5252">
                  <c:v>483.52</c:v>
                </c:pt>
                <c:pt idx="5253">
                  <c:v>428</c:v>
                </c:pt>
                <c:pt idx="5254">
                  <c:v>426.35</c:v>
                </c:pt>
                <c:pt idx="5255">
                  <c:v>424.66</c:v>
                </c:pt>
                <c:pt idx="5256">
                  <c:v>461.2</c:v>
                </c:pt>
                <c:pt idx="5257">
                  <c:v>436.05</c:v>
                </c:pt>
                <c:pt idx="5258">
                  <c:v>503.33</c:v>
                </c:pt>
                <c:pt idx="5259">
                  <c:v>447.36</c:v>
                </c:pt>
                <c:pt idx="5260">
                  <c:v>454.37</c:v>
                </c:pt>
                <c:pt idx="5261">
                  <c:v>472.40999999999963</c:v>
                </c:pt>
                <c:pt idx="5262">
                  <c:v>463.89</c:v>
                </c:pt>
                <c:pt idx="5263">
                  <c:v>453.33</c:v>
                </c:pt>
                <c:pt idx="5264">
                  <c:v>446</c:v>
                </c:pt>
                <c:pt idx="5265">
                  <c:v>445.9899999999995</c:v>
                </c:pt>
                <c:pt idx="5266">
                  <c:v>449.09</c:v>
                </c:pt>
                <c:pt idx="5267">
                  <c:v>472.31</c:v>
                </c:pt>
                <c:pt idx="5268">
                  <c:v>419.12</c:v>
                </c:pt>
                <c:pt idx="5269">
                  <c:v>411.85</c:v>
                </c:pt>
                <c:pt idx="5270">
                  <c:v>459.05</c:v>
                </c:pt>
                <c:pt idx="5271">
                  <c:v>454.71</c:v>
                </c:pt>
                <c:pt idx="5272">
                  <c:v>448.75</c:v>
                </c:pt>
                <c:pt idx="5273">
                  <c:v>468.5</c:v>
                </c:pt>
                <c:pt idx="5274">
                  <c:v>449.26</c:v>
                </c:pt>
                <c:pt idx="5275">
                  <c:v>471.9299999999995</c:v>
                </c:pt>
                <c:pt idx="5276">
                  <c:v>454.09</c:v>
                </c:pt>
                <c:pt idx="5277">
                  <c:v>445.14000000000038</c:v>
                </c:pt>
                <c:pt idx="5278">
                  <c:v>424.63</c:v>
                </c:pt>
                <c:pt idx="5279">
                  <c:v>483.81</c:v>
                </c:pt>
                <c:pt idx="5280">
                  <c:v>438.24</c:v>
                </c:pt>
                <c:pt idx="5281">
                  <c:v>396.74</c:v>
                </c:pt>
                <c:pt idx="5282">
                  <c:v>397.84000000000032</c:v>
                </c:pt>
                <c:pt idx="5283">
                  <c:v>452.31</c:v>
                </c:pt>
                <c:pt idx="5284">
                  <c:v>412.44</c:v>
                </c:pt>
                <c:pt idx="5285">
                  <c:v>441.38</c:v>
                </c:pt>
                <c:pt idx="5286">
                  <c:v>405.33</c:v>
                </c:pt>
                <c:pt idx="5287">
                  <c:v>376.25</c:v>
                </c:pt>
                <c:pt idx="5288">
                  <c:v>498.33</c:v>
                </c:pt>
                <c:pt idx="5289">
                  <c:v>452.4</c:v>
                </c:pt>
                <c:pt idx="5290">
                  <c:v>430.53</c:v>
                </c:pt>
                <c:pt idx="5291">
                  <c:v>441.91999999999956</c:v>
                </c:pt>
                <c:pt idx="5292">
                  <c:v>472.13</c:v>
                </c:pt>
                <c:pt idx="5293">
                  <c:v>439.21999999999969</c:v>
                </c:pt>
                <c:pt idx="5294">
                  <c:v>414</c:v>
                </c:pt>
                <c:pt idx="5295">
                  <c:v>490</c:v>
                </c:pt>
                <c:pt idx="5296">
                  <c:v>441.34000000000032</c:v>
                </c:pt>
                <c:pt idx="5297">
                  <c:v>429.17</c:v>
                </c:pt>
                <c:pt idx="5298">
                  <c:v>404.33</c:v>
                </c:pt>
                <c:pt idx="5299">
                  <c:v>448.75</c:v>
                </c:pt>
                <c:pt idx="5300">
                  <c:v>431.58</c:v>
                </c:pt>
                <c:pt idx="5301">
                  <c:v>417.65000000000032</c:v>
                </c:pt>
                <c:pt idx="5302">
                  <c:v>430.90999999999963</c:v>
                </c:pt>
                <c:pt idx="5303">
                  <c:v>412.5</c:v>
                </c:pt>
                <c:pt idx="5304">
                  <c:v>436.75</c:v>
                </c:pt>
                <c:pt idx="5305">
                  <c:v>480</c:v>
                </c:pt>
                <c:pt idx="5306">
                  <c:v>435.21999999999969</c:v>
                </c:pt>
                <c:pt idx="5307">
                  <c:v>471.36</c:v>
                </c:pt>
                <c:pt idx="5308">
                  <c:v>405.71</c:v>
                </c:pt>
                <c:pt idx="5309">
                  <c:v>442.55</c:v>
                </c:pt>
                <c:pt idx="5310">
                  <c:v>410.39</c:v>
                </c:pt>
                <c:pt idx="5311">
                  <c:v>439.76</c:v>
                </c:pt>
                <c:pt idx="5312">
                  <c:v>436.36</c:v>
                </c:pt>
                <c:pt idx="5313">
                  <c:v>444.44</c:v>
                </c:pt>
                <c:pt idx="5314">
                  <c:v>425.96999999999969</c:v>
                </c:pt>
                <c:pt idx="5315">
                  <c:v>498.1</c:v>
                </c:pt>
                <c:pt idx="5316">
                  <c:v>427.24</c:v>
                </c:pt>
                <c:pt idx="5317">
                  <c:v>410.94</c:v>
                </c:pt>
                <c:pt idx="5318">
                  <c:v>499.22999999999956</c:v>
                </c:pt>
                <c:pt idx="5319">
                  <c:v>428.28</c:v>
                </c:pt>
                <c:pt idx="5320">
                  <c:v>468.68</c:v>
                </c:pt>
                <c:pt idx="5321">
                  <c:v>408.26</c:v>
                </c:pt>
                <c:pt idx="5322">
                  <c:v>464.56</c:v>
                </c:pt>
                <c:pt idx="5323">
                  <c:v>436.45</c:v>
                </c:pt>
                <c:pt idx="5324">
                  <c:v>425.13</c:v>
                </c:pt>
                <c:pt idx="5325">
                  <c:v>478.95</c:v>
                </c:pt>
                <c:pt idx="5326">
                  <c:v>443.16</c:v>
                </c:pt>
                <c:pt idx="5327">
                  <c:v>416.32</c:v>
                </c:pt>
                <c:pt idx="5328">
                  <c:v>419.31</c:v>
                </c:pt>
                <c:pt idx="5329">
                  <c:v>453.11</c:v>
                </c:pt>
                <c:pt idx="5330">
                  <c:v>432.88</c:v>
                </c:pt>
                <c:pt idx="5331">
                  <c:v>416</c:v>
                </c:pt>
                <c:pt idx="5332">
                  <c:v>442.32</c:v>
                </c:pt>
                <c:pt idx="5333">
                  <c:v>430.81</c:v>
                </c:pt>
                <c:pt idx="5334">
                  <c:v>423.16</c:v>
                </c:pt>
                <c:pt idx="5335">
                  <c:v>404.27</c:v>
                </c:pt>
                <c:pt idx="5336">
                  <c:v>399.62</c:v>
                </c:pt>
                <c:pt idx="5337">
                  <c:v>467.08</c:v>
                </c:pt>
                <c:pt idx="5338">
                  <c:v>482</c:v>
                </c:pt>
                <c:pt idx="5339">
                  <c:v>473.47999999999956</c:v>
                </c:pt>
                <c:pt idx="5340">
                  <c:v>431.36</c:v>
                </c:pt>
                <c:pt idx="5341">
                  <c:v>376.82</c:v>
                </c:pt>
                <c:pt idx="5342">
                  <c:v>433.71</c:v>
                </c:pt>
                <c:pt idx="5343">
                  <c:v>450.72999999999956</c:v>
                </c:pt>
                <c:pt idx="5344">
                  <c:v>457.7</c:v>
                </c:pt>
                <c:pt idx="5345">
                  <c:v>514.83999999999946</c:v>
                </c:pt>
                <c:pt idx="5346">
                  <c:v>467.03</c:v>
                </c:pt>
                <c:pt idx="5347">
                  <c:v>388.33</c:v>
                </c:pt>
                <c:pt idx="5348">
                  <c:v>513.64</c:v>
                </c:pt>
                <c:pt idx="5349">
                  <c:v>443.56</c:v>
                </c:pt>
                <c:pt idx="5350">
                  <c:v>475.17</c:v>
                </c:pt>
                <c:pt idx="5351">
                  <c:v>458.65000000000032</c:v>
                </c:pt>
                <c:pt idx="5352">
                  <c:v>420</c:v>
                </c:pt>
                <c:pt idx="5353">
                  <c:v>449.81</c:v>
                </c:pt>
                <c:pt idx="5354">
                  <c:v>437.67</c:v>
                </c:pt>
                <c:pt idx="5355">
                  <c:v>400.63</c:v>
                </c:pt>
                <c:pt idx="5356">
                  <c:v>399</c:v>
                </c:pt>
                <c:pt idx="5357">
                  <c:v>449.08</c:v>
                </c:pt>
                <c:pt idx="5358">
                  <c:v>457.14000000000038</c:v>
                </c:pt>
                <c:pt idx="5359">
                  <c:v>432.35</c:v>
                </c:pt>
                <c:pt idx="5360">
                  <c:v>435.86</c:v>
                </c:pt>
                <c:pt idx="5361">
                  <c:v>400</c:v>
                </c:pt>
                <c:pt idx="5362">
                  <c:v>393.85</c:v>
                </c:pt>
                <c:pt idx="5363">
                  <c:v>495.28999999999957</c:v>
                </c:pt>
                <c:pt idx="5364">
                  <c:v>432.8</c:v>
                </c:pt>
                <c:pt idx="5365">
                  <c:v>403.64000000000038</c:v>
                </c:pt>
                <c:pt idx="5366">
                  <c:v>414.17</c:v>
                </c:pt>
                <c:pt idx="5367">
                  <c:v>421.71</c:v>
                </c:pt>
                <c:pt idx="5368">
                  <c:v>434.62</c:v>
                </c:pt>
                <c:pt idx="5369">
                  <c:v>428.89</c:v>
                </c:pt>
                <c:pt idx="5370">
                  <c:v>417.8</c:v>
                </c:pt>
                <c:pt idx="5371">
                  <c:v>402</c:v>
                </c:pt>
                <c:pt idx="5372">
                  <c:v>391.67</c:v>
                </c:pt>
                <c:pt idx="5373">
                  <c:v>440.2</c:v>
                </c:pt>
                <c:pt idx="5374">
                  <c:v>488.67</c:v>
                </c:pt>
                <c:pt idx="5375">
                  <c:v>445.08</c:v>
                </c:pt>
                <c:pt idx="5376">
                  <c:v>394.17</c:v>
                </c:pt>
                <c:pt idx="5377">
                  <c:v>414.25</c:v>
                </c:pt>
                <c:pt idx="5378">
                  <c:v>443.53</c:v>
                </c:pt>
                <c:pt idx="5379">
                  <c:v>390.63</c:v>
                </c:pt>
                <c:pt idx="5380">
                  <c:v>433.55</c:v>
                </c:pt>
                <c:pt idx="5381">
                  <c:v>427.83</c:v>
                </c:pt>
                <c:pt idx="5382">
                  <c:v>425.54</c:v>
                </c:pt>
                <c:pt idx="5383">
                  <c:v>439.46</c:v>
                </c:pt>
                <c:pt idx="5384">
                  <c:v>455</c:v>
                </c:pt>
                <c:pt idx="5385">
                  <c:v>407</c:v>
                </c:pt>
                <c:pt idx="5386">
                  <c:v>492.08</c:v>
                </c:pt>
                <c:pt idx="5387">
                  <c:v>440.67</c:v>
                </c:pt>
                <c:pt idx="5388">
                  <c:v>442.5</c:v>
                </c:pt>
                <c:pt idx="5389">
                  <c:v>461.82</c:v>
                </c:pt>
                <c:pt idx="5390">
                  <c:v>413.01</c:v>
                </c:pt>
                <c:pt idx="5391">
                  <c:v>412</c:v>
                </c:pt>
                <c:pt idx="5392">
                  <c:v>438.6</c:v>
                </c:pt>
                <c:pt idx="5393">
                  <c:v>451.85</c:v>
                </c:pt>
                <c:pt idx="5394">
                  <c:v>442.71</c:v>
                </c:pt>
                <c:pt idx="5395">
                  <c:v>425.56</c:v>
                </c:pt>
                <c:pt idx="5396">
                  <c:v>393.4899999999995</c:v>
                </c:pt>
                <c:pt idx="5397">
                  <c:v>446.41999999999956</c:v>
                </c:pt>
                <c:pt idx="5398">
                  <c:v>398.05</c:v>
                </c:pt>
                <c:pt idx="5399">
                  <c:v>436.46999999999969</c:v>
                </c:pt>
                <c:pt idx="5400">
                  <c:v>426.36</c:v>
                </c:pt>
                <c:pt idx="5401">
                  <c:v>422.7</c:v>
                </c:pt>
                <c:pt idx="5402">
                  <c:v>427.03</c:v>
                </c:pt>
                <c:pt idx="5403">
                  <c:v>410.90999999999963</c:v>
                </c:pt>
                <c:pt idx="5404">
                  <c:v>438.9</c:v>
                </c:pt>
                <c:pt idx="5405">
                  <c:v>435</c:v>
                </c:pt>
                <c:pt idx="5406">
                  <c:v>441.25</c:v>
                </c:pt>
                <c:pt idx="5407">
                  <c:v>435.87</c:v>
                </c:pt>
                <c:pt idx="5408">
                  <c:v>431.96999999999969</c:v>
                </c:pt>
                <c:pt idx="5409">
                  <c:v>433.52</c:v>
                </c:pt>
                <c:pt idx="5410">
                  <c:v>425.63</c:v>
                </c:pt>
                <c:pt idx="5411">
                  <c:v>410.28999999999957</c:v>
                </c:pt>
                <c:pt idx="5412">
                  <c:v>391.81</c:v>
                </c:pt>
                <c:pt idx="5413">
                  <c:v>453.81</c:v>
                </c:pt>
                <c:pt idx="5414">
                  <c:v>398.9899999999995</c:v>
                </c:pt>
                <c:pt idx="5415">
                  <c:v>442.28999999999957</c:v>
                </c:pt>
                <c:pt idx="5416">
                  <c:v>385.87</c:v>
                </c:pt>
                <c:pt idx="5417">
                  <c:v>388.96</c:v>
                </c:pt>
                <c:pt idx="5418">
                  <c:v>410</c:v>
                </c:pt>
                <c:pt idx="5419">
                  <c:v>405.52</c:v>
                </c:pt>
                <c:pt idx="5420">
                  <c:v>405.56</c:v>
                </c:pt>
                <c:pt idx="5421">
                  <c:v>462.77</c:v>
                </c:pt>
                <c:pt idx="5422">
                  <c:v>428.89</c:v>
                </c:pt>
                <c:pt idx="5423">
                  <c:v>464.44</c:v>
                </c:pt>
                <c:pt idx="5424">
                  <c:v>466.5</c:v>
                </c:pt>
                <c:pt idx="5425">
                  <c:v>451.34000000000032</c:v>
                </c:pt>
                <c:pt idx="5426">
                  <c:v>396</c:v>
                </c:pt>
                <c:pt idx="5427">
                  <c:v>390.28999999999957</c:v>
                </c:pt>
                <c:pt idx="5428">
                  <c:v>385</c:v>
                </c:pt>
                <c:pt idx="5429">
                  <c:v>453.8</c:v>
                </c:pt>
                <c:pt idx="5430">
                  <c:v>420</c:v>
                </c:pt>
                <c:pt idx="5431">
                  <c:v>453.67</c:v>
                </c:pt>
                <c:pt idx="5432">
                  <c:v>433.14000000000038</c:v>
                </c:pt>
                <c:pt idx="5433">
                  <c:v>480</c:v>
                </c:pt>
                <c:pt idx="5434">
                  <c:v>390</c:v>
                </c:pt>
                <c:pt idx="5435">
                  <c:v>472.86</c:v>
                </c:pt>
                <c:pt idx="5436">
                  <c:v>493.90999999999963</c:v>
                </c:pt>
                <c:pt idx="5437">
                  <c:v>446.67</c:v>
                </c:pt>
                <c:pt idx="5438">
                  <c:v>422.67</c:v>
                </c:pt>
                <c:pt idx="5439">
                  <c:v>449.33</c:v>
                </c:pt>
                <c:pt idx="5440">
                  <c:v>387.78</c:v>
                </c:pt>
                <c:pt idx="5441">
                  <c:v>464.26</c:v>
                </c:pt>
                <c:pt idx="5442">
                  <c:v>390.53</c:v>
                </c:pt>
                <c:pt idx="5443">
                  <c:v>424.53</c:v>
                </c:pt>
                <c:pt idx="5444">
                  <c:v>449.72999999999956</c:v>
                </c:pt>
                <c:pt idx="5445">
                  <c:v>438.04</c:v>
                </c:pt>
                <c:pt idx="5446">
                  <c:v>348.41999999999956</c:v>
                </c:pt>
                <c:pt idx="5447">
                  <c:v>441.18</c:v>
                </c:pt>
                <c:pt idx="5448">
                  <c:v>353</c:v>
                </c:pt>
                <c:pt idx="5449">
                  <c:v>449.37</c:v>
                </c:pt>
                <c:pt idx="5450">
                  <c:v>442.76</c:v>
                </c:pt>
                <c:pt idx="5451">
                  <c:v>428.04</c:v>
                </c:pt>
                <c:pt idx="5452">
                  <c:v>411.47999999999956</c:v>
                </c:pt>
                <c:pt idx="5453">
                  <c:v>428.57</c:v>
                </c:pt>
                <c:pt idx="5454">
                  <c:v>455.26</c:v>
                </c:pt>
                <c:pt idx="5455">
                  <c:v>398.44</c:v>
                </c:pt>
                <c:pt idx="5456">
                  <c:v>468.74</c:v>
                </c:pt>
                <c:pt idx="5457">
                  <c:v>417.26</c:v>
                </c:pt>
                <c:pt idx="5458">
                  <c:v>387.78</c:v>
                </c:pt>
                <c:pt idx="5459">
                  <c:v>417.95</c:v>
                </c:pt>
                <c:pt idx="5460">
                  <c:v>429.82</c:v>
                </c:pt>
                <c:pt idx="5461">
                  <c:v>430.32</c:v>
                </c:pt>
                <c:pt idx="5462">
                  <c:v>411.35</c:v>
                </c:pt>
                <c:pt idx="5463">
                  <c:v>401.19</c:v>
                </c:pt>
                <c:pt idx="5464">
                  <c:v>487.55</c:v>
                </c:pt>
                <c:pt idx="5465">
                  <c:v>442.17</c:v>
                </c:pt>
                <c:pt idx="5466">
                  <c:v>428.15000000000032</c:v>
                </c:pt>
                <c:pt idx="5467">
                  <c:v>410.4</c:v>
                </c:pt>
                <c:pt idx="5468">
                  <c:v>435.07</c:v>
                </c:pt>
                <c:pt idx="5469">
                  <c:v>490</c:v>
                </c:pt>
                <c:pt idx="5470">
                  <c:v>355.28999999999957</c:v>
                </c:pt>
                <c:pt idx="5471">
                  <c:v>438.18</c:v>
                </c:pt>
                <c:pt idx="5472">
                  <c:v>429.03</c:v>
                </c:pt>
                <c:pt idx="5473">
                  <c:v>386.25</c:v>
                </c:pt>
                <c:pt idx="5474">
                  <c:v>452.5</c:v>
                </c:pt>
                <c:pt idx="5475">
                  <c:v>347.14000000000038</c:v>
                </c:pt>
                <c:pt idx="5476">
                  <c:v>386.52</c:v>
                </c:pt>
                <c:pt idx="5477">
                  <c:v>426.25</c:v>
                </c:pt>
                <c:pt idx="5478">
                  <c:v>421.72999999999956</c:v>
                </c:pt>
                <c:pt idx="5479">
                  <c:v>448</c:v>
                </c:pt>
                <c:pt idx="5480">
                  <c:v>455.38</c:v>
                </c:pt>
                <c:pt idx="5481">
                  <c:v>494.25</c:v>
                </c:pt>
                <c:pt idx="5482">
                  <c:v>422.86</c:v>
                </c:pt>
                <c:pt idx="5483">
                  <c:v>482.38</c:v>
                </c:pt>
                <c:pt idx="5484">
                  <c:v>466</c:v>
                </c:pt>
                <c:pt idx="5485">
                  <c:v>440.4899999999995</c:v>
                </c:pt>
                <c:pt idx="5486">
                  <c:v>442.67</c:v>
                </c:pt>
                <c:pt idx="5487">
                  <c:v>486.35</c:v>
                </c:pt>
                <c:pt idx="5488">
                  <c:v>426.52</c:v>
                </c:pt>
                <c:pt idx="5489">
                  <c:v>399.40999999999963</c:v>
                </c:pt>
                <c:pt idx="5490">
                  <c:v>496.35</c:v>
                </c:pt>
                <c:pt idx="5491">
                  <c:v>419.38</c:v>
                </c:pt>
                <c:pt idx="5492">
                  <c:v>462.11</c:v>
                </c:pt>
                <c:pt idx="5493">
                  <c:v>490</c:v>
                </c:pt>
                <c:pt idx="5494">
                  <c:v>431.76</c:v>
                </c:pt>
                <c:pt idx="5495">
                  <c:v>390.51</c:v>
                </c:pt>
                <c:pt idx="5496">
                  <c:v>435.17</c:v>
                </c:pt>
                <c:pt idx="5497">
                  <c:v>415.15000000000032</c:v>
                </c:pt>
                <c:pt idx="5498">
                  <c:v>424.25</c:v>
                </c:pt>
                <c:pt idx="5499">
                  <c:v>409.22999999999956</c:v>
                </c:pt>
                <c:pt idx="5500">
                  <c:v>447.3</c:v>
                </c:pt>
                <c:pt idx="5501">
                  <c:v>429.09</c:v>
                </c:pt>
                <c:pt idx="5502">
                  <c:v>427.78999999999957</c:v>
                </c:pt>
                <c:pt idx="5503">
                  <c:v>421.33</c:v>
                </c:pt>
                <c:pt idx="5504">
                  <c:v>484.72999999999956</c:v>
                </c:pt>
                <c:pt idx="5505">
                  <c:v>409.71</c:v>
                </c:pt>
                <c:pt idx="5506">
                  <c:v>427.5</c:v>
                </c:pt>
                <c:pt idx="5507">
                  <c:v>441.72999999999956</c:v>
                </c:pt>
                <c:pt idx="5508">
                  <c:v>409.71999999999969</c:v>
                </c:pt>
                <c:pt idx="5509">
                  <c:v>439.55</c:v>
                </c:pt>
                <c:pt idx="5510">
                  <c:v>443.28</c:v>
                </c:pt>
                <c:pt idx="5511">
                  <c:v>426.5</c:v>
                </c:pt>
                <c:pt idx="5512">
                  <c:v>462.41999999999956</c:v>
                </c:pt>
                <c:pt idx="5513">
                  <c:v>442.54</c:v>
                </c:pt>
                <c:pt idx="5514">
                  <c:v>436.4899999999995</c:v>
                </c:pt>
                <c:pt idx="5515">
                  <c:v>447.04</c:v>
                </c:pt>
                <c:pt idx="5516">
                  <c:v>437.56</c:v>
                </c:pt>
                <c:pt idx="5517">
                  <c:v>444.04</c:v>
                </c:pt>
                <c:pt idx="5518">
                  <c:v>439.34000000000032</c:v>
                </c:pt>
                <c:pt idx="5519">
                  <c:v>401.54</c:v>
                </c:pt>
                <c:pt idx="5520">
                  <c:v>410</c:v>
                </c:pt>
                <c:pt idx="5521">
                  <c:v>420</c:v>
                </c:pt>
                <c:pt idx="5522">
                  <c:v>426.28999999999957</c:v>
                </c:pt>
                <c:pt idx="5523">
                  <c:v>395.65000000000032</c:v>
                </c:pt>
                <c:pt idx="5524">
                  <c:v>427.2</c:v>
                </c:pt>
                <c:pt idx="5525">
                  <c:v>408</c:v>
                </c:pt>
                <c:pt idx="5526">
                  <c:v>472.54</c:v>
                </c:pt>
                <c:pt idx="5527">
                  <c:v>410.46</c:v>
                </c:pt>
                <c:pt idx="5528">
                  <c:v>409.33</c:v>
                </c:pt>
                <c:pt idx="5529">
                  <c:v>421.74</c:v>
                </c:pt>
                <c:pt idx="5530">
                  <c:v>356</c:v>
                </c:pt>
                <c:pt idx="5531">
                  <c:v>421.08</c:v>
                </c:pt>
                <c:pt idx="5532">
                  <c:v>382.07</c:v>
                </c:pt>
                <c:pt idx="5533">
                  <c:v>474.28999999999957</c:v>
                </c:pt>
                <c:pt idx="5534">
                  <c:v>400.72999999999956</c:v>
                </c:pt>
                <c:pt idx="5535">
                  <c:v>406.67</c:v>
                </c:pt>
                <c:pt idx="5536">
                  <c:v>454.17</c:v>
                </c:pt>
                <c:pt idx="5537">
                  <c:v>425.7</c:v>
                </c:pt>
                <c:pt idx="5538">
                  <c:v>433.94</c:v>
                </c:pt>
                <c:pt idx="5539">
                  <c:v>410.3</c:v>
                </c:pt>
                <c:pt idx="5540">
                  <c:v>358.1</c:v>
                </c:pt>
                <c:pt idx="5541">
                  <c:v>450</c:v>
                </c:pt>
                <c:pt idx="5542">
                  <c:v>482.77</c:v>
                </c:pt>
                <c:pt idx="5543">
                  <c:v>405.28</c:v>
                </c:pt>
                <c:pt idx="5544">
                  <c:v>419.62</c:v>
                </c:pt>
                <c:pt idx="5545">
                  <c:v>456.4299999999995</c:v>
                </c:pt>
                <c:pt idx="5546">
                  <c:v>434.4</c:v>
                </c:pt>
                <c:pt idx="5547">
                  <c:v>446.12</c:v>
                </c:pt>
                <c:pt idx="5548">
                  <c:v>468.75</c:v>
                </c:pt>
                <c:pt idx="5549">
                  <c:v>400.39</c:v>
                </c:pt>
                <c:pt idx="5550">
                  <c:v>434.05</c:v>
                </c:pt>
                <c:pt idx="5551">
                  <c:v>447.14000000000038</c:v>
                </c:pt>
                <c:pt idx="5552">
                  <c:v>430.83</c:v>
                </c:pt>
                <c:pt idx="5553">
                  <c:v>456.19</c:v>
                </c:pt>
                <c:pt idx="5554">
                  <c:v>462.40999999999963</c:v>
                </c:pt>
                <c:pt idx="5555">
                  <c:v>401.69</c:v>
                </c:pt>
                <c:pt idx="5556">
                  <c:v>434.21</c:v>
                </c:pt>
                <c:pt idx="5557">
                  <c:v>401.03</c:v>
                </c:pt>
                <c:pt idx="5558">
                  <c:v>443.64000000000038</c:v>
                </c:pt>
                <c:pt idx="5559">
                  <c:v>411.61</c:v>
                </c:pt>
                <c:pt idx="5560">
                  <c:v>414.67</c:v>
                </c:pt>
                <c:pt idx="5561">
                  <c:v>408.65000000000032</c:v>
                </c:pt>
                <c:pt idx="5562">
                  <c:v>383.08</c:v>
                </c:pt>
                <c:pt idx="5563">
                  <c:v>415.25</c:v>
                </c:pt>
                <c:pt idx="5564">
                  <c:v>403.27</c:v>
                </c:pt>
                <c:pt idx="5565">
                  <c:v>454.38</c:v>
                </c:pt>
                <c:pt idx="5566">
                  <c:v>447.74</c:v>
                </c:pt>
                <c:pt idx="5567">
                  <c:v>443.64000000000038</c:v>
                </c:pt>
                <c:pt idx="5568">
                  <c:v>516.66999999999996</c:v>
                </c:pt>
                <c:pt idx="5569">
                  <c:v>445.16</c:v>
                </c:pt>
                <c:pt idx="5570">
                  <c:v>440.51</c:v>
                </c:pt>
                <c:pt idx="5571">
                  <c:v>395.69</c:v>
                </c:pt>
                <c:pt idx="5572">
                  <c:v>424.53</c:v>
                </c:pt>
                <c:pt idx="5573">
                  <c:v>453.04</c:v>
                </c:pt>
                <c:pt idx="5574">
                  <c:v>409.72999999999956</c:v>
                </c:pt>
                <c:pt idx="5575">
                  <c:v>429.82</c:v>
                </c:pt>
                <c:pt idx="5576">
                  <c:v>459.32</c:v>
                </c:pt>
                <c:pt idx="5577">
                  <c:v>429.46999999999969</c:v>
                </c:pt>
                <c:pt idx="5578">
                  <c:v>413.62</c:v>
                </c:pt>
                <c:pt idx="5579">
                  <c:v>409.57</c:v>
                </c:pt>
                <c:pt idx="5580">
                  <c:v>391.47999999999956</c:v>
                </c:pt>
                <c:pt idx="5581">
                  <c:v>425.45</c:v>
                </c:pt>
                <c:pt idx="5582">
                  <c:v>446.57</c:v>
                </c:pt>
                <c:pt idx="5583">
                  <c:v>391.2</c:v>
                </c:pt>
                <c:pt idx="5584">
                  <c:v>499.02</c:v>
                </c:pt>
                <c:pt idx="5585">
                  <c:v>433.35</c:v>
                </c:pt>
                <c:pt idx="5586">
                  <c:v>429.63</c:v>
                </c:pt>
                <c:pt idx="5587">
                  <c:v>397</c:v>
                </c:pt>
                <c:pt idx="5588">
                  <c:v>502.75</c:v>
                </c:pt>
                <c:pt idx="5589">
                  <c:v>398.95</c:v>
                </c:pt>
                <c:pt idx="5590">
                  <c:v>457.39</c:v>
                </c:pt>
                <c:pt idx="5591">
                  <c:v>388.41999999999956</c:v>
                </c:pt>
                <c:pt idx="5592">
                  <c:v>464.02</c:v>
                </c:pt>
                <c:pt idx="5593">
                  <c:v>413.47999999999956</c:v>
                </c:pt>
                <c:pt idx="5594">
                  <c:v>414.4899999999995</c:v>
                </c:pt>
                <c:pt idx="5595">
                  <c:v>431.05</c:v>
                </c:pt>
                <c:pt idx="5596">
                  <c:v>461.94</c:v>
                </c:pt>
                <c:pt idx="5597">
                  <c:v>453.33</c:v>
                </c:pt>
                <c:pt idx="5598">
                  <c:v>447.68</c:v>
                </c:pt>
                <c:pt idx="5599">
                  <c:v>456.62</c:v>
                </c:pt>
                <c:pt idx="5600">
                  <c:v>422.86</c:v>
                </c:pt>
                <c:pt idx="5601">
                  <c:v>401.71</c:v>
                </c:pt>
                <c:pt idx="5602">
                  <c:v>390</c:v>
                </c:pt>
                <c:pt idx="5603">
                  <c:v>366.25</c:v>
                </c:pt>
                <c:pt idx="5604">
                  <c:v>477.71</c:v>
                </c:pt>
                <c:pt idx="5605">
                  <c:v>391.4299999999995</c:v>
                </c:pt>
                <c:pt idx="5606">
                  <c:v>421.74</c:v>
                </c:pt>
                <c:pt idx="5607">
                  <c:v>413.33</c:v>
                </c:pt>
                <c:pt idx="5608">
                  <c:v>412.6</c:v>
                </c:pt>
                <c:pt idx="5609">
                  <c:v>413.5</c:v>
                </c:pt>
                <c:pt idx="5610">
                  <c:v>488.15000000000032</c:v>
                </c:pt>
                <c:pt idx="5611">
                  <c:v>422.96</c:v>
                </c:pt>
                <c:pt idx="5612">
                  <c:v>484.62</c:v>
                </c:pt>
                <c:pt idx="5613">
                  <c:v>422.74</c:v>
                </c:pt>
                <c:pt idx="5614">
                  <c:v>400</c:v>
                </c:pt>
                <c:pt idx="5615">
                  <c:v>388.05</c:v>
                </c:pt>
                <c:pt idx="5616">
                  <c:v>444.55</c:v>
                </c:pt>
                <c:pt idx="5617">
                  <c:v>406.36</c:v>
                </c:pt>
                <c:pt idx="5618">
                  <c:v>432.96999999999969</c:v>
                </c:pt>
                <c:pt idx="5619">
                  <c:v>438.75</c:v>
                </c:pt>
                <c:pt idx="5620">
                  <c:v>395.58</c:v>
                </c:pt>
                <c:pt idx="5621">
                  <c:v>435.78999999999957</c:v>
                </c:pt>
                <c:pt idx="5622">
                  <c:v>455.90999999999963</c:v>
                </c:pt>
                <c:pt idx="5623">
                  <c:v>388</c:v>
                </c:pt>
                <c:pt idx="5624">
                  <c:v>406.7</c:v>
                </c:pt>
                <c:pt idx="5625">
                  <c:v>438.4899999999995</c:v>
                </c:pt>
                <c:pt idx="5626">
                  <c:v>394.39</c:v>
                </c:pt>
                <c:pt idx="5627">
                  <c:v>407.27</c:v>
                </c:pt>
                <c:pt idx="5628">
                  <c:v>419.65000000000032</c:v>
                </c:pt>
                <c:pt idx="5629">
                  <c:v>437.89</c:v>
                </c:pt>
                <c:pt idx="5630">
                  <c:v>466.05</c:v>
                </c:pt>
                <c:pt idx="5631">
                  <c:v>425.96</c:v>
                </c:pt>
                <c:pt idx="5632">
                  <c:v>430.28</c:v>
                </c:pt>
                <c:pt idx="5633">
                  <c:v>399.63</c:v>
                </c:pt>
                <c:pt idx="5634">
                  <c:v>456.76</c:v>
                </c:pt>
                <c:pt idx="5635">
                  <c:v>454.62</c:v>
                </c:pt>
                <c:pt idx="5636">
                  <c:v>436.39</c:v>
                </c:pt>
                <c:pt idx="5637">
                  <c:v>453.96</c:v>
                </c:pt>
                <c:pt idx="5638">
                  <c:v>434.21999999999969</c:v>
                </c:pt>
                <c:pt idx="5639">
                  <c:v>480.31</c:v>
                </c:pt>
                <c:pt idx="5640">
                  <c:v>443.37</c:v>
                </c:pt>
                <c:pt idx="5641">
                  <c:v>441.18</c:v>
                </c:pt>
                <c:pt idx="5642">
                  <c:v>437.28999999999957</c:v>
                </c:pt>
                <c:pt idx="5643">
                  <c:v>407.04</c:v>
                </c:pt>
                <c:pt idx="5644">
                  <c:v>402.58</c:v>
                </c:pt>
                <c:pt idx="5645">
                  <c:v>401.03</c:v>
                </c:pt>
                <c:pt idx="5646">
                  <c:v>383.75</c:v>
                </c:pt>
                <c:pt idx="5647">
                  <c:v>408.41999999999956</c:v>
                </c:pt>
                <c:pt idx="5648">
                  <c:v>462.33</c:v>
                </c:pt>
                <c:pt idx="5649">
                  <c:v>439.33</c:v>
                </c:pt>
                <c:pt idx="5650">
                  <c:v>403.13</c:v>
                </c:pt>
                <c:pt idx="5651">
                  <c:v>446.86</c:v>
                </c:pt>
                <c:pt idx="5652">
                  <c:v>397.67</c:v>
                </c:pt>
                <c:pt idx="5653">
                  <c:v>360</c:v>
                </c:pt>
                <c:pt idx="5654">
                  <c:v>365.71</c:v>
                </c:pt>
                <c:pt idx="5655">
                  <c:v>440.36</c:v>
                </c:pt>
                <c:pt idx="5656">
                  <c:v>388</c:v>
                </c:pt>
                <c:pt idx="5657">
                  <c:v>414.44</c:v>
                </c:pt>
                <c:pt idx="5658">
                  <c:v>433.33</c:v>
                </c:pt>
                <c:pt idx="5659">
                  <c:v>438.95</c:v>
                </c:pt>
                <c:pt idx="5660">
                  <c:v>373.90999999999963</c:v>
                </c:pt>
                <c:pt idx="5661">
                  <c:v>381.08</c:v>
                </c:pt>
                <c:pt idx="5662">
                  <c:v>413.14000000000038</c:v>
                </c:pt>
                <c:pt idx="5663">
                  <c:v>420.9299999999995</c:v>
                </c:pt>
                <c:pt idx="5664">
                  <c:v>390.27</c:v>
                </c:pt>
                <c:pt idx="5665">
                  <c:v>496.88</c:v>
                </c:pt>
                <c:pt idx="5666">
                  <c:v>407.02</c:v>
                </c:pt>
                <c:pt idx="5667">
                  <c:v>435.78999999999957</c:v>
                </c:pt>
                <c:pt idx="5668">
                  <c:v>370</c:v>
                </c:pt>
                <c:pt idx="5669">
                  <c:v>447.69</c:v>
                </c:pt>
                <c:pt idx="5670">
                  <c:v>382.19</c:v>
                </c:pt>
                <c:pt idx="5671">
                  <c:v>404.46999999999969</c:v>
                </c:pt>
                <c:pt idx="5672">
                  <c:v>405.66</c:v>
                </c:pt>
                <c:pt idx="5673">
                  <c:v>431.58</c:v>
                </c:pt>
                <c:pt idx="5674">
                  <c:v>403.33</c:v>
                </c:pt>
                <c:pt idx="5675">
                  <c:v>396.40999999999963</c:v>
                </c:pt>
                <c:pt idx="5676">
                  <c:v>503.64000000000038</c:v>
                </c:pt>
                <c:pt idx="5677">
                  <c:v>350</c:v>
                </c:pt>
                <c:pt idx="5678">
                  <c:v>404.38</c:v>
                </c:pt>
                <c:pt idx="5679">
                  <c:v>400.57</c:v>
                </c:pt>
                <c:pt idx="5680">
                  <c:v>368.96999999999969</c:v>
                </c:pt>
                <c:pt idx="5681">
                  <c:v>425.5</c:v>
                </c:pt>
                <c:pt idx="5682">
                  <c:v>398.1</c:v>
                </c:pt>
                <c:pt idx="5683">
                  <c:v>485.66</c:v>
                </c:pt>
                <c:pt idx="5684">
                  <c:v>464.62</c:v>
                </c:pt>
                <c:pt idx="5685">
                  <c:v>399.5</c:v>
                </c:pt>
                <c:pt idx="5686">
                  <c:v>384.21</c:v>
                </c:pt>
                <c:pt idx="5687">
                  <c:v>412.2</c:v>
                </c:pt>
                <c:pt idx="5688">
                  <c:v>388.96999999999969</c:v>
                </c:pt>
                <c:pt idx="5689">
                  <c:v>409.14000000000038</c:v>
                </c:pt>
                <c:pt idx="5690">
                  <c:v>480</c:v>
                </c:pt>
                <c:pt idx="5691">
                  <c:v>496.84000000000032</c:v>
                </c:pt>
                <c:pt idx="5692">
                  <c:v>416.15000000000032</c:v>
                </c:pt>
                <c:pt idx="5693">
                  <c:v>432</c:v>
                </c:pt>
                <c:pt idx="5694">
                  <c:v>440.83</c:v>
                </c:pt>
                <c:pt idx="5695">
                  <c:v>422.21999999999969</c:v>
                </c:pt>
                <c:pt idx="5696">
                  <c:v>487.35</c:v>
                </c:pt>
                <c:pt idx="5697">
                  <c:v>444.76</c:v>
                </c:pt>
                <c:pt idx="5698">
                  <c:v>439.90999999999963</c:v>
                </c:pt>
                <c:pt idx="5699">
                  <c:v>398.18</c:v>
                </c:pt>
                <c:pt idx="5700">
                  <c:v>450.67</c:v>
                </c:pt>
                <c:pt idx="5701">
                  <c:v>497.6</c:v>
                </c:pt>
                <c:pt idx="5702">
                  <c:v>431.4899999999995</c:v>
                </c:pt>
                <c:pt idx="5703">
                  <c:v>383.24</c:v>
                </c:pt>
                <c:pt idx="5704">
                  <c:v>414.95</c:v>
                </c:pt>
                <c:pt idx="5705">
                  <c:v>427.08</c:v>
                </c:pt>
                <c:pt idx="5706">
                  <c:v>382.86</c:v>
                </c:pt>
                <c:pt idx="5707">
                  <c:v>380.69</c:v>
                </c:pt>
                <c:pt idx="5708">
                  <c:v>432.47999999999956</c:v>
                </c:pt>
                <c:pt idx="5709">
                  <c:v>326.25</c:v>
                </c:pt>
                <c:pt idx="5710">
                  <c:v>438.9299999999995</c:v>
                </c:pt>
                <c:pt idx="5711">
                  <c:v>414.85</c:v>
                </c:pt>
                <c:pt idx="5712">
                  <c:v>416.13</c:v>
                </c:pt>
                <c:pt idx="5713">
                  <c:v>371.85</c:v>
                </c:pt>
                <c:pt idx="5714">
                  <c:v>369.52</c:v>
                </c:pt>
                <c:pt idx="5715">
                  <c:v>393.04</c:v>
                </c:pt>
                <c:pt idx="5716">
                  <c:v>410.4</c:v>
                </c:pt>
                <c:pt idx="5717">
                  <c:v>441.51</c:v>
                </c:pt>
                <c:pt idx="5718">
                  <c:v>376</c:v>
                </c:pt>
                <c:pt idx="5719">
                  <c:v>395.71</c:v>
                </c:pt>
                <c:pt idx="5720">
                  <c:v>454.67</c:v>
                </c:pt>
                <c:pt idx="5721">
                  <c:v>429.33</c:v>
                </c:pt>
                <c:pt idx="5722">
                  <c:v>403.56</c:v>
                </c:pt>
                <c:pt idx="5723">
                  <c:v>469.19</c:v>
                </c:pt>
                <c:pt idx="5724">
                  <c:v>468</c:v>
                </c:pt>
                <c:pt idx="5725">
                  <c:v>349</c:v>
                </c:pt>
                <c:pt idx="5726">
                  <c:v>407.57</c:v>
                </c:pt>
                <c:pt idx="5727">
                  <c:v>408</c:v>
                </c:pt>
                <c:pt idx="5728">
                  <c:v>424.62</c:v>
                </c:pt>
                <c:pt idx="5729">
                  <c:v>378</c:v>
                </c:pt>
                <c:pt idx="5730">
                  <c:v>409.28999999999957</c:v>
                </c:pt>
                <c:pt idx="5731">
                  <c:v>388.71999999999969</c:v>
                </c:pt>
                <c:pt idx="5732">
                  <c:v>387.4299999999995</c:v>
                </c:pt>
                <c:pt idx="5733">
                  <c:v>352.5</c:v>
                </c:pt>
                <c:pt idx="5734">
                  <c:v>419.57</c:v>
                </c:pt>
                <c:pt idx="5735">
                  <c:v>317.33</c:v>
                </c:pt>
                <c:pt idx="5736">
                  <c:v>380</c:v>
                </c:pt>
                <c:pt idx="5737">
                  <c:v>423.47999999999956</c:v>
                </c:pt>
                <c:pt idx="5738">
                  <c:v>447.44</c:v>
                </c:pt>
                <c:pt idx="5739">
                  <c:v>419.78</c:v>
                </c:pt>
                <c:pt idx="5740">
                  <c:v>402.39</c:v>
                </c:pt>
                <c:pt idx="5741">
                  <c:v>409.69</c:v>
                </c:pt>
                <c:pt idx="5742">
                  <c:v>415.68</c:v>
                </c:pt>
                <c:pt idx="5743">
                  <c:v>428.57</c:v>
                </c:pt>
                <c:pt idx="5744">
                  <c:v>359.33</c:v>
                </c:pt>
                <c:pt idx="5745">
                  <c:v>451.3</c:v>
                </c:pt>
                <c:pt idx="5746">
                  <c:v>371.76</c:v>
                </c:pt>
                <c:pt idx="5747">
                  <c:v>431.25</c:v>
                </c:pt>
                <c:pt idx="5748">
                  <c:v>431.76</c:v>
                </c:pt>
                <c:pt idx="5749">
                  <c:v>362.75</c:v>
                </c:pt>
                <c:pt idx="5750">
                  <c:v>438.75</c:v>
                </c:pt>
                <c:pt idx="5751">
                  <c:v>354</c:v>
                </c:pt>
                <c:pt idx="5752">
                  <c:v>452.16</c:v>
                </c:pt>
                <c:pt idx="5753">
                  <c:v>411.56</c:v>
                </c:pt>
                <c:pt idx="5754">
                  <c:v>404.57</c:v>
                </c:pt>
                <c:pt idx="5755">
                  <c:v>378.06</c:v>
                </c:pt>
                <c:pt idx="5756">
                  <c:v>405.2</c:v>
                </c:pt>
                <c:pt idx="5757">
                  <c:v>448.82</c:v>
                </c:pt>
                <c:pt idx="5758">
                  <c:v>409.22999999999956</c:v>
                </c:pt>
                <c:pt idx="5759">
                  <c:v>429</c:v>
                </c:pt>
                <c:pt idx="5760">
                  <c:v>418.86</c:v>
                </c:pt>
                <c:pt idx="5761">
                  <c:v>375</c:v>
                </c:pt>
                <c:pt idx="5762">
                  <c:v>462.08</c:v>
                </c:pt>
                <c:pt idx="5763">
                  <c:v>398</c:v>
                </c:pt>
                <c:pt idx="5764">
                  <c:v>443.08</c:v>
                </c:pt>
                <c:pt idx="5765">
                  <c:v>420.31</c:v>
                </c:pt>
                <c:pt idx="5766">
                  <c:v>424.21</c:v>
                </c:pt>
                <c:pt idx="5767">
                  <c:v>448.7</c:v>
                </c:pt>
                <c:pt idx="5768">
                  <c:v>410.7</c:v>
                </c:pt>
                <c:pt idx="5769">
                  <c:v>408.78999999999957</c:v>
                </c:pt>
                <c:pt idx="5770">
                  <c:v>420.65000000000032</c:v>
                </c:pt>
                <c:pt idx="5771">
                  <c:v>403.91999999999956</c:v>
                </c:pt>
                <c:pt idx="5772">
                  <c:v>397.14000000000038</c:v>
                </c:pt>
                <c:pt idx="5773">
                  <c:v>439.38</c:v>
                </c:pt>
                <c:pt idx="5774">
                  <c:v>386.67</c:v>
                </c:pt>
                <c:pt idx="5775">
                  <c:v>330.59</c:v>
                </c:pt>
                <c:pt idx="5776">
                  <c:v>422.5</c:v>
                </c:pt>
                <c:pt idx="5777">
                  <c:v>435.14000000000038</c:v>
                </c:pt>
                <c:pt idx="5778">
                  <c:v>387</c:v>
                </c:pt>
                <c:pt idx="5779">
                  <c:v>405.7</c:v>
                </c:pt>
                <c:pt idx="5780">
                  <c:v>424.61</c:v>
                </c:pt>
                <c:pt idx="5781">
                  <c:v>399.14000000000038</c:v>
                </c:pt>
                <c:pt idx="5782">
                  <c:v>405.58</c:v>
                </c:pt>
                <c:pt idx="5783">
                  <c:v>383.47999999999956</c:v>
                </c:pt>
                <c:pt idx="5784">
                  <c:v>405.83</c:v>
                </c:pt>
                <c:pt idx="5785">
                  <c:v>375.45</c:v>
                </c:pt>
                <c:pt idx="5786">
                  <c:v>418.71999999999969</c:v>
                </c:pt>
                <c:pt idx="5787">
                  <c:v>447.06</c:v>
                </c:pt>
                <c:pt idx="5788">
                  <c:v>335.38</c:v>
                </c:pt>
                <c:pt idx="5789">
                  <c:v>461.44</c:v>
                </c:pt>
                <c:pt idx="5790">
                  <c:v>431.4299999999995</c:v>
                </c:pt>
                <c:pt idx="5791">
                  <c:v>405.58</c:v>
                </c:pt>
                <c:pt idx="5792">
                  <c:v>460.36</c:v>
                </c:pt>
                <c:pt idx="5793">
                  <c:v>395.71</c:v>
                </c:pt>
                <c:pt idx="5794">
                  <c:v>436.11</c:v>
                </c:pt>
                <c:pt idx="5795">
                  <c:v>438.89</c:v>
                </c:pt>
                <c:pt idx="5796">
                  <c:v>461.25</c:v>
                </c:pt>
                <c:pt idx="5797">
                  <c:v>443.88</c:v>
                </c:pt>
                <c:pt idx="5798">
                  <c:v>386.25</c:v>
                </c:pt>
                <c:pt idx="5799">
                  <c:v>398.71</c:v>
                </c:pt>
                <c:pt idx="5800">
                  <c:v>387.2</c:v>
                </c:pt>
                <c:pt idx="5801">
                  <c:v>401.11</c:v>
                </c:pt>
                <c:pt idx="5802">
                  <c:v>448.36</c:v>
                </c:pt>
                <c:pt idx="5803">
                  <c:v>352</c:v>
                </c:pt>
                <c:pt idx="5804">
                  <c:v>380</c:v>
                </c:pt>
                <c:pt idx="5805">
                  <c:v>454.24</c:v>
                </c:pt>
                <c:pt idx="5806">
                  <c:v>411</c:v>
                </c:pt>
                <c:pt idx="5807">
                  <c:v>399.77</c:v>
                </c:pt>
                <c:pt idx="5808">
                  <c:v>432.31</c:v>
                </c:pt>
                <c:pt idx="5809">
                  <c:v>353.64000000000038</c:v>
                </c:pt>
                <c:pt idx="5810">
                  <c:v>394.15000000000032</c:v>
                </c:pt>
                <c:pt idx="5811">
                  <c:v>466.75</c:v>
                </c:pt>
                <c:pt idx="5812">
                  <c:v>412.86</c:v>
                </c:pt>
                <c:pt idx="5813">
                  <c:v>400.64000000000038</c:v>
                </c:pt>
                <c:pt idx="5814">
                  <c:v>392.31</c:v>
                </c:pt>
                <c:pt idx="5815">
                  <c:v>437.08</c:v>
                </c:pt>
                <c:pt idx="5816">
                  <c:v>362.67</c:v>
                </c:pt>
                <c:pt idx="5817">
                  <c:v>395.19</c:v>
                </c:pt>
                <c:pt idx="5818">
                  <c:v>383.89</c:v>
                </c:pt>
                <c:pt idx="5819">
                  <c:v>435.5</c:v>
                </c:pt>
                <c:pt idx="5820">
                  <c:v>389.46999999999969</c:v>
                </c:pt>
                <c:pt idx="5821">
                  <c:v>403.7</c:v>
                </c:pt>
                <c:pt idx="5822">
                  <c:v>401.54</c:v>
                </c:pt>
                <c:pt idx="5823">
                  <c:v>368.33</c:v>
                </c:pt>
                <c:pt idx="5824">
                  <c:v>364.35</c:v>
                </c:pt>
                <c:pt idx="5825">
                  <c:v>440</c:v>
                </c:pt>
                <c:pt idx="5826">
                  <c:v>404.57</c:v>
                </c:pt>
                <c:pt idx="5827">
                  <c:v>404.71</c:v>
                </c:pt>
                <c:pt idx="5828">
                  <c:v>380</c:v>
                </c:pt>
                <c:pt idx="5829">
                  <c:v>395.68</c:v>
                </c:pt>
                <c:pt idx="5830">
                  <c:v>365.82</c:v>
                </c:pt>
                <c:pt idx="5831">
                  <c:v>366.67</c:v>
                </c:pt>
                <c:pt idx="5832">
                  <c:v>398.89</c:v>
                </c:pt>
                <c:pt idx="5833">
                  <c:v>466.67</c:v>
                </c:pt>
                <c:pt idx="5834">
                  <c:v>432</c:v>
                </c:pt>
                <c:pt idx="5835">
                  <c:v>394.9</c:v>
                </c:pt>
                <c:pt idx="5836">
                  <c:v>379.77</c:v>
                </c:pt>
                <c:pt idx="5837">
                  <c:v>388</c:v>
                </c:pt>
                <c:pt idx="5838">
                  <c:v>471.33</c:v>
                </c:pt>
                <c:pt idx="5839">
                  <c:v>409.09</c:v>
                </c:pt>
                <c:pt idx="5840">
                  <c:v>376.17</c:v>
                </c:pt>
                <c:pt idx="5841">
                  <c:v>363.64000000000038</c:v>
                </c:pt>
                <c:pt idx="5842">
                  <c:v>346.67</c:v>
                </c:pt>
                <c:pt idx="5843">
                  <c:v>386.67</c:v>
                </c:pt>
                <c:pt idx="5844">
                  <c:v>392.31</c:v>
                </c:pt>
                <c:pt idx="5845">
                  <c:v>380</c:v>
                </c:pt>
                <c:pt idx="5846">
                  <c:v>320.83</c:v>
                </c:pt>
                <c:pt idx="5847">
                  <c:v>366.96</c:v>
                </c:pt>
                <c:pt idx="5848">
                  <c:v>407.06</c:v>
                </c:pt>
                <c:pt idx="5849">
                  <c:v>433.85</c:v>
                </c:pt>
                <c:pt idx="5850">
                  <c:v>492.41999999999956</c:v>
                </c:pt>
                <c:pt idx="5851">
                  <c:v>383.33</c:v>
                </c:pt>
                <c:pt idx="5852">
                  <c:v>365.91999999999956</c:v>
                </c:pt>
                <c:pt idx="5853">
                  <c:v>413.85</c:v>
                </c:pt>
                <c:pt idx="5854">
                  <c:v>392.53</c:v>
                </c:pt>
                <c:pt idx="5855">
                  <c:v>411.35</c:v>
                </c:pt>
                <c:pt idx="5856">
                  <c:v>449.22999999999956</c:v>
                </c:pt>
                <c:pt idx="5857">
                  <c:v>434.36</c:v>
                </c:pt>
                <c:pt idx="5858">
                  <c:v>480</c:v>
                </c:pt>
                <c:pt idx="5859">
                  <c:v>461.3</c:v>
                </c:pt>
                <c:pt idx="5860">
                  <c:v>392</c:v>
                </c:pt>
                <c:pt idx="5861">
                  <c:v>401.67</c:v>
                </c:pt>
                <c:pt idx="5862">
                  <c:v>342.41999999999956</c:v>
                </c:pt>
                <c:pt idx="5863">
                  <c:v>322</c:v>
                </c:pt>
                <c:pt idx="5864">
                  <c:v>336.36</c:v>
                </c:pt>
                <c:pt idx="5865">
                  <c:v>404.28999999999957</c:v>
                </c:pt>
                <c:pt idx="5866">
                  <c:v>407.69</c:v>
                </c:pt>
                <c:pt idx="5867">
                  <c:v>446.86</c:v>
                </c:pt>
                <c:pt idx="5868">
                  <c:v>452.5</c:v>
                </c:pt>
                <c:pt idx="5869">
                  <c:v>427.21999999999969</c:v>
                </c:pt>
                <c:pt idx="5870">
                  <c:v>360.65000000000032</c:v>
                </c:pt>
                <c:pt idx="5871">
                  <c:v>362</c:v>
                </c:pt>
                <c:pt idx="5872">
                  <c:v>419.4899999999995</c:v>
                </c:pt>
                <c:pt idx="5873">
                  <c:v>373.68</c:v>
                </c:pt>
                <c:pt idx="5874">
                  <c:v>366</c:v>
                </c:pt>
                <c:pt idx="5875">
                  <c:v>420</c:v>
                </c:pt>
                <c:pt idx="5876">
                  <c:v>401.6</c:v>
                </c:pt>
                <c:pt idx="5877">
                  <c:v>337.78</c:v>
                </c:pt>
                <c:pt idx="5878">
                  <c:v>466.96</c:v>
                </c:pt>
                <c:pt idx="5879">
                  <c:v>400</c:v>
                </c:pt>
                <c:pt idx="5880">
                  <c:v>358.26</c:v>
                </c:pt>
                <c:pt idx="5881">
                  <c:v>471.08</c:v>
                </c:pt>
                <c:pt idx="5882">
                  <c:v>395.45</c:v>
                </c:pt>
                <c:pt idx="5883">
                  <c:v>396.67</c:v>
                </c:pt>
                <c:pt idx="5884">
                  <c:v>366.25</c:v>
                </c:pt>
                <c:pt idx="5885">
                  <c:v>387.27</c:v>
                </c:pt>
                <c:pt idx="5886">
                  <c:v>447.69</c:v>
                </c:pt>
                <c:pt idx="5887">
                  <c:v>375.78999999999957</c:v>
                </c:pt>
                <c:pt idx="5888">
                  <c:v>357.65000000000032</c:v>
                </c:pt>
                <c:pt idx="5889">
                  <c:v>337.27</c:v>
                </c:pt>
                <c:pt idx="5890">
                  <c:v>395.71</c:v>
                </c:pt>
                <c:pt idx="5891">
                  <c:v>377.14000000000038</c:v>
                </c:pt>
                <c:pt idx="5892">
                  <c:v>381.33</c:v>
                </c:pt>
                <c:pt idx="5893">
                  <c:v>389.53</c:v>
                </c:pt>
                <c:pt idx="5894">
                  <c:v>465.6</c:v>
                </c:pt>
                <c:pt idx="5895">
                  <c:v>401.78999999999957</c:v>
                </c:pt>
                <c:pt idx="5896">
                  <c:v>387.69</c:v>
                </c:pt>
                <c:pt idx="5897">
                  <c:v>381.28999999999957</c:v>
                </c:pt>
                <c:pt idx="5898">
                  <c:v>393.33</c:v>
                </c:pt>
                <c:pt idx="5899">
                  <c:v>328</c:v>
                </c:pt>
                <c:pt idx="5900">
                  <c:v>350.77</c:v>
                </c:pt>
                <c:pt idx="5901">
                  <c:v>369.33</c:v>
                </c:pt>
                <c:pt idx="5902">
                  <c:v>453.89</c:v>
                </c:pt>
                <c:pt idx="5903">
                  <c:v>472.72999999999956</c:v>
                </c:pt>
                <c:pt idx="5904">
                  <c:v>383.57</c:v>
                </c:pt>
                <c:pt idx="5905">
                  <c:v>402</c:v>
                </c:pt>
                <c:pt idx="5906">
                  <c:v>762.06</c:v>
                </c:pt>
                <c:pt idx="5907">
                  <c:v>772.4</c:v>
                </c:pt>
                <c:pt idx="5908">
                  <c:v>705.29000000000053</c:v>
                </c:pt>
                <c:pt idx="5909">
                  <c:v>717.87</c:v>
                </c:pt>
                <c:pt idx="5910">
                  <c:v>738.83999999999946</c:v>
                </c:pt>
                <c:pt idx="5911">
                  <c:v>662.5</c:v>
                </c:pt>
                <c:pt idx="5912">
                  <c:v>717.32999999999947</c:v>
                </c:pt>
                <c:pt idx="5913">
                  <c:v>684.87</c:v>
                </c:pt>
                <c:pt idx="5914">
                  <c:v>653.42999999999938</c:v>
                </c:pt>
                <c:pt idx="5915">
                  <c:v>678.6</c:v>
                </c:pt>
                <c:pt idx="5916">
                  <c:v>668.75</c:v>
                </c:pt>
                <c:pt idx="5917">
                  <c:v>730.4</c:v>
                </c:pt>
                <c:pt idx="5918">
                  <c:v>676.77000000000055</c:v>
                </c:pt>
                <c:pt idx="5919">
                  <c:v>679.49</c:v>
                </c:pt>
                <c:pt idx="5920">
                  <c:v>640.5</c:v>
                </c:pt>
                <c:pt idx="5921">
                  <c:v>677.23</c:v>
                </c:pt>
                <c:pt idx="5922">
                  <c:v>745.82999999999947</c:v>
                </c:pt>
                <c:pt idx="5923">
                  <c:v>655.95999999999947</c:v>
                </c:pt>
                <c:pt idx="5924">
                  <c:v>722.8</c:v>
                </c:pt>
                <c:pt idx="5925">
                  <c:v>715.06</c:v>
                </c:pt>
                <c:pt idx="5926">
                  <c:v>684.3</c:v>
                </c:pt>
                <c:pt idx="5927">
                  <c:v>677.38</c:v>
                </c:pt>
                <c:pt idx="5928">
                  <c:v>712.27000000000055</c:v>
                </c:pt>
                <c:pt idx="5929">
                  <c:v>651.22</c:v>
                </c:pt>
                <c:pt idx="5930">
                  <c:v>690.49</c:v>
                </c:pt>
                <c:pt idx="5931">
                  <c:v>708.78000000000054</c:v>
                </c:pt>
                <c:pt idx="5932">
                  <c:v>668.05</c:v>
                </c:pt>
                <c:pt idx="5933">
                  <c:v>728.21</c:v>
                </c:pt>
                <c:pt idx="5934">
                  <c:v>642.80999999999949</c:v>
                </c:pt>
                <c:pt idx="5935">
                  <c:v>639.22</c:v>
                </c:pt>
                <c:pt idx="5936">
                  <c:v>659.75</c:v>
                </c:pt>
                <c:pt idx="5937">
                  <c:v>697.38</c:v>
                </c:pt>
                <c:pt idx="5938">
                  <c:v>680.24</c:v>
                </c:pt>
                <c:pt idx="5939">
                  <c:v>666.37</c:v>
                </c:pt>
                <c:pt idx="5940">
                  <c:v>642.8599999999991</c:v>
                </c:pt>
                <c:pt idx="5941">
                  <c:v>627.29999999999995</c:v>
                </c:pt>
                <c:pt idx="5942">
                  <c:v>664.21</c:v>
                </c:pt>
                <c:pt idx="5943">
                  <c:v>656.67000000000053</c:v>
                </c:pt>
                <c:pt idx="5944">
                  <c:v>661.52</c:v>
                </c:pt>
                <c:pt idx="5945">
                  <c:v>684.78000000000054</c:v>
                </c:pt>
                <c:pt idx="5946">
                  <c:v>642.8599999999991</c:v>
                </c:pt>
                <c:pt idx="5947">
                  <c:v>638.93999999999949</c:v>
                </c:pt>
                <c:pt idx="5948">
                  <c:v>657.39</c:v>
                </c:pt>
                <c:pt idx="5949">
                  <c:v>645.26</c:v>
                </c:pt>
                <c:pt idx="5950">
                  <c:v>626.12</c:v>
                </c:pt>
                <c:pt idx="5951">
                  <c:v>647.1</c:v>
                </c:pt>
                <c:pt idx="5952">
                  <c:v>612.62</c:v>
                </c:pt>
                <c:pt idx="5953">
                  <c:v>630.07000000000005</c:v>
                </c:pt>
                <c:pt idx="5954">
                  <c:v>602.76</c:v>
                </c:pt>
                <c:pt idx="5955">
                  <c:v>618.22</c:v>
                </c:pt>
                <c:pt idx="5956">
                  <c:v>585.65</c:v>
                </c:pt>
                <c:pt idx="5957">
                  <c:v>629.23</c:v>
                </c:pt>
                <c:pt idx="5958">
                  <c:v>637.38</c:v>
                </c:pt>
                <c:pt idx="5959">
                  <c:v>617.59</c:v>
                </c:pt>
                <c:pt idx="5960">
                  <c:v>597.32999999999947</c:v>
                </c:pt>
                <c:pt idx="5961">
                  <c:v>594.81999999999948</c:v>
                </c:pt>
                <c:pt idx="5962">
                  <c:v>564.57000000000005</c:v>
                </c:pt>
                <c:pt idx="5963">
                  <c:v>607.30999999999949</c:v>
                </c:pt>
                <c:pt idx="5964">
                  <c:v>582.95999999999947</c:v>
                </c:pt>
                <c:pt idx="5965">
                  <c:v>506.67</c:v>
                </c:pt>
                <c:pt idx="5966">
                  <c:v>604.54999999999939</c:v>
                </c:pt>
                <c:pt idx="5967">
                  <c:v>616.66999999999996</c:v>
                </c:pt>
                <c:pt idx="5968">
                  <c:v>589.71</c:v>
                </c:pt>
                <c:pt idx="5969">
                  <c:v>535.82999999999947</c:v>
                </c:pt>
                <c:pt idx="5970">
                  <c:v>553.54999999999939</c:v>
                </c:pt>
                <c:pt idx="5971">
                  <c:v>632.48</c:v>
                </c:pt>
                <c:pt idx="5972">
                  <c:v>602.30999999999949</c:v>
                </c:pt>
                <c:pt idx="5973">
                  <c:v>576.99</c:v>
                </c:pt>
                <c:pt idx="5974">
                  <c:v>553.58000000000004</c:v>
                </c:pt>
                <c:pt idx="5975">
                  <c:v>605.71</c:v>
                </c:pt>
                <c:pt idx="5976">
                  <c:v>645.52</c:v>
                </c:pt>
                <c:pt idx="5977">
                  <c:v>569.79000000000053</c:v>
                </c:pt>
                <c:pt idx="5978">
                  <c:v>630.09</c:v>
                </c:pt>
                <c:pt idx="5979">
                  <c:v>587.58000000000004</c:v>
                </c:pt>
                <c:pt idx="5980">
                  <c:v>590.39</c:v>
                </c:pt>
                <c:pt idx="5981">
                  <c:v>591.34999999999911</c:v>
                </c:pt>
                <c:pt idx="5982">
                  <c:v>573.11</c:v>
                </c:pt>
                <c:pt idx="5983">
                  <c:v>606.15</c:v>
                </c:pt>
                <c:pt idx="5984">
                  <c:v>574.14</c:v>
                </c:pt>
                <c:pt idx="5985">
                  <c:v>600</c:v>
                </c:pt>
                <c:pt idx="5986">
                  <c:v>564.09</c:v>
                </c:pt>
                <c:pt idx="5987">
                  <c:v>573.26</c:v>
                </c:pt>
                <c:pt idx="5988">
                  <c:v>572.81999999999948</c:v>
                </c:pt>
                <c:pt idx="5989">
                  <c:v>582.58000000000004</c:v>
                </c:pt>
                <c:pt idx="5990">
                  <c:v>571.72</c:v>
                </c:pt>
                <c:pt idx="5991">
                  <c:v>608.79999999999995</c:v>
                </c:pt>
                <c:pt idx="5992">
                  <c:v>559.73</c:v>
                </c:pt>
                <c:pt idx="5993">
                  <c:v>535.41999999999996</c:v>
                </c:pt>
                <c:pt idx="5994">
                  <c:v>552</c:v>
                </c:pt>
                <c:pt idx="5995">
                  <c:v>508.36</c:v>
                </c:pt>
                <c:pt idx="5996">
                  <c:v>584.43999999999949</c:v>
                </c:pt>
                <c:pt idx="5997">
                  <c:v>554.49</c:v>
                </c:pt>
                <c:pt idx="5998">
                  <c:v>512.71</c:v>
                </c:pt>
                <c:pt idx="5999">
                  <c:v>562.61</c:v>
                </c:pt>
                <c:pt idx="6000">
                  <c:v>539.44999999999948</c:v>
                </c:pt>
                <c:pt idx="6001">
                  <c:v>541.9</c:v>
                </c:pt>
                <c:pt idx="6002">
                  <c:v>555.52</c:v>
                </c:pt>
                <c:pt idx="6003">
                  <c:v>556.55999999999949</c:v>
                </c:pt>
                <c:pt idx="6004">
                  <c:v>542</c:v>
                </c:pt>
                <c:pt idx="6005">
                  <c:v>475.47999999999956</c:v>
                </c:pt>
                <c:pt idx="6006">
                  <c:v>609.09</c:v>
                </c:pt>
                <c:pt idx="6007">
                  <c:v>586.58000000000004</c:v>
                </c:pt>
                <c:pt idx="6008">
                  <c:v>527.39</c:v>
                </c:pt>
                <c:pt idx="6009">
                  <c:v>556.91999999999996</c:v>
                </c:pt>
                <c:pt idx="6010">
                  <c:v>535</c:v>
                </c:pt>
                <c:pt idx="6011">
                  <c:v>598.79999999999995</c:v>
                </c:pt>
                <c:pt idx="6012">
                  <c:v>567.26</c:v>
                </c:pt>
                <c:pt idx="6013">
                  <c:v>549.12</c:v>
                </c:pt>
                <c:pt idx="6014">
                  <c:v>472.2</c:v>
                </c:pt>
                <c:pt idx="6015">
                  <c:v>532.9</c:v>
                </c:pt>
                <c:pt idx="6016">
                  <c:v>517</c:v>
                </c:pt>
                <c:pt idx="6017">
                  <c:v>509.25</c:v>
                </c:pt>
                <c:pt idx="6018">
                  <c:v>549.17999999999995</c:v>
                </c:pt>
                <c:pt idx="6019">
                  <c:v>529</c:v>
                </c:pt>
                <c:pt idx="6020">
                  <c:v>502.35</c:v>
                </c:pt>
                <c:pt idx="6021">
                  <c:v>522.14</c:v>
                </c:pt>
                <c:pt idx="6022">
                  <c:v>539.49</c:v>
                </c:pt>
                <c:pt idx="6023">
                  <c:v>530.66999999999996</c:v>
                </c:pt>
                <c:pt idx="6024">
                  <c:v>485.71</c:v>
                </c:pt>
                <c:pt idx="6025">
                  <c:v>507.21999999999969</c:v>
                </c:pt>
                <c:pt idx="6026">
                  <c:v>510.22999999999956</c:v>
                </c:pt>
                <c:pt idx="6027">
                  <c:v>542.64</c:v>
                </c:pt>
                <c:pt idx="6028">
                  <c:v>514.26</c:v>
                </c:pt>
                <c:pt idx="6029">
                  <c:v>508</c:v>
                </c:pt>
                <c:pt idx="6030">
                  <c:v>595</c:v>
                </c:pt>
                <c:pt idx="6031">
                  <c:v>519.52</c:v>
                </c:pt>
                <c:pt idx="6032">
                  <c:v>463.19</c:v>
                </c:pt>
                <c:pt idx="6033">
                  <c:v>573</c:v>
                </c:pt>
                <c:pt idx="6034">
                  <c:v>534.26</c:v>
                </c:pt>
                <c:pt idx="6035">
                  <c:v>480.11</c:v>
                </c:pt>
                <c:pt idx="6036">
                  <c:v>478.4</c:v>
                </c:pt>
                <c:pt idx="6037">
                  <c:v>475.06</c:v>
                </c:pt>
                <c:pt idx="6038">
                  <c:v>466.96</c:v>
                </c:pt>
                <c:pt idx="6039">
                  <c:v>516.95999999999947</c:v>
                </c:pt>
                <c:pt idx="6040">
                  <c:v>474.28999999999957</c:v>
                </c:pt>
                <c:pt idx="6041">
                  <c:v>482.14000000000038</c:v>
                </c:pt>
                <c:pt idx="6042">
                  <c:v>482.33</c:v>
                </c:pt>
                <c:pt idx="6043">
                  <c:v>677.14</c:v>
                </c:pt>
                <c:pt idx="6044">
                  <c:v>617.14</c:v>
                </c:pt>
                <c:pt idx="6045">
                  <c:v>618.45999999999947</c:v>
                </c:pt>
                <c:pt idx="6046">
                  <c:v>566.34999999999911</c:v>
                </c:pt>
                <c:pt idx="6047">
                  <c:v>650.77000000000055</c:v>
                </c:pt>
                <c:pt idx="6048">
                  <c:v>596.66999999999996</c:v>
                </c:pt>
                <c:pt idx="6049">
                  <c:v>578.34999999999911</c:v>
                </c:pt>
                <c:pt idx="6050">
                  <c:v>565.26</c:v>
                </c:pt>
                <c:pt idx="6051">
                  <c:v>549.54</c:v>
                </c:pt>
                <c:pt idx="6052">
                  <c:v>553.84999999999911</c:v>
                </c:pt>
                <c:pt idx="6053">
                  <c:v>591.42999999999938</c:v>
                </c:pt>
                <c:pt idx="6054">
                  <c:v>566.31999999999948</c:v>
                </c:pt>
                <c:pt idx="6055">
                  <c:v>510.38</c:v>
                </c:pt>
                <c:pt idx="6056">
                  <c:v>544.76</c:v>
                </c:pt>
                <c:pt idx="6057">
                  <c:v>586.15</c:v>
                </c:pt>
                <c:pt idx="6058">
                  <c:v>600.43999999999949</c:v>
                </c:pt>
                <c:pt idx="6059">
                  <c:v>553.77000000000055</c:v>
                </c:pt>
                <c:pt idx="6060">
                  <c:v>556.66999999999996</c:v>
                </c:pt>
                <c:pt idx="6061">
                  <c:v>535.15</c:v>
                </c:pt>
                <c:pt idx="6062">
                  <c:v>561.76</c:v>
                </c:pt>
                <c:pt idx="6063">
                  <c:v>555.28000000000054</c:v>
                </c:pt>
                <c:pt idx="6064">
                  <c:v>584.47</c:v>
                </c:pt>
                <c:pt idx="6065">
                  <c:v>570.26</c:v>
                </c:pt>
                <c:pt idx="6066">
                  <c:v>546.55999999999949</c:v>
                </c:pt>
                <c:pt idx="6067">
                  <c:v>550.57000000000005</c:v>
                </c:pt>
                <c:pt idx="6068">
                  <c:v>539.05999999999949</c:v>
                </c:pt>
                <c:pt idx="6069">
                  <c:v>519.38</c:v>
                </c:pt>
                <c:pt idx="6070">
                  <c:v>543.72</c:v>
                </c:pt>
                <c:pt idx="6071">
                  <c:v>535.79000000000053</c:v>
                </c:pt>
                <c:pt idx="6072">
                  <c:v>523.79000000000053</c:v>
                </c:pt>
                <c:pt idx="6073">
                  <c:v>548.70000000000005</c:v>
                </c:pt>
                <c:pt idx="6074">
                  <c:v>575.65</c:v>
                </c:pt>
                <c:pt idx="6075">
                  <c:v>547.6</c:v>
                </c:pt>
                <c:pt idx="6076">
                  <c:v>539.65</c:v>
                </c:pt>
                <c:pt idx="6077">
                  <c:v>579.19000000000005</c:v>
                </c:pt>
                <c:pt idx="6078">
                  <c:v>513.47</c:v>
                </c:pt>
                <c:pt idx="6079">
                  <c:v>547.5</c:v>
                </c:pt>
                <c:pt idx="6080">
                  <c:v>537.67999999999995</c:v>
                </c:pt>
                <c:pt idx="6081">
                  <c:v>534.63</c:v>
                </c:pt>
                <c:pt idx="6082">
                  <c:v>525.48</c:v>
                </c:pt>
                <c:pt idx="6083">
                  <c:v>537.8599999999991</c:v>
                </c:pt>
                <c:pt idx="6084">
                  <c:v>478.86</c:v>
                </c:pt>
                <c:pt idx="6085">
                  <c:v>569.16999999999996</c:v>
                </c:pt>
                <c:pt idx="6086">
                  <c:v>509.55</c:v>
                </c:pt>
                <c:pt idx="6087">
                  <c:v>507.08</c:v>
                </c:pt>
                <c:pt idx="6088">
                  <c:v>531.57000000000005</c:v>
                </c:pt>
                <c:pt idx="6089">
                  <c:v>545.69000000000005</c:v>
                </c:pt>
                <c:pt idx="6090">
                  <c:v>500.78</c:v>
                </c:pt>
                <c:pt idx="6091">
                  <c:v>567.69000000000005</c:v>
                </c:pt>
                <c:pt idx="6092">
                  <c:v>508.28999999999957</c:v>
                </c:pt>
                <c:pt idx="6093">
                  <c:v>573.67999999999995</c:v>
                </c:pt>
                <c:pt idx="6094">
                  <c:v>504.31</c:v>
                </c:pt>
                <c:pt idx="6095">
                  <c:v>526.77000000000055</c:v>
                </c:pt>
                <c:pt idx="6096">
                  <c:v>503.02</c:v>
                </c:pt>
                <c:pt idx="6097">
                  <c:v>528.41999999999996</c:v>
                </c:pt>
                <c:pt idx="6098">
                  <c:v>511.03</c:v>
                </c:pt>
                <c:pt idx="6099">
                  <c:v>462.61</c:v>
                </c:pt>
                <c:pt idx="6100">
                  <c:v>576.25</c:v>
                </c:pt>
                <c:pt idx="6101">
                  <c:v>532.9</c:v>
                </c:pt>
                <c:pt idx="6102">
                  <c:v>497.06</c:v>
                </c:pt>
                <c:pt idx="6103">
                  <c:v>520</c:v>
                </c:pt>
                <c:pt idx="6104">
                  <c:v>473.78999999999957</c:v>
                </c:pt>
                <c:pt idx="6105">
                  <c:v>503.08</c:v>
                </c:pt>
                <c:pt idx="6106">
                  <c:v>492.82</c:v>
                </c:pt>
                <c:pt idx="6107">
                  <c:v>498.25</c:v>
                </c:pt>
                <c:pt idx="6108">
                  <c:v>519.41999999999996</c:v>
                </c:pt>
                <c:pt idx="6109">
                  <c:v>472.16</c:v>
                </c:pt>
                <c:pt idx="6110">
                  <c:v>547.69000000000005</c:v>
                </c:pt>
                <c:pt idx="6111">
                  <c:v>499.46999999999969</c:v>
                </c:pt>
                <c:pt idx="6112">
                  <c:v>493.08</c:v>
                </c:pt>
                <c:pt idx="6113">
                  <c:v>510</c:v>
                </c:pt>
                <c:pt idx="6114">
                  <c:v>428.57</c:v>
                </c:pt>
                <c:pt idx="6115">
                  <c:v>538.26</c:v>
                </c:pt>
                <c:pt idx="6116">
                  <c:v>467.65000000000032</c:v>
                </c:pt>
                <c:pt idx="6117">
                  <c:v>496.21</c:v>
                </c:pt>
                <c:pt idx="6118">
                  <c:v>423.64000000000038</c:v>
                </c:pt>
                <c:pt idx="6119">
                  <c:v>443.33</c:v>
                </c:pt>
                <c:pt idx="6120">
                  <c:v>502.58</c:v>
                </c:pt>
                <c:pt idx="6121">
                  <c:v>503.64000000000038</c:v>
                </c:pt>
                <c:pt idx="6122">
                  <c:v>453.77</c:v>
                </c:pt>
                <c:pt idx="6123">
                  <c:v>503.16</c:v>
                </c:pt>
                <c:pt idx="6124">
                  <c:v>469.39</c:v>
                </c:pt>
                <c:pt idx="6125">
                  <c:v>484.21</c:v>
                </c:pt>
                <c:pt idx="6126">
                  <c:v>543.80999999999949</c:v>
                </c:pt>
                <c:pt idx="6127">
                  <c:v>452.65000000000032</c:v>
                </c:pt>
                <c:pt idx="6128">
                  <c:v>457.33</c:v>
                </c:pt>
                <c:pt idx="6129">
                  <c:v>494.39</c:v>
                </c:pt>
                <c:pt idx="6130">
                  <c:v>514.34999999999911</c:v>
                </c:pt>
                <c:pt idx="6131">
                  <c:v>434.28999999999957</c:v>
                </c:pt>
                <c:pt idx="6132">
                  <c:v>528</c:v>
                </c:pt>
                <c:pt idx="6133">
                  <c:v>448</c:v>
                </c:pt>
                <c:pt idx="6134">
                  <c:v>479.21999999999969</c:v>
                </c:pt>
                <c:pt idx="6135">
                  <c:v>436.25</c:v>
                </c:pt>
                <c:pt idx="6136">
                  <c:v>442.5</c:v>
                </c:pt>
                <c:pt idx="6137">
                  <c:v>457.72999999999956</c:v>
                </c:pt>
                <c:pt idx="6138">
                  <c:v>464.44</c:v>
                </c:pt>
                <c:pt idx="6139">
                  <c:v>476.67</c:v>
                </c:pt>
                <c:pt idx="6140">
                  <c:v>761.28000000000054</c:v>
                </c:pt>
                <c:pt idx="6141">
                  <c:v>790.63</c:v>
                </c:pt>
                <c:pt idx="6142">
                  <c:v>810.53</c:v>
                </c:pt>
                <c:pt idx="6143">
                  <c:v>754.75</c:v>
                </c:pt>
                <c:pt idx="6144">
                  <c:v>741.32999999999947</c:v>
                </c:pt>
                <c:pt idx="6145">
                  <c:v>792.9</c:v>
                </c:pt>
                <c:pt idx="6146">
                  <c:v>779.22</c:v>
                </c:pt>
                <c:pt idx="6147">
                  <c:v>602.66999999999996</c:v>
                </c:pt>
                <c:pt idx="6148">
                  <c:v>785.38</c:v>
                </c:pt>
                <c:pt idx="6149">
                  <c:v>763.04</c:v>
                </c:pt>
                <c:pt idx="6150">
                  <c:v>798.34999999999911</c:v>
                </c:pt>
                <c:pt idx="6151">
                  <c:v>747.1</c:v>
                </c:pt>
                <c:pt idx="6152">
                  <c:v>730.91</c:v>
                </c:pt>
                <c:pt idx="6153">
                  <c:v>746.5</c:v>
                </c:pt>
                <c:pt idx="6154">
                  <c:v>696.92</c:v>
                </c:pt>
                <c:pt idx="6155">
                  <c:v>704.76</c:v>
                </c:pt>
                <c:pt idx="6156">
                  <c:v>773.93999999999949</c:v>
                </c:pt>
                <c:pt idx="6157">
                  <c:v>684.95999999999947</c:v>
                </c:pt>
                <c:pt idx="6158">
                  <c:v>722.92</c:v>
                </c:pt>
                <c:pt idx="6159">
                  <c:v>710.98</c:v>
                </c:pt>
                <c:pt idx="6160">
                  <c:v>677.48</c:v>
                </c:pt>
                <c:pt idx="6161">
                  <c:v>727.31999999999948</c:v>
                </c:pt>
                <c:pt idx="6162">
                  <c:v>748.53</c:v>
                </c:pt>
                <c:pt idx="6163">
                  <c:v>756.08</c:v>
                </c:pt>
                <c:pt idx="6164">
                  <c:v>701.44999999999948</c:v>
                </c:pt>
                <c:pt idx="6165">
                  <c:v>771.34999999999911</c:v>
                </c:pt>
                <c:pt idx="6166">
                  <c:v>716.54</c:v>
                </c:pt>
                <c:pt idx="6167">
                  <c:v>720.74</c:v>
                </c:pt>
                <c:pt idx="6168">
                  <c:v>678.31999999999948</c:v>
                </c:pt>
                <c:pt idx="6169">
                  <c:v>672.54</c:v>
                </c:pt>
                <c:pt idx="6170">
                  <c:v>735.38</c:v>
                </c:pt>
                <c:pt idx="6171">
                  <c:v>680.49</c:v>
                </c:pt>
                <c:pt idx="6172">
                  <c:v>704.41</c:v>
                </c:pt>
                <c:pt idx="6173">
                  <c:v>787.06</c:v>
                </c:pt>
                <c:pt idx="6174">
                  <c:v>732.26</c:v>
                </c:pt>
                <c:pt idx="6175">
                  <c:v>737.91</c:v>
                </c:pt>
                <c:pt idx="6176">
                  <c:v>681.18000000000052</c:v>
                </c:pt>
                <c:pt idx="6177">
                  <c:v>707.14</c:v>
                </c:pt>
                <c:pt idx="6178">
                  <c:v>731.61</c:v>
                </c:pt>
                <c:pt idx="6179">
                  <c:v>660.94999999999948</c:v>
                </c:pt>
                <c:pt idx="6180">
                  <c:v>722.87</c:v>
                </c:pt>
                <c:pt idx="6181">
                  <c:v>702.2</c:v>
                </c:pt>
                <c:pt idx="6182">
                  <c:v>678.94999999999948</c:v>
                </c:pt>
                <c:pt idx="6183">
                  <c:v>716.83999999999946</c:v>
                </c:pt>
                <c:pt idx="6184">
                  <c:v>668.81999999999948</c:v>
                </c:pt>
                <c:pt idx="6185">
                  <c:v>653.92999999999938</c:v>
                </c:pt>
                <c:pt idx="6186">
                  <c:v>769.23</c:v>
                </c:pt>
                <c:pt idx="6187">
                  <c:v>724.39</c:v>
                </c:pt>
                <c:pt idx="6188">
                  <c:v>726.37</c:v>
                </c:pt>
                <c:pt idx="6189">
                  <c:v>699.17000000000053</c:v>
                </c:pt>
                <c:pt idx="6190">
                  <c:v>762.62</c:v>
                </c:pt>
                <c:pt idx="6191">
                  <c:v>681.28000000000054</c:v>
                </c:pt>
                <c:pt idx="6192">
                  <c:v>695.84999999999911</c:v>
                </c:pt>
                <c:pt idx="6193">
                  <c:v>734.19</c:v>
                </c:pt>
                <c:pt idx="6194">
                  <c:v>734</c:v>
                </c:pt>
                <c:pt idx="6195">
                  <c:v>736.48</c:v>
                </c:pt>
                <c:pt idx="6196">
                  <c:v>736.67000000000053</c:v>
                </c:pt>
                <c:pt idx="6197">
                  <c:v>717.44999999999948</c:v>
                </c:pt>
                <c:pt idx="6198">
                  <c:v>691.58</c:v>
                </c:pt>
                <c:pt idx="6199">
                  <c:v>737.78000000000054</c:v>
                </c:pt>
                <c:pt idx="6200">
                  <c:v>691.19</c:v>
                </c:pt>
                <c:pt idx="6201">
                  <c:v>689</c:v>
                </c:pt>
                <c:pt idx="6202">
                  <c:v>696.64</c:v>
                </c:pt>
                <c:pt idx="6203">
                  <c:v>711.28000000000054</c:v>
                </c:pt>
                <c:pt idx="6204">
                  <c:v>735.53</c:v>
                </c:pt>
                <c:pt idx="6205">
                  <c:v>752.22</c:v>
                </c:pt>
                <c:pt idx="6206">
                  <c:v>712.81</c:v>
                </c:pt>
                <c:pt idx="6207">
                  <c:v>693.49</c:v>
                </c:pt>
                <c:pt idx="6208">
                  <c:v>697.87</c:v>
                </c:pt>
                <c:pt idx="6209">
                  <c:v>674.67000000000053</c:v>
                </c:pt>
                <c:pt idx="6210">
                  <c:v>754.67000000000053</c:v>
                </c:pt>
                <c:pt idx="6211">
                  <c:v>697.92</c:v>
                </c:pt>
                <c:pt idx="6212">
                  <c:v>694.71</c:v>
                </c:pt>
                <c:pt idx="6213">
                  <c:v>676</c:v>
                </c:pt>
                <c:pt idx="6214">
                  <c:v>693.65</c:v>
                </c:pt>
                <c:pt idx="6215">
                  <c:v>723.81</c:v>
                </c:pt>
                <c:pt idx="6216">
                  <c:v>657.25</c:v>
                </c:pt>
                <c:pt idx="6217">
                  <c:v>716.21</c:v>
                </c:pt>
                <c:pt idx="6218">
                  <c:v>726.4</c:v>
                </c:pt>
                <c:pt idx="6219">
                  <c:v>720.82999999999947</c:v>
                </c:pt>
                <c:pt idx="6220">
                  <c:v>671.58</c:v>
                </c:pt>
                <c:pt idx="6221">
                  <c:v>682.67000000000053</c:v>
                </c:pt>
                <c:pt idx="6222">
                  <c:v>703.04</c:v>
                </c:pt>
                <c:pt idx="6223">
                  <c:v>677.05</c:v>
                </c:pt>
                <c:pt idx="6224">
                  <c:v>699.25</c:v>
                </c:pt>
                <c:pt idx="6225">
                  <c:v>667.34999999999911</c:v>
                </c:pt>
                <c:pt idx="6226">
                  <c:v>703.16</c:v>
                </c:pt>
                <c:pt idx="6227">
                  <c:v>718.58</c:v>
                </c:pt>
                <c:pt idx="6228">
                  <c:v>741.18000000000052</c:v>
                </c:pt>
                <c:pt idx="6229">
                  <c:v>742</c:v>
                </c:pt>
                <c:pt idx="6230">
                  <c:v>671.07</c:v>
                </c:pt>
                <c:pt idx="6231">
                  <c:v>687.27000000000055</c:v>
                </c:pt>
                <c:pt idx="6232">
                  <c:v>671.21</c:v>
                </c:pt>
                <c:pt idx="6233">
                  <c:v>676.14</c:v>
                </c:pt>
                <c:pt idx="6234">
                  <c:v>695.08</c:v>
                </c:pt>
                <c:pt idx="6235">
                  <c:v>717.65</c:v>
                </c:pt>
                <c:pt idx="6236">
                  <c:v>668.57</c:v>
                </c:pt>
                <c:pt idx="6237">
                  <c:v>663.24</c:v>
                </c:pt>
                <c:pt idx="6238">
                  <c:v>663.64</c:v>
                </c:pt>
                <c:pt idx="6239">
                  <c:v>644.64</c:v>
                </c:pt>
                <c:pt idx="6240">
                  <c:v>666</c:v>
                </c:pt>
                <c:pt idx="6241">
                  <c:v>708.43999999999949</c:v>
                </c:pt>
                <c:pt idx="6242">
                  <c:v>687.27000000000055</c:v>
                </c:pt>
                <c:pt idx="6243">
                  <c:v>693.04</c:v>
                </c:pt>
                <c:pt idx="6244">
                  <c:v>682.5</c:v>
                </c:pt>
                <c:pt idx="6245">
                  <c:v>682.41</c:v>
                </c:pt>
                <c:pt idx="6246">
                  <c:v>706.06</c:v>
                </c:pt>
                <c:pt idx="6247">
                  <c:v>682.91</c:v>
                </c:pt>
                <c:pt idx="6248">
                  <c:v>691.43</c:v>
                </c:pt>
                <c:pt idx="6249">
                  <c:v>649.52</c:v>
                </c:pt>
                <c:pt idx="6250">
                  <c:v>672.67000000000053</c:v>
                </c:pt>
                <c:pt idx="6251">
                  <c:v>750.93999999999949</c:v>
                </c:pt>
                <c:pt idx="6252">
                  <c:v>785.26</c:v>
                </c:pt>
                <c:pt idx="6253">
                  <c:v>703.27000000000055</c:v>
                </c:pt>
                <c:pt idx="6254">
                  <c:v>628.39</c:v>
                </c:pt>
                <c:pt idx="6255">
                  <c:v>695.12</c:v>
                </c:pt>
                <c:pt idx="6256">
                  <c:v>710.81999999999948</c:v>
                </c:pt>
                <c:pt idx="6257">
                  <c:v>680.08</c:v>
                </c:pt>
                <c:pt idx="6258">
                  <c:v>655</c:v>
                </c:pt>
                <c:pt idx="6259">
                  <c:v>711.61</c:v>
                </c:pt>
                <c:pt idx="6260">
                  <c:v>686</c:v>
                </c:pt>
                <c:pt idx="6261">
                  <c:v>634.82999999999947</c:v>
                </c:pt>
                <c:pt idx="6262">
                  <c:v>748.32999999999947</c:v>
                </c:pt>
                <c:pt idx="6263">
                  <c:v>757.71</c:v>
                </c:pt>
                <c:pt idx="6264">
                  <c:v>681.26</c:v>
                </c:pt>
                <c:pt idx="6265">
                  <c:v>697.58</c:v>
                </c:pt>
                <c:pt idx="6266">
                  <c:v>624.54999999999939</c:v>
                </c:pt>
                <c:pt idx="6267">
                  <c:v>668.89</c:v>
                </c:pt>
                <c:pt idx="6268">
                  <c:v>650.33999999999946</c:v>
                </c:pt>
                <c:pt idx="6269">
                  <c:v>680.79000000000053</c:v>
                </c:pt>
                <c:pt idx="6270">
                  <c:v>665.81</c:v>
                </c:pt>
                <c:pt idx="6271">
                  <c:v>628.57000000000005</c:v>
                </c:pt>
                <c:pt idx="6272">
                  <c:v>668.05</c:v>
                </c:pt>
                <c:pt idx="6273">
                  <c:v>711.24</c:v>
                </c:pt>
                <c:pt idx="6274">
                  <c:v>662.37</c:v>
                </c:pt>
                <c:pt idx="6275">
                  <c:v>696.1</c:v>
                </c:pt>
                <c:pt idx="6276">
                  <c:v>711.13</c:v>
                </c:pt>
                <c:pt idx="6277">
                  <c:v>682.8</c:v>
                </c:pt>
                <c:pt idx="6278">
                  <c:v>733.32999999999947</c:v>
                </c:pt>
                <c:pt idx="6279">
                  <c:v>644.6</c:v>
                </c:pt>
                <c:pt idx="6280">
                  <c:v>696.41</c:v>
                </c:pt>
                <c:pt idx="6281">
                  <c:v>702.4</c:v>
                </c:pt>
                <c:pt idx="6282">
                  <c:v>702.72</c:v>
                </c:pt>
                <c:pt idx="6283">
                  <c:v>677.44999999999948</c:v>
                </c:pt>
                <c:pt idx="6284">
                  <c:v>663.91</c:v>
                </c:pt>
                <c:pt idx="6285">
                  <c:v>710</c:v>
                </c:pt>
                <c:pt idx="6286">
                  <c:v>691.67000000000053</c:v>
                </c:pt>
                <c:pt idx="6287">
                  <c:v>665</c:v>
                </c:pt>
                <c:pt idx="6288">
                  <c:v>734.7</c:v>
                </c:pt>
                <c:pt idx="6289">
                  <c:v>677.04</c:v>
                </c:pt>
                <c:pt idx="6290">
                  <c:v>700.31</c:v>
                </c:pt>
                <c:pt idx="6291">
                  <c:v>722.4</c:v>
                </c:pt>
                <c:pt idx="6292">
                  <c:v>662.47</c:v>
                </c:pt>
                <c:pt idx="6293">
                  <c:v>740.94999999999948</c:v>
                </c:pt>
                <c:pt idx="6294">
                  <c:v>710.57</c:v>
                </c:pt>
                <c:pt idx="6295">
                  <c:v>709.7</c:v>
                </c:pt>
                <c:pt idx="6296">
                  <c:v>711.43</c:v>
                </c:pt>
                <c:pt idx="6297">
                  <c:v>681.53</c:v>
                </c:pt>
                <c:pt idx="6298">
                  <c:v>637</c:v>
                </c:pt>
                <c:pt idx="6299">
                  <c:v>673</c:v>
                </c:pt>
                <c:pt idx="6300">
                  <c:v>670.19</c:v>
                </c:pt>
                <c:pt idx="6301">
                  <c:v>770.33999999999946</c:v>
                </c:pt>
                <c:pt idx="6302">
                  <c:v>663.57</c:v>
                </c:pt>
                <c:pt idx="6303">
                  <c:v>687.69</c:v>
                </c:pt>
                <c:pt idx="6304">
                  <c:v>684.93</c:v>
                </c:pt>
                <c:pt idx="6305">
                  <c:v>718.28000000000054</c:v>
                </c:pt>
                <c:pt idx="6306">
                  <c:v>619.20000000000005</c:v>
                </c:pt>
                <c:pt idx="6307">
                  <c:v>720</c:v>
                </c:pt>
                <c:pt idx="6308">
                  <c:v>666.9</c:v>
                </c:pt>
                <c:pt idx="6309">
                  <c:v>754.17000000000053</c:v>
                </c:pt>
                <c:pt idx="6310">
                  <c:v>694.14</c:v>
                </c:pt>
                <c:pt idx="6311">
                  <c:v>689.32999999999947</c:v>
                </c:pt>
                <c:pt idx="6312">
                  <c:v>644.17999999999995</c:v>
                </c:pt>
                <c:pt idx="6313">
                  <c:v>667.8</c:v>
                </c:pt>
                <c:pt idx="6314">
                  <c:v>605.30999999999949</c:v>
                </c:pt>
                <c:pt idx="6315">
                  <c:v>682.88</c:v>
                </c:pt>
                <c:pt idx="6316">
                  <c:v>658.97</c:v>
                </c:pt>
                <c:pt idx="6317">
                  <c:v>610.19000000000005</c:v>
                </c:pt>
                <c:pt idx="6318">
                  <c:v>671.67000000000053</c:v>
                </c:pt>
                <c:pt idx="6319">
                  <c:v>687.5</c:v>
                </c:pt>
                <c:pt idx="6320">
                  <c:v>664.31999999999948</c:v>
                </c:pt>
                <c:pt idx="6321">
                  <c:v>734.1</c:v>
                </c:pt>
                <c:pt idx="6322">
                  <c:v>676.67000000000053</c:v>
                </c:pt>
                <c:pt idx="6323">
                  <c:v>683.08</c:v>
                </c:pt>
                <c:pt idx="6324">
                  <c:v>657.65</c:v>
                </c:pt>
                <c:pt idx="6325">
                  <c:v>632.82999999999947</c:v>
                </c:pt>
                <c:pt idx="6326">
                  <c:v>630.28000000000054</c:v>
                </c:pt>
                <c:pt idx="6327">
                  <c:v>635.29000000000053</c:v>
                </c:pt>
                <c:pt idx="6328">
                  <c:v>652</c:v>
                </c:pt>
                <c:pt idx="6329">
                  <c:v>661.05</c:v>
                </c:pt>
                <c:pt idx="6330">
                  <c:v>629.21</c:v>
                </c:pt>
                <c:pt idx="6331">
                  <c:v>662.42</c:v>
                </c:pt>
                <c:pt idx="6332">
                  <c:v>715.31</c:v>
                </c:pt>
                <c:pt idx="6333">
                  <c:v>676.93999999999949</c:v>
                </c:pt>
                <c:pt idx="6334">
                  <c:v>675.63</c:v>
                </c:pt>
                <c:pt idx="6335">
                  <c:v>680.49</c:v>
                </c:pt>
                <c:pt idx="6336">
                  <c:v>674.29000000000053</c:v>
                </c:pt>
                <c:pt idx="6337">
                  <c:v>698.29000000000053</c:v>
                </c:pt>
                <c:pt idx="6338">
                  <c:v>685.58</c:v>
                </c:pt>
                <c:pt idx="6339">
                  <c:v>745</c:v>
                </c:pt>
                <c:pt idx="6340">
                  <c:v>625.71</c:v>
                </c:pt>
                <c:pt idx="6341">
                  <c:v>694.19</c:v>
                </c:pt>
                <c:pt idx="6342">
                  <c:v>631.11</c:v>
                </c:pt>
                <c:pt idx="6343">
                  <c:v>653.5</c:v>
                </c:pt>
                <c:pt idx="6344">
                  <c:v>642.22</c:v>
                </c:pt>
                <c:pt idx="6345">
                  <c:v>666.67000000000053</c:v>
                </c:pt>
                <c:pt idx="6346">
                  <c:v>713.32999999999947</c:v>
                </c:pt>
                <c:pt idx="6347">
                  <c:v>683.64</c:v>
                </c:pt>
                <c:pt idx="6348">
                  <c:v>648.89</c:v>
                </c:pt>
                <c:pt idx="6349">
                  <c:v>660.44999999999948</c:v>
                </c:pt>
                <c:pt idx="6350">
                  <c:v>642.88</c:v>
                </c:pt>
                <c:pt idx="6351">
                  <c:v>679.69</c:v>
                </c:pt>
                <c:pt idx="6352">
                  <c:v>709.65</c:v>
                </c:pt>
                <c:pt idx="6353">
                  <c:v>645.64</c:v>
                </c:pt>
                <c:pt idx="6354">
                  <c:v>688.45999999999947</c:v>
                </c:pt>
                <c:pt idx="6355">
                  <c:v>680.65</c:v>
                </c:pt>
                <c:pt idx="6356">
                  <c:v>676.28000000000054</c:v>
                </c:pt>
                <c:pt idx="6357">
                  <c:v>709.09</c:v>
                </c:pt>
                <c:pt idx="6358">
                  <c:v>670.97</c:v>
                </c:pt>
                <c:pt idx="6359">
                  <c:v>678.92</c:v>
                </c:pt>
                <c:pt idx="6360">
                  <c:v>723.32999999999947</c:v>
                </c:pt>
                <c:pt idx="6361">
                  <c:v>622.54999999999939</c:v>
                </c:pt>
                <c:pt idx="6362">
                  <c:v>693.71</c:v>
                </c:pt>
                <c:pt idx="6363">
                  <c:v>651.02</c:v>
                </c:pt>
                <c:pt idx="6364">
                  <c:v>724.16</c:v>
                </c:pt>
                <c:pt idx="6365">
                  <c:v>623.03</c:v>
                </c:pt>
                <c:pt idx="6366">
                  <c:v>678.97</c:v>
                </c:pt>
                <c:pt idx="6367">
                  <c:v>677.06</c:v>
                </c:pt>
                <c:pt idx="6368">
                  <c:v>705.07</c:v>
                </c:pt>
                <c:pt idx="6369">
                  <c:v>714.55</c:v>
                </c:pt>
                <c:pt idx="6370">
                  <c:v>686.75</c:v>
                </c:pt>
                <c:pt idx="6371">
                  <c:v>674.1</c:v>
                </c:pt>
                <c:pt idx="6372">
                  <c:v>668.99</c:v>
                </c:pt>
                <c:pt idx="6373">
                  <c:v>648.62</c:v>
                </c:pt>
                <c:pt idx="6374">
                  <c:v>704.81</c:v>
                </c:pt>
                <c:pt idx="6375">
                  <c:v>641.42999999999938</c:v>
                </c:pt>
                <c:pt idx="6376">
                  <c:v>635.82999999999947</c:v>
                </c:pt>
                <c:pt idx="6377">
                  <c:v>700.65</c:v>
                </c:pt>
                <c:pt idx="6378">
                  <c:v>640</c:v>
                </c:pt>
                <c:pt idx="6379">
                  <c:v>605.44999999999948</c:v>
                </c:pt>
                <c:pt idx="6380">
                  <c:v>675.64</c:v>
                </c:pt>
                <c:pt idx="6381">
                  <c:v>621.66999999999996</c:v>
                </c:pt>
                <c:pt idx="6382">
                  <c:v>628.37</c:v>
                </c:pt>
                <c:pt idx="6383">
                  <c:v>677.48</c:v>
                </c:pt>
                <c:pt idx="6384">
                  <c:v>663.04</c:v>
                </c:pt>
                <c:pt idx="6385">
                  <c:v>611.33999999999946</c:v>
                </c:pt>
                <c:pt idx="6386">
                  <c:v>627.05999999999949</c:v>
                </c:pt>
                <c:pt idx="6387">
                  <c:v>732.73</c:v>
                </c:pt>
                <c:pt idx="6388">
                  <c:v>664.64</c:v>
                </c:pt>
                <c:pt idx="6389">
                  <c:v>726.3</c:v>
                </c:pt>
                <c:pt idx="6390">
                  <c:v>690.91</c:v>
                </c:pt>
                <c:pt idx="6391">
                  <c:v>688.5</c:v>
                </c:pt>
                <c:pt idx="6392">
                  <c:v>683.57</c:v>
                </c:pt>
                <c:pt idx="6393">
                  <c:v>607.37</c:v>
                </c:pt>
                <c:pt idx="6394">
                  <c:v>692.83999999999946</c:v>
                </c:pt>
                <c:pt idx="6395">
                  <c:v>667.78000000000054</c:v>
                </c:pt>
                <c:pt idx="6396">
                  <c:v>610.98</c:v>
                </c:pt>
                <c:pt idx="6397">
                  <c:v>625</c:v>
                </c:pt>
                <c:pt idx="6398">
                  <c:v>689.81</c:v>
                </c:pt>
                <c:pt idx="6399">
                  <c:v>686.92</c:v>
                </c:pt>
                <c:pt idx="6400">
                  <c:v>648.5</c:v>
                </c:pt>
                <c:pt idx="6401">
                  <c:v>679.3599999999991</c:v>
                </c:pt>
                <c:pt idx="6402">
                  <c:v>674.04</c:v>
                </c:pt>
                <c:pt idx="6403">
                  <c:v>693.95999999999947</c:v>
                </c:pt>
                <c:pt idx="6404">
                  <c:v>659.5</c:v>
                </c:pt>
                <c:pt idx="6405">
                  <c:v>693.32999999999947</c:v>
                </c:pt>
                <c:pt idx="6406">
                  <c:v>640.51</c:v>
                </c:pt>
                <c:pt idx="6407">
                  <c:v>644.84999999999911</c:v>
                </c:pt>
                <c:pt idx="6408">
                  <c:v>660.69</c:v>
                </c:pt>
                <c:pt idx="6409">
                  <c:v>628.13</c:v>
                </c:pt>
                <c:pt idx="6410">
                  <c:v>678.05</c:v>
                </c:pt>
                <c:pt idx="6411">
                  <c:v>640</c:v>
                </c:pt>
                <c:pt idx="6412">
                  <c:v>655.56</c:v>
                </c:pt>
                <c:pt idx="6413">
                  <c:v>654</c:v>
                </c:pt>
                <c:pt idx="6414">
                  <c:v>643.09</c:v>
                </c:pt>
                <c:pt idx="6415">
                  <c:v>630.70000000000005</c:v>
                </c:pt>
                <c:pt idx="6416">
                  <c:v>636.3599999999991</c:v>
                </c:pt>
                <c:pt idx="6417">
                  <c:v>725.93</c:v>
                </c:pt>
                <c:pt idx="6418">
                  <c:v>653.77000000000055</c:v>
                </c:pt>
                <c:pt idx="6419">
                  <c:v>617.14</c:v>
                </c:pt>
                <c:pt idx="6420">
                  <c:v>615.16999999999996</c:v>
                </c:pt>
                <c:pt idx="6421">
                  <c:v>681</c:v>
                </c:pt>
                <c:pt idx="6422">
                  <c:v>684.8</c:v>
                </c:pt>
                <c:pt idx="6423">
                  <c:v>607.59</c:v>
                </c:pt>
                <c:pt idx="6424">
                  <c:v>629.6</c:v>
                </c:pt>
                <c:pt idx="6425">
                  <c:v>666.43999999999949</c:v>
                </c:pt>
                <c:pt idx="6426">
                  <c:v>639.02</c:v>
                </c:pt>
                <c:pt idx="6427">
                  <c:v>663.78000000000054</c:v>
                </c:pt>
                <c:pt idx="6428">
                  <c:v>702.76</c:v>
                </c:pt>
                <c:pt idx="6429">
                  <c:v>682.91</c:v>
                </c:pt>
                <c:pt idx="6430">
                  <c:v>711.81999999999948</c:v>
                </c:pt>
                <c:pt idx="6431">
                  <c:v>701.32999999999947</c:v>
                </c:pt>
                <c:pt idx="6432">
                  <c:v>598.81999999999948</c:v>
                </c:pt>
                <c:pt idx="6433">
                  <c:v>732.14</c:v>
                </c:pt>
                <c:pt idx="6434">
                  <c:v>601.04999999999939</c:v>
                </c:pt>
                <c:pt idx="6435">
                  <c:v>674.55</c:v>
                </c:pt>
                <c:pt idx="6436">
                  <c:v>663.27000000000055</c:v>
                </c:pt>
                <c:pt idx="6437">
                  <c:v>657.92</c:v>
                </c:pt>
                <c:pt idx="6438">
                  <c:v>625.44999999999948</c:v>
                </c:pt>
                <c:pt idx="6439">
                  <c:v>630.33999999999946</c:v>
                </c:pt>
                <c:pt idx="6440">
                  <c:v>642.54999999999939</c:v>
                </c:pt>
                <c:pt idx="6441">
                  <c:v>638.84999999999911</c:v>
                </c:pt>
                <c:pt idx="6442">
                  <c:v>681.22</c:v>
                </c:pt>
                <c:pt idx="6443">
                  <c:v>565</c:v>
                </c:pt>
                <c:pt idx="6444">
                  <c:v>643.64</c:v>
                </c:pt>
                <c:pt idx="6445">
                  <c:v>684.34999999999911</c:v>
                </c:pt>
                <c:pt idx="6446">
                  <c:v>655.65</c:v>
                </c:pt>
                <c:pt idx="6447">
                  <c:v>703.32999999999947</c:v>
                </c:pt>
                <c:pt idx="6448">
                  <c:v>625.71</c:v>
                </c:pt>
                <c:pt idx="6449">
                  <c:v>708.57</c:v>
                </c:pt>
                <c:pt idx="6450">
                  <c:v>640</c:v>
                </c:pt>
                <c:pt idx="6451">
                  <c:v>676.3599999999991</c:v>
                </c:pt>
                <c:pt idx="6452">
                  <c:v>659.19</c:v>
                </c:pt>
                <c:pt idx="6453">
                  <c:v>648.05999999999949</c:v>
                </c:pt>
                <c:pt idx="6454">
                  <c:v>653.32999999999947</c:v>
                </c:pt>
                <c:pt idx="6455">
                  <c:v>642.5</c:v>
                </c:pt>
                <c:pt idx="6456">
                  <c:v>694.67000000000053</c:v>
                </c:pt>
                <c:pt idx="6457">
                  <c:v>636</c:v>
                </c:pt>
                <c:pt idx="6458">
                  <c:v>703.57</c:v>
                </c:pt>
                <c:pt idx="6459">
                  <c:v>589.09</c:v>
                </c:pt>
                <c:pt idx="6460">
                  <c:v>690</c:v>
                </c:pt>
                <c:pt idx="6461">
                  <c:v>688.76</c:v>
                </c:pt>
                <c:pt idx="6462">
                  <c:v>667.22</c:v>
                </c:pt>
                <c:pt idx="6463">
                  <c:v>635.67999999999995</c:v>
                </c:pt>
                <c:pt idx="6464">
                  <c:v>720.31999999999948</c:v>
                </c:pt>
                <c:pt idx="6465">
                  <c:v>624.26</c:v>
                </c:pt>
                <c:pt idx="6466">
                  <c:v>618.62</c:v>
                </c:pt>
                <c:pt idx="6467">
                  <c:v>665.81</c:v>
                </c:pt>
                <c:pt idx="6468">
                  <c:v>652.63</c:v>
                </c:pt>
                <c:pt idx="6469">
                  <c:v>720.82999999999947</c:v>
                </c:pt>
                <c:pt idx="6470">
                  <c:v>615</c:v>
                </c:pt>
                <c:pt idx="6471">
                  <c:v>635.38</c:v>
                </c:pt>
                <c:pt idx="6472">
                  <c:v>690.15</c:v>
                </c:pt>
                <c:pt idx="6473">
                  <c:v>592.43999999999949</c:v>
                </c:pt>
                <c:pt idx="6474">
                  <c:v>614.8599999999991</c:v>
                </c:pt>
                <c:pt idx="6475">
                  <c:v>696.55</c:v>
                </c:pt>
                <c:pt idx="6476">
                  <c:v>625.88</c:v>
                </c:pt>
                <c:pt idx="6477">
                  <c:v>703.22</c:v>
                </c:pt>
                <c:pt idx="6478">
                  <c:v>728.15</c:v>
                </c:pt>
                <c:pt idx="6479">
                  <c:v>629.54999999999939</c:v>
                </c:pt>
                <c:pt idx="6480">
                  <c:v>641.20000000000005</c:v>
                </c:pt>
                <c:pt idx="6481">
                  <c:v>642.22</c:v>
                </c:pt>
                <c:pt idx="6482">
                  <c:v>633.67999999999995</c:v>
                </c:pt>
                <c:pt idx="6483">
                  <c:v>690.98</c:v>
                </c:pt>
                <c:pt idx="6484">
                  <c:v>668.72</c:v>
                </c:pt>
                <c:pt idx="6485">
                  <c:v>669.23</c:v>
                </c:pt>
                <c:pt idx="6486">
                  <c:v>650.91</c:v>
                </c:pt>
                <c:pt idx="6487">
                  <c:v>676.47</c:v>
                </c:pt>
                <c:pt idx="6488">
                  <c:v>680</c:v>
                </c:pt>
                <c:pt idx="6489">
                  <c:v>725.56</c:v>
                </c:pt>
                <c:pt idx="6490">
                  <c:v>637.5</c:v>
                </c:pt>
                <c:pt idx="6491">
                  <c:v>627.07000000000005</c:v>
                </c:pt>
                <c:pt idx="6492">
                  <c:v>691.31999999999948</c:v>
                </c:pt>
                <c:pt idx="6493">
                  <c:v>616.66999999999996</c:v>
                </c:pt>
                <c:pt idx="6494">
                  <c:v>651.63</c:v>
                </c:pt>
                <c:pt idx="6495">
                  <c:v>610.91</c:v>
                </c:pt>
                <c:pt idx="6496">
                  <c:v>627.42999999999938</c:v>
                </c:pt>
                <c:pt idx="6497">
                  <c:v>658.75</c:v>
                </c:pt>
                <c:pt idx="6498">
                  <c:v>706.3599999999991</c:v>
                </c:pt>
                <c:pt idx="6499">
                  <c:v>587.5</c:v>
                </c:pt>
                <c:pt idx="6500">
                  <c:v>687.4</c:v>
                </c:pt>
                <c:pt idx="6501">
                  <c:v>668.45999999999947</c:v>
                </c:pt>
                <c:pt idx="6502">
                  <c:v>624.71</c:v>
                </c:pt>
                <c:pt idx="6503">
                  <c:v>676.81999999999948</c:v>
                </c:pt>
                <c:pt idx="6504">
                  <c:v>652</c:v>
                </c:pt>
                <c:pt idx="6505">
                  <c:v>586.66999999999996</c:v>
                </c:pt>
                <c:pt idx="6506">
                  <c:v>660.44999999999948</c:v>
                </c:pt>
                <c:pt idx="6507">
                  <c:v>691.3</c:v>
                </c:pt>
                <c:pt idx="6508">
                  <c:v>594.29000000000053</c:v>
                </c:pt>
                <c:pt idx="6509">
                  <c:v>708.37</c:v>
                </c:pt>
                <c:pt idx="6510">
                  <c:v>684</c:v>
                </c:pt>
                <c:pt idx="6511">
                  <c:v>677.97</c:v>
                </c:pt>
                <c:pt idx="6512">
                  <c:v>580</c:v>
                </c:pt>
                <c:pt idx="6513">
                  <c:v>581.66999999999996</c:v>
                </c:pt>
                <c:pt idx="6514">
                  <c:v>638.59</c:v>
                </c:pt>
                <c:pt idx="6515">
                  <c:v>682.5</c:v>
                </c:pt>
                <c:pt idx="6516">
                  <c:v>667.38</c:v>
                </c:pt>
                <c:pt idx="6517">
                  <c:v>688.67000000000053</c:v>
                </c:pt>
                <c:pt idx="6518">
                  <c:v>628.97</c:v>
                </c:pt>
                <c:pt idx="6519">
                  <c:v>635.9</c:v>
                </c:pt>
                <c:pt idx="6520">
                  <c:v>680.94999999999948</c:v>
                </c:pt>
                <c:pt idx="6521">
                  <c:v>697.06</c:v>
                </c:pt>
                <c:pt idx="6522">
                  <c:v>620.53</c:v>
                </c:pt>
                <c:pt idx="6523">
                  <c:v>589.57000000000005</c:v>
                </c:pt>
                <c:pt idx="6524">
                  <c:v>697.65</c:v>
                </c:pt>
                <c:pt idx="6525">
                  <c:v>662.07</c:v>
                </c:pt>
                <c:pt idx="6526">
                  <c:v>596.23</c:v>
                </c:pt>
                <c:pt idx="6527">
                  <c:v>616.91999999999996</c:v>
                </c:pt>
                <c:pt idx="6528">
                  <c:v>691.6</c:v>
                </c:pt>
                <c:pt idx="6529">
                  <c:v>654.15</c:v>
                </c:pt>
                <c:pt idx="6530">
                  <c:v>611.58000000000004</c:v>
                </c:pt>
                <c:pt idx="6531">
                  <c:v>678.31</c:v>
                </c:pt>
                <c:pt idx="6532">
                  <c:v>677.89</c:v>
                </c:pt>
                <c:pt idx="6533">
                  <c:v>647.54999999999939</c:v>
                </c:pt>
                <c:pt idx="6534">
                  <c:v>682.67000000000053</c:v>
                </c:pt>
                <c:pt idx="6535">
                  <c:v>682.5</c:v>
                </c:pt>
                <c:pt idx="6536">
                  <c:v>665.56</c:v>
                </c:pt>
                <c:pt idx="6537">
                  <c:v>636.73</c:v>
                </c:pt>
                <c:pt idx="6538">
                  <c:v>650</c:v>
                </c:pt>
                <c:pt idx="6539">
                  <c:v>662.78000000000054</c:v>
                </c:pt>
                <c:pt idx="6540">
                  <c:v>668.31</c:v>
                </c:pt>
                <c:pt idx="6541">
                  <c:v>626.12</c:v>
                </c:pt>
                <c:pt idx="6542">
                  <c:v>626.52</c:v>
                </c:pt>
                <c:pt idx="6543">
                  <c:v>612.62</c:v>
                </c:pt>
                <c:pt idx="6544">
                  <c:v>701.67000000000053</c:v>
                </c:pt>
                <c:pt idx="6545">
                  <c:v>682.8599999999991</c:v>
                </c:pt>
                <c:pt idx="6546">
                  <c:v>720</c:v>
                </c:pt>
                <c:pt idx="6547">
                  <c:v>703.45999999999947</c:v>
                </c:pt>
                <c:pt idx="6548">
                  <c:v>666.67000000000053</c:v>
                </c:pt>
                <c:pt idx="6549">
                  <c:v>638.45999999999947</c:v>
                </c:pt>
                <c:pt idx="6550">
                  <c:v>672.79000000000053</c:v>
                </c:pt>
                <c:pt idx="6551">
                  <c:v>544.39</c:v>
                </c:pt>
                <c:pt idx="6552">
                  <c:v>718.89</c:v>
                </c:pt>
                <c:pt idx="6553">
                  <c:v>685.63</c:v>
                </c:pt>
                <c:pt idx="6554">
                  <c:v>650.26</c:v>
                </c:pt>
                <c:pt idx="6555">
                  <c:v>586</c:v>
                </c:pt>
                <c:pt idx="6556">
                  <c:v>670.4</c:v>
                </c:pt>
                <c:pt idx="6557">
                  <c:v>676.52</c:v>
                </c:pt>
                <c:pt idx="6558">
                  <c:v>646.34999999999911</c:v>
                </c:pt>
                <c:pt idx="6559">
                  <c:v>660.7</c:v>
                </c:pt>
                <c:pt idx="6560">
                  <c:v>598.89</c:v>
                </c:pt>
                <c:pt idx="6561">
                  <c:v>642.75</c:v>
                </c:pt>
                <c:pt idx="6562">
                  <c:v>671.71</c:v>
                </c:pt>
                <c:pt idx="6563">
                  <c:v>708.61</c:v>
                </c:pt>
                <c:pt idx="6564">
                  <c:v>655.14</c:v>
                </c:pt>
                <c:pt idx="6565">
                  <c:v>641.42999999999938</c:v>
                </c:pt>
                <c:pt idx="6566">
                  <c:v>669.69</c:v>
                </c:pt>
                <c:pt idx="6567">
                  <c:v>667.76</c:v>
                </c:pt>
                <c:pt idx="6568">
                  <c:v>658.97</c:v>
                </c:pt>
                <c:pt idx="6569">
                  <c:v>685.54</c:v>
                </c:pt>
                <c:pt idx="6570">
                  <c:v>594.4</c:v>
                </c:pt>
                <c:pt idx="6571">
                  <c:v>653.54999999999939</c:v>
                </c:pt>
                <c:pt idx="6572">
                  <c:v>691.78000000000054</c:v>
                </c:pt>
                <c:pt idx="6573">
                  <c:v>595.55999999999949</c:v>
                </c:pt>
                <c:pt idx="6574">
                  <c:v>638.45999999999947</c:v>
                </c:pt>
                <c:pt idx="6575">
                  <c:v>582.66999999999996</c:v>
                </c:pt>
                <c:pt idx="6576">
                  <c:v>653.05999999999949</c:v>
                </c:pt>
                <c:pt idx="6577">
                  <c:v>585.44999999999948</c:v>
                </c:pt>
                <c:pt idx="6578">
                  <c:v>649.73</c:v>
                </c:pt>
                <c:pt idx="6579">
                  <c:v>610</c:v>
                </c:pt>
                <c:pt idx="6580">
                  <c:v>639.29000000000053</c:v>
                </c:pt>
                <c:pt idx="6581">
                  <c:v>640.87</c:v>
                </c:pt>
                <c:pt idx="6582">
                  <c:v>620</c:v>
                </c:pt>
                <c:pt idx="6583">
                  <c:v>645.28000000000054</c:v>
                </c:pt>
                <c:pt idx="6584">
                  <c:v>640</c:v>
                </c:pt>
                <c:pt idx="6585">
                  <c:v>646.44999999999948</c:v>
                </c:pt>
                <c:pt idx="6586">
                  <c:v>661.05</c:v>
                </c:pt>
                <c:pt idx="6587">
                  <c:v>661.81999999999948</c:v>
                </c:pt>
                <c:pt idx="6588">
                  <c:v>671.76</c:v>
                </c:pt>
                <c:pt idx="6589">
                  <c:v>670.67000000000053</c:v>
                </c:pt>
                <c:pt idx="6590">
                  <c:v>633.93999999999949</c:v>
                </c:pt>
                <c:pt idx="6591">
                  <c:v>656.47</c:v>
                </c:pt>
                <c:pt idx="6592">
                  <c:v>681.02</c:v>
                </c:pt>
                <c:pt idx="6593">
                  <c:v>634.74</c:v>
                </c:pt>
                <c:pt idx="6594">
                  <c:v>610</c:v>
                </c:pt>
                <c:pt idx="6595">
                  <c:v>666.67000000000053</c:v>
                </c:pt>
                <c:pt idx="6596">
                  <c:v>648.57000000000005</c:v>
                </c:pt>
                <c:pt idx="6597">
                  <c:v>666.98</c:v>
                </c:pt>
                <c:pt idx="6598">
                  <c:v>689.7</c:v>
                </c:pt>
                <c:pt idx="6599">
                  <c:v>641.94999999999948</c:v>
                </c:pt>
                <c:pt idx="6600">
                  <c:v>619.47</c:v>
                </c:pt>
                <c:pt idx="6601">
                  <c:v>630.59</c:v>
                </c:pt>
                <c:pt idx="6602">
                  <c:v>696.37</c:v>
                </c:pt>
                <c:pt idx="6603">
                  <c:v>677.78000000000054</c:v>
                </c:pt>
                <c:pt idx="6604">
                  <c:v>616.91999999999996</c:v>
                </c:pt>
                <c:pt idx="6605">
                  <c:v>637.27000000000055</c:v>
                </c:pt>
                <c:pt idx="6606">
                  <c:v>677.58</c:v>
                </c:pt>
                <c:pt idx="6607">
                  <c:v>637.8599999999991</c:v>
                </c:pt>
                <c:pt idx="6608">
                  <c:v>614.80999999999949</c:v>
                </c:pt>
                <c:pt idx="6609">
                  <c:v>668</c:v>
                </c:pt>
                <c:pt idx="6610">
                  <c:v>660.49</c:v>
                </c:pt>
                <c:pt idx="6611">
                  <c:v>654.5</c:v>
                </c:pt>
                <c:pt idx="6612">
                  <c:v>669.55</c:v>
                </c:pt>
                <c:pt idx="6613">
                  <c:v>665.97</c:v>
                </c:pt>
                <c:pt idx="6614">
                  <c:v>613.54999999999939</c:v>
                </c:pt>
                <c:pt idx="6615">
                  <c:v>634.21</c:v>
                </c:pt>
                <c:pt idx="6616">
                  <c:v>659.38</c:v>
                </c:pt>
                <c:pt idx="6617">
                  <c:v>621.64</c:v>
                </c:pt>
                <c:pt idx="6618">
                  <c:v>706.14</c:v>
                </c:pt>
                <c:pt idx="6619">
                  <c:v>622.73</c:v>
                </c:pt>
                <c:pt idx="6620">
                  <c:v>673.1</c:v>
                </c:pt>
                <c:pt idx="6621">
                  <c:v>621.21</c:v>
                </c:pt>
                <c:pt idx="6622">
                  <c:v>700.77000000000055</c:v>
                </c:pt>
                <c:pt idx="6623">
                  <c:v>614.43999999999949</c:v>
                </c:pt>
                <c:pt idx="6624">
                  <c:v>658.18000000000052</c:v>
                </c:pt>
                <c:pt idx="6625">
                  <c:v>635.19000000000005</c:v>
                </c:pt>
                <c:pt idx="6626">
                  <c:v>674.74</c:v>
                </c:pt>
                <c:pt idx="6627">
                  <c:v>644</c:v>
                </c:pt>
                <c:pt idx="6628">
                  <c:v>603.32999999999947</c:v>
                </c:pt>
                <c:pt idx="6629">
                  <c:v>662.79000000000053</c:v>
                </c:pt>
                <c:pt idx="6630">
                  <c:v>665</c:v>
                </c:pt>
                <c:pt idx="6631">
                  <c:v>627.94999999999948</c:v>
                </c:pt>
                <c:pt idx="6632">
                  <c:v>697.63</c:v>
                </c:pt>
                <c:pt idx="6633">
                  <c:v>658.32999999999947</c:v>
                </c:pt>
                <c:pt idx="6634">
                  <c:v>634</c:v>
                </c:pt>
                <c:pt idx="6635">
                  <c:v>663.14</c:v>
                </c:pt>
                <c:pt idx="6636">
                  <c:v>635.38</c:v>
                </c:pt>
                <c:pt idx="6637">
                  <c:v>639.38</c:v>
                </c:pt>
                <c:pt idx="6638">
                  <c:v>654.62</c:v>
                </c:pt>
                <c:pt idx="6639">
                  <c:v>661.25</c:v>
                </c:pt>
                <c:pt idx="6640">
                  <c:v>605.71</c:v>
                </c:pt>
                <c:pt idx="6641">
                  <c:v>614</c:v>
                </c:pt>
                <c:pt idx="6642">
                  <c:v>581.81999999999948</c:v>
                </c:pt>
                <c:pt idx="6643">
                  <c:v>628.97</c:v>
                </c:pt>
                <c:pt idx="6644">
                  <c:v>613.43999999999949</c:v>
                </c:pt>
                <c:pt idx="6645">
                  <c:v>649.91</c:v>
                </c:pt>
                <c:pt idx="6646">
                  <c:v>653.07000000000005</c:v>
                </c:pt>
                <c:pt idx="6647">
                  <c:v>699.26</c:v>
                </c:pt>
                <c:pt idx="6648">
                  <c:v>664</c:v>
                </c:pt>
                <c:pt idx="6649">
                  <c:v>642.34999999999911</c:v>
                </c:pt>
                <c:pt idx="6650">
                  <c:v>626.66999999999996</c:v>
                </c:pt>
                <c:pt idx="6651">
                  <c:v>697.04</c:v>
                </c:pt>
                <c:pt idx="6652">
                  <c:v>625</c:v>
                </c:pt>
                <c:pt idx="6653">
                  <c:v>653.93999999999949</c:v>
                </c:pt>
                <c:pt idx="6654">
                  <c:v>590.59</c:v>
                </c:pt>
                <c:pt idx="6655">
                  <c:v>631.15</c:v>
                </c:pt>
                <c:pt idx="6656">
                  <c:v>690.61</c:v>
                </c:pt>
                <c:pt idx="6657">
                  <c:v>644</c:v>
                </c:pt>
                <c:pt idx="6658">
                  <c:v>724.53</c:v>
                </c:pt>
                <c:pt idx="6659">
                  <c:v>699.64</c:v>
                </c:pt>
                <c:pt idx="6660">
                  <c:v>649</c:v>
                </c:pt>
                <c:pt idx="6661">
                  <c:v>714.51</c:v>
                </c:pt>
                <c:pt idx="6662">
                  <c:v>649.4</c:v>
                </c:pt>
                <c:pt idx="6663">
                  <c:v>658.89</c:v>
                </c:pt>
                <c:pt idx="6664">
                  <c:v>647.79000000000053</c:v>
                </c:pt>
                <c:pt idx="6665">
                  <c:v>692.63</c:v>
                </c:pt>
                <c:pt idx="6666">
                  <c:v>642</c:v>
                </c:pt>
                <c:pt idx="6667">
                  <c:v>614.71</c:v>
                </c:pt>
                <c:pt idx="6668">
                  <c:v>667.13</c:v>
                </c:pt>
                <c:pt idx="6669">
                  <c:v>648.07000000000005</c:v>
                </c:pt>
                <c:pt idx="6670">
                  <c:v>653.16999999999996</c:v>
                </c:pt>
                <c:pt idx="6671">
                  <c:v>666</c:v>
                </c:pt>
                <c:pt idx="6672">
                  <c:v>643.57000000000005</c:v>
                </c:pt>
                <c:pt idx="6673">
                  <c:v>626.8599999999991</c:v>
                </c:pt>
                <c:pt idx="6674">
                  <c:v>626.32999999999947</c:v>
                </c:pt>
                <c:pt idx="6675">
                  <c:v>639.13</c:v>
                </c:pt>
                <c:pt idx="6676">
                  <c:v>590</c:v>
                </c:pt>
                <c:pt idx="6677">
                  <c:v>628.64</c:v>
                </c:pt>
                <c:pt idx="6678">
                  <c:v>660</c:v>
                </c:pt>
                <c:pt idx="6679">
                  <c:v>614.78000000000054</c:v>
                </c:pt>
                <c:pt idx="6680">
                  <c:v>683.48</c:v>
                </c:pt>
                <c:pt idx="6681">
                  <c:v>690.67000000000053</c:v>
                </c:pt>
                <c:pt idx="6682">
                  <c:v>615</c:v>
                </c:pt>
                <c:pt idx="6683">
                  <c:v>665.71</c:v>
                </c:pt>
                <c:pt idx="6684">
                  <c:v>682.18000000000052</c:v>
                </c:pt>
                <c:pt idx="6685">
                  <c:v>638.66999999999996</c:v>
                </c:pt>
                <c:pt idx="6686">
                  <c:v>625.71</c:v>
                </c:pt>
                <c:pt idx="6687">
                  <c:v>613.91</c:v>
                </c:pt>
                <c:pt idx="6688">
                  <c:v>619.20000000000005</c:v>
                </c:pt>
                <c:pt idx="6689">
                  <c:v>641.17999999999995</c:v>
                </c:pt>
                <c:pt idx="6690">
                  <c:v>595.53</c:v>
                </c:pt>
                <c:pt idx="6691">
                  <c:v>718.42</c:v>
                </c:pt>
                <c:pt idx="6692">
                  <c:v>605</c:v>
                </c:pt>
                <c:pt idx="6693">
                  <c:v>666.25</c:v>
                </c:pt>
                <c:pt idx="6694">
                  <c:v>717.03</c:v>
                </c:pt>
                <c:pt idx="6695">
                  <c:v>638.19000000000005</c:v>
                </c:pt>
                <c:pt idx="6696">
                  <c:v>633.75</c:v>
                </c:pt>
                <c:pt idx="6697">
                  <c:v>620</c:v>
                </c:pt>
                <c:pt idx="6698">
                  <c:v>662.91</c:v>
                </c:pt>
                <c:pt idx="6699">
                  <c:v>657.5</c:v>
                </c:pt>
                <c:pt idx="6700">
                  <c:v>628.45999999999947</c:v>
                </c:pt>
                <c:pt idx="6701">
                  <c:v>632.73</c:v>
                </c:pt>
                <c:pt idx="6702">
                  <c:v>727.32999999999947</c:v>
                </c:pt>
                <c:pt idx="6703">
                  <c:v>623.41</c:v>
                </c:pt>
                <c:pt idx="6704">
                  <c:v>626.95999999999947</c:v>
                </c:pt>
                <c:pt idx="6705">
                  <c:v>658.06</c:v>
                </c:pt>
                <c:pt idx="6706">
                  <c:v>607.5</c:v>
                </c:pt>
                <c:pt idx="6707">
                  <c:v>680.8599999999991</c:v>
                </c:pt>
                <c:pt idx="6708">
                  <c:v>707.69</c:v>
                </c:pt>
                <c:pt idx="6709">
                  <c:v>619.20000000000005</c:v>
                </c:pt>
                <c:pt idx="6710">
                  <c:v>681.48</c:v>
                </c:pt>
                <c:pt idx="6711">
                  <c:v>644.21</c:v>
                </c:pt>
                <c:pt idx="6712">
                  <c:v>651.32999999999947</c:v>
                </c:pt>
                <c:pt idx="6713">
                  <c:v>701.25</c:v>
                </c:pt>
                <c:pt idx="6714">
                  <c:v>653.02</c:v>
                </c:pt>
                <c:pt idx="6715">
                  <c:v>638.17999999999995</c:v>
                </c:pt>
                <c:pt idx="6716">
                  <c:v>620.93999999999949</c:v>
                </c:pt>
                <c:pt idx="6717">
                  <c:v>697.14</c:v>
                </c:pt>
                <c:pt idx="6718">
                  <c:v>701.81999999999948</c:v>
                </c:pt>
                <c:pt idx="6719">
                  <c:v>608.32999999999947</c:v>
                </c:pt>
                <c:pt idx="6720">
                  <c:v>672.16</c:v>
                </c:pt>
                <c:pt idx="6721">
                  <c:v>608</c:v>
                </c:pt>
                <c:pt idx="6722">
                  <c:v>634</c:v>
                </c:pt>
                <c:pt idx="6723">
                  <c:v>589.80999999999949</c:v>
                </c:pt>
                <c:pt idx="6724">
                  <c:v>680.75</c:v>
                </c:pt>
                <c:pt idx="6725">
                  <c:v>625.53</c:v>
                </c:pt>
                <c:pt idx="6726">
                  <c:v>652.22</c:v>
                </c:pt>
                <c:pt idx="6727">
                  <c:v>683.79000000000053</c:v>
                </c:pt>
                <c:pt idx="6728">
                  <c:v>598.29999999999995</c:v>
                </c:pt>
                <c:pt idx="6729">
                  <c:v>621.6</c:v>
                </c:pt>
                <c:pt idx="6730">
                  <c:v>645.44999999999948</c:v>
                </c:pt>
                <c:pt idx="6731">
                  <c:v>632.66</c:v>
                </c:pt>
                <c:pt idx="6732">
                  <c:v>693.93999999999949</c:v>
                </c:pt>
                <c:pt idx="6733">
                  <c:v>695.79000000000053</c:v>
                </c:pt>
                <c:pt idx="6734">
                  <c:v>659.47</c:v>
                </c:pt>
                <c:pt idx="6735">
                  <c:v>635.24</c:v>
                </c:pt>
                <c:pt idx="6736">
                  <c:v>700</c:v>
                </c:pt>
                <c:pt idx="6737">
                  <c:v>626.74</c:v>
                </c:pt>
                <c:pt idx="6738">
                  <c:v>697.14</c:v>
                </c:pt>
                <c:pt idx="6739">
                  <c:v>600</c:v>
                </c:pt>
                <c:pt idx="6740">
                  <c:v>638.89</c:v>
                </c:pt>
                <c:pt idx="6741">
                  <c:v>637.6</c:v>
                </c:pt>
                <c:pt idx="6742">
                  <c:v>661.54</c:v>
                </c:pt>
                <c:pt idx="6743">
                  <c:v>765</c:v>
                </c:pt>
                <c:pt idx="6744">
                  <c:v>615.20000000000005</c:v>
                </c:pt>
                <c:pt idx="6745">
                  <c:v>608</c:v>
                </c:pt>
                <c:pt idx="6746">
                  <c:v>622.03</c:v>
                </c:pt>
                <c:pt idx="6747">
                  <c:v>676.25</c:v>
                </c:pt>
                <c:pt idx="6748">
                  <c:v>626.54999999999939</c:v>
                </c:pt>
                <c:pt idx="6749">
                  <c:v>583.32999999999947</c:v>
                </c:pt>
                <c:pt idx="6750">
                  <c:v>638.17999999999995</c:v>
                </c:pt>
                <c:pt idx="6751">
                  <c:v>682</c:v>
                </c:pt>
                <c:pt idx="6752">
                  <c:v>624.5</c:v>
                </c:pt>
                <c:pt idx="6753">
                  <c:v>597.78000000000054</c:v>
                </c:pt>
                <c:pt idx="6754">
                  <c:v>663.67000000000053</c:v>
                </c:pt>
                <c:pt idx="6755">
                  <c:v>653.32999999999947</c:v>
                </c:pt>
                <c:pt idx="6756">
                  <c:v>620.51</c:v>
                </c:pt>
                <c:pt idx="6757">
                  <c:v>624.21</c:v>
                </c:pt>
                <c:pt idx="6758">
                  <c:v>648.39</c:v>
                </c:pt>
                <c:pt idx="6759">
                  <c:v>662.04</c:v>
                </c:pt>
                <c:pt idx="6760">
                  <c:v>637.83999999999946</c:v>
                </c:pt>
                <c:pt idx="6761">
                  <c:v>639.29000000000053</c:v>
                </c:pt>
                <c:pt idx="6762">
                  <c:v>642.22</c:v>
                </c:pt>
                <c:pt idx="6763">
                  <c:v>656.07</c:v>
                </c:pt>
                <c:pt idx="6764">
                  <c:v>662</c:v>
                </c:pt>
                <c:pt idx="6765">
                  <c:v>642.11</c:v>
                </c:pt>
                <c:pt idx="6766">
                  <c:v>635.71</c:v>
                </c:pt>
                <c:pt idx="6767">
                  <c:v>631.41</c:v>
                </c:pt>
                <c:pt idx="6768">
                  <c:v>657.74</c:v>
                </c:pt>
                <c:pt idx="6769">
                  <c:v>592.44999999999948</c:v>
                </c:pt>
                <c:pt idx="6770">
                  <c:v>647.66</c:v>
                </c:pt>
                <c:pt idx="6771">
                  <c:v>635.16999999999996</c:v>
                </c:pt>
                <c:pt idx="6772">
                  <c:v>594.54999999999939</c:v>
                </c:pt>
                <c:pt idx="6773">
                  <c:v>648.17999999999995</c:v>
                </c:pt>
                <c:pt idx="6774">
                  <c:v>667.08</c:v>
                </c:pt>
                <c:pt idx="6775">
                  <c:v>584.75</c:v>
                </c:pt>
                <c:pt idx="6776">
                  <c:v>639.53</c:v>
                </c:pt>
                <c:pt idx="6777">
                  <c:v>696</c:v>
                </c:pt>
                <c:pt idx="6778">
                  <c:v>615.34999999999911</c:v>
                </c:pt>
                <c:pt idx="6779">
                  <c:v>676.47</c:v>
                </c:pt>
                <c:pt idx="6780">
                  <c:v>705.43999999999949</c:v>
                </c:pt>
                <c:pt idx="6781">
                  <c:v>716</c:v>
                </c:pt>
                <c:pt idx="6782">
                  <c:v>610.21</c:v>
                </c:pt>
                <c:pt idx="6783">
                  <c:v>659</c:v>
                </c:pt>
                <c:pt idx="6784">
                  <c:v>713.84999999999911</c:v>
                </c:pt>
                <c:pt idx="6785">
                  <c:v>632</c:v>
                </c:pt>
                <c:pt idx="6786">
                  <c:v>641.08000000000004</c:v>
                </c:pt>
                <c:pt idx="6787">
                  <c:v>661.54</c:v>
                </c:pt>
                <c:pt idx="6788">
                  <c:v>602.8599999999991</c:v>
                </c:pt>
                <c:pt idx="6789">
                  <c:v>678.43999999999949</c:v>
                </c:pt>
                <c:pt idx="6790">
                  <c:v>632.78000000000054</c:v>
                </c:pt>
                <c:pt idx="6791">
                  <c:v>670</c:v>
                </c:pt>
                <c:pt idx="6792">
                  <c:v>679.23</c:v>
                </c:pt>
                <c:pt idx="6793">
                  <c:v>587.82999999999947</c:v>
                </c:pt>
                <c:pt idx="6794">
                  <c:v>689.09</c:v>
                </c:pt>
                <c:pt idx="6795">
                  <c:v>626.72</c:v>
                </c:pt>
                <c:pt idx="6796">
                  <c:v>604.79999999999995</c:v>
                </c:pt>
                <c:pt idx="6797">
                  <c:v>700</c:v>
                </c:pt>
                <c:pt idx="6798">
                  <c:v>631.25</c:v>
                </c:pt>
                <c:pt idx="6799">
                  <c:v>640.82999999999947</c:v>
                </c:pt>
                <c:pt idx="6800">
                  <c:v>595.66999999999996</c:v>
                </c:pt>
                <c:pt idx="6801">
                  <c:v>618.16999999999996</c:v>
                </c:pt>
                <c:pt idx="6802">
                  <c:v>634.04</c:v>
                </c:pt>
                <c:pt idx="6803">
                  <c:v>642.22</c:v>
                </c:pt>
                <c:pt idx="6804">
                  <c:v>631.53</c:v>
                </c:pt>
                <c:pt idx="6805">
                  <c:v>646.29000000000053</c:v>
                </c:pt>
                <c:pt idx="6806">
                  <c:v>678.45999999999947</c:v>
                </c:pt>
                <c:pt idx="6807">
                  <c:v>647.31999999999948</c:v>
                </c:pt>
                <c:pt idx="6808">
                  <c:v>561.02</c:v>
                </c:pt>
                <c:pt idx="6809">
                  <c:v>631.58000000000004</c:v>
                </c:pt>
                <c:pt idx="6810">
                  <c:v>717.32999999999947</c:v>
                </c:pt>
                <c:pt idx="6811">
                  <c:v>671.5</c:v>
                </c:pt>
                <c:pt idx="6812">
                  <c:v>563.27000000000055</c:v>
                </c:pt>
                <c:pt idx="6813">
                  <c:v>615</c:v>
                </c:pt>
                <c:pt idx="6814">
                  <c:v>633.75</c:v>
                </c:pt>
                <c:pt idx="6815">
                  <c:v>577.14</c:v>
                </c:pt>
                <c:pt idx="6816">
                  <c:v>660.39</c:v>
                </c:pt>
                <c:pt idx="6817">
                  <c:v>624.62</c:v>
                </c:pt>
                <c:pt idx="6818">
                  <c:v>650.12</c:v>
                </c:pt>
                <c:pt idx="6819">
                  <c:v>607.8599999999991</c:v>
                </c:pt>
                <c:pt idx="6820">
                  <c:v>638.30999999999949</c:v>
                </c:pt>
                <c:pt idx="6821">
                  <c:v>626.47</c:v>
                </c:pt>
                <c:pt idx="6822">
                  <c:v>638.87</c:v>
                </c:pt>
                <c:pt idx="6823">
                  <c:v>627.69000000000005</c:v>
                </c:pt>
                <c:pt idx="6824">
                  <c:v>582.5</c:v>
                </c:pt>
                <c:pt idx="6825">
                  <c:v>643.39</c:v>
                </c:pt>
                <c:pt idx="6826">
                  <c:v>656.83999999999946</c:v>
                </c:pt>
                <c:pt idx="6827">
                  <c:v>591.20000000000005</c:v>
                </c:pt>
                <c:pt idx="6828">
                  <c:v>623.9</c:v>
                </c:pt>
                <c:pt idx="6829">
                  <c:v>670.19</c:v>
                </c:pt>
                <c:pt idx="6830">
                  <c:v>653.1</c:v>
                </c:pt>
                <c:pt idx="6831">
                  <c:v>651</c:v>
                </c:pt>
                <c:pt idx="6832">
                  <c:v>665.53</c:v>
                </c:pt>
                <c:pt idx="6833">
                  <c:v>661.81999999999948</c:v>
                </c:pt>
                <c:pt idx="6834">
                  <c:v>687.27000000000055</c:v>
                </c:pt>
                <c:pt idx="6835">
                  <c:v>558.32999999999947</c:v>
                </c:pt>
                <c:pt idx="6836">
                  <c:v>692.73</c:v>
                </c:pt>
                <c:pt idx="6837">
                  <c:v>638.38</c:v>
                </c:pt>
                <c:pt idx="6838">
                  <c:v>613.32999999999947</c:v>
                </c:pt>
                <c:pt idx="6839">
                  <c:v>610</c:v>
                </c:pt>
                <c:pt idx="6840">
                  <c:v>643.64</c:v>
                </c:pt>
                <c:pt idx="6841">
                  <c:v>556.25</c:v>
                </c:pt>
                <c:pt idx="6842">
                  <c:v>667.66</c:v>
                </c:pt>
                <c:pt idx="6843">
                  <c:v>637.05999999999949</c:v>
                </c:pt>
                <c:pt idx="6844">
                  <c:v>569.23</c:v>
                </c:pt>
                <c:pt idx="6845">
                  <c:v>678.06</c:v>
                </c:pt>
                <c:pt idx="6846">
                  <c:v>652</c:v>
                </c:pt>
                <c:pt idx="6847">
                  <c:v>633.92999999999938</c:v>
                </c:pt>
                <c:pt idx="6848">
                  <c:v>644.13</c:v>
                </c:pt>
                <c:pt idx="6849">
                  <c:v>639.28000000000054</c:v>
                </c:pt>
                <c:pt idx="6850">
                  <c:v>740</c:v>
                </c:pt>
                <c:pt idx="6851">
                  <c:v>629.09</c:v>
                </c:pt>
                <c:pt idx="6852">
                  <c:v>698.67000000000053</c:v>
                </c:pt>
                <c:pt idx="6853">
                  <c:v>622.05999999999949</c:v>
                </c:pt>
                <c:pt idx="6854">
                  <c:v>703.61</c:v>
                </c:pt>
                <c:pt idx="6855">
                  <c:v>634</c:v>
                </c:pt>
                <c:pt idx="6856">
                  <c:v>640</c:v>
                </c:pt>
                <c:pt idx="6857">
                  <c:v>638.37</c:v>
                </c:pt>
                <c:pt idx="6858">
                  <c:v>617.5</c:v>
                </c:pt>
                <c:pt idx="6859">
                  <c:v>676.39</c:v>
                </c:pt>
                <c:pt idx="6860">
                  <c:v>635</c:v>
                </c:pt>
                <c:pt idx="6861">
                  <c:v>607.73</c:v>
                </c:pt>
                <c:pt idx="6862">
                  <c:v>644.43999999999949</c:v>
                </c:pt>
                <c:pt idx="6863">
                  <c:v>649.32999999999947</c:v>
                </c:pt>
                <c:pt idx="6864">
                  <c:v>656.73</c:v>
                </c:pt>
                <c:pt idx="6865">
                  <c:v>656.64</c:v>
                </c:pt>
                <c:pt idx="6866">
                  <c:v>603.64</c:v>
                </c:pt>
                <c:pt idx="6867">
                  <c:v>633.88</c:v>
                </c:pt>
                <c:pt idx="6868">
                  <c:v>702.22</c:v>
                </c:pt>
                <c:pt idx="6869">
                  <c:v>638.38</c:v>
                </c:pt>
                <c:pt idx="6870">
                  <c:v>620</c:v>
                </c:pt>
                <c:pt idx="6871">
                  <c:v>693.68000000000052</c:v>
                </c:pt>
                <c:pt idx="6872">
                  <c:v>633.53</c:v>
                </c:pt>
                <c:pt idx="6873">
                  <c:v>596.66999999999996</c:v>
                </c:pt>
                <c:pt idx="6874">
                  <c:v>711.71</c:v>
                </c:pt>
                <c:pt idx="6875">
                  <c:v>646.66999999999996</c:v>
                </c:pt>
                <c:pt idx="6876">
                  <c:v>663.32999999999947</c:v>
                </c:pt>
                <c:pt idx="6877">
                  <c:v>650.84999999999911</c:v>
                </c:pt>
                <c:pt idx="6878">
                  <c:v>633.84999999999911</c:v>
                </c:pt>
                <c:pt idx="6879">
                  <c:v>608.5</c:v>
                </c:pt>
                <c:pt idx="6880">
                  <c:v>625</c:v>
                </c:pt>
                <c:pt idx="6881">
                  <c:v>674.67000000000053</c:v>
                </c:pt>
                <c:pt idx="6882">
                  <c:v>641</c:v>
                </c:pt>
                <c:pt idx="6883">
                  <c:v>678.52</c:v>
                </c:pt>
                <c:pt idx="6884">
                  <c:v>616.66999999999996</c:v>
                </c:pt>
                <c:pt idx="6885">
                  <c:v>595.5</c:v>
                </c:pt>
                <c:pt idx="6886">
                  <c:v>656.45999999999947</c:v>
                </c:pt>
                <c:pt idx="6887">
                  <c:v>617.14</c:v>
                </c:pt>
                <c:pt idx="6888">
                  <c:v>690</c:v>
                </c:pt>
                <c:pt idx="6889">
                  <c:v>640</c:v>
                </c:pt>
                <c:pt idx="6890">
                  <c:v>604.66999999999996</c:v>
                </c:pt>
                <c:pt idx="6891">
                  <c:v>655.14</c:v>
                </c:pt>
                <c:pt idx="6892">
                  <c:v>604.49</c:v>
                </c:pt>
                <c:pt idx="6893">
                  <c:v>631.21</c:v>
                </c:pt>
                <c:pt idx="6894">
                  <c:v>718.05</c:v>
                </c:pt>
                <c:pt idx="6895">
                  <c:v>634.43999999999949</c:v>
                </c:pt>
                <c:pt idx="6896">
                  <c:v>569.81999999999948</c:v>
                </c:pt>
                <c:pt idx="6897">
                  <c:v>684.58</c:v>
                </c:pt>
                <c:pt idx="6898">
                  <c:v>608</c:v>
                </c:pt>
                <c:pt idx="6899">
                  <c:v>629.39</c:v>
                </c:pt>
                <c:pt idx="6900">
                  <c:v>677.89</c:v>
                </c:pt>
                <c:pt idx="6901">
                  <c:v>622.38</c:v>
                </c:pt>
                <c:pt idx="6902">
                  <c:v>600.94999999999948</c:v>
                </c:pt>
                <c:pt idx="6903">
                  <c:v>648.28000000000054</c:v>
                </c:pt>
                <c:pt idx="6904">
                  <c:v>615.42999999999938</c:v>
                </c:pt>
                <c:pt idx="6905">
                  <c:v>638.21</c:v>
                </c:pt>
                <c:pt idx="6906">
                  <c:v>591.49</c:v>
                </c:pt>
                <c:pt idx="6907">
                  <c:v>629.41</c:v>
                </c:pt>
                <c:pt idx="6908">
                  <c:v>601.81999999999948</c:v>
                </c:pt>
                <c:pt idx="6909">
                  <c:v>674</c:v>
                </c:pt>
                <c:pt idx="6910">
                  <c:v>608.21</c:v>
                </c:pt>
                <c:pt idx="6911">
                  <c:v>607.76</c:v>
                </c:pt>
                <c:pt idx="6912">
                  <c:v>709</c:v>
                </c:pt>
                <c:pt idx="6913">
                  <c:v>611.82999999999947</c:v>
                </c:pt>
                <c:pt idx="6914">
                  <c:v>681.11</c:v>
                </c:pt>
                <c:pt idx="6915">
                  <c:v>597.41999999999996</c:v>
                </c:pt>
                <c:pt idx="6916">
                  <c:v>617.55999999999949</c:v>
                </c:pt>
                <c:pt idx="6917">
                  <c:v>598.26</c:v>
                </c:pt>
                <c:pt idx="6918">
                  <c:v>688.42</c:v>
                </c:pt>
                <c:pt idx="6919">
                  <c:v>628.04999999999939</c:v>
                </c:pt>
                <c:pt idx="6920">
                  <c:v>617.14</c:v>
                </c:pt>
                <c:pt idx="6921">
                  <c:v>596.83999999999946</c:v>
                </c:pt>
                <c:pt idx="6922">
                  <c:v>693.32999999999947</c:v>
                </c:pt>
                <c:pt idx="6923">
                  <c:v>641.94999999999948</c:v>
                </c:pt>
                <c:pt idx="6924">
                  <c:v>616.70000000000005</c:v>
                </c:pt>
                <c:pt idx="6925">
                  <c:v>643.70000000000005</c:v>
                </c:pt>
                <c:pt idx="6926">
                  <c:v>624.16999999999996</c:v>
                </c:pt>
                <c:pt idx="6927">
                  <c:v>613.84999999999911</c:v>
                </c:pt>
                <c:pt idx="6928">
                  <c:v>668.32999999999947</c:v>
                </c:pt>
                <c:pt idx="6929">
                  <c:v>633.84999999999911</c:v>
                </c:pt>
                <c:pt idx="6930">
                  <c:v>577.97</c:v>
                </c:pt>
                <c:pt idx="6931">
                  <c:v>605.92999999999938</c:v>
                </c:pt>
                <c:pt idx="6932">
                  <c:v>647.22</c:v>
                </c:pt>
                <c:pt idx="6933">
                  <c:v>559.16999999999996</c:v>
                </c:pt>
                <c:pt idx="6934">
                  <c:v>627.37</c:v>
                </c:pt>
                <c:pt idx="6935">
                  <c:v>640</c:v>
                </c:pt>
                <c:pt idx="6936">
                  <c:v>663.32999999999947</c:v>
                </c:pt>
                <c:pt idx="6937">
                  <c:v>605.71</c:v>
                </c:pt>
                <c:pt idx="6938">
                  <c:v>614.69000000000005</c:v>
                </c:pt>
                <c:pt idx="6939">
                  <c:v>632.20000000000005</c:v>
                </c:pt>
                <c:pt idx="6940">
                  <c:v>670.71</c:v>
                </c:pt>
                <c:pt idx="6941">
                  <c:v>567.05999999999949</c:v>
                </c:pt>
                <c:pt idx="6942">
                  <c:v>647.32999999999947</c:v>
                </c:pt>
                <c:pt idx="6943">
                  <c:v>606.87</c:v>
                </c:pt>
                <c:pt idx="6944">
                  <c:v>552.73</c:v>
                </c:pt>
                <c:pt idx="6945">
                  <c:v>603.32999999999947</c:v>
                </c:pt>
                <c:pt idx="6946">
                  <c:v>634</c:v>
                </c:pt>
                <c:pt idx="6947">
                  <c:v>606.66999999999996</c:v>
                </c:pt>
                <c:pt idx="6948">
                  <c:v>638.25</c:v>
                </c:pt>
                <c:pt idx="6949">
                  <c:v>705.26</c:v>
                </c:pt>
                <c:pt idx="6950">
                  <c:v>655.61</c:v>
                </c:pt>
                <c:pt idx="6951">
                  <c:v>618.26</c:v>
                </c:pt>
                <c:pt idx="6952">
                  <c:v>576.4</c:v>
                </c:pt>
                <c:pt idx="6953">
                  <c:v>638.25</c:v>
                </c:pt>
                <c:pt idx="6954">
                  <c:v>694.37</c:v>
                </c:pt>
                <c:pt idx="6955">
                  <c:v>643.64</c:v>
                </c:pt>
                <c:pt idx="6956">
                  <c:v>606.91999999999996</c:v>
                </c:pt>
                <c:pt idx="6957">
                  <c:v>620.33999999999946</c:v>
                </c:pt>
                <c:pt idx="6958">
                  <c:v>630</c:v>
                </c:pt>
                <c:pt idx="6959">
                  <c:v>657.5</c:v>
                </c:pt>
                <c:pt idx="6960">
                  <c:v>634.16999999999996</c:v>
                </c:pt>
                <c:pt idx="6961">
                  <c:v>601.42999999999938</c:v>
                </c:pt>
                <c:pt idx="6962">
                  <c:v>686.29000000000053</c:v>
                </c:pt>
                <c:pt idx="6963">
                  <c:v>649.03</c:v>
                </c:pt>
                <c:pt idx="6964">
                  <c:v>615.8599999999991</c:v>
                </c:pt>
                <c:pt idx="6965">
                  <c:v>613.67999999999995</c:v>
                </c:pt>
                <c:pt idx="6966">
                  <c:v>661.8599999999991</c:v>
                </c:pt>
                <c:pt idx="6967">
                  <c:v>576.25</c:v>
                </c:pt>
                <c:pt idx="6968">
                  <c:v>621.70000000000005</c:v>
                </c:pt>
                <c:pt idx="6969">
                  <c:v>603.08000000000004</c:v>
                </c:pt>
                <c:pt idx="6970">
                  <c:v>612.77000000000055</c:v>
                </c:pt>
                <c:pt idx="6971">
                  <c:v>636</c:v>
                </c:pt>
                <c:pt idx="6972">
                  <c:v>679.2</c:v>
                </c:pt>
                <c:pt idx="6973">
                  <c:v>572</c:v>
                </c:pt>
                <c:pt idx="6974">
                  <c:v>652.5</c:v>
                </c:pt>
                <c:pt idx="6975">
                  <c:v>672.8599999999991</c:v>
                </c:pt>
                <c:pt idx="6976">
                  <c:v>652.61</c:v>
                </c:pt>
                <c:pt idx="6977">
                  <c:v>561.42999999999938</c:v>
                </c:pt>
                <c:pt idx="6978">
                  <c:v>664.69</c:v>
                </c:pt>
                <c:pt idx="6979">
                  <c:v>547.1</c:v>
                </c:pt>
                <c:pt idx="6980">
                  <c:v>620</c:v>
                </c:pt>
                <c:pt idx="6981">
                  <c:v>627.43999999999949</c:v>
                </c:pt>
                <c:pt idx="6982">
                  <c:v>546.41</c:v>
                </c:pt>
                <c:pt idx="6983">
                  <c:v>602.19000000000005</c:v>
                </c:pt>
                <c:pt idx="6984">
                  <c:v>694.29000000000053</c:v>
                </c:pt>
                <c:pt idx="6985">
                  <c:v>637.30999999999949</c:v>
                </c:pt>
                <c:pt idx="6986">
                  <c:v>678.57</c:v>
                </c:pt>
                <c:pt idx="6987">
                  <c:v>622.07000000000005</c:v>
                </c:pt>
                <c:pt idx="6988">
                  <c:v>673.32999999999947</c:v>
                </c:pt>
                <c:pt idx="6989">
                  <c:v>646.66999999999996</c:v>
                </c:pt>
                <c:pt idx="6990">
                  <c:v>670.45999999999947</c:v>
                </c:pt>
                <c:pt idx="6991">
                  <c:v>603.17999999999995</c:v>
                </c:pt>
                <c:pt idx="6992">
                  <c:v>626</c:v>
                </c:pt>
                <c:pt idx="6993">
                  <c:v>621.71</c:v>
                </c:pt>
                <c:pt idx="6994">
                  <c:v>597.32999999999947</c:v>
                </c:pt>
                <c:pt idx="6995">
                  <c:v>688.75</c:v>
                </c:pt>
                <c:pt idx="6996">
                  <c:v>596.54999999999939</c:v>
                </c:pt>
                <c:pt idx="6997">
                  <c:v>661.27000000000055</c:v>
                </c:pt>
                <c:pt idx="6998">
                  <c:v>591.54</c:v>
                </c:pt>
                <c:pt idx="6999">
                  <c:v>643.77000000000055</c:v>
                </c:pt>
                <c:pt idx="7000">
                  <c:v>650</c:v>
                </c:pt>
                <c:pt idx="7001">
                  <c:v>746.03</c:v>
                </c:pt>
                <c:pt idx="7002">
                  <c:v>621.04999999999939</c:v>
                </c:pt>
                <c:pt idx="7003">
                  <c:v>646.66999999999996</c:v>
                </c:pt>
                <c:pt idx="7004">
                  <c:v>611.93999999999949</c:v>
                </c:pt>
                <c:pt idx="7005">
                  <c:v>586.47</c:v>
                </c:pt>
                <c:pt idx="7006">
                  <c:v>620</c:v>
                </c:pt>
                <c:pt idx="7007">
                  <c:v>627.33999999999946</c:v>
                </c:pt>
                <c:pt idx="7008">
                  <c:v>647.76</c:v>
                </c:pt>
                <c:pt idx="7009">
                  <c:v>642.92999999999938</c:v>
                </c:pt>
                <c:pt idx="7010">
                  <c:v>627.82999999999947</c:v>
                </c:pt>
                <c:pt idx="7011">
                  <c:v>638.66999999999996</c:v>
                </c:pt>
                <c:pt idx="7012">
                  <c:v>594.51</c:v>
                </c:pt>
                <c:pt idx="7013">
                  <c:v>688</c:v>
                </c:pt>
                <c:pt idx="7014">
                  <c:v>708.37</c:v>
                </c:pt>
                <c:pt idx="7015">
                  <c:v>627.5</c:v>
                </c:pt>
                <c:pt idx="7016">
                  <c:v>608.97</c:v>
                </c:pt>
                <c:pt idx="7017">
                  <c:v>643.64</c:v>
                </c:pt>
                <c:pt idx="7018">
                  <c:v>587.27000000000055</c:v>
                </c:pt>
                <c:pt idx="7019">
                  <c:v>569.09</c:v>
                </c:pt>
                <c:pt idx="7020">
                  <c:v>656.11</c:v>
                </c:pt>
                <c:pt idx="7021">
                  <c:v>657.93</c:v>
                </c:pt>
                <c:pt idx="7022">
                  <c:v>589.47</c:v>
                </c:pt>
                <c:pt idx="7023">
                  <c:v>605.44999999999948</c:v>
                </c:pt>
                <c:pt idx="7024">
                  <c:v>667.14</c:v>
                </c:pt>
                <c:pt idx="7025">
                  <c:v>602.66999999999996</c:v>
                </c:pt>
                <c:pt idx="7026">
                  <c:v>617.73</c:v>
                </c:pt>
                <c:pt idx="7027">
                  <c:v>574.29000000000053</c:v>
                </c:pt>
                <c:pt idx="7028">
                  <c:v>662.63</c:v>
                </c:pt>
                <c:pt idx="7029">
                  <c:v>574.62</c:v>
                </c:pt>
                <c:pt idx="7030">
                  <c:v>634.80999999999949</c:v>
                </c:pt>
                <c:pt idx="7031">
                  <c:v>726</c:v>
                </c:pt>
                <c:pt idx="7032">
                  <c:v>669.03</c:v>
                </c:pt>
                <c:pt idx="7033">
                  <c:v>600.63</c:v>
                </c:pt>
                <c:pt idx="7034">
                  <c:v>577.6</c:v>
                </c:pt>
                <c:pt idx="7035">
                  <c:v>641.32999999999947</c:v>
                </c:pt>
                <c:pt idx="7036">
                  <c:v>623.75</c:v>
                </c:pt>
                <c:pt idx="7037">
                  <c:v>638.57000000000005</c:v>
                </c:pt>
                <c:pt idx="7038">
                  <c:v>701.67000000000053</c:v>
                </c:pt>
                <c:pt idx="7039">
                  <c:v>530.91</c:v>
                </c:pt>
                <c:pt idx="7040">
                  <c:v>647.52</c:v>
                </c:pt>
                <c:pt idx="7041">
                  <c:v>627.66999999999996</c:v>
                </c:pt>
                <c:pt idx="7042">
                  <c:v>661.01</c:v>
                </c:pt>
                <c:pt idx="7043">
                  <c:v>620</c:v>
                </c:pt>
                <c:pt idx="7044">
                  <c:v>540</c:v>
                </c:pt>
                <c:pt idx="7045">
                  <c:v>624.12</c:v>
                </c:pt>
                <c:pt idx="7046">
                  <c:v>618.75</c:v>
                </c:pt>
                <c:pt idx="7047">
                  <c:v>634.64</c:v>
                </c:pt>
                <c:pt idx="7048">
                  <c:v>611.52</c:v>
                </c:pt>
                <c:pt idx="7049">
                  <c:v>608.65</c:v>
                </c:pt>
                <c:pt idx="7050">
                  <c:v>636.66999999999996</c:v>
                </c:pt>
                <c:pt idx="7051">
                  <c:v>627.20000000000005</c:v>
                </c:pt>
                <c:pt idx="7052">
                  <c:v>644.32999999999947</c:v>
                </c:pt>
                <c:pt idx="7053">
                  <c:v>650.4</c:v>
                </c:pt>
                <c:pt idx="7054">
                  <c:v>618.4</c:v>
                </c:pt>
                <c:pt idx="7055">
                  <c:v>622.14</c:v>
                </c:pt>
                <c:pt idx="7056">
                  <c:v>630.87</c:v>
                </c:pt>
                <c:pt idx="7057">
                  <c:v>644</c:v>
                </c:pt>
                <c:pt idx="7058">
                  <c:v>637.27000000000055</c:v>
                </c:pt>
                <c:pt idx="7059">
                  <c:v>672.31</c:v>
                </c:pt>
                <c:pt idx="7060">
                  <c:v>628.84999999999911</c:v>
                </c:pt>
                <c:pt idx="7061">
                  <c:v>590.22</c:v>
                </c:pt>
                <c:pt idx="7062">
                  <c:v>649.07000000000005</c:v>
                </c:pt>
                <c:pt idx="7063">
                  <c:v>650</c:v>
                </c:pt>
                <c:pt idx="7064">
                  <c:v>614.38</c:v>
                </c:pt>
                <c:pt idx="7065">
                  <c:v>670</c:v>
                </c:pt>
                <c:pt idx="7066">
                  <c:v>628.41999999999996</c:v>
                </c:pt>
                <c:pt idx="7067">
                  <c:v>648.24</c:v>
                </c:pt>
                <c:pt idx="7068">
                  <c:v>676.51</c:v>
                </c:pt>
                <c:pt idx="7069">
                  <c:v>576.3599999999991</c:v>
                </c:pt>
                <c:pt idx="7070">
                  <c:v>653.32999999999947</c:v>
                </c:pt>
                <c:pt idx="7071">
                  <c:v>631.63</c:v>
                </c:pt>
                <c:pt idx="7072">
                  <c:v>649.26</c:v>
                </c:pt>
                <c:pt idx="7073">
                  <c:v>543.64</c:v>
                </c:pt>
                <c:pt idx="7074">
                  <c:v>668.62</c:v>
                </c:pt>
                <c:pt idx="7075">
                  <c:v>573.84999999999911</c:v>
                </c:pt>
                <c:pt idx="7076">
                  <c:v>634.21</c:v>
                </c:pt>
                <c:pt idx="7077">
                  <c:v>638</c:v>
                </c:pt>
                <c:pt idx="7078">
                  <c:v>618.70000000000005</c:v>
                </c:pt>
                <c:pt idx="7079">
                  <c:v>654.80999999999949</c:v>
                </c:pt>
                <c:pt idx="7080">
                  <c:v>700</c:v>
                </c:pt>
                <c:pt idx="7081">
                  <c:v>610.80999999999949</c:v>
                </c:pt>
                <c:pt idx="7082">
                  <c:v>620.91</c:v>
                </c:pt>
                <c:pt idx="7083">
                  <c:v>675</c:v>
                </c:pt>
                <c:pt idx="7084">
                  <c:v>574.38</c:v>
                </c:pt>
                <c:pt idx="7085">
                  <c:v>640.77000000000055</c:v>
                </c:pt>
                <c:pt idx="7086">
                  <c:v>614.43999999999949</c:v>
                </c:pt>
                <c:pt idx="7087">
                  <c:v>580.66999999999996</c:v>
                </c:pt>
                <c:pt idx="7088">
                  <c:v>649.41</c:v>
                </c:pt>
                <c:pt idx="7089">
                  <c:v>625.80999999999949</c:v>
                </c:pt>
                <c:pt idx="7090">
                  <c:v>654.01</c:v>
                </c:pt>
                <c:pt idx="7091">
                  <c:v>616.83999999999946</c:v>
                </c:pt>
                <c:pt idx="7092">
                  <c:v>561.17999999999995</c:v>
                </c:pt>
                <c:pt idx="7093">
                  <c:v>610.59</c:v>
                </c:pt>
                <c:pt idx="7094">
                  <c:v>630.87</c:v>
                </c:pt>
                <c:pt idx="7095">
                  <c:v>734.55</c:v>
                </c:pt>
                <c:pt idx="7096">
                  <c:v>622.29999999999995</c:v>
                </c:pt>
                <c:pt idx="7097">
                  <c:v>601.25</c:v>
                </c:pt>
                <c:pt idx="7098">
                  <c:v>636.79999999999995</c:v>
                </c:pt>
                <c:pt idx="7099">
                  <c:v>665.38</c:v>
                </c:pt>
                <c:pt idx="7100">
                  <c:v>653.93999999999949</c:v>
                </c:pt>
                <c:pt idx="7101">
                  <c:v>584.79999999999995</c:v>
                </c:pt>
                <c:pt idx="7102">
                  <c:v>555.71</c:v>
                </c:pt>
                <c:pt idx="7103">
                  <c:v>630.53</c:v>
                </c:pt>
                <c:pt idx="7104">
                  <c:v>640.41999999999996</c:v>
                </c:pt>
                <c:pt idx="7105">
                  <c:v>670</c:v>
                </c:pt>
                <c:pt idx="7106">
                  <c:v>654.62</c:v>
                </c:pt>
                <c:pt idx="7107">
                  <c:v>621.93999999999949</c:v>
                </c:pt>
                <c:pt idx="7108">
                  <c:v>612.08000000000004</c:v>
                </c:pt>
                <c:pt idx="7109">
                  <c:v>597.78000000000054</c:v>
                </c:pt>
                <c:pt idx="7110">
                  <c:v>633.16</c:v>
                </c:pt>
                <c:pt idx="7111">
                  <c:v>606.54</c:v>
                </c:pt>
                <c:pt idx="7112">
                  <c:v>645.88</c:v>
                </c:pt>
                <c:pt idx="7113">
                  <c:v>665.23</c:v>
                </c:pt>
                <c:pt idx="7114">
                  <c:v>570.53</c:v>
                </c:pt>
                <c:pt idx="7115">
                  <c:v>616.11</c:v>
                </c:pt>
                <c:pt idx="7116">
                  <c:v>627.5</c:v>
                </c:pt>
                <c:pt idx="7117">
                  <c:v>633.05999999999949</c:v>
                </c:pt>
                <c:pt idx="7118">
                  <c:v>643.44999999999948</c:v>
                </c:pt>
                <c:pt idx="7119">
                  <c:v>662</c:v>
                </c:pt>
                <c:pt idx="7120">
                  <c:v>668.57</c:v>
                </c:pt>
                <c:pt idx="7121">
                  <c:v>618.89</c:v>
                </c:pt>
                <c:pt idx="7122">
                  <c:v>660</c:v>
                </c:pt>
                <c:pt idx="7123">
                  <c:v>629.38</c:v>
                </c:pt>
                <c:pt idx="7124">
                  <c:v>613.04</c:v>
                </c:pt>
                <c:pt idx="7125">
                  <c:v>588.80999999999949</c:v>
                </c:pt>
                <c:pt idx="7126">
                  <c:v>650.37</c:v>
                </c:pt>
                <c:pt idx="7127">
                  <c:v>603.72</c:v>
                </c:pt>
                <c:pt idx="7128">
                  <c:v>620.71</c:v>
                </c:pt>
                <c:pt idx="7129">
                  <c:v>605.30999999999949</c:v>
                </c:pt>
                <c:pt idx="7130">
                  <c:v>626.3599999999991</c:v>
                </c:pt>
                <c:pt idx="7131">
                  <c:v>547.62</c:v>
                </c:pt>
                <c:pt idx="7132">
                  <c:v>675.44999999999948</c:v>
                </c:pt>
                <c:pt idx="7133">
                  <c:v>562</c:v>
                </c:pt>
                <c:pt idx="7134">
                  <c:v>573.03</c:v>
                </c:pt>
                <c:pt idx="7135">
                  <c:v>688.57</c:v>
                </c:pt>
                <c:pt idx="7136">
                  <c:v>692.17000000000053</c:v>
                </c:pt>
                <c:pt idx="7137">
                  <c:v>593.09</c:v>
                </c:pt>
                <c:pt idx="7138">
                  <c:v>642.30999999999949</c:v>
                </c:pt>
                <c:pt idx="7139">
                  <c:v>660</c:v>
                </c:pt>
                <c:pt idx="7140">
                  <c:v>548</c:v>
                </c:pt>
                <c:pt idx="7141">
                  <c:v>589.6</c:v>
                </c:pt>
                <c:pt idx="7142">
                  <c:v>628.81999999999948</c:v>
                </c:pt>
                <c:pt idx="7143">
                  <c:v>590.17999999999995</c:v>
                </c:pt>
                <c:pt idx="7144">
                  <c:v>612.22</c:v>
                </c:pt>
                <c:pt idx="7145">
                  <c:v>643.11</c:v>
                </c:pt>
                <c:pt idx="7146">
                  <c:v>671.67000000000053</c:v>
                </c:pt>
                <c:pt idx="7147">
                  <c:v>598.94999999999948</c:v>
                </c:pt>
                <c:pt idx="7148">
                  <c:v>673.32999999999947</c:v>
                </c:pt>
                <c:pt idx="7149">
                  <c:v>638</c:v>
                </c:pt>
                <c:pt idx="7150">
                  <c:v>625.58000000000004</c:v>
                </c:pt>
                <c:pt idx="7151">
                  <c:v>625</c:v>
                </c:pt>
                <c:pt idx="7152">
                  <c:v>636.91999999999996</c:v>
                </c:pt>
                <c:pt idx="7153">
                  <c:v>629.52</c:v>
                </c:pt>
                <c:pt idx="7154">
                  <c:v>659</c:v>
                </c:pt>
                <c:pt idx="7155">
                  <c:v>651.16</c:v>
                </c:pt>
                <c:pt idx="7156">
                  <c:v>653.43999999999949</c:v>
                </c:pt>
                <c:pt idx="7157">
                  <c:v>642</c:v>
                </c:pt>
                <c:pt idx="7158">
                  <c:v>652.5</c:v>
                </c:pt>
                <c:pt idx="7159">
                  <c:v>610</c:v>
                </c:pt>
                <c:pt idx="7160">
                  <c:v>596.81999999999948</c:v>
                </c:pt>
                <c:pt idx="7161">
                  <c:v>685.11</c:v>
                </c:pt>
                <c:pt idx="7162">
                  <c:v>649.54999999999939</c:v>
                </c:pt>
                <c:pt idx="7163">
                  <c:v>587.66999999999996</c:v>
                </c:pt>
                <c:pt idx="7164">
                  <c:v>608.32999999999947</c:v>
                </c:pt>
                <c:pt idx="7165">
                  <c:v>612.59</c:v>
                </c:pt>
                <c:pt idx="7166">
                  <c:v>610</c:v>
                </c:pt>
                <c:pt idx="7167">
                  <c:v>596.1</c:v>
                </c:pt>
                <c:pt idx="7168">
                  <c:v>677.06</c:v>
                </c:pt>
                <c:pt idx="7169">
                  <c:v>678.94999999999948</c:v>
                </c:pt>
                <c:pt idx="7170">
                  <c:v>597.14</c:v>
                </c:pt>
                <c:pt idx="7171">
                  <c:v>587.78000000000054</c:v>
                </c:pt>
                <c:pt idx="7172">
                  <c:v>615.63</c:v>
                </c:pt>
                <c:pt idx="7173">
                  <c:v>584.29000000000053</c:v>
                </c:pt>
                <c:pt idx="7174">
                  <c:v>597.97</c:v>
                </c:pt>
                <c:pt idx="7175">
                  <c:v>578.17999999999995</c:v>
                </c:pt>
                <c:pt idx="7176">
                  <c:v>661.93999999999949</c:v>
                </c:pt>
                <c:pt idx="7177">
                  <c:v>585.44999999999948</c:v>
                </c:pt>
                <c:pt idx="7178">
                  <c:v>671.03</c:v>
                </c:pt>
                <c:pt idx="7179">
                  <c:v>550</c:v>
                </c:pt>
                <c:pt idx="7180">
                  <c:v>623.32999999999947</c:v>
                </c:pt>
                <c:pt idx="7181">
                  <c:v>584.43999999999949</c:v>
                </c:pt>
                <c:pt idx="7182">
                  <c:v>700</c:v>
                </c:pt>
                <c:pt idx="7183">
                  <c:v>650.52</c:v>
                </c:pt>
                <c:pt idx="7184">
                  <c:v>560</c:v>
                </c:pt>
                <c:pt idx="7185">
                  <c:v>675.8599999999991</c:v>
                </c:pt>
                <c:pt idx="7186">
                  <c:v>610</c:v>
                </c:pt>
                <c:pt idx="7187">
                  <c:v>626</c:v>
                </c:pt>
                <c:pt idx="7188">
                  <c:v>629.20000000000005</c:v>
                </c:pt>
                <c:pt idx="7189">
                  <c:v>586.66999999999996</c:v>
                </c:pt>
                <c:pt idx="7190">
                  <c:v>632.9</c:v>
                </c:pt>
                <c:pt idx="7191">
                  <c:v>635.29000000000053</c:v>
                </c:pt>
                <c:pt idx="7192">
                  <c:v>603.65</c:v>
                </c:pt>
                <c:pt idx="7193">
                  <c:v>716.3599999999991</c:v>
                </c:pt>
                <c:pt idx="7194">
                  <c:v>566</c:v>
                </c:pt>
                <c:pt idx="7195">
                  <c:v>659.06</c:v>
                </c:pt>
                <c:pt idx="7196">
                  <c:v>620.61</c:v>
                </c:pt>
                <c:pt idx="7197">
                  <c:v>593.67999999999995</c:v>
                </c:pt>
                <c:pt idx="7198">
                  <c:v>630.42999999999938</c:v>
                </c:pt>
                <c:pt idx="7199">
                  <c:v>568.17999999999995</c:v>
                </c:pt>
                <c:pt idx="7200">
                  <c:v>606.66999999999996</c:v>
                </c:pt>
                <c:pt idx="7201">
                  <c:v>651.11</c:v>
                </c:pt>
                <c:pt idx="7202">
                  <c:v>560</c:v>
                </c:pt>
                <c:pt idx="7203">
                  <c:v>612.29000000000053</c:v>
                </c:pt>
                <c:pt idx="7204">
                  <c:v>658.13</c:v>
                </c:pt>
                <c:pt idx="7205">
                  <c:v>628.32999999999947</c:v>
                </c:pt>
                <c:pt idx="7206">
                  <c:v>661.54</c:v>
                </c:pt>
                <c:pt idx="7207">
                  <c:v>631.42999999999938</c:v>
                </c:pt>
                <c:pt idx="7208">
                  <c:v>621.66999999999996</c:v>
                </c:pt>
                <c:pt idx="7209">
                  <c:v>640.27000000000055</c:v>
                </c:pt>
                <c:pt idx="7210">
                  <c:v>670.82999999999947</c:v>
                </c:pt>
                <c:pt idx="7211">
                  <c:v>637.58000000000004</c:v>
                </c:pt>
                <c:pt idx="7212">
                  <c:v>667.1</c:v>
                </c:pt>
                <c:pt idx="7213">
                  <c:v>581.52</c:v>
                </c:pt>
                <c:pt idx="7214">
                  <c:v>618.62</c:v>
                </c:pt>
                <c:pt idx="7215">
                  <c:v>588.48</c:v>
                </c:pt>
                <c:pt idx="7216">
                  <c:v>550.77000000000055</c:v>
                </c:pt>
                <c:pt idx="7217">
                  <c:v>651.76</c:v>
                </c:pt>
                <c:pt idx="7218">
                  <c:v>597.78000000000054</c:v>
                </c:pt>
                <c:pt idx="7219">
                  <c:v>649.02</c:v>
                </c:pt>
                <c:pt idx="7220">
                  <c:v>558.91999999999996</c:v>
                </c:pt>
                <c:pt idx="7221">
                  <c:v>659.29000000000053</c:v>
                </c:pt>
                <c:pt idx="7222">
                  <c:v>728.81999999999948</c:v>
                </c:pt>
                <c:pt idx="7223">
                  <c:v>567.27000000000055</c:v>
                </c:pt>
                <c:pt idx="7224">
                  <c:v>638.14</c:v>
                </c:pt>
                <c:pt idx="7225">
                  <c:v>624.14</c:v>
                </c:pt>
                <c:pt idx="7226">
                  <c:v>612.41</c:v>
                </c:pt>
                <c:pt idx="7227">
                  <c:v>552.63</c:v>
                </c:pt>
                <c:pt idx="7228">
                  <c:v>588.57000000000005</c:v>
                </c:pt>
                <c:pt idx="7229">
                  <c:v>596.97</c:v>
                </c:pt>
                <c:pt idx="7230">
                  <c:v>630</c:v>
                </c:pt>
                <c:pt idx="7231">
                  <c:v>612.14</c:v>
                </c:pt>
                <c:pt idx="7232">
                  <c:v>616.91999999999996</c:v>
                </c:pt>
                <c:pt idx="7233">
                  <c:v>662.33999999999946</c:v>
                </c:pt>
                <c:pt idx="7234">
                  <c:v>676.67000000000053</c:v>
                </c:pt>
                <c:pt idx="7235">
                  <c:v>595</c:v>
                </c:pt>
                <c:pt idx="7236">
                  <c:v>611.42999999999938</c:v>
                </c:pt>
                <c:pt idx="7237">
                  <c:v>616.15</c:v>
                </c:pt>
                <c:pt idx="7238">
                  <c:v>620</c:v>
                </c:pt>
                <c:pt idx="7239">
                  <c:v>672.43999999999949</c:v>
                </c:pt>
                <c:pt idx="7240">
                  <c:v>618.97</c:v>
                </c:pt>
                <c:pt idx="7241">
                  <c:v>664.62</c:v>
                </c:pt>
                <c:pt idx="7242">
                  <c:v>644.43999999999949</c:v>
                </c:pt>
                <c:pt idx="7243">
                  <c:v>661.81999999999948</c:v>
                </c:pt>
                <c:pt idx="7244">
                  <c:v>577.32999999999947</c:v>
                </c:pt>
                <c:pt idx="7245">
                  <c:v>602</c:v>
                </c:pt>
                <c:pt idx="7246">
                  <c:v>645.24</c:v>
                </c:pt>
                <c:pt idx="7247">
                  <c:v>720</c:v>
                </c:pt>
                <c:pt idx="7248">
                  <c:v>711.89</c:v>
                </c:pt>
                <c:pt idx="7249">
                  <c:v>600.63</c:v>
                </c:pt>
                <c:pt idx="7250">
                  <c:v>633.84999999999911</c:v>
                </c:pt>
                <c:pt idx="7251">
                  <c:v>605.71</c:v>
                </c:pt>
                <c:pt idx="7252">
                  <c:v>666.67000000000053</c:v>
                </c:pt>
                <c:pt idx="7253">
                  <c:v>613.32999999999947</c:v>
                </c:pt>
                <c:pt idx="7254">
                  <c:v>601.66999999999996</c:v>
                </c:pt>
                <c:pt idx="7255">
                  <c:v>688.45999999999947</c:v>
                </c:pt>
                <c:pt idx="7256">
                  <c:v>572.8599999999991</c:v>
                </c:pt>
                <c:pt idx="7257">
                  <c:v>675.71</c:v>
                </c:pt>
                <c:pt idx="7258">
                  <c:v>606.23</c:v>
                </c:pt>
                <c:pt idx="7259">
                  <c:v>654.71</c:v>
                </c:pt>
                <c:pt idx="7260">
                  <c:v>616.66999999999996</c:v>
                </c:pt>
                <c:pt idx="7261">
                  <c:v>601.81999999999948</c:v>
                </c:pt>
                <c:pt idx="7262">
                  <c:v>573.22</c:v>
                </c:pt>
                <c:pt idx="7263">
                  <c:v>669.68000000000052</c:v>
                </c:pt>
                <c:pt idx="7264">
                  <c:v>613.9</c:v>
                </c:pt>
                <c:pt idx="7265">
                  <c:v>523.75</c:v>
                </c:pt>
                <c:pt idx="7266">
                  <c:v>672</c:v>
                </c:pt>
                <c:pt idx="7267">
                  <c:v>621.21</c:v>
                </c:pt>
                <c:pt idx="7268">
                  <c:v>634.39</c:v>
                </c:pt>
                <c:pt idx="7269">
                  <c:v>612.63</c:v>
                </c:pt>
                <c:pt idx="7270">
                  <c:v>705.52</c:v>
                </c:pt>
                <c:pt idx="7271">
                  <c:v>574.34999999999911</c:v>
                </c:pt>
                <c:pt idx="7272">
                  <c:v>701.45999999999947</c:v>
                </c:pt>
                <c:pt idx="7273">
                  <c:v>568.24</c:v>
                </c:pt>
                <c:pt idx="7274">
                  <c:v>675.9</c:v>
                </c:pt>
                <c:pt idx="7275">
                  <c:v>643.75</c:v>
                </c:pt>
                <c:pt idx="7276">
                  <c:v>634.29000000000053</c:v>
                </c:pt>
                <c:pt idx="7277">
                  <c:v>648.54</c:v>
                </c:pt>
                <c:pt idx="7278">
                  <c:v>610.77000000000055</c:v>
                </c:pt>
                <c:pt idx="7279">
                  <c:v>645</c:v>
                </c:pt>
                <c:pt idx="7280">
                  <c:v>621.32999999999947</c:v>
                </c:pt>
                <c:pt idx="7281">
                  <c:v>606.4</c:v>
                </c:pt>
                <c:pt idx="7282">
                  <c:v>643.14</c:v>
                </c:pt>
                <c:pt idx="7283">
                  <c:v>611</c:v>
                </c:pt>
                <c:pt idx="7284">
                  <c:v>629.52</c:v>
                </c:pt>
                <c:pt idx="7285">
                  <c:v>608.32999999999947</c:v>
                </c:pt>
                <c:pt idx="7286">
                  <c:v>601.42999999999938</c:v>
                </c:pt>
                <c:pt idx="7287">
                  <c:v>640</c:v>
                </c:pt>
                <c:pt idx="7288">
                  <c:v>656.61</c:v>
                </c:pt>
                <c:pt idx="7289">
                  <c:v>583.16</c:v>
                </c:pt>
                <c:pt idx="7290">
                  <c:v>636.25</c:v>
                </c:pt>
                <c:pt idx="7291">
                  <c:v>636.25</c:v>
                </c:pt>
                <c:pt idx="7292">
                  <c:v>585.29000000000053</c:v>
                </c:pt>
                <c:pt idx="7293">
                  <c:v>656.19</c:v>
                </c:pt>
                <c:pt idx="7294">
                  <c:v>629.23</c:v>
                </c:pt>
                <c:pt idx="7295">
                  <c:v>636.3599999999991</c:v>
                </c:pt>
                <c:pt idx="7296">
                  <c:v>604.34999999999911</c:v>
                </c:pt>
                <c:pt idx="7297">
                  <c:v>604.43999999999949</c:v>
                </c:pt>
                <c:pt idx="7298">
                  <c:v>626.9</c:v>
                </c:pt>
                <c:pt idx="7299">
                  <c:v>592.30999999999949</c:v>
                </c:pt>
                <c:pt idx="7300">
                  <c:v>586.16999999999996</c:v>
                </c:pt>
                <c:pt idx="7301">
                  <c:v>629.84999999999911</c:v>
                </c:pt>
                <c:pt idx="7302">
                  <c:v>596.72</c:v>
                </c:pt>
                <c:pt idx="7303">
                  <c:v>632</c:v>
                </c:pt>
                <c:pt idx="7304">
                  <c:v>607.24</c:v>
                </c:pt>
                <c:pt idx="7305">
                  <c:v>571.20000000000005</c:v>
                </c:pt>
                <c:pt idx="7306">
                  <c:v>630</c:v>
                </c:pt>
                <c:pt idx="7307">
                  <c:v>597.6</c:v>
                </c:pt>
                <c:pt idx="7308">
                  <c:v>640.94999999999948</c:v>
                </c:pt>
                <c:pt idx="7309">
                  <c:v>640.34999999999911</c:v>
                </c:pt>
                <c:pt idx="7310">
                  <c:v>634</c:v>
                </c:pt>
                <c:pt idx="7311">
                  <c:v>655</c:v>
                </c:pt>
                <c:pt idx="7312">
                  <c:v>627.95999999999947</c:v>
                </c:pt>
                <c:pt idx="7313">
                  <c:v>584.1</c:v>
                </c:pt>
                <c:pt idx="7314">
                  <c:v>593.32999999999947</c:v>
                </c:pt>
                <c:pt idx="7315">
                  <c:v>582.38</c:v>
                </c:pt>
                <c:pt idx="7316">
                  <c:v>600</c:v>
                </c:pt>
                <c:pt idx="7317">
                  <c:v>585</c:v>
                </c:pt>
                <c:pt idx="7318">
                  <c:v>621.66999999999996</c:v>
                </c:pt>
                <c:pt idx="7319">
                  <c:v>576</c:v>
                </c:pt>
                <c:pt idx="7320">
                  <c:v>626.22</c:v>
                </c:pt>
                <c:pt idx="7321">
                  <c:v>645.44999999999948</c:v>
                </c:pt>
                <c:pt idx="7322">
                  <c:v>606.91999999999996</c:v>
                </c:pt>
                <c:pt idx="7323">
                  <c:v>648</c:v>
                </c:pt>
                <c:pt idx="7324">
                  <c:v>609</c:v>
                </c:pt>
                <c:pt idx="7325">
                  <c:v>637.73</c:v>
                </c:pt>
                <c:pt idx="7326">
                  <c:v>562.5</c:v>
                </c:pt>
                <c:pt idx="7327">
                  <c:v>608.75</c:v>
                </c:pt>
                <c:pt idx="7328">
                  <c:v>550</c:v>
                </c:pt>
                <c:pt idx="7329">
                  <c:v>630.66999999999996</c:v>
                </c:pt>
                <c:pt idx="7330">
                  <c:v>663.58</c:v>
                </c:pt>
                <c:pt idx="7331">
                  <c:v>594.48</c:v>
                </c:pt>
                <c:pt idx="7332">
                  <c:v>635.38</c:v>
                </c:pt>
                <c:pt idx="7333">
                  <c:v>653.32999999999947</c:v>
                </c:pt>
                <c:pt idx="7334">
                  <c:v>615.38</c:v>
                </c:pt>
                <c:pt idx="7335">
                  <c:v>610.37</c:v>
                </c:pt>
                <c:pt idx="7336">
                  <c:v>631.42999999999938</c:v>
                </c:pt>
                <c:pt idx="7337">
                  <c:v>593.32999999999947</c:v>
                </c:pt>
                <c:pt idx="7338">
                  <c:v>596.1</c:v>
                </c:pt>
                <c:pt idx="7339">
                  <c:v>707.27000000000055</c:v>
                </c:pt>
                <c:pt idx="7340">
                  <c:v>536</c:v>
                </c:pt>
                <c:pt idx="7341">
                  <c:v>638.37</c:v>
                </c:pt>
                <c:pt idx="7342">
                  <c:v>667.43</c:v>
                </c:pt>
                <c:pt idx="7343">
                  <c:v>581.71</c:v>
                </c:pt>
                <c:pt idx="7344">
                  <c:v>633.32999999999947</c:v>
                </c:pt>
                <c:pt idx="7345">
                  <c:v>614.11</c:v>
                </c:pt>
                <c:pt idx="7346">
                  <c:v>649.66</c:v>
                </c:pt>
                <c:pt idx="7347">
                  <c:v>612.77000000000055</c:v>
                </c:pt>
                <c:pt idx="7348">
                  <c:v>629.23</c:v>
                </c:pt>
                <c:pt idx="7349">
                  <c:v>599.82999999999947</c:v>
                </c:pt>
                <c:pt idx="7350">
                  <c:v>624.19000000000005</c:v>
                </c:pt>
                <c:pt idx="7351">
                  <c:v>601.74</c:v>
                </c:pt>
                <c:pt idx="7352">
                  <c:v>650.77000000000055</c:v>
                </c:pt>
                <c:pt idx="7353">
                  <c:v>590</c:v>
                </c:pt>
                <c:pt idx="7354">
                  <c:v>653.32999999999947</c:v>
                </c:pt>
                <c:pt idx="7355">
                  <c:v>646</c:v>
                </c:pt>
                <c:pt idx="7356">
                  <c:v>581.27000000000055</c:v>
                </c:pt>
                <c:pt idx="7357">
                  <c:v>646.13</c:v>
                </c:pt>
                <c:pt idx="7358">
                  <c:v>605.21</c:v>
                </c:pt>
                <c:pt idx="7359">
                  <c:v>615</c:v>
                </c:pt>
                <c:pt idx="7360">
                  <c:v>611.66999999999996</c:v>
                </c:pt>
                <c:pt idx="7361">
                  <c:v>603.53</c:v>
                </c:pt>
                <c:pt idx="7362">
                  <c:v>613.95999999999947</c:v>
                </c:pt>
                <c:pt idx="7363">
                  <c:v>588.89</c:v>
                </c:pt>
                <c:pt idx="7364">
                  <c:v>645.12</c:v>
                </c:pt>
                <c:pt idx="7365">
                  <c:v>603.64</c:v>
                </c:pt>
                <c:pt idx="7366">
                  <c:v>652</c:v>
                </c:pt>
                <c:pt idx="7367">
                  <c:v>672.45999999999947</c:v>
                </c:pt>
                <c:pt idx="7368">
                  <c:v>582.58000000000004</c:v>
                </c:pt>
                <c:pt idx="7369">
                  <c:v>651.29999999999995</c:v>
                </c:pt>
                <c:pt idx="7370">
                  <c:v>667.47</c:v>
                </c:pt>
                <c:pt idx="7371">
                  <c:v>620</c:v>
                </c:pt>
                <c:pt idx="7372">
                  <c:v>547.5</c:v>
                </c:pt>
                <c:pt idx="7373">
                  <c:v>683.08</c:v>
                </c:pt>
                <c:pt idx="7374">
                  <c:v>600.59</c:v>
                </c:pt>
                <c:pt idx="7375">
                  <c:v>629.09</c:v>
                </c:pt>
                <c:pt idx="7376">
                  <c:v>639.04999999999939</c:v>
                </c:pt>
                <c:pt idx="7377">
                  <c:v>619</c:v>
                </c:pt>
                <c:pt idx="7378">
                  <c:v>690.4</c:v>
                </c:pt>
                <c:pt idx="7379">
                  <c:v>631.11</c:v>
                </c:pt>
                <c:pt idx="7380">
                  <c:v>544.34999999999911</c:v>
                </c:pt>
                <c:pt idx="7381">
                  <c:v>615.80999999999949</c:v>
                </c:pt>
                <c:pt idx="7382">
                  <c:v>598.45999999999947</c:v>
                </c:pt>
                <c:pt idx="7383">
                  <c:v>653.48</c:v>
                </c:pt>
                <c:pt idx="7384">
                  <c:v>578.75</c:v>
                </c:pt>
                <c:pt idx="7385">
                  <c:v>630.99</c:v>
                </c:pt>
                <c:pt idx="7386">
                  <c:v>610.48</c:v>
                </c:pt>
                <c:pt idx="7387">
                  <c:v>575.71</c:v>
                </c:pt>
                <c:pt idx="7388">
                  <c:v>573.84999999999911</c:v>
                </c:pt>
                <c:pt idx="7389">
                  <c:v>676.92</c:v>
                </c:pt>
                <c:pt idx="7390">
                  <c:v>616.81999999999948</c:v>
                </c:pt>
                <c:pt idx="7391">
                  <c:v>563.75</c:v>
                </c:pt>
                <c:pt idx="7392">
                  <c:v>639.32999999999947</c:v>
                </c:pt>
                <c:pt idx="7393">
                  <c:v>630.37</c:v>
                </c:pt>
                <c:pt idx="7394">
                  <c:v>586.25</c:v>
                </c:pt>
                <c:pt idx="7395">
                  <c:v>551.61</c:v>
                </c:pt>
                <c:pt idx="7396">
                  <c:v>647.23</c:v>
                </c:pt>
                <c:pt idx="7397">
                  <c:v>652</c:v>
                </c:pt>
                <c:pt idx="7398">
                  <c:v>605</c:v>
                </c:pt>
                <c:pt idx="7399">
                  <c:v>667.2</c:v>
                </c:pt>
                <c:pt idx="7400">
                  <c:v>627.37</c:v>
                </c:pt>
                <c:pt idx="7401">
                  <c:v>589.12</c:v>
                </c:pt>
                <c:pt idx="7402">
                  <c:v>596.19000000000005</c:v>
                </c:pt>
                <c:pt idx="7403">
                  <c:v>649.57000000000005</c:v>
                </c:pt>
                <c:pt idx="7404">
                  <c:v>615.71</c:v>
                </c:pt>
                <c:pt idx="7405">
                  <c:v>534</c:v>
                </c:pt>
                <c:pt idx="7406">
                  <c:v>609.5</c:v>
                </c:pt>
                <c:pt idx="7407">
                  <c:v>691.67000000000053</c:v>
                </c:pt>
                <c:pt idx="7408">
                  <c:v>663.43</c:v>
                </c:pt>
                <c:pt idx="7409">
                  <c:v>626.66999999999996</c:v>
                </c:pt>
                <c:pt idx="7410">
                  <c:v>633.05999999999949</c:v>
                </c:pt>
                <c:pt idx="7411">
                  <c:v>591.54</c:v>
                </c:pt>
                <c:pt idx="7412">
                  <c:v>568</c:v>
                </c:pt>
                <c:pt idx="7413">
                  <c:v>647.27000000000055</c:v>
                </c:pt>
                <c:pt idx="7414">
                  <c:v>622.14</c:v>
                </c:pt>
                <c:pt idx="7415">
                  <c:v>641.66999999999996</c:v>
                </c:pt>
                <c:pt idx="7416">
                  <c:v>564</c:v>
                </c:pt>
                <c:pt idx="7417">
                  <c:v>633.48</c:v>
                </c:pt>
                <c:pt idx="7418">
                  <c:v>704.91</c:v>
                </c:pt>
                <c:pt idx="7419">
                  <c:v>600</c:v>
                </c:pt>
                <c:pt idx="7420">
                  <c:v>646.42999999999938</c:v>
                </c:pt>
                <c:pt idx="7421">
                  <c:v>549.23</c:v>
                </c:pt>
                <c:pt idx="7422">
                  <c:v>573.32999999999947</c:v>
                </c:pt>
                <c:pt idx="7423">
                  <c:v>601.1</c:v>
                </c:pt>
                <c:pt idx="7424">
                  <c:v>604</c:v>
                </c:pt>
                <c:pt idx="7425">
                  <c:v>582.09</c:v>
                </c:pt>
                <c:pt idx="7426">
                  <c:v>653.84999999999911</c:v>
                </c:pt>
                <c:pt idx="7427">
                  <c:v>600</c:v>
                </c:pt>
                <c:pt idx="7428">
                  <c:v>608.83999999999946</c:v>
                </c:pt>
                <c:pt idx="7429">
                  <c:v>593.53</c:v>
                </c:pt>
                <c:pt idx="7430">
                  <c:v>625.14</c:v>
                </c:pt>
                <c:pt idx="7431">
                  <c:v>642.81999999999948</c:v>
                </c:pt>
                <c:pt idx="7432">
                  <c:v>629.38</c:v>
                </c:pt>
                <c:pt idx="7433">
                  <c:v>635.38</c:v>
                </c:pt>
                <c:pt idx="7434">
                  <c:v>615</c:v>
                </c:pt>
                <c:pt idx="7435">
                  <c:v>628.75</c:v>
                </c:pt>
                <c:pt idx="7436">
                  <c:v>610.82999999999947</c:v>
                </c:pt>
                <c:pt idx="7437">
                  <c:v>585.71</c:v>
                </c:pt>
                <c:pt idx="7438">
                  <c:v>653.91</c:v>
                </c:pt>
                <c:pt idx="7439">
                  <c:v>641.66999999999996</c:v>
                </c:pt>
                <c:pt idx="7440">
                  <c:v>639.38</c:v>
                </c:pt>
                <c:pt idx="7441">
                  <c:v>682.14</c:v>
                </c:pt>
                <c:pt idx="7442">
                  <c:v>659.02</c:v>
                </c:pt>
                <c:pt idx="7443">
                  <c:v>581.54</c:v>
                </c:pt>
                <c:pt idx="7444">
                  <c:v>594.80999999999949</c:v>
                </c:pt>
                <c:pt idx="7445">
                  <c:v>620.65</c:v>
                </c:pt>
                <c:pt idx="7446">
                  <c:v>639.42999999999938</c:v>
                </c:pt>
                <c:pt idx="7447">
                  <c:v>609.70000000000005</c:v>
                </c:pt>
                <c:pt idx="7448">
                  <c:v>641.25</c:v>
                </c:pt>
                <c:pt idx="7449">
                  <c:v>606.53</c:v>
                </c:pt>
                <c:pt idx="7450">
                  <c:v>568</c:v>
                </c:pt>
                <c:pt idx="7451">
                  <c:v>631.29999999999995</c:v>
                </c:pt>
                <c:pt idx="7452">
                  <c:v>581.11</c:v>
                </c:pt>
                <c:pt idx="7453">
                  <c:v>551.6</c:v>
                </c:pt>
                <c:pt idx="7454">
                  <c:v>486</c:v>
                </c:pt>
                <c:pt idx="7455">
                  <c:v>580.47</c:v>
                </c:pt>
                <c:pt idx="7456">
                  <c:v>624.31999999999948</c:v>
                </c:pt>
                <c:pt idx="7457">
                  <c:v>577.8599999999991</c:v>
                </c:pt>
                <c:pt idx="7458">
                  <c:v>630.55999999999949</c:v>
                </c:pt>
                <c:pt idx="7459">
                  <c:v>663.81</c:v>
                </c:pt>
                <c:pt idx="7460">
                  <c:v>661.25</c:v>
                </c:pt>
                <c:pt idx="7461">
                  <c:v>628.15</c:v>
                </c:pt>
                <c:pt idx="7462">
                  <c:v>616.54999999999939</c:v>
                </c:pt>
                <c:pt idx="7463">
                  <c:v>617.78000000000054</c:v>
                </c:pt>
                <c:pt idx="7464">
                  <c:v>597.65</c:v>
                </c:pt>
                <c:pt idx="7465">
                  <c:v>605.53</c:v>
                </c:pt>
                <c:pt idx="7466">
                  <c:v>619.13</c:v>
                </c:pt>
                <c:pt idx="7467">
                  <c:v>557.89</c:v>
                </c:pt>
                <c:pt idx="7468">
                  <c:v>611.64</c:v>
                </c:pt>
                <c:pt idx="7469">
                  <c:v>625.3599999999991</c:v>
                </c:pt>
                <c:pt idx="7470">
                  <c:v>626</c:v>
                </c:pt>
                <c:pt idx="7471">
                  <c:v>581.32999999999947</c:v>
                </c:pt>
                <c:pt idx="7472">
                  <c:v>613.04</c:v>
                </c:pt>
                <c:pt idx="7473">
                  <c:v>627.66999999999996</c:v>
                </c:pt>
                <c:pt idx="7474">
                  <c:v>645.97</c:v>
                </c:pt>
                <c:pt idx="7475">
                  <c:v>651.62</c:v>
                </c:pt>
                <c:pt idx="7476">
                  <c:v>615.67999999999995</c:v>
                </c:pt>
                <c:pt idx="7477">
                  <c:v>566.66999999999996</c:v>
                </c:pt>
                <c:pt idx="7478">
                  <c:v>604.79999999999995</c:v>
                </c:pt>
                <c:pt idx="7479">
                  <c:v>577.87</c:v>
                </c:pt>
                <c:pt idx="7480">
                  <c:v>651.66999999999996</c:v>
                </c:pt>
                <c:pt idx="7481">
                  <c:v>575.15</c:v>
                </c:pt>
                <c:pt idx="7482">
                  <c:v>604</c:v>
                </c:pt>
                <c:pt idx="7483">
                  <c:v>636.29999999999995</c:v>
                </c:pt>
                <c:pt idx="7484">
                  <c:v>658.75</c:v>
                </c:pt>
                <c:pt idx="7485">
                  <c:v>614.04999999999939</c:v>
                </c:pt>
                <c:pt idx="7486">
                  <c:v>651.27000000000055</c:v>
                </c:pt>
                <c:pt idx="7487">
                  <c:v>605.82999999999947</c:v>
                </c:pt>
                <c:pt idx="7488">
                  <c:v>626.41999999999996</c:v>
                </c:pt>
                <c:pt idx="7489">
                  <c:v>617.55999999999949</c:v>
                </c:pt>
                <c:pt idx="7490">
                  <c:v>583.5</c:v>
                </c:pt>
                <c:pt idx="7491">
                  <c:v>503</c:v>
                </c:pt>
                <c:pt idx="7492">
                  <c:v>611.72</c:v>
                </c:pt>
                <c:pt idx="7493">
                  <c:v>630.42999999999938</c:v>
                </c:pt>
                <c:pt idx="7494">
                  <c:v>673.14</c:v>
                </c:pt>
                <c:pt idx="7495">
                  <c:v>609.09</c:v>
                </c:pt>
                <c:pt idx="7496">
                  <c:v>597.92999999999938</c:v>
                </c:pt>
                <c:pt idx="7497">
                  <c:v>618.79000000000053</c:v>
                </c:pt>
                <c:pt idx="7498">
                  <c:v>611.81999999999948</c:v>
                </c:pt>
                <c:pt idx="7499">
                  <c:v>630.53</c:v>
                </c:pt>
                <c:pt idx="7500">
                  <c:v>562.73</c:v>
                </c:pt>
                <c:pt idx="7501">
                  <c:v>614.25</c:v>
                </c:pt>
                <c:pt idx="7502">
                  <c:v>587.05999999999949</c:v>
                </c:pt>
                <c:pt idx="7503">
                  <c:v>618.54</c:v>
                </c:pt>
                <c:pt idx="7504">
                  <c:v>556.91999999999996</c:v>
                </c:pt>
                <c:pt idx="7505">
                  <c:v>542.29999999999995</c:v>
                </c:pt>
                <c:pt idx="7506">
                  <c:v>662.37</c:v>
                </c:pt>
                <c:pt idx="7507">
                  <c:v>629.23</c:v>
                </c:pt>
                <c:pt idx="7508">
                  <c:v>657.14</c:v>
                </c:pt>
                <c:pt idx="7509">
                  <c:v>630</c:v>
                </c:pt>
                <c:pt idx="7510">
                  <c:v>615</c:v>
                </c:pt>
                <c:pt idx="7511">
                  <c:v>621.11</c:v>
                </c:pt>
                <c:pt idx="7512">
                  <c:v>616.19000000000005</c:v>
                </c:pt>
                <c:pt idx="7513">
                  <c:v>615.55999999999949</c:v>
                </c:pt>
                <c:pt idx="7514">
                  <c:v>675.44999999999948</c:v>
                </c:pt>
                <c:pt idx="7515">
                  <c:v>606</c:v>
                </c:pt>
                <c:pt idx="7516">
                  <c:v>634.4</c:v>
                </c:pt>
                <c:pt idx="7517">
                  <c:v>542.66999999999996</c:v>
                </c:pt>
                <c:pt idx="7518">
                  <c:v>602</c:v>
                </c:pt>
                <c:pt idx="7519">
                  <c:v>617.65</c:v>
                </c:pt>
                <c:pt idx="7520">
                  <c:v>634.55999999999949</c:v>
                </c:pt>
                <c:pt idx="7521">
                  <c:v>673.02</c:v>
                </c:pt>
                <c:pt idx="7522">
                  <c:v>576</c:v>
                </c:pt>
                <c:pt idx="7523">
                  <c:v>574.54999999999939</c:v>
                </c:pt>
                <c:pt idx="7524">
                  <c:v>655</c:v>
                </c:pt>
                <c:pt idx="7525">
                  <c:v>665.32999999999947</c:v>
                </c:pt>
                <c:pt idx="7526">
                  <c:v>614.6</c:v>
                </c:pt>
                <c:pt idx="7527">
                  <c:v>622.14</c:v>
                </c:pt>
                <c:pt idx="7528">
                  <c:v>594.66999999999996</c:v>
                </c:pt>
                <c:pt idx="7529">
                  <c:v>657.58</c:v>
                </c:pt>
                <c:pt idx="7530">
                  <c:v>603.48</c:v>
                </c:pt>
                <c:pt idx="7531">
                  <c:v>571.88</c:v>
                </c:pt>
                <c:pt idx="7532">
                  <c:v>690.44999999999948</c:v>
                </c:pt>
                <c:pt idx="7533">
                  <c:v>577.27000000000055</c:v>
                </c:pt>
                <c:pt idx="7534">
                  <c:v>586.11</c:v>
                </c:pt>
                <c:pt idx="7535">
                  <c:v>576.5</c:v>
                </c:pt>
                <c:pt idx="7536">
                  <c:v>621.81999999999948</c:v>
                </c:pt>
                <c:pt idx="7537">
                  <c:v>601.30999999999949</c:v>
                </c:pt>
                <c:pt idx="7538">
                  <c:v>614.15</c:v>
                </c:pt>
                <c:pt idx="7539">
                  <c:v>615.12</c:v>
                </c:pt>
                <c:pt idx="7540">
                  <c:v>630.53</c:v>
                </c:pt>
                <c:pt idx="7541">
                  <c:v>604.12</c:v>
                </c:pt>
                <c:pt idx="7542">
                  <c:v>588.16</c:v>
                </c:pt>
                <c:pt idx="7543">
                  <c:v>616.3599999999991</c:v>
                </c:pt>
                <c:pt idx="7544">
                  <c:v>636</c:v>
                </c:pt>
                <c:pt idx="7545">
                  <c:v>586.66999999999996</c:v>
                </c:pt>
                <c:pt idx="7546">
                  <c:v>674.55</c:v>
                </c:pt>
                <c:pt idx="7547">
                  <c:v>642.22</c:v>
                </c:pt>
                <c:pt idx="7548">
                  <c:v>576.88</c:v>
                </c:pt>
                <c:pt idx="7549">
                  <c:v>649.09</c:v>
                </c:pt>
                <c:pt idx="7550">
                  <c:v>634.54999999999939</c:v>
                </c:pt>
                <c:pt idx="7551">
                  <c:v>605</c:v>
                </c:pt>
                <c:pt idx="7552">
                  <c:v>564.79999999999995</c:v>
                </c:pt>
                <c:pt idx="7553">
                  <c:v>634.49</c:v>
                </c:pt>
                <c:pt idx="7554">
                  <c:v>617.91</c:v>
                </c:pt>
                <c:pt idx="7555">
                  <c:v>669.76</c:v>
                </c:pt>
                <c:pt idx="7556">
                  <c:v>672</c:v>
                </c:pt>
                <c:pt idx="7557">
                  <c:v>661.67000000000053</c:v>
                </c:pt>
                <c:pt idx="7558">
                  <c:v>629.27000000000055</c:v>
                </c:pt>
                <c:pt idx="7559">
                  <c:v>676.3599999999991</c:v>
                </c:pt>
                <c:pt idx="7560">
                  <c:v>635.79000000000053</c:v>
                </c:pt>
                <c:pt idx="7561">
                  <c:v>610.91</c:v>
                </c:pt>
                <c:pt idx="7562">
                  <c:v>641.76</c:v>
                </c:pt>
                <c:pt idx="7563">
                  <c:v>586.9</c:v>
                </c:pt>
                <c:pt idx="7564">
                  <c:v>661.11</c:v>
                </c:pt>
                <c:pt idx="7565">
                  <c:v>522.5</c:v>
                </c:pt>
                <c:pt idx="7566">
                  <c:v>604.76</c:v>
                </c:pt>
                <c:pt idx="7567">
                  <c:v>601.45999999999947</c:v>
                </c:pt>
                <c:pt idx="7568">
                  <c:v>600</c:v>
                </c:pt>
                <c:pt idx="7569">
                  <c:v>648.09</c:v>
                </c:pt>
                <c:pt idx="7570">
                  <c:v>614.41999999999996</c:v>
                </c:pt>
                <c:pt idx="7571">
                  <c:v>560.42999999999938</c:v>
                </c:pt>
                <c:pt idx="7572">
                  <c:v>635.03</c:v>
                </c:pt>
                <c:pt idx="7573">
                  <c:v>656.74</c:v>
                </c:pt>
                <c:pt idx="7574">
                  <c:v>613.9</c:v>
                </c:pt>
                <c:pt idx="7575">
                  <c:v>681.6</c:v>
                </c:pt>
                <c:pt idx="7576">
                  <c:v>602.34999999999911</c:v>
                </c:pt>
                <c:pt idx="7577">
                  <c:v>613.5</c:v>
                </c:pt>
                <c:pt idx="7578">
                  <c:v>587</c:v>
                </c:pt>
                <c:pt idx="7579">
                  <c:v>581.04999999999939</c:v>
                </c:pt>
                <c:pt idx="7580">
                  <c:v>594.04</c:v>
                </c:pt>
                <c:pt idx="7581">
                  <c:v>596.29999999999995</c:v>
                </c:pt>
                <c:pt idx="7582">
                  <c:v>582.22</c:v>
                </c:pt>
                <c:pt idx="7583">
                  <c:v>641.81999999999948</c:v>
                </c:pt>
                <c:pt idx="7584">
                  <c:v>560.65</c:v>
                </c:pt>
                <c:pt idx="7585">
                  <c:v>557.37</c:v>
                </c:pt>
                <c:pt idx="7586">
                  <c:v>597.39</c:v>
                </c:pt>
                <c:pt idx="7587">
                  <c:v>638.04999999999939</c:v>
                </c:pt>
                <c:pt idx="7588">
                  <c:v>614.54999999999939</c:v>
                </c:pt>
                <c:pt idx="7589">
                  <c:v>595.91</c:v>
                </c:pt>
                <c:pt idx="7590">
                  <c:v>627.05999999999949</c:v>
                </c:pt>
                <c:pt idx="7591">
                  <c:v>613.32999999999947</c:v>
                </c:pt>
                <c:pt idx="7592">
                  <c:v>590.77000000000055</c:v>
                </c:pt>
                <c:pt idx="7593">
                  <c:v>660.94999999999948</c:v>
                </c:pt>
                <c:pt idx="7594">
                  <c:v>602.8599999999991</c:v>
                </c:pt>
                <c:pt idx="7595">
                  <c:v>625.55999999999949</c:v>
                </c:pt>
                <c:pt idx="7596">
                  <c:v>585</c:v>
                </c:pt>
                <c:pt idx="7597">
                  <c:v>649.79000000000053</c:v>
                </c:pt>
                <c:pt idx="7598">
                  <c:v>598.5</c:v>
                </c:pt>
                <c:pt idx="7599">
                  <c:v>548.24</c:v>
                </c:pt>
                <c:pt idx="7600">
                  <c:v>695.38</c:v>
                </c:pt>
                <c:pt idx="7601">
                  <c:v>607.5</c:v>
                </c:pt>
                <c:pt idx="7602">
                  <c:v>572.80999999999949</c:v>
                </c:pt>
                <c:pt idx="7603">
                  <c:v>656.3599999999991</c:v>
                </c:pt>
                <c:pt idx="7604">
                  <c:v>574.07000000000005</c:v>
                </c:pt>
                <c:pt idx="7605">
                  <c:v>696.67000000000053</c:v>
                </c:pt>
                <c:pt idx="7606">
                  <c:v>589.57000000000005</c:v>
                </c:pt>
                <c:pt idx="7607">
                  <c:v>630.77000000000055</c:v>
                </c:pt>
                <c:pt idx="7608">
                  <c:v>617.62</c:v>
                </c:pt>
                <c:pt idx="7609">
                  <c:v>614.16999999999996</c:v>
                </c:pt>
                <c:pt idx="7610">
                  <c:v>593.71</c:v>
                </c:pt>
                <c:pt idx="7611">
                  <c:v>598.17999999999995</c:v>
                </c:pt>
                <c:pt idx="7612">
                  <c:v>616.66999999999996</c:v>
                </c:pt>
                <c:pt idx="7613">
                  <c:v>654.29000000000053</c:v>
                </c:pt>
                <c:pt idx="7614">
                  <c:v>596.25</c:v>
                </c:pt>
                <c:pt idx="7615">
                  <c:v>619.23</c:v>
                </c:pt>
                <c:pt idx="7616">
                  <c:v>612</c:v>
                </c:pt>
                <c:pt idx="7617">
                  <c:v>576.66999999999996</c:v>
                </c:pt>
                <c:pt idx="7618">
                  <c:v>611.76</c:v>
                </c:pt>
                <c:pt idx="7619">
                  <c:v>614.22</c:v>
                </c:pt>
                <c:pt idx="7620">
                  <c:v>607.66999999999996</c:v>
                </c:pt>
                <c:pt idx="7621">
                  <c:v>622.70000000000005</c:v>
                </c:pt>
                <c:pt idx="7622">
                  <c:v>611.29000000000053</c:v>
                </c:pt>
                <c:pt idx="7623">
                  <c:v>645.6</c:v>
                </c:pt>
                <c:pt idx="7624">
                  <c:v>629.98</c:v>
                </c:pt>
                <c:pt idx="7625">
                  <c:v>755.17000000000053</c:v>
                </c:pt>
                <c:pt idx="7626">
                  <c:v>592.43999999999949</c:v>
                </c:pt>
                <c:pt idx="7627">
                  <c:v>572.14</c:v>
                </c:pt>
                <c:pt idx="7628">
                  <c:v>591.72</c:v>
                </c:pt>
                <c:pt idx="7629">
                  <c:v>612.76</c:v>
                </c:pt>
                <c:pt idx="7630">
                  <c:v>622.22</c:v>
                </c:pt>
                <c:pt idx="7631">
                  <c:v>651.84999999999911</c:v>
                </c:pt>
                <c:pt idx="7632">
                  <c:v>680.32999999999947</c:v>
                </c:pt>
                <c:pt idx="7633">
                  <c:v>588.89</c:v>
                </c:pt>
                <c:pt idx="7634">
                  <c:v>573.6</c:v>
                </c:pt>
                <c:pt idx="7635">
                  <c:v>582.16999999999996</c:v>
                </c:pt>
                <c:pt idx="7636">
                  <c:v>645.79000000000053</c:v>
                </c:pt>
                <c:pt idx="7637">
                  <c:v>640</c:v>
                </c:pt>
                <c:pt idx="7638">
                  <c:v>611.48</c:v>
                </c:pt>
                <c:pt idx="7639">
                  <c:v>738.57</c:v>
                </c:pt>
                <c:pt idx="7640">
                  <c:v>614.54999999999939</c:v>
                </c:pt>
                <c:pt idx="7641">
                  <c:v>549.6</c:v>
                </c:pt>
                <c:pt idx="7642">
                  <c:v>617.04</c:v>
                </c:pt>
                <c:pt idx="7643">
                  <c:v>630.19000000000005</c:v>
                </c:pt>
                <c:pt idx="7644">
                  <c:v>617.89</c:v>
                </c:pt>
                <c:pt idx="7645">
                  <c:v>613.32999999999947</c:v>
                </c:pt>
                <c:pt idx="7646">
                  <c:v>615.44999999999948</c:v>
                </c:pt>
                <c:pt idx="7647">
                  <c:v>631.25</c:v>
                </c:pt>
                <c:pt idx="7648">
                  <c:v>615.67999999999995</c:v>
                </c:pt>
                <c:pt idx="7649">
                  <c:v>605</c:v>
                </c:pt>
                <c:pt idx="7650">
                  <c:v>596.89</c:v>
                </c:pt>
                <c:pt idx="7651">
                  <c:v>615.11</c:v>
                </c:pt>
                <c:pt idx="7652">
                  <c:v>657.44999999999948</c:v>
                </c:pt>
                <c:pt idx="7653">
                  <c:v>606.22</c:v>
                </c:pt>
                <c:pt idx="7654">
                  <c:v>580</c:v>
                </c:pt>
                <c:pt idx="7655">
                  <c:v>614.29000000000053</c:v>
                </c:pt>
                <c:pt idx="7656">
                  <c:v>582.1</c:v>
                </c:pt>
                <c:pt idx="7657">
                  <c:v>612</c:v>
                </c:pt>
                <c:pt idx="7658">
                  <c:v>625.44999999999948</c:v>
                </c:pt>
                <c:pt idx="7659">
                  <c:v>618.52</c:v>
                </c:pt>
                <c:pt idx="7660">
                  <c:v>564.43999999999949</c:v>
                </c:pt>
                <c:pt idx="7661">
                  <c:v>685.56</c:v>
                </c:pt>
                <c:pt idx="7662">
                  <c:v>580.33999999999946</c:v>
                </c:pt>
                <c:pt idx="7663">
                  <c:v>592.22</c:v>
                </c:pt>
                <c:pt idx="7664">
                  <c:v>621</c:v>
                </c:pt>
                <c:pt idx="7665">
                  <c:v>605.71</c:v>
                </c:pt>
                <c:pt idx="7666">
                  <c:v>611.5</c:v>
                </c:pt>
                <c:pt idx="7667">
                  <c:v>549.83999999999946</c:v>
                </c:pt>
                <c:pt idx="7668">
                  <c:v>622.48</c:v>
                </c:pt>
                <c:pt idx="7669">
                  <c:v>605.44999999999948</c:v>
                </c:pt>
                <c:pt idx="7670">
                  <c:v>582.5</c:v>
                </c:pt>
                <c:pt idx="7671">
                  <c:v>650</c:v>
                </c:pt>
                <c:pt idx="7672">
                  <c:v>595.88</c:v>
                </c:pt>
                <c:pt idx="7673">
                  <c:v>583.26</c:v>
                </c:pt>
                <c:pt idx="7674">
                  <c:v>607.3599999999991</c:v>
                </c:pt>
                <c:pt idx="7675">
                  <c:v>549.09</c:v>
                </c:pt>
                <c:pt idx="7676">
                  <c:v>588.29000000000053</c:v>
                </c:pt>
                <c:pt idx="7677">
                  <c:v>560.91</c:v>
                </c:pt>
                <c:pt idx="7678">
                  <c:v>662.22</c:v>
                </c:pt>
                <c:pt idx="7679">
                  <c:v>604.52</c:v>
                </c:pt>
                <c:pt idx="7680">
                  <c:v>604</c:v>
                </c:pt>
                <c:pt idx="7681">
                  <c:v>536.41</c:v>
                </c:pt>
                <c:pt idx="7682">
                  <c:v>613.32999999999947</c:v>
                </c:pt>
                <c:pt idx="7683">
                  <c:v>640</c:v>
                </c:pt>
                <c:pt idx="7684">
                  <c:v>614.12</c:v>
                </c:pt>
                <c:pt idx="7685">
                  <c:v>645.23</c:v>
                </c:pt>
                <c:pt idx="7686">
                  <c:v>600</c:v>
                </c:pt>
                <c:pt idx="7687">
                  <c:v>636.81999999999948</c:v>
                </c:pt>
                <c:pt idx="7688">
                  <c:v>584</c:v>
                </c:pt>
                <c:pt idx="7689">
                  <c:v>643.80999999999949</c:v>
                </c:pt>
                <c:pt idx="7690">
                  <c:v>615</c:v>
                </c:pt>
                <c:pt idx="7691">
                  <c:v>608.73</c:v>
                </c:pt>
                <c:pt idx="7692">
                  <c:v>585.20000000000005</c:v>
                </c:pt>
                <c:pt idx="7693">
                  <c:v>562.22</c:v>
                </c:pt>
                <c:pt idx="7694">
                  <c:v>648</c:v>
                </c:pt>
                <c:pt idx="7695">
                  <c:v>595.48</c:v>
                </c:pt>
                <c:pt idx="7696">
                  <c:v>607.62</c:v>
                </c:pt>
                <c:pt idx="7697">
                  <c:v>630.79000000000053</c:v>
                </c:pt>
                <c:pt idx="7698">
                  <c:v>584.52</c:v>
                </c:pt>
                <c:pt idx="7699">
                  <c:v>657.69</c:v>
                </c:pt>
                <c:pt idx="7700">
                  <c:v>610.53</c:v>
                </c:pt>
                <c:pt idx="7701">
                  <c:v>593.64</c:v>
                </c:pt>
                <c:pt idx="7702">
                  <c:v>546.25</c:v>
                </c:pt>
                <c:pt idx="7703">
                  <c:v>586.09</c:v>
                </c:pt>
                <c:pt idx="7704">
                  <c:v>639.13</c:v>
                </c:pt>
                <c:pt idx="7705">
                  <c:v>605.55999999999949</c:v>
                </c:pt>
                <c:pt idx="7706">
                  <c:v>569.23</c:v>
                </c:pt>
                <c:pt idx="7707">
                  <c:v>641</c:v>
                </c:pt>
                <c:pt idx="7708">
                  <c:v>656.25</c:v>
                </c:pt>
                <c:pt idx="7709">
                  <c:v>600</c:v>
                </c:pt>
                <c:pt idx="7710">
                  <c:v>562.65</c:v>
                </c:pt>
                <c:pt idx="7711">
                  <c:v>605.44999999999948</c:v>
                </c:pt>
                <c:pt idx="7712">
                  <c:v>598.41999999999996</c:v>
                </c:pt>
                <c:pt idx="7713">
                  <c:v>644.43999999999949</c:v>
                </c:pt>
                <c:pt idx="7714">
                  <c:v>558.81999999999948</c:v>
                </c:pt>
                <c:pt idx="7715">
                  <c:v>623.38</c:v>
                </c:pt>
                <c:pt idx="7716">
                  <c:v>626.72</c:v>
                </c:pt>
                <c:pt idx="7717">
                  <c:v>558.45999999999947</c:v>
                </c:pt>
                <c:pt idx="7718">
                  <c:v>586.41</c:v>
                </c:pt>
                <c:pt idx="7719">
                  <c:v>626.76</c:v>
                </c:pt>
                <c:pt idx="7720">
                  <c:v>673.32999999999947</c:v>
                </c:pt>
                <c:pt idx="7721">
                  <c:v>619</c:v>
                </c:pt>
                <c:pt idx="7722">
                  <c:v>698.56</c:v>
                </c:pt>
                <c:pt idx="7723">
                  <c:v>594.88</c:v>
                </c:pt>
                <c:pt idx="7724">
                  <c:v>641.28000000000054</c:v>
                </c:pt>
                <c:pt idx="7725">
                  <c:v>610.63</c:v>
                </c:pt>
                <c:pt idx="7726">
                  <c:v>605</c:v>
                </c:pt>
                <c:pt idx="7727">
                  <c:v>569.32999999999947</c:v>
                </c:pt>
                <c:pt idx="7728">
                  <c:v>583.32999999999947</c:v>
                </c:pt>
                <c:pt idx="7729">
                  <c:v>626.3599999999991</c:v>
                </c:pt>
                <c:pt idx="7730">
                  <c:v>575</c:v>
                </c:pt>
                <c:pt idx="7731">
                  <c:v>585.71</c:v>
                </c:pt>
                <c:pt idx="7732">
                  <c:v>595.37</c:v>
                </c:pt>
                <c:pt idx="7733">
                  <c:v>640</c:v>
                </c:pt>
                <c:pt idx="7734">
                  <c:v>609.8599999999991</c:v>
                </c:pt>
                <c:pt idx="7735">
                  <c:v>558.66999999999996</c:v>
                </c:pt>
                <c:pt idx="7736">
                  <c:v>559.41</c:v>
                </c:pt>
                <c:pt idx="7737">
                  <c:v>601.47</c:v>
                </c:pt>
                <c:pt idx="7738">
                  <c:v>597.65</c:v>
                </c:pt>
                <c:pt idx="7739">
                  <c:v>602.82999999999947</c:v>
                </c:pt>
                <c:pt idx="7740">
                  <c:v>625</c:v>
                </c:pt>
                <c:pt idx="7741">
                  <c:v>573.91</c:v>
                </c:pt>
                <c:pt idx="7742">
                  <c:v>665.79000000000053</c:v>
                </c:pt>
                <c:pt idx="7743">
                  <c:v>582.73</c:v>
                </c:pt>
                <c:pt idx="7744">
                  <c:v>546.66999999999996</c:v>
                </c:pt>
                <c:pt idx="7745">
                  <c:v>645.29999999999995</c:v>
                </c:pt>
                <c:pt idx="7746">
                  <c:v>619.39</c:v>
                </c:pt>
                <c:pt idx="7747">
                  <c:v>612.22</c:v>
                </c:pt>
                <c:pt idx="7748">
                  <c:v>619.61</c:v>
                </c:pt>
                <c:pt idx="7749">
                  <c:v>562.63</c:v>
                </c:pt>
                <c:pt idx="7750">
                  <c:v>617.44999999999948</c:v>
                </c:pt>
                <c:pt idx="7751">
                  <c:v>563.64</c:v>
                </c:pt>
                <c:pt idx="7752">
                  <c:v>634.54999999999939</c:v>
                </c:pt>
                <c:pt idx="7753">
                  <c:v>575.24</c:v>
                </c:pt>
                <c:pt idx="7754">
                  <c:v>615</c:v>
                </c:pt>
                <c:pt idx="7755">
                  <c:v>600.34999999999911</c:v>
                </c:pt>
                <c:pt idx="7756">
                  <c:v>623.58000000000004</c:v>
                </c:pt>
                <c:pt idx="7757">
                  <c:v>653.32999999999947</c:v>
                </c:pt>
                <c:pt idx="7758">
                  <c:v>562.22</c:v>
                </c:pt>
                <c:pt idx="7759">
                  <c:v>618</c:v>
                </c:pt>
                <c:pt idx="7760">
                  <c:v>638.75</c:v>
                </c:pt>
                <c:pt idx="7761">
                  <c:v>567.27000000000055</c:v>
                </c:pt>
                <c:pt idx="7762">
                  <c:v>601.11</c:v>
                </c:pt>
                <c:pt idx="7763">
                  <c:v>634.54999999999939</c:v>
                </c:pt>
                <c:pt idx="7764">
                  <c:v>469.40999999999963</c:v>
                </c:pt>
                <c:pt idx="7765">
                  <c:v>592.73</c:v>
                </c:pt>
                <c:pt idx="7766">
                  <c:v>532.07000000000005</c:v>
                </c:pt>
                <c:pt idx="7767">
                  <c:v>653.64</c:v>
                </c:pt>
                <c:pt idx="7768">
                  <c:v>571.79000000000053</c:v>
                </c:pt>
                <c:pt idx="7769">
                  <c:v>603.51</c:v>
                </c:pt>
                <c:pt idx="7770">
                  <c:v>638.57000000000005</c:v>
                </c:pt>
                <c:pt idx="7771">
                  <c:v>624.62</c:v>
                </c:pt>
                <c:pt idx="7772">
                  <c:v>582.70000000000005</c:v>
                </c:pt>
                <c:pt idx="7773">
                  <c:v>641.66999999999996</c:v>
                </c:pt>
                <c:pt idx="7774">
                  <c:v>641.17999999999995</c:v>
                </c:pt>
                <c:pt idx="7775">
                  <c:v>580.91</c:v>
                </c:pt>
                <c:pt idx="7776">
                  <c:v>573.61</c:v>
                </c:pt>
                <c:pt idx="7777">
                  <c:v>555.69000000000005</c:v>
                </c:pt>
                <c:pt idx="7778">
                  <c:v>614.59</c:v>
                </c:pt>
                <c:pt idx="7779">
                  <c:v>612.5</c:v>
                </c:pt>
                <c:pt idx="7780">
                  <c:v>633.48</c:v>
                </c:pt>
                <c:pt idx="7781">
                  <c:v>604.49</c:v>
                </c:pt>
                <c:pt idx="7782">
                  <c:v>592.5</c:v>
                </c:pt>
                <c:pt idx="7783">
                  <c:v>580</c:v>
                </c:pt>
                <c:pt idx="7784">
                  <c:v>587.94999999999948</c:v>
                </c:pt>
                <c:pt idx="7785">
                  <c:v>607.27000000000055</c:v>
                </c:pt>
                <c:pt idx="7786">
                  <c:v>607.31999999999948</c:v>
                </c:pt>
                <c:pt idx="7787">
                  <c:v>592.11</c:v>
                </c:pt>
                <c:pt idx="7788">
                  <c:v>540.74</c:v>
                </c:pt>
                <c:pt idx="7789">
                  <c:v>653.14</c:v>
                </c:pt>
                <c:pt idx="7790">
                  <c:v>655.3599999999991</c:v>
                </c:pt>
                <c:pt idx="7791">
                  <c:v>584.24</c:v>
                </c:pt>
                <c:pt idx="7792">
                  <c:v>608.75</c:v>
                </c:pt>
                <c:pt idx="7793">
                  <c:v>635.29000000000053</c:v>
                </c:pt>
                <c:pt idx="7794">
                  <c:v>594.66999999999996</c:v>
                </c:pt>
                <c:pt idx="7795">
                  <c:v>602.22</c:v>
                </c:pt>
                <c:pt idx="7796">
                  <c:v>623.16</c:v>
                </c:pt>
                <c:pt idx="7797">
                  <c:v>571.42999999999938</c:v>
                </c:pt>
                <c:pt idx="7798">
                  <c:v>611.42999999999938</c:v>
                </c:pt>
                <c:pt idx="7799">
                  <c:v>621.9</c:v>
                </c:pt>
                <c:pt idx="7800">
                  <c:v>576.66999999999996</c:v>
                </c:pt>
                <c:pt idx="7801">
                  <c:v>582.73</c:v>
                </c:pt>
                <c:pt idx="7802">
                  <c:v>626.95999999999947</c:v>
                </c:pt>
                <c:pt idx="7803">
                  <c:v>578.75</c:v>
                </c:pt>
                <c:pt idx="7804">
                  <c:v>598.04999999999939</c:v>
                </c:pt>
                <c:pt idx="7805">
                  <c:v>556.3599999999991</c:v>
                </c:pt>
                <c:pt idx="7806">
                  <c:v>676.92</c:v>
                </c:pt>
                <c:pt idx="7807">
                  <c:v>621.04999999999939</c:v>
                </c:pt>
                <c:pt idx="7808">
                  <c:v>589.8599999999991</c:v>
                </c:pt>
                <c:pt idx="7809">
                  <c:v>632.77000000000055</c:v>
                </c:pt>
                <c:pt idx="7810">
                  <c:v>584.29000000000053</c:v>
                </c:pt>
                <c:pt idx="7811">
                  <c:v>654.78000000000054</c:v>
                </c:pt>
                <c:pt idx="7812">
                  <c:v>571.16</c:v>
                </c:pt>
                <c:pt idx="7813">
                  <c:v>585.58000000000004</c:v>
                </c:pt>
                <c:pt idx="7814">
                  <c:v>605.07000000000005</c:v>
                </c:pt>
                <c:pt idx="7815">
                  <c:v>484</c:v>
                </c:pt>
                <c:pt idx="7816">
                  <c:v>562.5</c:v>
                </c:pt>
                <c:pt idx="7817">
                  <c:v>598.04</c:v>
                </c:pt>
                <c:pt idx="7818">
                  <c:v>583.32999999999947</c:v>
                </c:pt>
                <c:pt idx="7819">
                  <c:v>606.47</c:v>
                </c:pt>
                <c:pt idx="7820">
                  <c:v>630.79999999999995</c:v>
                </c:pt>
                <c:pt idx="7821">
                  <c:v>627.62</c:v>
                </c:pt>
                <c:pt idx="7822">
                  <c:v>639.52</c:v>
                </c:pt>
                <c:pt idx="7823">
                  <c:v>518.57000000000005</c:v>
                </c:pt>
                <c:pt idx="7824">
                  <c:v>568.05999999999949</c:v>
                </c:pt>
                <c:pt idx="7825">
                  <c:v>656.67000000000053</c:v>
                </c:pt>
                <c:pt idx="7826">
                  <c:v>601.66999999999996</c:v>
                </c:pt>
                <c:pt idx="7827">
                  <c:v>644</c:v>
                </c:pt>
                <c:pt idx="7828">
                  <c:v>612.97</c:v>
                </c:pt>
                <c:pt idx="7829">
                  <c:v>600</c:v>
                </c:pt>
                <c:pt idx="7830">
                  <c:v>584.21</c:v>
                </c:pt>
                <c:pt idx="7831">
                  <c:v>545.71</c:v>
                </c:pt>
                <c:pt idx="7832">
                  <c:v>552</c:v>
                </c:pt>
                <c:pt idx="7833">
                  <c:v>606.09</c:v>
                </c:pt>
                <c:pt idx="7834">
                  <c:v>610</c:v>
                </c:pt>
                <c:pt idx="7835">
                  <c:v>616</c:v>
                </c:pt>
                <c:pt idx="7836">
                  <c:v>646.4</c:v>
                </c:pt>
                <c:pt idx="7837">
                  <c:v>681.81999999999948</c:v>
                </c:pt>
                <c:pt idx="7838">
                  <c:v>584</c:v>
                </c:pt>
                <c:pt idx="7839">
                  <c:v>580</c:v>
                </c:pt>
                <c:pt idx="7840">
                  <c:v>576.28000000000054</c:v>
                </c:pt>
                <c:pt idx="7841">
                  <c:v>579.23</c:v>
                </c:pt>
                <c:pt idx="7842">
                  <c:v>607.11</c:v>
                </c:pt>
                <c:pt idx="7843">
                  <c:v>641.29000000000053</c:v>
                </c:pt>
                <c:pt idx="7844">
                  <c:v>562</c:v>
                </c:pt>
                <c:pt idx="7845">
                  <c:v>538.57000000000005</c:v>
                </c:pt>
                <c:pt idx="7846">
                  <c:v>575.55999999999949</c:v>
                </c:pt>
                <c:pt idx="7847">
                  <c:v>624.5</c:v>
                </c:pt>
                <c:pt idx="7848">
                  <c:v>619.13</c:v>
                </c:pt>
                <c:pt idx="7849">
                  <c:v>545.80999999999949</c:v>
                </c:pt>
                <c:pt idx="7850">
                  <c:v>655</c:v>
                </c:pt>
                <c:pt idx="7851">
                  <c:v>600</c:v>
                </c:pt>
                <c:pt idx="7852">
                  <c:v>649.66</c:v>
                </c:pt>
                <c:pt idx="7853">
                  <c:v>604.88</c:v>
                </c:pt>
                <c:pt idx="7854">
                  <c:v>582.8599999999991</c:v>
                </c:pt>
                <c:pt idx="7855">
                  <c:v>602.16</c:v>
                </c:pt>
                <c:pt idx="7856">
                  <c:v>620</c:v>
                </c:pt>
                <c:pt idx="7857">
                  <c:v>558.45999999999947</c:v>
                </c:pt>
                <c:pt idx="7858">
                  <c:v>644.29000000000053</c:v>
                </c:pt>
                <c:pt idx="7859">
                  <c:v>585.32999999999947</c:v>
                </c:pt>
                <c:pt idx="7860">
                  <c:v>613.5</c:v>
                </c:pt>
                <c:pt idx="7861">
                  <c:v>613.32999999999947</c:v>
                </c:pt>
                <c:pt idx="7862">
                  <c:v>609.09</c:v>
                </c:pt>
                <c:pt idx="7863">
                  <c:v>590.82999999999947</c:v>
                </c:pt>
                <c:pt idx="7864">
                  <c:v>616</c:v>
                </c:pt>
                <c:pt idx="7865">
                  <c:v>548</c:v>
                </c:pt>
                <c:pt idx="7866">
                  <c:v>578.17999999999995</c:v>
                </c:pt>
                <c:pt idx="7867">
                  <c:v>597.69000000000005</c:v>
                </c:pt>
                <c:pt idx="7868">
                  <c:v>602.22</c:v>
                </c:pt>
                <c:pt idx="7869">
                  <c:v>617.42999999999938</c:v>
                </c:pt>
                <c:pt idx="7870">
                  <c:v>590</c:v>
                </c:pt>
                <c:pt idx="7871">
                  <c:v>628.52</c:v>
                </c:pt>
                <c:pt idx="7872">
                  <c:v>559.26</c:v>
                </c:pt>
                <c:pt idx="7873">
                  <c:v>578</c:v>
                </c:pt>
                <c:pt idx="7874">
                  <c:v>606.66999999999996</c:v>
                </c:pt>
                <c:pt idx="7875">
                  <c:v>603.13</c:v>
                </c:pt>
                <c:pt idx="7876">
                  <c:v>655.09</c:v>
                </c:pt>
                <c:pt idx="7877">
                  <c:v>610</c:v>
                </c:pt>
                <c:pt idx="7878">
                  <c:v>522.8599999999991</c:v>
                </c:pt>
                <c:pt idx="7879">
                  <c:v>610.77000000000055</c:v>
                </c:pt>
                <c:pt idx="7880">
                  <c:v>566.25</c:v>
                </c:pt>
                <c:pt idx="7881">
                  <c:v>566.66999999999996</c:v>
                </c:pt>
                <c:pt idx="7882">
                  <c:v>520</c:v>
                </c:pt>
                <c:pt idx="7883">
                  <c:v>588</c:v>
                </c:pt>
                <c:pt idx="7884">
                  <c:v>648.17999999999995</c:v>
                </c:pt>
                <c:pt idx="7885">
                  <c:v>573.32999999999947</c:v>
                </c:pt>
                <c:pt idx="7886">
                  <c:v>572.8599999999991</c:v>
                </c:pt>
                <c:pt idx="7887">
                  <c:v>638</c:v>
                </c:pt>
                <c:pt idx="7888">
                  <c:v>602.22</c:v>
                </c:pt>
                <c:pt idx="7889">
                  <c:v>596</c:v>
                </c:pt>
                <c:pt idx="7890">
                  <c:v>633.17999999999995</c:v>
                </c:pt>
                <c:pt idx="7891">
                  <c:v>610.24</c:v>
                </c:pt>
                <c:pt idx="7892">
                  <c:v>615.65</c:v>
                </c:pt>
                <c:pt idx="7893">
                  <c:v>660.53</c:v>
                </c:pt>
                <c:pt idx="7894">
                  <c:v>589.23</c:v>
                </c:pt>
                <c:pt idx="7895">
                  <c:v>620</c:v>
                </c:pt>
                <c:pt idx="7896">
                  <c:v>530.91</c:v>
                </c:pt>
                <c:pt idx="7897">
                  <c:v>581.29999999999995</c:v>
                </c:pt>
                <c:pt idx="7898">
                  <c:v>501.4299999999995</c:v>
                </c:pt>
                <c:pt idx="7899">
                  <c:v>648.28000000000054</c:v>
                </c:pt>
                <c:pt idx="7900">
                  <c:v>616.3599999999991</c:v>
                </c:pt>
                <c:pt idx="7901">
                  <c:v>614.30999999999949</c:v>
                </c:pt>
                <c:pt idx="7902">
                  <c:v>658.24</c:v>
                </c:pt>
                <c:pt idx="7903">
                  <c:v>600.79999999999995</c:v>
                </c:pt>
                <c:pt idx="7904">
                  <c:v>681.13</c:v>
                </c:pt>
                <c:pt idx="7905">
                  <c:v>592.22</c:v>
                </c:pt>
                <c:pt idx="7906">
                  <c:v>624</c:v>
                </c:pt>
                <c:pt idx="7907">
                  <c:v>636.25</c:v>
                </c:pt>
                <c:pt idx="7908">
                  <c:v>611.29999999999995</c:v>
                </c:pt>
                <c:pt idx="7909">
                  <c:v>629.74</c:v>
                </c:pt>
                <c:pt idx="7910">
                  <c:v>604.34999999999911</c:v>
                </c:pt>
                <c:pt idx="7911">
                  <c:v>546.25</c:v>
                </c:pt>
                <c:pt idx="7912">
                  <c:v>576.15</c:v>
                </c:pt>
                <c:pt idx="7913">
                  <c:v>633.91</c:v>
                </c:pt>
                <c:pt idx="7914">
                  <c:v>569.57000000000005</c:v>
                </c:pt>
                <c:pt idx="7915">
                  <c:v>617.78000000000054</c:v>
                </c:pt>
                <c:pt idx="7916">
                  <c:v>592.73</c:v>
                </c:pt>
                <c:pt idx="7917">
                  <c:v>630</c:v>
                </c:pt>
                <c:pt idx="7918">
                  <c:v>612</c:v>
                </c:pt>
                <c:pt idx="7919">
                  <c:v>579.48</c:v>
                </c:pt>
                <c:pt idx="7920">
                  <c:v>594.54999999999939</c:v>
                </c:pt>
                <c:pt idx="7921">
                  <c:v>675.56</c:v>
                </c:pt>
                <c:pt idx="7922">
                  <c:v>600.66999999999996</c:v>
                </c:pt>
                <c:pt idx="7923">
                  <c:v>636.55999999999949</c:v>
                </c:pt>
                <c:pt idx="7924">
                  <c:v>655.43999999999949</c:v>
                </c:pt>
                <c:pt idx="7925">
                  <c:v>665.31</c:v>
                </c:pt>
                <c:pt idx="7926">
                  <c:v>630.24</c:v>
                </c:pt>
                <c:pt idx="7927">
                  <c:v>584.14</c:v>
                </c:pt>
                <c:pt idx="7928">
                  <c:v>586.66999999999996</c:v>
                </c:pt>
                <c:pt idx="7929">
                  <c:v>594.71</c:v>
                </c:pt>
                <c:pt idx="7930">
                  <c:v>561.42999999999938</c:v>
                </c:pt>
                <c:pt idx="7931">
                  <c:v>597.02</c:v>
                </c:pt>
                <c:pt idx="7932">
                  <c:v>614.66999999999996</c:v>
                </c:pt>
                <c:pt idx="7933">
                  <c:v>630.59</c:v>
                </c:pt>
                <c:pt idx="7934">
                  <c:v>632</c:v>
                </c:pt>
                <c:pt idx="7935">
                  <c:v>607</c:v>
                </c:pt>
                <c:pt idx="7936">
                  <c:v>592</c:v>
                </c:pt>
                <c:pt idx="7937">
                  <c:v>622.8599999999991</c:v>
                </c:pt>
                <c:pt idx="7938">
                  <c:v>586.49</c:v>
                </c:pt>
                <c:pt idx="7939">
                  <c:v>614.91999999999996</c:v>
                </c:pt>
                <c:pt idx="7940">
                  <c:v>582.11</c:v>
                </c:pt>
                <c:pt idx="7941">
                  <c:v>584.62</c:v>
                </c:pt>
                <c:pt idx="7942">
                  <c:v>614.74</c:v>
                </c:pt>
                <c:pt idx="7943">
                  <c:v>579.23</c:v>
                </c:pt>
                <c:pt idx="7944">
                  <c:v>581.71</c:v>
                </c:pt>
                <c:pt idx="7945">
                  <c:v>603.53</c:v>
                </c:pt>
                <c:pt idx="7946">
                  <c:v>604.71</c:v>
                </c:pt>
                <c:pt idx="7947">
                  <c:v>585.41999999999996</c:v>
                </c:pt>
                <c:pt idx="7948">
                  <c:v>610.58000000000004</c:v>
                </c:pt>
                <c:pt idx="7949">
                  <c:v>615.63</c:v>
                </c:pt>
                <c:pt idx="7950">
                  <c:v>646.49</c:v>
                </c:pt>
                <c:pt idx="7951">
                  <c:v>660.81999999999948</c:v>
                </c:pt>
                <c:pt idx="7952">
                  <c:v>589.05999999999949</c:v>
                </c:pt>
                <c:pt idx="7953">
                  <c:v>623.5</c:v>
                </c:pt>
                <c:pt idx="7954">
                  <c:v>593.79000000000053</c:v>
                </c:pt>
                <c:pt idx="7955">
                  <c:v>597.58000000000004</c:v>
                </c:pt>
                <c:pt idx="7956">
                  <c:v>584.65</c:v>
                </c:pt>
                <c:pt idx="7957">
                  <c:v>519.42999999999938</c:v>
                </c:pt>
                <c:pt idx="7958">
                  <c:v>560</c:v>
                </c:pt>
                <c:pt idx="7959">
                  <c:v>628</c:v>
                </c:pt>
                <c:pt idx="7960">
                  <c:v>651.81999999999948</c:v>
                </c:pt>
                <c:pt idx="7961">
                  <c:v>544</c:v>
                </c:pt>
                <c:pt idx="7962">
                  <c:v>541.42999999999938</c:v>
                </c:pt>
                <c:pt idx="7963">
                  <c:v>629.54999999999939</c:v>
                </c:pt>
                <c:pt idx="7964">
                  <c:v>619.13</c:v>
                </c:pt>
                <c:pt idx="7965">
                  <c:v>591.29999999999995</c:v>
                </c:pt>
                <c:pt idx="7966">
                  <c:v>569.43999999999949</c:v>
                </c:pt>
                <c:pt idx="7967">
                  <c:v>634.48</c:v>
                </c:pt>
                <c:pt idx="7968">
                  <c:v>637.14</c:v>
                </c:pt>
                <c:pt idx="7969">
                  <c:v>602.22</c:v>
                </c:pt>
                <c:pt idx="7970">
                  <c:v>600.74</c:v>
                </c:pt>
                <c:pt idx="7971">
                  <c:v>558.22</c:v>
                </c:pt>
                <c:pt idx="7972">
                  <c:v>554.6</c:v>
                </c:pt>
                <c:pt idx="7973">
                  <c:v>511.4299999999995</c:v>
                </c:pt>
                <c:pt idx="7974">
                  <c:v>616.57000000000005</c:v>
                </c:pt>
                <c:pt idx="7975">
                  <c:v>583.53</c:v>
                </c:pt>
                <c:pt idx="7976">
                  <c:v>639.31999999999948</c:v>
                </c:pt>
                <c:pt idx="7977">
                  <c:v>634.54999999999939</c:v>
                </c:pt>
                <c:pt idx="7978">
                  <c:v>610.71</c:v>
                </c:pt>
                <c:pt idx="7979">
                  <c:v>619.04999999999939</c:v>
                </c:pt>
                <c:pt idx="7980">
                  <c:v>561.11</c:v>
                </c:pt>
                <c:pt idx="7981">
                  <c:v>616</c:v>
                </c:pt>
                <c:pt idx="7982">
                  <c:v>568.71</c:v>
                </c:pt>
                <c:pt idx="7983">
                  <c:v>580.92999999999938</c:v>
                </c:pt>
                <c:pt idx="7984">
                  <c:v>598.62</c:v>
                </c:pt>
                <c:pt idx="7985">
                  <c:v>511.11</c:v>
                </c:pt>
                <c:pt idx="7986">
                  <c:v>612.63</c:v>
                </c:pt>
                <c:pt idx="7987">
                  <c:v>562.11</c:v>
                </c:pt>
                <c:pt idx="7988">
                  <c:v>610</c:v>
                </c:pt>
                <c:pt idx="7989">
                  <c:v>559.04999999999939</c:v>
                </c:pt>
                <c:pt idx="7990">
                  <c:v>585.71</c:v>
                </c:pt>
                <c:pt idx="7991">
                  <c:v>568.17999999999995</c:v>
                </c:pt>
                <c:pt idx="7992">
                  <c:v>599.26</c:v>
                </c:pt>
                <c:pt idx="7993">
                  <c:v>544.71</c:v>
                </c:pt>
                <c:pt idx="7994">
                  <c:v>580.69000000000005</c:v>
                </c:pt>
                <c:pt idx="7995">
                  <c:v>673.44999999999948</c:v>
                </c:pt>
                <c:pt idx="7996">
                  <c:v>616.25</c:v>
                </c:pt>
                <c:pt idx="7997">
                  <c:v>586.31999999999948</c:v>
                </c:pt>
                <c:pt idx="7998">
                  <c:v>592.73</c:v>
                </c:pt>
                <c:pt idx="7999">
                  <c:v>604.17999999999995</c:v>
                </c:pt>
                <c:pt idx="8000">
                  <c:v>567.65</c:v>
                </c:pt>
                <c:pt idx="8001">
                  <c:v>593.84999999999911</c:v>
                </c:pt>
                <c:pt idx="8002">
                  <c:v>593.41</c:v>
                </c:pt>
                <c:pt idx="8003">
                  <c:v>581.51</c:v>
                </c:pt>
                <c:pt idx="8004">
                  <c:v>565.19000000000005</c:v>
                </c:pt>
                <c:pt idx="8005">
                  <c:v>582.22</c:v>
                </c:pt>
                <c:pt idx="8006">
                  <c:v>636.91999999999996</c:v>
                </c:pt>
                <c:pt idx="8007">
                  <c:v>574.75</c:v>
                </c:pt>
                <c:pt idx="8008">
                  <c:v>594.12</c:v>
                </c:pt>
                <c:pt idx="8009">
                  <c:v>618.66999999999996</c:v>
                </c:pt>
                <c:pt idx="8010">
                  <c:v>620.77000000000055</c:v>
                </c:pt>
                <c:pt idx="8011">
                  <c:v>536.66999999999996</c:v>
                </c:pt>
                <c:pt idx="8012">
                  <c:v>634.03</c:v>
                </c:pt>
                <c:pt idx="8013">
                  <c:v>640.42999999999938</c:v>
                </c:pt>
                <c:pt idx="8014">
                  <c:v>578.89</c:v>
                </c:pt>
                <c:pt idx="8015">
                  <c:v>518.66999999999996</c:v>
                </c:pt>
                <c:pt idx="8016">
                  <c:v>585.88</c:v>
                </c:pt>
                <c:pt idx="8017">
                  <c:v>611.28000000000054</c:v>
                </c:pt>
                <c:pt idx="8018">
                  <c:v>537.24</c:v>
                </c:pt>
                <c:pt idx="8019">
                  <c:v>513.32999999999947</c:v>
                </c:pt>
                <c:pt idx="8020">
                  <c:v>590</c:v>
                </c:pt>
                <c:pt idx="8021">
                  <c:v>642.4</c:v>
                </c:pt>
                <c:pt idx="8022">
                  <c:v>623</c:v>
                </c:pt>
                <c:pt idx="8023">
                  <c:v>658</c:v>
                </c:pt>
                <c:pt idx="8024">
                  <c:v>553.70000000000005</c:v>
                </c:pt>
                <c:pt idx="8025">
                  <c:v>600</c:v>
                </c:pt>
                <c:pt idx="8026">
                  <c:v>667.74</c:v>
                </c:pt>
                <c:pt idx="8027">
                  <c:v>524</c:v>
                </c:pt>
                <c:pt idx="8028">
                  <c:v>574</c:v>
                </c:pt>
                <c:pt idx="8029">
                  <c:v>580</c:v>
                </c:pt>
                <c:pt idx="8030">
                  <c:v>564</c:v>
                </c:pt>
                <c:pt idx="8031">
                  <c:v>549.32999999999947</c:v>
                </c:pt>
                <c:pt idx="8032">
                  <c:v>613.32999999999947</c:v>
                </c:pt>
                <c:pt idx="8033">
                  <c:v>591.38</c:v>
                </c:pt>
                <c:pt idx="8034">
                  <c:v>600.3599999999991</c:v>
                </c:pt>
                <c:pt idx="8035">
                  <c:v>641.6</c:v>
                </c:pt>
                <c:pt idx="8036">
                  <c:v>576.3599999999991</c:v>
                </c:pt>
                <c:pt idx="8037">
                  <c:v>643.70000000000005</c:v>
                </c:pt>
                <c:pt idx="8038">
                  <c:v>604.71</c:v>
                </c:pt>
                <c:pt idx="8039">
                  <c:v>622.4</c:v>
                </c:pt>
                <c:pt idx="8040">
                  <c:v>596.47</c:v>
                </c:pt>
                <c:pt idx="8041">
                  <c:v>553.79000000000053</c:v>
                </c:pt>
                <c:pt idx="8042">
                  <c:v>591.29999999999995</c:v>
                </c:pt>
                <c:pt idx="8043">
                  <c:v>636</c:v>
                </c:pt>
                <c:pt idx="8044">
                  <c:v>620.39</c:v>
                </c:pt>
                <c:pt idx="8045">
                  <c:v>594.29000000000053</c:v>
                </c:pt>
                <c:pt idx="8046">
                  <c:v>620.91</c:v>
                </c:pt>
                <c:pt idx="8047">
                  <c:v>607.03</c:v>
                </c:pt>
                <c:pt idx="8048">
                  <c:v>584.83999999999946</c:v>
                </c:pt>
                <c:pt idx="8049">
                  <c:v>610.38</c:v>
                </c:pt>
                <c:pt idx="8050">
                  <c:v>571.84999999999911</c:v>
                </c:pt>
                <c:pt idx="8051">
                  <c:v>544.79999999999995</c:v>
                </c:pt>
                <c:pt idx="8052">
                  <c:v>613.93999999999949</c:v>
                </c:pt>
                <c:pt idx="8053">
                  <c:v>678.1</c:v>
                </c:pt>
                <c:pt idx="8054">
                  <c:v>712.93999999999949</c:v>
                </c:pt>
                <c:pt idx="8055">
                  <c:v>620.74</c:v>
                </c:pt>
                <c:pt idx="8056">
                  <c:v>611.29999999999995</c:v>
                </c:pt>
                <c:pt idx="8057">
                  <c:v>552.15</c:v>
                </c:pt>
                <c:pt idx="8058">
                  <c:v>554</c:v>
                </c:pt>
                <c:pt idx="8059">
                  <c:v>590.42999999999938</c:v>
                </c:pt>
                <c:pt idx="8060">
                  <c:v>603.80999999999949</c:v>
                </c:pt>
                <c:pt idx="8061">
                  <c:v>587.05999999999949</c:v>
                </c:pt>
                <c:pt idx="8062">
                  <c:v>614.80999999999949</c:v>
                </c:pt>
                <c:pt idx="8063">
                  <c:v>660.63</c:v>
                </c:pt>
                <c:pt idx="8064">
                  <c:v>549.32999999999947</c:v>
                </c:pt>
                <c:pt idx="8065">
                  <c:v>583.4</c:v>
                </c:pt>
                <c:pt idx="8066">
                  <c:v>621.83999999999946</c:v>
                </c:pt>
                <c:pt idx="8067">
                  <c:v>611.94999999999948</c:v>
                </c:pt>
                <c:pt idx="8068">
                  <c:v>606.95999999999947</c:v>
                </c:pt>
                <c:pt idx="8069">
                  <c:v>610</c:v>
                </c:pt>
                <c:pt idx="8070">
                  <c:v>594.54999999999939</c:v>
                </c:pt>
                <c:pt idx="8071">
                  <c:v>621.17999999999995</c:v>
                </c:pt>
                <c:pt idx="8072">
                  <c:v>653.54999999999939</c:v>
                </c:pt>
                <c:pt idx="8073">
                  <c:v>578.29000000000053</c:v>
                </c:pt>
                <c:pt idx="8074">
                  <c:v>592.88</c:v>
                </c:pt>
                <c:pt idx="8075">
                  <c:v>531.88</c:v>
                </c:pt>
                <c:pt idx="8076">
                  <c:v>578.26</c:v>
                </c:pt>
                <c:pt idx="8077">
                  <c:v>593.91</c:v>
                </c:pt>
                <c:pt idx="8078">
                  <c:v>638.66999999999996</c:v>
                </c:pt>
                <c:pt idx="8079">
                  <c:v>530</c:v>
                </c:pt>
                <c:pt idx="8080">
                  <c:v>583.04</c:v>
                </c:pt>
                <c:pt idx="8081">
                  <c:v>607.5</c:v>
                </c:pt>
                <c:pt idx="8082">
                  <c:v>598.89</c:v>
                </c:pt>
                <c:pt idx="8083">
                  <c:v>628.34999999999911</c:v>
                </c:pt>
                <c:pt idx="8084">
                  <c:v>646.79999999999995</c:v>
                </c:pt>
                <c:pt idx="8085">
                  <c:v>561</c:v>
                </c:pt>
                <c:pt idx="8086">
                  <c:v>623.78000000000054</c:v>
                </c:pt>
                <c:pt idx="8087">
                  <c:v>578.87</c:v>
                </c:pt>
                <c:pt idx="8088">
                  <c:v>597.14</c:v>
                </c:pt>
                <c:pt idx="8089">
                  <c:v>642.93999999999949</c:v>
                </c:pt>
                <c:pt idx="8090">
                  <c:v>599.19000000000005</c:v>
                </c:pt>
                <c:pt idx="8091">
                  <c:v>600.63</c:v>
                </c:pt>
                <c:pt idx="8092">
                  <c:v>584.88</c:v>
                </c:pt>
                <c:pt idx="8093">
                  <c:v>597.89</c:v>
                </c:pt>
                <c:pt idx="8094">
                  <c:v>571.11</c:v>
                </c:pt>
                <c:pt idx="8095">
                  <c:v>631.20000000000005</c:v>
                </c:pt>
                <c:pt idx="8096">
                  <c:v>584.52</c:v>
                </c:pt>
                <c:pt idx="8097">
                  <c:v>657.3599999999991</c:v>
                </c:pt>
                <c:pt idx="8098">
                  <c:v>587.54999999999939</c:v>
                </c:pt>
                <c:pt idx="8099">
                  <c:v>591.63</c:v>
                </c:pt>
                <c:pt idx="8100">
                  <c:v>670.59</c:v>
                </c:pt>
                <c:pt idx="8101">
                  <c:v>653.22</c:v>
                </c:pt>
                <c:pt idx="8102">
                  <c:v>577.32999999999947</c:v>
                </c:pt>
                <c:pt idx="8103">
                  <c:v>631.25</c:v>
                </c:pt>
                <c:pt idx="8104">
                  <c:v>619.09</c:v>
                </c:pt>
                <c:pt idx="8105">
                  <c:v>562.65</c:v>
                </c:pt>
                <c:pt idx="8106">
                  <c:v>567.54999999999939</c:v>
                </c:pt>
                <c:pt idx="8107">
                  <c:v>611.76</c:v>
                </c:pt>
                <c:pt idx="8108">
                  <c:v>645.79000000000053</c:v>
                </c:pt>
                <c:pt idx="8109">
                  <c:v>562.34999999999911</c:v>
                </c:pt>
                <c:pt idx="8110">
                  <c:v>617.32999999999947</c:v>
                </c:pt>
                <c:pt idx="8111">
                  <c:v>615.38</c:v>
                </c:pt>
                <c:pt idx="8112">
                  <c:v>589.23</c:v>
                </c:pt>
                <c:pt idx="8113">
                  <c:v>551.29999999999995</c:v>
                </c:pt>
                <c:pt idx="8114">
                  <c:v>613.78000000000054</c:v>
                </c:pt>
                <c:pt idx="8115">
                  <c:v>601.17999999999995</c:v>
                </c:pt>
                <c:pt idx="8116">
                  <c:v>581.75</c:v>
                </c:pt>
                <c:pt idx="8117">
                  <c:v>610.19000000000005</c:v>
                </c:pt>
                <c:pt idx="8118">
                  <c:v>650</c:v>
                </c:pt>
                <c:pt idx="8119">
                  <c:v>591.42999999999938</c:v>
                </c:pt>
                <c:pt idx="8120">
                  <c:v>540.82999999999947</c:v>
                </c:pt>
                <c:pt idx="8121">
                  <c:v>598.94999999999948</c:v>
                </c:pt>
                <c:pt idx="8122">
                  <c:v>611.03</c:v>
                </c:pt>
                <c:pt idx="8123">
                  <c:v>638.66999999999996</c:v>
                </c:pt>
                <c:pt idx="8124">
                  <c:v>547.59</c:v>
                </c:pt>
                <c:pt idx="8125">
                  <c:v>591.31999999999948</c:v>
                </c:pt>
                <c:pt idx="8126">
                  <c:v>632.5</c:v>
                </c:pt>
                <c:pt idx="8127">
                  <c:v>587.69000000000005</c:v>
                </c:pt>
                <c:pt idx="8128">
                  <c:v>560</c:v>
                </c:pt>
                <c:pt idx="8129">
                  <c:v>620.34999999999911</c:v>
                </c:pt>
                <c:pt idx="8130">
                  <c:v>594.23</c:v>
                </c:pt>
                <c:pt idx="8131">
                  <c:v>604.59</c:v>
                </c:pt>
                <c:pt idx="8132">
                  <c:v>602.5</c:v>
                </c:pt>
                <c:pt idx="8133">
                  <c:v>577.6</c:v>
                </c:pt>
                <c:pt idx="8134">
                  <c:v>561.32999999999947</c:v>
                </c:pt>
                <c:pt idx="8135">
                  <c:v>657</c:v>
                </c:pt>
                <c:pt idx="8136">
                  <c:v>632.8599999999991</c:v>
                </c:pt>
                <c:pt idx="8137">
                  <c:v>629.09</c:v>
                </c:pt>
                <c:pt idx="8138">
                  <c:v>610.91</c:v>
                </c:pt>
                <c:pt idx="8139">
                  <c:v>561.32999999999947</c:v>
                </c:pt>
                <c:pt idx="8140">
                  <c:v>495.38</c:v>
                </c:pt>
                <c:pt idx="8141">
                  <c:v>631.84999999999911</c:v>
                </c:pt>
                <c:pt idx="8142">
                  <c:v>623.59</c:v>
                </c:pt>
                <c:pt idx="8143">
                  <c:v>521.17999999999995</c:v>
                </c:pt>
                <c:pt idx="8144">
                  <c:v>604.62</c:v>
                </c:pt>
                <c:pt idx="8145">
                  <c:v>605.6</c:v>
                </c:pt>
                <c:pt idx="8146">
                  <c:v>613.6</c:v>
                </c:pt>
                <c:pt idx="8147">
                  <c:v>542.61</c:v>
                </c:pt>
                <c:pt idx="8148">
                  <c:v>592.30999999999949</c:v>
                </c:pt>
                <c:pt idx="8149">
                  <c:v>584.76</c:v>
                </c:pt>
                <c:pt idx="8150">
                  <c:v>602.4</c:v>
                </c:pt>
                <c:pt idx="8151">
                  <c:v>583.80999999999949</c:v>
                </c:pt>
                <c:pt idx="8152">
                  <c:v>636.41</c:v>
                </c:pt>
                <c:pt idx="8153">
                  <c:v>602.16</c:v>
                </c:pt>
                <c:pt idx="8154">
                  <c:v>616.47</c:v>
                </c:pt>
                <c:pt idx="8155">
                  <c:v>632.93999999999949</c:v>
                </c:pt>
                <c:pt idx="8156">
                  <c:v>594.29000000000053</c:v>
                </c:pt>
                <c:pt idx="8157">
                  <c:v>534.48</c:v>
                </c:pt>
                <c:pt idx="8158">
                  <c:v>580.30999999999949</c:v>
                </c:pt>
                <c:pt idx="8159">
                  <c:v>631.76</c:v>
                </c:pt>
                <c:pt idx="8160">
                  <c:v>593.32999999999947</c:v>
                </c:pt>
                <c:pt idx="8161">
                  <c:v>532</c:v>
                </c:pt>
                <c:pt idx="8162">
                  <c:v>657.89</c:v>
                </c:pt>
                <c:pt idx="8163">
                  <c:v>534.54999999999939</c:v>
                </c:pt>
                <c:pt idx="8164">
                  <c:v>536</c:v>
                </c:pt>
                <c:pt idx="8165">
                  <c:v>553.32999999999947</c:v>
                </c:pt>
                <c:pt idx="8166">
                  <c:v>597.14</c:v>
                </c:pt>
                <c:pt idx="8167">
                  <c:v>603.84999999999911</c:v>
                </c:pt>
                <c:pt idx="8168">
                  <c:v>603.32999999999947</c:v>
                </c:pt>
                <c:pt idx="8169">
                  <c:v>641.81999999999948</c:v>
                </c:pt>
                <c:pt idx="8170">
                  <c:v>525.71</c:v>
                </c:pt>
                <c:pt idx="8171">
                  <c:v>594.48</c:v>
                </c:pt>
                <c:pt idx="8172">
                  <c:v>558.81999999999948</c:v>
                </c:pt>
                <c:pt idx="8173">
                  <c:v>587.55999999999949</c:v>
                </c:pt>
                <c:pt idx="8174">
                  <c:v>590</c:v>
                </c:pt>
                <c:pt idx="8175">
                  <c:v>621.21</c:v>
                </c:pt>
                <c:pt idx="8176">
                  <c:v>617.14</c:v>
                </c:pt>
                <c:pt idx="8177">
                  <c:v>583.75</c:v>
                </c:pt>
                <c:pt idx="8178">
                  <c:v>573.01</c:v>
                </c:pt>
                <c:pt idx="8179">
                  <c:v>622.5</c:v>
                </c:pt>
                <c:pt idx="8180">
                  <c:v>634</c:v>
                </c:pt>
                <c:pt idx="8181">
                  <c:v>518.37</c:v>
                </c:pt>
                <c:pt idx="8182">
                  <c:v>582.61</c:v>
                </c:pt>
                <c:pt idx="8183">
                  <c:v>606.34999999999911</c:v>
                </c:pt>
                <c:pt idx="8184">
                  <c:v>658.45999999999947</c:v>
                </c:pt>
                <c:pt idx="8185">
                  <c:v>633.67999999999995</c:v>
                </c:pt>
                <c:pt idx="8186">
                  <c:v>590.59</c:v>
                </c:pt>
                <c:pt idx="8187">
                  <c:v>630.37</c:v>
                </c:pt>
                <c:pt idx="8188">
                  <c:v>588.32999999999947</c:v>
                </c:pt>
                <c:pt idx="8189">
                  <c:v>569.41</c:v>
                </c:pt>
                <c:pt idx="8190">
                  <c:v>590.75</c:v>
                </c:pt>
                <c:pt idx="8191">
                  <c:v>578.81999999999948</c:v>
                </c:pt>
                <c:pt idx="8192">
                  <c:v>632</c:v>
                </c:pt>
                <c:pt idx="8193">
                  <c:v>552</c:v>
                </c:pt>
                <c:pt idx="8194">
                  <c:v>578</c:v>
                </c:pt>
                <c:pt idx="8195">
                  <c:v>560.87</c:v>
                </c:pt>
                <c:pt idx="8196">
                  <c:v>649.6</c:v>
                </c:pt>
                <c:pt idx="8197">
                  <c:v>680</c:v>
                </c:pt>
                <c:pt idx="8198">
                  <c:v>603.75</c:v>
                </c:pt>
                <c:pt idx="8199">
                  <c:v>533.32999999999947</c:v>
                </c:pt>
                <c:pt idx="8200">
                  <c:v>608</c:v>
                </c:pt>
                <c:pt idx="8201">
                  <c:v>601.38</c:v>
                </c:pt>
                <c:pt idx="8202">
                  <c:v>604.12</c:v>
                </c:pt>
                <c:pt idx="8203">
                  <c:v>582.8599999999991</c:v>
                </c:pt>
                <c:pt idx="8204">
                  <c:v>631.76</c:v>
                </c:pt>
                <c:pt idx="8205">
                  <c:v>555.03</c:v>
                </c:pt>
                <c:pt idx="8206">
                  <c:v>641.74</c:v>
                </c:pt>
                <c:pt idx="8207">
                  <c:v>578.94999999999948</c:v>
                </c:pt>
                <c:pt idx="8208">
                  <c:v>601.81999999999948</c:v>
                </c:pt>
                <c:pt idx="8209">
                  <c:v>578.17999999999995</c:v>
                </c:pt>
                <c:pt idx="8210">
                  <c:v>615</c:v>
                </c:pt>
                <c:pt idx="8211">
                  <c:v>588.57000000000005</c:v>
                </c:pt>
                <c:pt idx="8212">
                  <c:v>601.47</c:v>
                </c:pt>
                <c:pt idx="8213">
                  <c:v>581.51</c:v>
                </c:pt>
                <c:pt idx="8214">
                  <c:v>659.12</c:v>
                </c:pt>
                <c:pt idx="8215">
                  <c:v>562.8599999999991</c:v>
                </c:pt>
                <c:pt idx="8216">
                  <c:v>613.71</c:v>
                </c:pt>
                <c:pt idx="8217">
                  <c:v>611.58000000000004</c:v>
                </c:pt>
                <c:pt idx="8218">
                  <c:v>582.34999999999911</c:v>
                </c:pt>
                <c:pt idx="8219">
                  <c:v>565.8599999999991</c:v>
                </c:pt>
                <c:pt idx="8220">
                  <c:v>603.08000000000004</c:v>
                </c:pt>
                <c:pt idx="8221">
                  <c:v>614.29000000000053</c:v>
                </c:pt>
                <c:pt idx="8222">
                  <c:v>618</c:v>
                </c:pt>
                <c:pt idx="8223">
                  <c:v>632.20000000000005</c:v>
                </c:pt>
                <c:pt idx="8224">
                  <c:v>611.54</c:v>
                </c:pt>
                <c:pt idx="8225">
                  <c:v>603.16</c:v>
                </c:pt>
                <c:pt idx="8226">
                  <c:v>580</c:v>
                </c:pt>
                <c:pt idx="8227">
                  <c:v>572.38</c:v>
                </c:pt>
                <c:pt idx="8228">
                  <c:v>568.57000000000005</c:v>
                </c:pt>
                <c:pt idx="8229">
                  <c:v>638.16999999999996</c:v>
                </c:pt>
                <c:pt idx="8230">
                  <c:v>624.34999999999911</c:v>
                </c:pt>
                <c:pt idx="8231">
                  <c:v>587.5</c:v>
                </c:pt>
                <c:pt idx="8232">
                  <c:v>598.66</c:v>
                </c:pt>
                <c:pt idx="8233">
                  <c:v>553.14</c:v>
                </c:pt>
                <c:pt idx="8234">
                  <c:v>608</c:v>
                </c:pt>
                <c:pt idx="8235">
                  <c:v>600.17999999999995</c:v>
                </c:pt>
                <c:pt idx="8236">
                  <c:v>587.62</c:v>
                </c:pt>
                <c:pt idx="8237">
                  <c:v>610.29000000000053</c:v>
                </c:pt>
                <c:pt idx="8238">
                  <c:v>603.80999999999949</c:v>
                </c:pt>
                <c:pt idx="8239">
                  <c:v>614.9</c:v>
                </c:pt>
                <c:pt idx="8240">
                  <c:v>572.79999999999995</c:v>
                </c:pt>
                <c:pt idx="8241">
                  <c:v>565.38</c:v>
                </c:pt>
                <c:pt idx="8242">
                  <c:v>571.63</c:v>
                </c:pt>
                <c:pt idx="8243">
                  <c:v>549.23</c:v>
                </c:pt>
                <c:pt idx="8244">
                  <c:v>556.29999999999995</c:v>
                </c:pt>
                <c:pt idx="8245">
                  <c:v>507.5</c:v>
                </c:pt>
                <c:pt idx="8246">
                  <c:v>586.15</c:v>
                </c:pt>
                <c:pt idx="8247">
                  <c:v>618.17999999999995</c:v>
                </c:pt>
                <c:pt idx="8248">
                  <c:v>586.66999999999996</c:v>
                </c:pt>
                <c:pt idx="8249">
                  <c:v>572.41</c:v>
                </c:pt>
                <c:pt idx="8250">
                  <c:v>602.91999999999996</c:v>
                </c:pt>
                <c:pt idx="8251">
                  <c:v>555.65</c:v>
                </c:pt>
                <c:pt idx="8252">
                  <c:v>594.66999999999996</c:v>
                </c:pt>
                <c:pt idx="8253">
                  <c:v>616.66999999999996</c:v>
                </c:pt>
                <c:pt idx="8254">
                  <c:v>541</c:v>
                </c:pt>
                <c:pt idx="8255">
                  <c:v>613.75</c:v>
                </c:pt>
                <c:pt idx="8256">
                  <c:v>570.8599999999991</c:v>
                </c:pt>
                <c:pt idx="8257">
                  <c:v>622.77000000000055</c:v>
                </c:pt>
                <c:pt idx="8258">
                  <c:v>618</c:v>
                </c:pt>
                <c:pt idx="8259">
                  <c:v>597.78000000000054</c:v>
                </c:pt>
                <c:pt idx="8260">
                  <c:v>528.32999999999947</c:v>
                </c:pt>
                <c:pt idx="8261">
                  <c:v>518.45999999999947</c:v>
                </c:pt>
                <c:pt idx="8262">
                  <c:v>542.13</c:v>
                </c:pt>
                <c:pt idx="8263">
                  <c:v>573.67999999999995</c:v>
                </c:pt>
                <c:pt idx="8264">
                  <c:v>565</c:v>
                </c:pt>
                <c:pt idx="8265">
                  <c:v>577.71</c:v>
                </c:pt>
                <c:pt idx="8266">
                  <c:v>607.08000000000004</c:v>
                </c:pt>
                <c:pt idx="8267">
                  <c:v>548.17999999999995</c:v>
                </c:pt>
                <c:pt idx="8268">
                  <c:v>516</c:v>
                </c:pt>
                <c:pt idx="8269">
                  <c:v>590.05999999999949</c:v>
                </c:pt>
                <c:pt idx="8270">
                  <c:v>606.42999999999938</c:v>
                </c:pt>
                <c:pt idx="8271">
                  <c:v>526.23</c:v>
                </c:pt>
                <c:pt idx="8272">
                  <c:v>613.05999999999949</c:v>
                </c:pt>
                <c:pt idx="8273">
                  <c:v>576.98</c:v>
                </c:pt>
                <c:pt idx="8274">
                  <c:v>566.09</c:v>
                </c:pt>
                <c:pt idx="8275">
                  <c:v>604.24</c:v>
                </c:pt>
                <c:pt idx="8276">
                  <c:v>515</c:v>
                </c:pt>
                <c:pt idx="8277">
                  <c:v>613.57000000000005</c:v>
                </c:pt>
                <c:pt idx="8278">
                  <c:v>624.52</c:v>
                </c:pt>
                <c:pt idx="8279">
                  <c:v>589.52</c:v>
                </c:pt>
                <c:pt idx="8280">
                  <c:v>581.17999999999995</c:v>
                </c:pt>
                <c:pt idx="8281">
                  <c:v>612.38</c:v>
                </c:pt>
                <c:pt idx="8282">
                  <c:v>596.4</c:v>
                </c:pt>
                <c:pt idx="8283">
                  <c:v>607.42999999999938</c:v>
                </c:pt>
                <c:pt idx="8284">
                  <c:v>566.66999999999996</c:v>
                </c:pt>
                <c:pt idx="8285">
                  <c:v>604</c:v>
                </c:pt>
                <c:pt idx="8286">
                  <c:v>619.34999999999911</c:v>
                </c:pt>
                <c:pt idx="8287">
                  <c:v>580.91999999999996</c:v>
                </c:pt>
                <c:pt idx="8288">
                  <c:v>580.41999999999996</c:v>
                </c:pt>
                <c:pt idx="8289">
                  <c:v>625.38</c:v>
                </c:pt>
                <c:pt idx="8290">
                  <c:v>710.37</c:v>
                </c:pt>
                <c:pt idx="8291">
                  <c:v>553.67999999999995</c:v>
                </c:pt>
                <c:pt idx="8292">
                  <c:v>635.30999999999949</c:v>
                </c:pt>
                <c:pt idx="8293">
                  <c:v>582.5</c:v>
                </c:pt>
                <c:pt idx="8294">
                  <c:v>677.22</c:v>
                </c:pt>
                <c:pt idx="8295">
                  <c:v>582.66999999999996</c:v>
                </c:pt>
                <c:pt idx="8296">
                  <c:v>590</c:v>
                </c:pt>
                <c:pt idx="8297">
                  <c:v>635.27000000000055</c:v>
                </c:pt>
                <c:pt idx="8298">
                  <c:v>606.49</c:v>
                </c:pt>
                <c:pt idx="8299">
                  <c:v>600.38</c:v>
                </c:pt>
                <c:pt idx="8300">
                  <c:v>602.38</c:v>
                </c:pt>
                <c:pt idx="8301">
                  <c:v>563.13</c:v>
                </c:pt>
                <c:pt idx="8302">
                  <c:v>606.15</c:v>
                </c:pt>
                <c:pt idx="8303">
                  <c:v>609.38</c:v>
                </c:pt>
                <c:pt idx="8304">
                  <c:v>640</c:v>
                </c:pt>
                <c:pt idx="8305">
                  <c:v>572.59</c:v>
                </c:pt>
                <c:pt idx="8306">
                  <c:v>621.89</c:v>
                </c:pt>
                <c:pt idx="8307">
                  <c:v>595</c:v>
                </c:pt>
                <c:pt idx="8308">
                  <c:v>576.3599999999991</c:v>
                </c:pt>
                <c:pt idx="8309">
                  <c:v>585</c:v>
                </c:pt>
                <c:pt idx="8310">
                  <c:v>646</c:v>
                </c:pt>
                <c:pt idx="8311">
                  <c:v>577.5</c:v>
                </c:pt>
                <c:pt idx="8312">
                  <c:v>653.08000000000004</c:v>
                </c:pt>
                <c:pt idx="8313">
                  <c:v>538.05999999999949</c:v>
                </c:pt>
                <c:pt idx="8314">
                  <c:v>530.66999999999996</c:v>
                </c:pt>
                <c:pt idx="8315">
                  <c:v>613.67999999999995</c:v>
                </c:pt>
                <c:pt idx="8316">
                  <c:v>595</c:v>
                </c:pt>
                <c:pt idx="8317">
                  <c:v>573.73</c:v>
                </c:pt>
                <c:pt idx="8318">
                  <c:v>552</c:v>
                </c:pt>
                <c:pt idx="8319">
                  <c:v>607.27000000000055</c:v>
                </c:pt>
                <c:pt idx="8320">
                  <c:v>563.92999999999938</c:v>
                </c:pt>
                <c:pt idx="8321">
                  <c:v>654</c:v>
                </c:pt>
                <c:pt idx="8322">
                  <c:v>694.29000000000053</c:v>
                </c:pt>
                <c:pt idx="8323">
                  <c:v>635</c:v>
                </c:pt>
                <c:pt idx="8324">
                  <c:v>581.44999999999948</c:v>
                </c:pt>
                <c:pt idx="8325">
                  <c:v>577.14</c:v>
                </c:pt>
                <c:pt idx="8326">
                  <c:v>560</c:v>
                </c:pt>
                <c:pt idx="8327">
                  <c:v>540.89</c:v>
                </c:pt>
                <c:pt idx="8328">
                  <c:v>530.71</c:v>
                </c:pt>
                <c:pt idx="8329">
                  <c:v>580</c:v>
                </c:pt>
                <c:pt idx="8330">
                  <c:v>593.75</c:v>
                </c:pt>
                <c:pt idx="8331">
                  <c:v>588.17999999999995</c:v>
                </c:pt>
                <c:pt idx="8332">
                  <c:v>639.26</c:v>
                </c:pt>
                <c:pt idx="8333">
                  <c:v>658.94999999999948</c:v>
                </c:pt>
                <c:pt idx="8334">
                  <c:v>582.11</c:v>
                </c:pt>
                <c:pt idx="8335">
                  <c:v>626.21</c:v>
                </c:pt>
                <c:pt idx="8336">
                  <c:v>658</c:v>
                </c:pt>
                <c:pt idx="8337">
                  <c:v>565</c:v>
                </c:pt>
                <c:pt idx="8338">
                  <c:v>616.14</c:v>
                </c:pt>
                <c:pt idx="8339">
                  <c:v>646.3599999999991</c:v>
                </c:pt>
                <c:pt idx="8340">
                  <c:v>600.78000000000054</c:v>
                </c:pt>
                <c:pt idx="8341">
                  <c:v>586.66999999999996</c:v>
                </c:pt>
                <c:pt idx="8342">
                  <c:v>558.75</c:v>
                </c:pt>
                <c:pt idx="8343">
                  <c:v>597</c:v>
                </c:pt>
                <c:pt idx="8344">
                  <c:v>590</c:v>
                </c:pt>
                <c:pt idx="8345">
                  <c:v>554.43999999999949</c:v>
                </c:pt>
                <c:pt idx="8346">
                  <c:v>574.23</c:v>
                </c:pt>
                <c:pt idx="8347">
                  <c:v>565.26</c:v>
                </c:pt>
                <c:pt idx="8348">
                  <c:v>591.66999999999996</c:v>
                </c:pt>
                <c:pt idx="8349">
                  <c:v>530</c:v>
                </c:pt>
                <c:pt idx="8350">
                  <c:v>507</c:v>
                </c:pt>
                <c:pt idx="8351">
                  <c:v>633.13</c:v>
                </c:pt>
                <c:pt idx="8352">
                  <c:v>563.32999999999947</c:v>
                </c:pt>
                <c:pt idx="8353">
                  <c:v>594</c:v>
                </c:pt>
                <c:pt idx="8354">
                  <c:v>554</c:v>
                </c:pt>
                <c:pt idx="8355">
                  <c:v>658.66</c:v>
                </c:pt>
                <c:pt idx="8356">
                  <c:v>602.8599999999991</c:v>
                </c:pt>
                <c:pt idx="8357">
                  <c:v>600.78000000000054</c:v>
                </c:pt>
                <c:pt idx="8358">
                  <c:v>547.69000000000005</c:v>
                </c:pt>
                <c:pt idx="8359">
                  <c:v>628</c:v>
                </c:pt>
                <c:pt idx="8360">
                  <c:v>527.69000000000005</c:v>
                </c:pt>
                <c:pt idx="8361">
                  <c:v>556.38</c:v>
                </c:pt>
                <c:pt idx="8362">
                  <c:v>639.41</c:v>
                </c:pt>
                <c:pt idx="8363">
                  <c:v>533.6</c:v>
                </c:pt>
                <c:pt idx="8364">
                  <c:v>578.75</c:v>
                </c:pt>
                <c:pt idx="8365">
                  <c:v>577.24</c:v>
                </c:pt>
                <c:pt idx="8366">
                  <c:v>637.70000000000005</c:v>
                </c:pt>
                <c:pt idx="8367">
                  <c:v>553.32999999999947</c:v>
                </c:pt>
                <c:pt idx="8368">
                  <c:v>626</c:v>
                </c:pt>
                <c:pt idx="8369">
                  <c:v>595.11</c:v>
                </c:pt>
                <c:pt idx="8370">
                  <c:v>637.5</c:v>
                </c:pt>
                <c:pt idx="8371">
                  <c:v>658.06</c:v>
                </c:pt>
                <c:pt idx="8372">
                  <c:v>554.16999999999996</c:v>
                </c:pt>
                <c:pt idx="8373">
                  <c:v>635.82999999999947</c:v>
                </c:pt>
                <c:pt idx="8374">
                  <c:v>509.22999999999956</c:v>
                </c:pt>
                <c:pt idx="8375">
                  <c:v>701.43</c:v>
                </c:pt>
                <c:pt idx="8376">
                  <c:v>512</c:v>
                </c:pt>
                <c:pt idx="8377">
                  <c:v>552.16999999999996</c:v>
                </c:pt>
                <c:pt idx="8378">
                  <c:v>577.65</c:v>
                </c:pt>
                <c:pt idx="8379">
                  <c:v>601.11</c:v>
                </c:pt>
                <c:pt idx="8380">
                  <c:v>609.65</c:v>
                </c:pt>
                <c:pt idx="8381">
                  <c:v>597.94999999999948</c:v>
                </c:pt>
                <c:pt idx="8382">
                  <c:v>574.71</c:v>
                </c:pt>
                <c:pt idx="8383">
                  <c:v>590</c:v>
                </c:pt>
                <c:pt idx="8384">
                  <c:v>556.42999999999938</c:v>
                </c:pt>
                <c:pt idx="8385">
                  <c:v>545</c:v>
                </c:pt>
                <c:pt idx="8386">
                  <c:v>577.04</c:v>
                </c:pt>
                <c:pt idx="8387">
                  <c:v>575.29000000000053</c:v>
                </c:pt>
                <c:pt idx="8388">
                  <c:v>584.62</c:v>
                </c:pt>
                <c:pt idx="8389">
                  <c:v>603.70000000000005</c:v>
                </c:pt>
                <c:pt idx="8390">
                  <c:v>618.52</c:v>
                </c:pt>
                <c:pt idx="8391">
                  <c:v>550.30999999999949</c:v>
                </c:pt>
                <c:pt idx="8392">
                  <c:v>665</c:v>
                </c:pt>
                <c:pt idx="8393">
                  <c:v>594.19000000000005</c:v>
                </c:pt>
                <c:pt idx="8394">
                  <c:v>586.9</c:v>
                </c:pt>
                <c:pt idx="8395">
                  <c:v>582.76</c:v>
                </c:pt>
                <c:pt idx="8396">
                  <c:v>543.32999999999947</c:v>
                </c:pt>
                <c:pt idx="8397">
                  <c:v>530.33999999999946</c:v>
                </c:pt>
                <c:pt idx="8398">
                  <c:v>644.29000000000053</c:v>
                </c:pt>
                <c:pt idx="8399">
                  <c:v>580</c:v>
                </c:pt>
                <c:pt idx="8400">
                  <c:v>623.48</c:v>
                </c:pt>
                <c:pt idx="8401">
                  <c:v>581.66999999999996</c:v>
                </c:pt>
                <c:pt idx="8402">
                  <c:v>648.99</c:v>
                </c:pt>
                <c:pt idx="8403">
                  <c:v>572.89</c:v>
                </c:pt>
                <c:pt idx="8404">
                  <c:v>607.82999999999947</c:v>
                </c:pt>
                <c:pt idx="8405">
                  <c:v>552</c:v>
                </c:pt>
                <c:pt idx="8406">
                  <c:v>545.71</c:v>
                </c:pt>
                <c:pt idx="8407">
                  <c:v>573.05999999999949</c:v>
                </c:pt>
                <c:pt idx="8408">
                  <c:v>629</c:v>
                </c:pt>
                <c:pt idx="8409">
                  <c:v>660</c:v>
                </c:pt>
                <c:pt idx="8410">
                  <c:v>558.32999999999947</c:v>
                </c:pt>
                <c:pt idx="8411">
                  <c:v>552.30999999999949</c:v>
                </c:pt>
                <c:pt idx="8412">
                  <c:v>564.54999999999939</c:v>
                </c:pt>
                <c:pt idx="8413">
                  <c:v>536.83999999999946</c:v>
                </c:pt>
                <c:pt idx="8414">
                  <c:v>624.62</c:v>
                </c:pt>
                <c:pt idx="8415">
                  <c:v>616</c:v>
                </c:pt>
                <c:pt idx="8416">
                  <c:v>567.91999999999996</c:v>
                </c:pt>
                <c:pt idx="8417">
                  <c:v>586.22</c:v>
                </c:pt>
                <c:pt idx="8418">
                  <c:v>625.88</c:v>
                </c:pt>
                <c:pt idx="8419">
                  <c:v>630</c:v>
                </c:pt>
                <c:pt idx="8420">
                  <c:v>548.41999999999996</c:v>
                </c:pt>
                <c:pt idx="8421">
                  <c:v>639.47</c:v>
                </c:pt>
                <c:pt idx="8422">
                  <c:v>530.66999999999996</c:v>
                </c:pt>
                <c:pt idx="8423">
                  <c:v>589.09</c:v>
                </c:pt>
                <c:pt idx="8424">
                  <c:v>534.74</c:v>
                </c:pt>
                <c:pt idx="8425">
                  <c:v>586.15</c:v>
                </c:pt>
                <c:pt idx="8426">
                  <c:v>574.54999999999939</c:v>
                </c:pt>
                <c:pt idx="8427">
                  <c:v>585.52</c:v>
                </c:pt>
                <c:pt idx="8428">
                  <c:v>658.18000000000052</c:v>
                </c:pt>
                <c:pt idx="8429">
                  <c:v>599</c:v>
                </c:pt>
                <c:pt idx="8430">
                  <c:v>619.04999999999939</c:v>
                </c:pt>
                <c:pt idx="8431">
                  <c:v>568.66999999999996</c:v>
                </c:pt>
                <c:pt idx="8432">
                  <c:v>590.29000000000053</c:v>
                </c:pt>
                <c:pt idx="8433">
                  <c:v>594.29000000000053</c:v>
                </c:pt>
                <c:pt idx="8434">
                  <c:v>546.05999999999949</c:v>
                </c:pt>
                <c:pt idx="8435">
                  <c:v>525.94999999999948</c:v>
                </c:pt>
                <c:pt idx="8436">
                  <c:v>564.73</c:v>
                </c:pt>
                <c:pt idx="8437">
                  <c:v>630.73</c:v>
                </c:pt>
                <c:pt idx="8438">
                  <c:v>641.11</c:v>
                </c:pt>
                <c:pt idx="8439">
                  <c:v>603.32999999999947</c:v>
                </c:pt>
                <c:pt idx="8440">
                  <c:v>567.69000000000005</c:v>
                </c:pt>
                <c:pt idx="8441">
                  <c:v>598.89</c:v>
                </c:pt>
                <c:pt idx="8442">
                  <c:v>618.8599999999991</c:v>
                </c:pt>
                <c:pt idx="8443">
                  <c:v>589</c:v>
                </c:pt>
                <c:pt idx="8444">
                  <c:v>565.71</c:v>
                </c:pt>
                <c:pt idx="8445">
                  <c:v>564.12</c:v>
                </c:pt>
                <c:pt idx="8446">
                  <c:v>581.42999999999938</c:v>
                </c:pt>
                <c:pt idx="8447">
                  <c:v>577.78000000000054</c:v>
                </c:pt>
                <c:pt idx="8448">
                  <c:v>560</c:v>
                </c:pt>
                <c:pt idx="8449">
                  <c:v>577.39</c:v>
                </c:pt>
                <c:pt idx="8450">
                  <c:v>578.94999999999948</c:v>
                </c:pt>
                <c:pt idx="8451">
                  <c:v>600.54</c:v>
                </c:pt>
                <c:pt idx="8452">
                  <c:v>604.43999999999949</c:v>
                </c:pt>
                <c:pt idx="8453">
                  <c:v>544.43999999999949</c:v>
                </c:pt>
                <c:pt idx="8454">
                  <c:v>563.80999999999949</c:v>
                </c:pt>
                <c:pt idx="8455">
                  <c:v>657.68000000000052</c:v>
                </c:pt>
                <c:pt idx="8456">
                  <c:v>558.45999999999947</c:v>
                </c:pt>
                <c:pt idx="8457">
                  <c:v>503.7</c:v>
                </c:pt>
                <c:pt idx="8458">
                  <c:v>567.79999999999995</c:v>
                </c:pt>
                <c:pt idx="8459">
                  <c:v>600</c:v>
                </c:pt>
                <c:pt idx="8460">
                  <c:v>624.76</c:v>
                </c:pt>
                <c:pt idx="8461">
                  <c:v>510.67</c:v>
                </c:pt>
                <c:pt idx="8462">
                  <c:v>568.17999999999995</c:v>
                </c:pt>
                <c:pt idx="8463">
                  <c:v>579.39</c:v>
                </c:pt>
                <c:pt idx="8464">
                  <c:v>535.32999999999947</c:v>
                </c:pt>
                <c:pt idx="8465">
                  <c:v>577.14</c:v>
                </c:pt>
                <c:pt idx="8466">
                  <c:v>547.27000000000055</c:v>
                </c:pt>
                <c:pt idx="8467">
                  <c:v>607.05999999999949</c:v>
                </c:pt>
                <c:pt idx="8468">
                  <c:v>594.14</c:v>
                </c:pt>
                <c:pt idx="8469">
                  <c:v>641.42999999999938</c:v>
                </c:pt>
                <c:pt idx="8470">
                  <c:v>612.38</c:v>
                </c:pt>
                <c:pt idx="8471">
                  <c:v>560</c:v>
                </c:pt>
                <c:pt idx="8472">
                  <c:v>583.32999999999947</c:v>
                </c:pt>
                <c:pt idx="8473">
                  <c:v>577</c:v>
                </c:pt>
                <c:pt idx="8474">
                  <c:v>584</c:v>
                </c:pt>
                <c:pt idx="8475">
                  <c:v>549.09</c:v>
                </c:pt>
                <c:pt idx="8476">
                  <c:v>639.80999999999949</c:v>
                </c:pt>
                <c:pt idx="8477">
                  <c:v>540</c:v>
                </c:pt>
                <c:pt idx="8478">
                  <c:v>596.66999999999996</c:v>
                </c:pt>
                <c:pt idx="8479">
                  <c:v>600.59</c:v>
                </c:pt>
                <c:pt idx="8480">
                  <c:v>588.27000000000055</c:v>
                </c:pt>
                <c:pt idx="8481">
                  <c:v>580</c:v>
                </c:pt>
                <c:pt idx="8482">
                  <c:v>654.66999999999996</c:v>
                </c:pt>
                <c:pt idx="8483">
                  <c:v>564.09</c:v>
                </c:pt>
                <c:pt idx="8484">
                  <c:v>614.29000000000053</c:v>
                </c:pt>
                <c:pt idx="8485">
                  <c:v>547.05999999999949</c:v>
                </c:pt>
                <c:pt idx="8486">
                  <c:v>561.9</c:v>
                </c:pt>
                <c:pt idx="8487">
                  <c:v>568.75</c:v>
                </c:pt>
                <c:pt idx="8488">
                  <c:v>583.73</c:v>
                </c:pt>
                <c:pt idx="8489">
                  <c:v>596</c:v>
                </c:pt>
                <c:pt idx="8490">
                  <c:v>622.8599999999991</c:v>
                </c:pt>
                <c:pt idx="8491">
                  <c:v>544</c:v>
                </c:pt>
                <c:pt idx="8492">
                  <c:v>584</c:v>
                </c:pt>
                <c:pt idx="8493">
                  <c:v>620</c:v>
                </c:pt>
                <c:pt idx="8494">
                  <c:v>585.82999999999947</c:v>
                </c:pt>
                <c:pt idx="8495">
                  <c:v>592.93999999999949</c:v>
                </c:pt>
                <c:pt idx="8496">
                  <c:v>541</c:v>
                </c:pt>
                <c:pt idx="8497">
                  <c:v>554.66999999999996</c:v>
                </c:pt>
                <c:pt idx="8498">
                  <c:v>590.53</c:v>
                </c:pt>
                <c:pt idx="8499">
                  <c:v>594.12</c:v>
                </c:pt>
                <c:pt idx="8500">
                  <c:v>684.29000000000053</c:v>
                </c:pt>
                <c:pt idx="8501">
                  <c:v>558</c:v>
                </c:pt>
                <c:pt idx="8502">
                  <c:v>606.66999999999996</c:v>
                </c:pt>
                <c:pt idx="8503">
                  <c:v>604</c:v>
                </c:pt>
                <c:pt idx="8504">
                  <c:v>589.09</c:v>
                </c:pt>
                <c:pt idx="8505">
                  <c:v>589.70000000000005</c:v>
                </c:pt>
                <c:pt idx="8506">
                  <c:v>645.66999999999996</c:v>
                </c:pt>
                <c:pt idx="8507">
                  <c:v>572.76</c:v>
                </c:pt>
                <c:pt idx="8508">
                  <c:v>568.79999999999995</c:v>
                </c:pt>
                <c:pt idx="8509">
                  <c:v>563.59</c:v>
                </c:pt>
                <c:pt idx="8510">
                  <c:v>520.74</c:v>
                </c:pt>
                <c:pt idx="8511">
                  <c:v>593.67999999999995</c:v>
                </c:pt>
                <c:pt idx="8512">
                  <c:v>634.54999999999939</c:v>
                </c:pt>
                <c:pt idx="8513">
                  <c:v>589.47</c:v>
                </c:pt>
                <c:pt idx="8514">
                  <c:v>551.54</c:v>
                </c:pt>
                <c:pt idx="8515">
                  <c:v>493.33</c:v>
                </c:pt>
                <c:pt idx="8516">
                  <c:v>606.4</c:v>
                </c:pt>
                <c:pt idx="8517">
                  <c:v>581.93999999999949</c:v>
                </c:pt>
                <c:pt idx="8518">
                  <c:v>624.21</c:v>
                </c:pt>
                <c:pt idx="8519">
                  <c:v>610.59</c:v>
                </c:pt>
                <c:pt idx="8520">
                  <c:v>610.23</c:v>
                </c:pt>
                <c:pt idx="8521">
                  <c:v>557.39</c:v>
                </c:pt>
                <c:pt idx="8522">
                  <c:v>589.52</c:v>
                </c:pt>
                <c:pt idx="8523">
                  <c:v>648.89</c:v>
                </c:pt>
                <c:pt idx="8524">
                  <c:v>540</c:v>
                </c:pt>
                <c:pt idx="8525">
                  <c:v>583.75</c:v>
                </c:pt>
                <c:pt idx="8526">
                  <c:v>590.23</c:v>
                </c:pt>
                <c:pt idx="8527">
                  <c:v>573.13</c:v>
                </c:pt>
                <c:pt idx="8528">
                  <c:v>553.32999999999947</c:v>
                </c:pt>
                <c:pt idx="8529">
                  <c:v>595.29000000000053</c:v>
                </c:pt>
                <c:pt idx="8530">
                  <c:v>598.66999999999996</c:v>
                </c:pt>
                <c:pt idx="8531">
                  <c:v>543</c:v>
                </c:pt>
                <c:pt idx="8532">
                  <c:v>583.54999999999939</c:v>
                </c:pt>
                <c:pt idx="8533">
                  <c:v>562.81999999999948</c:v>
                </c:pt>
                <c:pt idx="8534">
                  <c:v>609.32999999999947</c:v>
                </c:pt>
                <c:pt idx="8535">
                  <c:v>558.92999999999938</c:v>
                </c:pt>
                <c:pt idx="8536">
                  <c:v>556.8599999999991</c:v>
                </c:pt>
                <c:pt idx="8537">
                  <c:v>570.70000000000005</c:v>
                </c:pt>
                <c:pt idx="8538">
                  <c:v>517.78000000000054</c:v>
                </c:pt>
                <c:pt idx="8539">
                  <c:v>569.52</c:v>
                </c:pt>
                <c:pt idx="8540">
                  <c:v>582.82999999999947</c:v>
                </c:pt>
                <c:pt idx="8541">
                  <c:v>600.41</c:v>
                </c:pt>
                <c:pt idx="8542">
                  <c:v>636.3599999999991</c:v>
                </c:pt>
                <c:pt idx="8543">
                  <c:v>530</c:v>
                </c:pt>
                <c:pt idx="8544">
                  <c:v>646.21</c:v>
                </c:pt>
                <c:pt idx="8545">
                  <c:v>572</c:v>
                </c:pt>
                <c:pt idx="8546">
                  <c:v>538.45999999999947</c:v>
                </c:pt>
                <c:pt idx="8547">
                  <c:v>591.79999999999995</c:v>
                </c:pt>
                <c:pt idx="8548">
                  <c:v>560.79999999999995</c:v>
                </c:pt>
                <c:pt idx="8549">
                  <c:v>655</c:v>
                </c:pt>
                <c:pt idx="8550">
                  <c:v>552</c:v>
                </c:pt>
                <c:pt idx="8551">
                  <c:v>519.53</c:v>
                </c:pt>
                <c:pt idx="8552">
                  <c:v>633.6</c:v>
                </c:pt>
                <c:pt idx="8553">
                  <c:v>522.34999999999911</c:v>
                </c:pt>
                <c:pt idx="8554">
                  <c:v>666.67000000000053</c:v>
                </c:pt>
                <c:pt idx="8555">
                  <c:v>642.61</c:v>
                </c:pt>
                <c:pt idx="8556">
                  <c:v>597.6</c:v>
                </c:pt>
                <c:pt idx="8557">
                  <c:v>575.69000000000005</c:v>
                </c:pt>
                <c:pt idx="8558">
                  <c:v>586.4</c:v>
                </c:pt>
                <c:pt idx="8559">
                  <c:v>620</c:v>
                </c:pt>
                <c:pt idx="8560">
                  <c:v>558</c:v>
                </c:pt>
                <c:pt idx="8561">
                  <c:v>581.32999999999947</c:v>
                </c:pt>
                <c:pt idx="8562">
                  <c:v>567.78000000000054</c:v>
                </c:pt>
                <c:pt idx="8563">
                  <c:v>617.63</c:v>
                </c:pt>
                <c:pt idx="8564">
                  <c:v>561.04999999999939</c:v>
                </c:pt>
                <c:pt idx="8565">
                  <c:v>601.9</c:v>
                </c:pt>
                <c:pt idx="8566">
                  <c:v>553.75</c:v>
                </c:pt>
                <c:pt idx="8567">
                  <c:v>604.29000000000053</c:v>
                </c:pt>
                <c:pt idx="8568">
                  <c:v>487.62</c:v>
                </c:pt>
                <c:pt idx="8569">
                  <c:v>589.32999999999947</c:v>
                </c:pt>
                <c:pt idx="8570">
                  <c:v>570.82999999999947</c:v>
                </c:pt>
                <c:pt idx="8571">
                  <c:v>580</c:v>
                </c:pt>
                <c:pt idx="8572">
                  <c:v>625.37</c:v>
                </c:pt>
                <c:pt idx="8573">
                  <c:v>558.57000000000005</c:v>
                </c:pt>
                <c:pt idx="8574">
                  <c:v>589.23</c:v>
                </c:pt>
                <c:pt idx="8575">
                  <c:v>653.79000000000053</c:v>
                </c:pt>
                <c:pt idx="8576">
                  <c:v>580.48</c:v>
                </c:pt>
                <c:pt idx="8577">
                  <c:v>646.66999999999996</c:v>
                </c:pt>
                <c:pt idx="8578">
                  <c:v>552.78000000000054</c:v>
                </c:pt>
                <c:pt idx="8579">
                  <c:v>561.6</c:v>
                </c:pt>
                <c:pt idx="8580">
                  <c:v>555.15</c:v>
                </c:pt>
                <c:pt idx="8581">
                  <c:v>542.73</c:v>
                </c:pt>
                <c:pt idx="8582">
                  <c:v>566.3599999999991</c:v>
                </c:pt>
                <c:pt idx="8583">
                  <c:v>610</c:v>
                </c:pt>
                <c:pt idx="8584">
                  <c:v>532.73</c:v>
                </c:pt>
                <c:pt idx="8585">
                  <c:v>594.43999999999949</c:v>
                </c:pt>
                <c:pt idx="8586">
                  <c:v>638.44999999999948</c:v>
                </c:pt>
                <c:pt idx="8587">
                  <c:v>570.71</c:v>
                </c:pt>
                <c:pt idx="8588">
                  <c:v>633.84999999999911</c:v>
                </c:pt>
                <c:pt idx="8589">
                  <c:v>559.42999999999938</c:v>
                </c:pt>
                <c:pt idx="8590">
                  <c:v>512.30999999999949</c:v>
                </c:pt>
                <c:pt idx="8591">
                  <c:v>674.87</c:v>
                </c:pt>
                <c:pt idx="8592">
                  <c:v>608.65</c:v>
                </c:pt>
                <c:pt idx="8593">
                  <c:v>579.13</c:v>
                </c:pt>
                <c:pt idx="8594">
                  <c:v>566.4</c:v>
                </c:pt>
                <c:pt idx="8595">
                  <c:v>596</c:v>
                </c:pt>
                <c:pt idx="8596">
                  <c:v>597.14</c:v>
                </c:pt>
                <c:pt idx="8597">
                  <c:v>606.66999999999996</c:v>
                </c:pt>
                <c:pt idx="8598">
                  <c:v>517.5</c:v>
                </c:pt>
                <c:pt idx="8599">
                  <c:v>555.95999999999947</c:v>
                </c:pt>
                <c:pt idx="8600">
                  <c:v>616.91999999999996</c:v>
                </c:pt>
                <c:pt idx="8601">
                  <c:v>575.65</c:v>
                </c:pt>
                <c:pt idx="8602">
                  <c:v>586.31999999999948</c:v>
                </c:pt>
                <c:pt idx="8603">
                  <c:v>553.84999999999911</c:v>
                </c:pt>
                <c:pt idx="8604">
                  <c:v>537.92999999999938</c:v>
                </c:pt>
                <c:pt idx="8605">
                  <c:v>531.66999999999996</c:v>
                </c:pt>
                <c:pt idx="8606">
                  <c:v>592.73</c:v>
                </c:pt>
                <c:pt idx="8607">
                  <c:v>615.32999999999947</c:v>
                </c:pt>
                <c:pt idx="8608">
                  <c:v>545.6</c:v>
                </c:pt>
                <c:pt idx="8609">
                  <c:v>568.13</c:v>
                </c:pt>
                <c:pt idx="8610">
                  <c:v>529.41</c:v>
                </c:pt>
                <c:pt idx="8611">
                  <c:v>598.29999999999995</c:v>
                </c:pt>
                <c:pt idx="8612">
                  <c:v>559.54999999999939</c:v>
                </c:pt>
                <c:pt idx="8613">
                  <c:v>592.81999999999948</c:v>
                </c:pt>
                <c:pt idx="8614">
                  <c:v>546</c:v>
                </c:pt>
                <c:pt idx="8615">
                  <c:v>570.59</c:v>
                </c:pt>
                <c:pt idx="8616">
                  <c:v>579.39</c:v>
                </c:pt>
                <c:pt idx="8617">
                  <c:v>591.95999999999947</c:v>
                </c:pt>
                <c:pt idx="8618">
                  <c:v>603.80999999999949</c:v>
                </c:pt>
                <c:pt idx="8619">
                  <c:v>616</c:v>
                </c:pt>
                <c:pt idx="8620">
                  <c:v>587.27000000000055</c:v>
                </c:pt>
                <c:pt idx="8621">
                  <c:v>601.62</c:v>
                </c:pt>
                <c:pt idx="8622">
                  <c:v>548.57000000000005</c:v>
                </c:pt>
                <c:pt idx="8623">
                  <c:v>553.27000000000055</c:v>
                </c:pt>
                <c:pt idx="8624">
                  <c:v>553.8599999999991</c:v>
                </c:pt>
                <c:pt idx="8625">
                  <c:v>622.8599999999991</c:v>
                </c:pt>
                <c:pt idx="8626">
                  <c:v>629.23</c:v>
                </c:pt>
                <c:pt idx="8627">
                  <c:v>626.25</c:v>
                </c:pt>
                <c:pt idx="8628">
                  <c:v>573.94999999999948</c:v>
                </c:pt>
                <c:pt idx="8629">
                  <c:v>619.45999999999947</c:v>
                </c:pt>
                <c:pt idx="8630">
                  <c:v>549.03</c:v>
                </c:pt>
                <c:pt idx="8631">
                  <c:v>531.66999999999996</c:v>
                </c:pt>
                <c:pt idx="8632">
                  <c:v>592.93999999999949</c:v>
                </c:pt>
                <c:pt idx="8633">
                  <c:v>526.4</c:v>
                </c:pt>
                <c:pt idx="8634">
                  <c:v>555.77000000000055</c:v>
                </c:pt>
                <c:pt idx="8635">
                  <c:v>550.80999999999949</c:v>
                </c:pt>
                <c:pt idx="8636">
                  <c:v>593.32999999999947</c:v>
                </c:pt>
                <c:pt idx="8637">
                  <c:v>532</c:v>
                </c:pt>
                <c:pt idx="8638">
                  <c:v>566.31999999999948</c:v>
                </c:pt>
                <c:pt idx="8639">
                  <c:v>700.41</c:v>
                </c:pt>
                <c:pt idx="8640">
                  <c:v>623.64</c:v>
                </c:pt>
                <c:pt idx="8641">
                  <c:v>581.9</c:v>
                </c:pt>
                <c:pt idx="8642">
                  <c:v>512</c:v>
                </c:pt>
                <c:pt idx="8643">
                  <c:v>541.17999999999995</c:v>
                </c:pt>
                <c:pt idx="8644">
                  <c:v>661.81999999999948</c:v>
                </c:pt>
                <c:pt idx="8645">
                  <c:v>494</c:v>
                </c:pt>
                <c:pt idx="8646">
                  <c:v>523.64</c:v>
                </c:pt>
                <c:pt idx="8647">
                  <c:v>608.15</c:v>
                </c:pt>
                <c:pt idx="8648">
                  <c:v>573.17999999999995</c:v>
                </c:pt>
                <c:pt idx="8649">
                  <c:v>558.4</c:v>
                </c:pt>
                <c:pt idx="8650">
                  <c:v>615</c:v>
                </c:pt>
                <c:pt idx="8651">
                  <c:v>560</c:v>
                </c:pt>
                <c:pt idx="8652">
                  <c:v>557.14</c:v>
                </c:pt>
                <c:pt idx="8653">
                  <c:v>613</c:v>
                </c:pt>
                <c:pt idx="8654">
                  <c:v>549.41</c:v>
                </c:pt>
                <c:pt idx="8655">
                  <c:v>516.66999999999996</c:v>
                </c:pt>
                <c:pt idx="8656">
                  <c:v>637.04</c:v>
                </c:pt>
                <c:pt idx="8657">
                  <c:v>633.64</c:v>
                </c:pt>
                <c:pt idx="8658">
                  <c:v>603.1</c:v>
                </c:pt>
                <c:pt idx="8659">
                  <c:v>592.22</c:v>
                </c:pt>
                <c:pt idx="8660">
                  <c:v>583.64</c:v>
                </c:pt>
                <c:pt idx="8661">
                  <c:v>560.82999999999947</c:v>
                </c:pt>
                <c:pt idx="8662">
                  <c:v>594.12</c:v>
                </c:pt>
                <c:pt idx="8663">
                  <c:v>637.04</c:v>
                </c:pt>
                <c:pt idx="8664">
                  <c:v>580</c:v>
                </c:pt>
                <c:pt idx="8665">
                  <c:v>635</c:v>
                </c:pt>
                <c:pt idx="8666">
                  <c:v>587.78000000000054</c:v>
                </c:pt>
                <c:pt idx="8667">
                  <c:v>527.41</c:v>
                </c:pt>
                <c:pt idx="8668">
                  <c:v>576.62</c:v>
                </c:pt>
                <c:pt idx="8669">
                  <c:v>533.71</c:v>
                </c:pt>
                <c:pt idx="8670">
                  <c:v>532.81999999999948</c:v>
                </c:pt>
                <c:pt idx="8671">
                  <c:v>610.91</c:v>
                </c:pt>
                <c:pt idx="8672">
                  <c:v>656.92</c:v>
                </c:pt>
                <c:pt idx="8673">
                  <c:v>635.48</c:v>
                </c:pt>
                <c:pt idx="8674">
                  <c:v>523.32999999999947</c:v>
                </c:pt>
                <c:pt idx="8675">
                  <c:v>607.8599999999991</c:v>
                </c:pt>
                <c:pt idx="8676">
                  <c:v>560</c:v>
                </c:pt>
                <c:pt idx="8677">
                  <c:v>630</c:v>
                </c:pt>
                <c:pt idx="8678">
                  <c:v>531.13</c:v>
                </c:pt>
                <c:pt idx="8679">
                  <c:v>607.05999999999949</c:v>
                </c:pt>
                <c:pt idx="8680">
                  <c:v>597.14</c:v>
                </c:pt>
                <c:pt idx="8681">
                  <c:v>551.66999999999996</c:v>
                </c:pt>
                <c:pt idx="8682">
                  <c:v>493.33</c:v>
                </c:pt>
                <c:pt idx="8683">
                  <c:v>598.57000000000005</c:v>
                </c:pt>
                <c:pt idx="8684">
                  <c:v>650</c:v>
                </c:pt>
                <c:pt idx="8685">
                  <c:v>595.82999999999947</c:v>
                </c:pt>
                <c:pt idx="8686">
                  <c:v>546.49</c:v>
                </c:pt>
                <c:pt idx="8687">
                  <c:v>536.79999999999995</c:v>
                </c:pt>
                <c:pt idx="8688">
                  <c:v>587.34999999999911</c:v>
                </c:pt>
                <c:pt idx="8689">
                  <c:v>556.91999999999996</c:v>
                </c:pt>
                <c:pt idx="8690">
                  <c:v>529.41</c:v>
                </c:pt>
                <c:pt idx="8691">
                  <c:v>548.79999999999995</c:v>
                </c:pt>
                <c:pt idx="8692">
                  <c:v>557.78000000000054</c:v>
                </c:pt>
                <c:pt idx="8693">
                  <c:v>610.09</c:v>
                </c:pt>
                <c:pt idx="8694">
                  <c:v>575</c:v>
                </c:pt>
                <c:pt idx="8695">
                  <c:v>570.4</c:v>
                </c:pt>
                <c:pt idx="8696">
                  <c:v>587.5</c:v>
                </c:pt>
                <c:pt idx="8697">
                  <c:v>647.5</c:v>
                </c:pt>
                <c:pt idx="8698">
                  <c:v>595.38</c:v>
                </c:pt>
                <c:pt idx="8699">
                  <c:v>603.42999999999938</c:v>
                </c:pt>
                <c:pt idx="8700">
                  <c:v>559.61</c:v>
                </c:pt>
                <c:pt idx="8701">
                  <c:v>668.57</c:v>
                </c:pt>
                <c:pt idx="8702">
                  <c:v>625.38</c:v>
                </c:pt>
                <c:pt idx="8703">
                  <c:v>663.32999999999947</c:v>
                </c:pt>
                <c:pt idx="8704">
                  <c:v>588.57000000000005</c:v>
                </c:pt>
                <c:pt idx="8705">
                  <c:v>611.20000000000005</c:v>
                </c:pt>
                <c:pt idx="8706">
                  <c:v>627.27000000000055</c:v>
                </c:pt>
                <c:pt idx="8707">
                  <c:v>560</c:v>
                </c:pt>
                <c:pt idx="8708">
                  <c:v>619.58000000000004</c:v>
                </c:pt>
                <c:pt idx="8709">
                  <c:v>601.92999999999938</c:v>
                </c:pt>
                <c:pt idx="8710">
                  <c:v>544.54999999999939</c:v>
                </c:pt>
                <c:pt idx="8711">
                  <c:v>565.95999999999947</c:v>
                </c:pt>
                <c:pt idx="8712">
                  <c:v>542.64</c:v>
                </c:pt>
                <c:pt idx="8713">
                  <c:v>607.62</c:v>
                </c:pt>
                <c:pt idx="8714">
                  <c:v>530.29999999999995</c:v>
                </c:pt>
                <c:pt idx="8715">
                  <c:v>541.9</c:v>
                </c:pt>
                <c:pt idx="8716">
                  <c:v>490</c:v>
                </c:pt>
                <c:pt idx="8717">
                  <c:v>595.48</c:v>
                </c:pt>
                <c:pt idx="8718">
                  <c:v>625.19000000000005</c:v>
                </c:pt>
                <c:pt idx="8719">
                  <c:v>555.38</c:v>
                </c:pt>
                <c:pt idx="8720">
                  <c:v>645</c:v>
                </c:pt>
                <c:pt idx="8721">
                  <c:v>577.32999999999947</c:v>
                </c:pt>
                <c:pt idx="8722">
                  <c:v>580.87</c:v>
                </c:pt>
                <c:pt idx="8723">
                  <c:v>648.24</c:v>
                </c:pt>
                <c:pt idx="8724">
                  <c:v>536.31999999999948</c:v>
                </c:pt>
                <c:pt idx="8725">
                  <c:v>642</c:v>
                </c:pt>
                <c:pt idx="8726">
                  <c:v>579.16999999999996</c:v>
                </c:pt>
                <c:pt idx="8727">
                  <c:v>547.05999999999949</c:v>
                </c:pt>
                <c:pt idx="8728">
                  <c:v>588.20000000000005</c:v>
                </c:pt>
                <c:pt idx="8729">
                  <c:v>594.16999999999996</c:v>
                </c:pt>
                <c:pt idx="8730">
                  <c:v>531.58000000000004</c:v>
                </c:pt>
                <c:pt idx="8731">
                  <c:v>518.32999999999947</c:v>
                </c:pt>
                <c:pt idx="8732">
                  <c:v>577.5</c:v>
                </c:pt>
                <c:pt idx="8733">
                  <c:v>568.43999999999949</c:v>
                </c:pt>
                <c:pt idx="8734">
                  <c:v>585.6</c:v>
                </c:pt>
                <c:pt idx="8735">
                  <c:v>598.45999999999947</c:v>
                </c:pt>
                <c:pt idx="8736">
                  <c:v>556.66999999999996</c:v>
                </c:pt>
                <c:pt idx="8737">
                  <c:v>587.69000000000005</c:v>
                </c:pt>
                <c:pt idx="8738">
                  <c:v>549.73</c:v>
                </c:pt>
                <c:pt idx="8739">
                  <c:v>616.15</c:v>
                </c:pt>
                <c:pt idx="8740">
                  <c:v>598.57000000000005</c:v>
                </c:pt>
                <c:pt idx="8741">
                  <c:v>545.22</c:v>
                </c:pt>
                <c:pt idx="8742">
                  <c:v>541.42999999999938</c:v>
                </c:pt>
                <c:pt idx="8743">
                  <c:v>600</c:v>
                </c:pt>
                <c:pt idx="8744">
                  <c:v>605.71</c:v>
                </c:pt>
                <c:pt idx="8745">
                  <c:v>564.73</c:v>
                </c:pt>
                <c:pt idx="8746">
                  <c:v>556.66999999999996</c:v>
                </c:pt>
                <c:pt idx="8747">
                  <c:v>591.89</c:v>
                </c:pt>
                <c:pt idx="8748">
                  <c:v>590.91</c:v>
                </c:pt>
                <c:pt idx="8749">
                  <c:v>599.67999999999995</c:v>
                </c:pt>
                <c:pt idx="8750">
                  <c:v>607.82999999999947</c:v>
                </c:pt>
                <c:pt idx="8751">
                  <c:v>615</c:v>
                </c:pt>
                <c:pt idx="8752">
                  <c:v>547.69000000000005</c:v>
                </c:pt>
                <c:pt idx="8753">
                  <c:v>600</c:v>
                </c:pt>
                <c:pt idx="8754">
                  <c:v>586</c:v>
                </c:pt>
                <c:pt idx="8755">
                  <c:v>605.71</c:v>
                </c:pt>
                <c:pt idx="8756">
                  <c:v>593.73</c:v>
                </c:pt>
                <c:pt idx="8757">
                  <c:v>584.84999999999911</c:v>
                </c:pt>
                <c:pt idx="8758">
                  <c:v>574.79999999999995</c:v>
                </c:pt>
                <c:pt idx="8759">
                  <c:v>533.32999999999947</c:v>
                </c:pt>
                <c:pt idx="8760">
                  <c:v>517.78000000000054</c:v>
                </c:pt>
                <c:pt idx="8761">
                  <c:v>595.91</c:v>
                </c:pt>
                <c:pt idx="8762">
                  <c:v>627.14</c:v>
                </c:pt>
                <c:pt idx="8763">
                  <c:v>586.66999999999996</c:v>
                </c:pt>
                <c:pt idx="8764">
                  <c:v>625.55999999999949</c:v>
                </c:pt>
                <c:pt idx="8765">
                  <c:v>516.47</c:v>
                </c:pt>
                <c:pt idx="8766">
                  <c:v>561.32999999999947</c:v>
                </c:pt>
                <c:pt idx="8767">
                  <c:v>512.5</c:v>
                </c:pt>
                <c:pt idx="8768">
                  <c:v>542.44999999999948</c:v>
                </c:pt>
                <c:pt idx="8769">
                  <c:v>565.6</c:v>
                </c:pt>
                <c:pt idx="8770">
                  <c:v>688.32999999999947</c:v>
                </c:pt>
                <c:pt idx="8771">
                  <c:v>559.16999999999996</c:v>
                </c:pt>
                <c:pt idx="8772">
                  <c:v>560</c:v>
                </c:pt>
                <c:pt idx="8773">
                  <c:v>600</c:v>
                </c:pt>
                <c:pt idx="8774">
                  <c:v>559.02</c:v>
                </c:pt>
                <c:pt idx="8775">
                  <c:v>643.16</c:v>
                </c:pt>
                <c:pt idx="8776">
                  <c:v>598.13</c:v>
                </c:pt>
                <c:pt idx="8777">
                  <c:v>581.25</c:v>
                </c:pt>
                <c:pt idx="8778">
                  <c:v>628.15</c:v>
                </c:pt>
                <c:pt idx="8779">
                  <c:v>556.52</c:v>
                </c:pt>
                <c:pt idx="8780">
                  <c:v>550.66999999999996</c:v>
                </c:pt>
                <c:pt idx="8781">
                  <c:v>629.09</c:v>
                </c:pt>
                <c:pt idx="8782">
                  <c:v>578.37</c:v>
                </c:pt>
                <c:pt idx="8783">
                  <c:v>526.66999999999996</c:v>
                </c:pt>
                <c:pt idx="8784">
                  <c:v>649.07000000000005</c:v>
                </c:pt>
                <c:pt idx="8785">
                  <c:v>550.4</c:v>
                </c:pt>
                <c:pt idx="8786">
                  <c:v>573.32999999999947</c:v>
                </c:pt>
                <c:pt idx="8787">
                  <c:v>556.83999999999946</c:v>
                </c:pt>
                <c:pt idx="8788">
                  <c:v>558.32999999999947</c:v>
                </c:pt>
                <c:pt idx="8789">
                  <c:v>546.15</c:v>
                </c:pt>
                <c:pt idx="8790">
                  <c:v>587.27000000000055</c:v>
                </c:pt>
                <c:pt idx="8791">
                  <c:v>503.64000000000038</c:v>
                </c:pt>
                <c:pt idx="8792">
                  <c:v>608</c:v>
                </c:pt>
                <c:pt idx="8793">
                  <c:v>567.5</c:v>
                </c:pt>
                <c:pt idx="8794">
                  <c:v>537.39</c:v>
                </c:pt>
                <c:pt idx="8795">
                  <c:v>573.53</c:v>
                </c:pt>
                <c:pt idx="8796">
                  <c:v>587.16999999999996</c:v>
                </c:pt>
                <c:pt idx="8797">
                  <c:v>598.13</c:v>
                </c:pt>
                <c:pt idx="8798">
                  <c:v>568</c:v>
                </c:pt>
                <c:pt idx="8799">
                  <c:v>617.67999999999995</c:v>
                </c:pt>
                <c:pt idx="8800">
                  <c:v>529.09</c:v>
                </c:pt>
                <c:pt idx="8801">
                  <c:v>551.11</c:v>
                </c:pt>
                <c:pt idx="8802">
                  <c:v>647.64</c:v>
                </c:pt>
                <c:pt idx="8803">
                  <c:v>594.08000000000004</c:v>
                </c:pt>
                <c:pt idx="8804">
                  <c:v>644.62</c:v>
                </c:pt>
                <c:pt idx="8805">
                  <c:v>566.25</c:v>
                </c:pt>
                <c:pt idx="8806">
                  <c:v>583.08000000000004</c:v>
                </c:pt>
                <c:pt idx="8807">
                  <c:v>550.66999999999996</c:v>
                </c:pt>
                <c:pt idx="8808">
                  <c:v>525.66999999999996</c:v>
                </c:pt>
                <c:pt idx="8809">
                  <c:v>629</c:v>
                </c:pt>
                <c:pt idx="8810">
                  <c:v>559.62</c:v>
                </c:pt>
                <c:pt idx="8811">
                  <c:v>545.71</c:v>
                </c:pt>
                <c:pt idx="8812">
                  <c:v>550</c:v>
                </c:pt>
                <c:pt idx="8813">
                  <c:v>573.04</c:v>
                </c:pt>
                <c:pt idx="8814">
                  <c:v>581.94999999999948</c:v>
                </c:pt>
                <c:pt idx="8815">
                  <c:v>511.4299999999995</c:v>
                </c:pt>
                <c:pt idx="8816">
                  <c:v>593.32999999999947</c:v>
                </c:pt>
                <c:pt idx="8817">
                  <c:v>619.52</c:v>
                </c:pt>
                <c:pt idx="8818">
                  <c:v>613.57000000000005</c:v>
                </c:pt>
                <c:pt idx="8819">
                  <c:v>594.66999999999996</c:v>
                </c:pt>
                <c:pt idx="8820">
                  <c:v>597</c:v>
                </c:pt>
                <c:pt idx="8821">
                  <c:v>633.91</c:v>
                </c:pt>
                <c:pt idx="8822">
                  <c:v>620.48</c:v>
                </c:pt>
                <c:pt idx="8823">
                  <c:v>517.58000000000004</c:v>
                </c:pt>
                <c:pt idx="8824">
                  <c:v>570.29999999999995</c:v>
                </c:pt>
                <c:pt idx="8825">
                  <c:v>543.32999999999947</c:v>
                </c:pt>
                <c:pt idx="8826">
                  <c:v>618.75</c:v>
                </c:pt>
                <c:pt idx="8827">
                  <c:v>606.19000000000005</c:v>
                </c:pt>
                <c:pt idx="8828">
                  <c:v>573.6</c:v>
                </c:pt>
                <c:pt idx="8829">
                  <c:v>594.74</c:v>
                </c:pt>
                <c:pt idx="8830">
                  <c:v>615</c:v>
                </c:pt>
                <c:pt idx="8831">
                  <c:v>600.77000000000055</c:v>
                </c:pt>
                <c:pt idx="8832">
                  <c:v>631</c:v>
                </c:pt>
                <c:pt idx="8833">
                  <c:v>587</c:v>
                </c:pt>
                <c:pt idx="8834">
                  <c:v>550.73</c:v>
                </c:pt>
                <c:pt idx="8835">
                  <c:v>593.1</c:v>
                </c:pt>
                <c:pt idx="8836">
                  <c:v>560</c:v>
                </c:pt>
                <c:pt idx="8837">
                  <c:v>565.82999999999947</c:v>
                </c:pt>
                <c:pt idx="8838">
                  <c:v>558.05999999999949</c:v>
                </c:pt>
                <c:pt idx="8839">
                  <c:v>612.93999999999949</c:v>
                </c:pt>
                <c:pt idx="8840">
                  <c:v>504</c:v>
                </c:pt>
                <c:pt idx="8841">
                  <c:v>598.45999999999947</c:v>
                </c:pt>
                <c:pt idx="8842">
                  <c:v>610</c:v>
                </c:pt>
                <c:pt idx="8843">
                  <c:v>564.21</c:v>
                </c:pt>
                <c:pt idx="8844">
                  <c:v>581.66999999999996</c:v>
                </c:pt>
                <c:pt idx="8845">
                  <c:v>573.84999999999911</c:v>
                </c:pt>
                <c:pt idx="8846">
                  <c:v>560.69000000000005</c:v>
                </c:pt>
                <c:pt idx="8847">
                  <c:v>612.8599999999991</c:v>
                </c:pt>
                <c:pt idx="8848">
                  <c:v>518.32999999999947</c:v>
                </c:pt>
                <c:pt idx="8849">
                  <c:v>544.74</c:v>
                </c:pt>
                <c:pt idx="8850">
                  <c:v>508.33</c:v>
                </c:pt>
                <c:pt idx="8851">
                  <c:v>539.23</c:v>
                </c:pt>
                <c:pt idx="8852">
                  <c:v>604.43999999999949</c:v>
                </c:pt>
                <c:pt idx="8853">
                  <c:v>588.89</c:v>
                </c:pt>
                <c:pt idx="8854">
                  <c:v>579.26</c:v>
                </c:pt>
                <c:pt idx="8855">
                  <c:v>556.15</c:v>
                </c:pt>
                <c:pt idx="8856">
                  <c:v>617.89</c:v>
                </c:pt>
                <c:pt idx="8857">
                  <c:v>595.88</c:v>
                </c:pt>
                <c:pt idx="8858">
                  <c:v>535</c:v>
                </c:pt>
                <c:pt idx="8859">
                  <c:v>559.09</c:v>
                </c:pt>
                <c:pt idx="8860">
                  <c:v>529.41</c:v>
                </c:pt>
                <c:pt idx="8861">
                  <c:v>583.03</c:v>
                </c:pt>
                <c:pt idx="8862">
                  <c:v>523.32999999999947</c:v>
                </c:pt>
                <c:pt idx="8863">
                  <c:v>585.97</c:v>
                </c:pt>
                <c:pt idx="8864">
                  <c:v>538.57000000000005</c:v>
                </c:pt>
                <c:pt idx="8865">
                  <c:v>525</c:v>
                </c:pt>
                <c:pt idx="8866">
                  <c:v>556.66999999999996</c:v>
                </c:pt>
                <c:pt idx="8867">
                  <c:v>513.84999999999911</c:v>
                </c:pt>
                <c:pt idx="8868">
                  <c:v>504.71</c:v>
                </c:pt>
                <c:pt idx="8869">
                  <c:v>544.21</c:v>
                </c:pt>
                <c:pt idx="8870">
                  <c:v>562.3599999999991</c:v>
                </c:pt>
                <c:pt idx="8871">
                  <c:v>578.64</c:v>
                </c:pt>
                <c:pt idx="8872">
                  <c:v>550.77000000000055</c:v>
                </c:pt>
                <c:pt idx="8873">
                  <c:v>575.79000000000053</c:v>
                </c:pt>
                <c:pt idx="8874">
                  <c:v>572.93999999999949</c:v>
                </c:pt>
                <c:pt idx="8875">
                  <c:v>558.57000000000005</c:v>
                </c:pt>
                <c:pt idx="8876">
                  <c:v>633.84999999999911</c:v>
                </c:pt>
                <c:pt idx="8877">
                  <c:v>506.19</c:v>
                </c:pt>
                <c:pt idx="8878">
                  <c:v>614.12</c:v>
                </c:pt>
                <c:pt idx="8879">
                  <c:v>600</c:v>
                </c:pt>
                <c:pt idx="8880">
                  <c:v>536</c:v>
                </c:pt>
                <c:pt idx="8881">
                  <c:v>588.17999999999995</c:v>
                </c:pt>
                <c:pt idx="8882">
                  <c:v>578.89</c:v>
                </c:pt>
                <c:pt idx="8883">
                  <c:v>599.09</c:v>
                </c:pt>
                <c:pt idx="8884">
                  <c:v>542.95999999999947</c:v>
                </c:pt>
                <c:pt idx="8885">
                  <c:v>569.41</c:v>
                </c:pt>
                <c:pt idx="8886">
                  <c:v>600.94999999999948</c:v>
                </c:pt>
                <c:pt idx="8887">
                  <c:v>556.25</c:v>
                </c:pt>
                <c:pt idx="8888">
                  <c:v>531.83999999999946</c:v>
                </c:pt>
                <c:pt idx="8889">
                  <c:v>545.20000000000005</c:v>
                </c:pt>
                <c:pt idx="8890">
                  <c:v>549.83999999999946</c:v>
                </c:pt>
                <c:pt idx="8891">
                  <c:v>558.45999999999947</c:v>
                </c:pt>
                <c:pt idx="8892">
                  <c:v>552.95999999999947</c:v>
                </c:pt>
                <c:pt idx="8893">
                  <c:v>560</c:v>
                </c:pt>
                <c:pt idx="8894">
                  <c:v>552.63</c:v>
                </c:pt>
                <c:pt idx="8895">
                  <c:v>605.88</c:v>
                </c:pt>
                <c:pt idx="8896">
                  <c:v>633.66</c:v>
                </c:pt>
                <c:pt idx="8897">
                  <c:v>520.94999999999948</c:v>
                </c:pt>
                <c:pt idx="8898">
                  <c:v>629.32999999999947</c:v>
                </c:pt>
                <c:pt idx="8899">
                  <c:v>542.5</c:v>
                </c:pt>
                <c:pt idx="8900">
                  <c:v>577.5</c:v>
                </c:pt>
                <c:pt idx="8901">
                  <c:v>601.11</c:v>
                </c:pt>
                <c:pt idx="8902">
                  <c:v>612.34999999999911</c:v>
                </c:pt>
                <c:pt idx="8903">
                  <c:v>551.25</c:v>
                </c:pt>
                <c:pt idx="8904">
                  <c:v>577.78000000000054</c:v>
                </c:pt>
                <c:pt idx="8905">
                  <c:v>559.47</c:v>
                </c:pt>
                <c:pt idx="8906">
                  <c:v>557.5</c:v>
                </c:pt>
                <c:pt idx="8907">
                  <c:v>552.22</c:v>
                </c:pt>
                <c:pt idx="8908">
                  <c:v>566.03</c:v>
                </c:pt>
                <c:pt idx="8909">
                  <c:v>588.57000000000005</c:v>
                </c:pt>
                <c:pt idx="8910">
                  <c:v>542</c:v>
                </c:pt>
                <c:pt idx="8911">
                  <c:v>595.31999999999948</c:v>
                </c:pt>
                <c:pt idx="8912">
                  <c:v>496</c:v>
                </c:pt>
                <c:pt idx="8913">
                  <c:v>578.75</c:v>
                </c:pt>
                <c:pt idx="8914">
                  <c:v>544.79999999999995</c:v>
                </c:pt>
                <c:pt idx="8915">
                  <c:v>642.14</c:v>
                </c:pt>
                <c:pt idx="8916">
                  <c:v>649.52</c:v>
                </c:pt>
                <c:pt idx="8917">
                  <c:v>605.55999999999949</c:v>
                </c:pt>
                <c:pt idx="8918">
                  <c:v>585.54999999999939</c:v>
                </c:pt>
                <c:pt idx="8919">
                  <c:v>578.17999999999995</c:v>
                </c:pt>
                <c:pt idx="8920">
                  <c:v>570.23</c:v>
                </c:pt>
                <c:pt idx="8921">
                  <c:v>572.59</c:v>
                </c:pt>
                <c:pt idx="8922">
                  <c:v>581.44999999999948</c:v>
                </c:pt>
                <c:pt idx="8923">
                  <c:v>549.32999999999947</c:v>
                </c:pt>
                <c:pt idx="8924">
                  <c:v>566.15</c:v>
                </c:pt>
                <c:pt idx="8925">
                  <c:v>648</c:v>
                </c:pt>
                <c:pt idx="8926">
                  <c:v>518</c:v>
                </c:pt>
                <c:pt idx="8927">
                  <c:v>568.45999999999947</c:v>
                </c:pt>
                <c:pt idx="8928">
                  <c:v>547</c:v>
                </c:pt>
                <c:pt idx="8929">
                  <c:v>563.80999999999949</c:v>
                </c:pt>
                <c:pt idx="8930">
                  <c:v>545.71</c:v>
                </c:pt>
                <c:pt idx="8931">
                  <c:v>552.66999999999996</c:v>
                </c:pt>
                <c:pt idx="8932">
                  <c:v>558.32999999999947</c:v>
                </c:pt>
                <c:pt idx="8933">
                  <c:v>581.48</c:v>
                </c:pt>
                <c:pt idx="8934">
                  <c:v>541.81999999999948</c:v>
                </c:pt>
                <c:pt idx="8935">
                  <c:v>545.32999999999947</c:v>
                </c:pt>
                <c:pt idx="8936">
                  <c:v>573.32999999999947</c:v>
                </c:pt>
                <c:pt idx="8937">
                  <c:v>590</c:v>
                </c:pt>
                <c:pt idx="8938">
                  <c:v>560</c:v>
                </c:pt>
                <c:pt idx="8939">
                  <c:v>573.92999999999938</c:v>
                </c:pt>
                <c:pt idx="8940">
                  <c:v>582.5</c:v>
                </c:pt>
                <c:pt idx="8941">
                  <c:v>512</c:v>
                </c:pt>
                <c:pt idx="8942">
                  <c:v>606.9</c:v>
                </c:pt>
                <c:pt idx="8943">
                  <c:v>522.34999999999911</c:v>
                </c:pt>
                <c:pt idx="8944">
                  <c:v>617.74</c:v>
                </c:pt>
                <c:pt idx="8945">
                  <c:v>515.71</c:v>
                </c:pt>
                <c:pt idx="8946">
                  <c:v>531</c:v>
                </c:pt>
                <c:pt idx="8947">
                  <c:v>589.76</c:v>
                </c:pt>
                <c:pt idx="8948">
                  <c:v>565.14</c:v>
                </c:pt>
                <c:pt idx="8949">
                  <c:v>527.74</c:v>
                </c:pt>
                <c:pt idx="8950">
                  <c:v>609.09</c:v>
                </c:pt>
                <c:pt idx="8951">
                  <c:v>617.83999999999946</c:v>
                </c:pt>
                <c:pt idx="8952">
                  <c:v>577.32999999999947</c:v>
                </c:pt>
                <c:pt idx="8953">
                  <c:v>497.78</c:v>
                </c:pt>
                <c:pt idx="8954">
                  <c:v>626.09</c:v>
                </c:pt>
                <c:pt idx="8955">
                  <c:v>567.57000000000005</c:v>
                </c:pt>
                <c:pt idx="8956">
                  <c:v>540</c:v>
                </c:pt>
                <c:pt idx="8957">
                  <c:v>473</c:v>
                </c:pt>
                <c:pt idx="8958">
                  <c:v>601.54</c:v>
                </c:pt>
                <c:pt idx="8959">
                  <c:v>592</c:v>
                </c:pt>
                <c:pt idx="8960">
                  <c:v>586.47</c:v>
                </c:pt>
                <c:pt idx="8961">
                  <c:v>644.43999999999949</c:v>
                </c:pt>
                <c:pt idx="8962">
                  <c:v>538.89</c:v>
                </c:pt>
                <c:pt idx="8963">
                  <c:v>525</c:v>
                </c:pt>
                <c:pt idx="8964">
                  <c:v>560</c:v>
                </c:pt>
                <c:pt idx="8965">
                  <c:v>595.71</c:v>
                </c:pt>
                <c:pt idx="8966">
                  <c:v>535</c:v>
                </c:pt>
                <c:pt idx="8967">
                  <c:v>567.66</c:v>
                </c:pt>
                <c:pt idx="8968">
                  <c:v>574.91999999999996</c:v>
                </c:pt>
                <c:pt idx="8969">
                  <c:v>591.25</c:v>
                </c:pt>
                <c:pt idx="8970">
                  <c:v>618.13</c:v>
                </c:pt>
                <c:pt idx="8971">
                  <c:v>572.11</c:v>
                </c:pt>
                <c:pt idx="8972">
                  <c:v>610.53</c:v>
                </c:pt>
                <c:pt idx="8973">
                  <c:v>560</c:v>
                </c:pt>
                <c:pt idx="8974">
                  <c:v>562.95999999999947</c:v>
                </c:pt>
                <c:pt idx="8975">
                  <c:v>569.41</c:v>
                </c:pt>
                <c:pt idx="8976">
                  <c:v>547</c:v>
                </c:pt>
                <c:pt idx="8977">
                  <c:v>605.08000000000004</c:v>
                </c:pt>
                <c:pt idx="8978">
                  <c:v>621.51</c:v>
                </c:pt>
                <c:pt idx="8979">
                  <c:v>586.09</c:v>
                </c:pt>
                <c:pt idx="8980">
                  <c:v>631.94999999999948</c:v>
                </c:pt>
                <c:pt idx="8981">
                  <c:v>530.77000000000055</c:v>
                </c:pt>
                <c:pt idx="8982">
                  <c:v>553.32999999999947</c:v>
                </c:pt>
                <c:pt idx="8983">
                  <c:v>523.44999999999948</c:v>
                </c:pt>
                <c:pt idx="8984">
                  <c:v>566.15</c:v>
                </c:pt>
                <c:pt idx="8985">
                  <c:v>621.75</c:v>
                </c:pt>
                <c:pt idx="8986">
                  <c:v>570.38</c:v>
                </c:pt>
                <c:pt idx="8987">
                  <c:v>525</c:v>
                </c:pt>
                <c:pt idx="8988">
                  <c:v>565.71</c:v>
                </c:pt>
                <c:pt idx="8989">
                  <c:v>597.65</c:v>
                </c:pt>
                <c:pt idx="8990">
                  <c:v>581.54</c:v>
                </c:pt>
                <c:pt idx="8991">
                  <c:v>573.14</c:v>
                </c:pt>
                <c:pt idx="8992">
                  <c:v>588.79000000000053</c:v>
                </c:pt>
                <c:pt idx="8993">
                  <c:v>585.55999999999949</c:v>
                </c:pt>
                <c:pt idx="8994">
                  <c:v>606</c:v>
                </c:pt>
                <c:pt idx="8995">
                  <c:v>588.17999999999995</c:v>
                </c:pt>
                <c:pt idx="8996">
                  <c:v>521.81999999999948</c:v>
                </c:pt>
                <c:pt idx="8997">
                  <c:v>537.9</c:v>
                </c:pt>
                <c:pt idx="8998">
                  <c:v>547.74</c:v>
                </c:pt>
                <c:pt idx="8999">
                  <c:v>590.19000000000005</c:v>
                </c:pt>
                <c:pt idx="9000">
                  <c:v>557.75</c:v>
                </c:pt>
                <c:pt idx="9001">
                  <c:v>547.5</c:v>
                </c:pt>
                <c:pt idx="9002">
                  <c:v>574.93999999999949</c:v>
                </c:pt>
                <c:pt idx="9003">
                  <c:v>568.75</c:v>
                </c:pt>
                <c:pt idx="9004">
                  <c:v>566.80999999999949</c:v>
                </c:pt>
                <c:pt idx="9005">
                  <c:v>598.83999999999946</c:v>
                </c:pt>
                <c:pt idx="9006">
                  <c:v>594</c:v>
                </c:pt>
                <c:pt idx="9007">
                  <c:v>516.3599999999991</c:v>
                </c:pt>
                <c:pt idx="9008">
                  <c:v>575.16999999999996</c:v>
                </c:pt>
                <c:pt idx="9009">
                  <c:v>560</c:v>
                </c:pt>
                <c:pt idx="9010">
                  <c:v>568.97</c:v>
                </c:pt>
                <c:pt idx="9011">
                  <c:v>561.04999999999939</c:v>
                </c:pt>
                <c:pt idx="9012">
                  <c:v>591.81999999999948</c:v>
                </c:pt>
                <c:pt idx="9013">
                  <c:v>569.41</c:v>
                </c:pt>
                <c:pt idx="9014">
                  <c:v>580</c:v>
                </c:pt>
                <c:pt idx="9015">
                  <c:v>610.91</c:v>
                </c:pt>
                <c:pt idx="9016">
                  <c:v>567.27000000000055</c:v>
                </c:pt>
                <c:pt idx="9017">
                  <c:v>496.19</c:v>
                </c:pt>
                <c:pt idx="9018">
                  <c:v>535.29999999999995</c:v>
                </c:pt>
                <c:pt idx="9019">
                  <c:v>616.91999999999996</c:v>
                </c:pt>
                <c:pt idx="9020">
                  <c:v>536</c:v>
                </c:pt>
                <c:pt idx="9021">
                  <c:v>580.92999999999938</c:v>
                </c:pt>
                <c:pt idx="9022">
                  <c:v>618</c:v>
                </c:pt>
                <c:pt idx="9023">
                  <c:v>625.71</c:v>
                </c:pt>
                <c:pt idx="9024">
                  <c:v>566.52</c:v>
                </c:pt>
                <c:pt idx="9025">
                  <c:v>567.22</c:v>
                </c:pt>
                <c:pt idx="9026">
                  <c:v>589.26</c:v>
                </c:pt>
                <c:pt idx="9027">
                  <c:v>575.32999999999947</c:v>
                </c:pt>
                <c:pt idx="9028">
                  <c:v>603.57000000000005</c:v>
                </c:pt>
                <c:pt idx="9029">
                  <c:v>587.27000000000055</c:v>
                </c:pt>
                <c:pt idx="9030">
                  <c:v>560</c:v>
                </c:pt>
                <c:pt idx="9031">
                  <c:v>518.32999999999947</c:v>
                </c:pt>
                <c:pt idx="9032">
                  <c:v>600</c:v>
                </c:pt>
                <c:pt idx="9033">
                  <c:v>612.89</c:v>
                </c:pt>
                <c:pt idx="9034">
                  <c:v>630.66999999999996</c:v>
                </c:pt>
                <c:pt idx="9035">
                  <c:v>537.39</c:v>
                </c:pt>
                <c:pt idx="9036">
                  <c:v>525.92999999999938</c:v>
                </c:pt>
                <c:pt idx="9037">
                  <c:v>574.80999999999949</c:v>
                </c:pt>
                <c:pt idx="9038">
                  <c:v>564.34999999999911</c:v>
                </c:pt>
                <c:pt idx="9039">
                  <c:v>591.61</c:v>
                </c:pt>
                <c:pt idx="9040">
                  <c:v>545.71</c:v>
                </c:pt>
                <c:pt idx="9041">
                  <c:v>644</c:v>
                </c:pt>
                <c:pt idx="9042">
                  <c:v>556.3599999999991</c:v>
                </c:pt>
                <c:pt idx="9043">
                  <c:v>563.16</c:v>
                </c:pt>
                <c:pt idx="9044">
                  <c:v>553.14</c:v>
                </c:pt>
                <c:pt idx="9045">
                  <c:v>591.42999999999938</c:v>
                </c:pt>
                <c:pt idx="9046">
                  <c:v>517.65</c:v>
                </c:pt>
                <c:pt idx="9047">
                  <c:v>654.29000000000053</c:v>
                </c:pt>
                <c:pt idx="9048">
                  <c:v>622.24</c:v>
                </c:pt>
                <c:pt idx="9049">
                  <c:v>545.71</c:v>
                </c:pt>
                <c:pt idx="9050">
                  <c:v>540</c:v>
                </c:pt>
                <c:pt idx="9051">
                  <c:v>517.05999999999949</c:v>
                </c:pt>
                <c:pt idx="9052">
                  <c:v>555.79000000000053</c:v>
                </c:pt>
                <c:pt idx="9053">
                  <c:v>588.15</c:v>
                </c:pt>
                <c:pt idx="9054">
                  <c:v>642.22</c:v>
                </c:pt>
                <c:pt idx="9055">
                  <c:v>573.84999999999911</c:v>
                </c:pt>
                <c:pt idx="9056">
                  <c:v>567.05999999999949</c:v>
                </c:pt>
                <c:pt idx="9057">
                  <c:v>570.59</c:v>
                </c:pt>
                <c:pt idx="9058">
                  <c:v>583</c:v>
                </c:pt>
                <c:pt idx="9059">
                  <c:v>618.89</c:v>
                </c:pt>
                <c:pt idx="9060">
                  <c:v>582.66999999999996</c:v>
                </c:pt>
                <c:pt idx="9061">
                  <c:v>607.37</c:v>
                </c:pt>
                <c:pt idx="9062">
                  <c:v>573.67999999999995</c:v>
                </c:pt>
                <c:pt idx="9063">
                  <c:v>540.49</c:v>
                </c:pt>
                <c:pt idx="9064">
                  <c:v>579.66</c:v>
                </c:pt>
                <c:pt idx="9065">
                  <c:v>586.09</c:v>
                </c:pt>
                <c:pt idx="9066">
                  <c:v>578.66999999999996</c:v>
                </c:pt>
                <c:pt idx="9067">
                  <c:v>568.32999999999947</c:v>
                </c:pt>
                <c:pt idx="9068">
                  <c:v>555</c:v>
                </c:pt>
                <c:pt idx="9069">
                  <c:v>555.15</c:v>
                </c:pt>
                <c:pt idx="9070">
                  <c:v>564.21</c:v>
                </c:pt>
                <c:pt idx="9071">
                  <c:v>553.32999999999947</c:v>
                </c:pt>
                <c:pt idx="9072">
                  <c:v>604.43999999999949</c:v>
                </c:pt>
                <c:pt idx="9073">
                  <c:v>586.17999999999995</c:v>
                </c:pt>
                <c:pt idx="9074">
                  <c:v>582.66999999999996</c:v>
                </c:pt>
                <c:pt idx="9075">
                  <c:v>576.42999999999938</c:v>
                </c:pt>
                <c:pt idx="9076">
                  <c:v>629.23</c:v>
                </c:pt>
                <c:pt idx="9077">
                  <c:v>618.32999999999947</c:v>
                </c:pt>
                <c:pt idx="9078">
                  <c:v>555.55999999999949</c:v>
                </c:pt>
                <c:pt idx="9079">
                  <c:v>515.15</c:v>
                </c:pt>
                <c:pt idx="9080">
                  <c:v>600</c:v>
                </c:pt>
                <c:pt idx="9081">
                  <c:v>636.66999999999996</c:v>
                </c:pt>
                <c:pt idx="9082">
                  <c:v>551.5</c:v>
                </c:pt>
                <c:pt idx="9083">
                  <c:v>570</c:v>
                </c:pt>
                <c:pt idx="9084">
                  <c:v>554.66999999999996</c:v>
                </c:pt>
                <c:pt idx="9085">
                  <c:v>592.38</c:v>
                </c:pt>
                <c:pt idx="9086">
                  <c:v>596.66999999999996</c:v>
                </c:pt>
                <c:pt idx="9087">
                  <c:v>577.25</c:v>
                </c:pt>
                <c:pt idx="9088">
                  <c:v>640</c:v>
                </c:pt>
                <c:pt idx="9089">
                  <c:v>577.71</c:v>
                </c:pt>
                <c:pt idx="9090">
                  <c:v>622.66999999999996</c:v>
                </c:pt>
                <c:pt idx="9091">
                  <c:v>589.29999999999995</c:v>
                </c:pt>
                <c:pt idx="9092">
                  <c:v>607.65</c:v>
                </c:pt>
                <c:pt idx="9093">
                  <c:v>582.34999999999911</c:v>
                </c:pt>
                <c:pt idx="9094">
                  <c:v>520</c:v>
                </c:pt>
                <c:pt idx="9095">
                  <c:v>566.31999999999948</c:v>
                </c:pt>
                <c:pt idx="9096">
                  <c:v>584</c:v>
                </c:pt>
                <c:pt idx="9097">
                  <c:v>532.8599999999991</c:v>
                </c:pt>
                <c:pt idx="9098">
                  <c:v>580</c:v>
                </c:pt>
                <c:pt idx="9099">
                  <c:v>527.69000000000005</c:v>
                </c:pt>
                <c:pt idx="9100">
                  <c:v>571.84999999999911</c:v>
                </c:pt>
                <c:pt idx="9101">
                  <c:v>605.55999999999949</c:v>
                </c:pt>
                <c:pt idx="9102">
                  <c:v>558.71</c:v>
                </c:pt>
                <c:pt idx="9103">
                  <c:v>509.22999999999956</c:v>
                </c:pt>
                <c:pt idx="9104">
                  <c:v>617.97</c:v>
                </c:pt>
                <c:pt idx="9105">
                  <c:v>543.93999999999949</c:v>
                </c:pt>
                <c:pt idx="9106">
                  <c:v>542.07000000000005</c:v>
                </c:pt>
                <c:pt idx="9107">
                  <c:v>607.8599999999991</c:v>
                </c:pt>
                <c:pt idx="9108">
                  <c:v>591.32999999999947</c:v>
                </c:pt>
                <c:pt idx="9109">
                  <c:v>532.41</c:v>
                </c:pt>
                <c:pt idx="9110">
                  <c:v>563.69000000000005</c:v>
                </c:pt>
                <c:pt idx="9111">
                  <c:v>565.92999999999938</c:v>
                </c:pt>
                <c:pt idx="9112">
                  <c:v>602.11</c:v>
                </c:pt>
                <c:pt idx="9113">
                  <c:v>583.20000000000005</c:v>
                </c:pt>
                <c:pt idx="9114">
                  <c:v>581.04999999999939</c:v>
                </c:pt>
                <c:pt idx="9115">
                  <c:v>606.66999999999996</c:v>
                </c:pt>
                <c:pt idx="9116">
                  <c:v>616.3599999999991</c:v>
                </c:pt>
                <c:pt idx="9117">
                  <c:v>583.58000000000004</c:v>
                </c:pt>
                <c:pt idx="9118">
                  <c:v>594.29000000000053</c:v>
                </c:pt>
                <c:pt idx="9119">
                  <c:v>607.69000000000005</c:v>
                </c:pt>
                <c:pt idx="9120">
                  <c:v>526.66999999999996</c:v>
                </c:pt>
                <c:pt idx="9121">
                  <c:v>554.29000000000053</c:v>
                </c:pt>
                <c:pt idx="9122">
                  <c:v>628.67999999999995</c:v>
                </c:pt>
                <c:pt idx="9123">
                  <c:v>640.92999999999938</c:v>
                </c:pt>
                <c:pt idx="9124">
                  <c:v>600</c:v>
                </c:pt>
                <c:pt idx="9125">
                  <c:v>549.23</c:v>
                </c:pt>
                <c:pt idx="9126">
                  <c:v>556.91999999999996</c:v>
                </c:pt>
                <c:pt idx="9127">
                  <c:v>532</c:v>
                </c:pt>
                <c:pt idx="9128">
                  <c:v>622.11</c:v>
                </c:pt>
                <c:pt idx="9129">
                  <c:v>574.07000000000005</c:v>
                </c:pt>
                <c:pt idx="9130">
                  <c:v>567.88</c:v>
                </c:pt>
                <c:pt idx="9131">
                  <c:v>580</c:v>
                </c:pt>
                <c:pt idx="9132">
                  <c:v>553</c:v>
                </c:pt>
                <c:pt idx="9133">
                  <c:v>537.32999999999947</c:v>
                </c:pt>
                <c:pt idx="9134">
                  <c:v>531.66999999999996</c:v>
                </c:pt>
                <c:pt idx="9135">
                  <c:v>569.32999999999947</c:v>
                </c:pt>
                <c:pt idx="9136">
                  <c:v>576.72</c:v>
                </c:pt>
                <c:pt idx="9137">
                  <c:v>548.32999999999947</c:v>
                </c:pt>
                <c:pt idx="9138">
                  <c:v>527.69000000000005</c:v>
                </c:pt>
                <c:pt idx="9139">
                  <c:v>564</c:v>
                </c:pt>
                <c:pt idx="9140">
                  <c:v>528.97</c:v>
                </c:pt>
                <c:pt idx="9141">
                  <c:v>520.82999999999947</c:v>
                </c:pt>
                <c:pt idx="9142">
                  <c:v>576</c:v>
                </c:pt>
                <c:pt idx="9143">
                  <c:v>603.20000000000005</c:v>
                </c:pt>
                <c:pt idx="9144">
                  <c:v>610.59</c:v>
                </c:pt>
                <c:pt idx="9145">
                  <c:v>582</c:v>
                </c:pt>
                <c:pt idx="9146">
                  <c:v>482.86</c:v>
                </c:pt>
                <c:pt idx="9147">
                  <c:v>532.38</c:v>
                </c:pt>
                <c:pt idx="9148">
                  <c:v>481.9</c:v>
                </c:pt>
                <c:pt idx="9149">
                  <c:v>543.08000000000004</c:v>
                </c:pt>
                <c:pt idx="9150">
                  <c:v>563.16</c:v>
                </c:pt>
                <c:pt idx="9151">
                  <c:v>579.16999999999996</c:v>
                </c:pt>
                <c:pt idx="9152">
                  <c:v>597.05999999999949</c:v>
                </c:pt>
                <c:pt idx="9153">
                  <c:v>530.48</c:v>
                </c:pt>
                <c:pt idx="9154">
                  <c:v>582.8599999999991</c:v>
                </c:pt>
                <c:pt idx="9155">
                  <c:v>593.1</c:v>
                </c:pt>
                <c:pt idx="9156">
                  <c:v>489.22999999999956</c:v>
                </c:pt>
                <c:pt idx="9157">
                  <c:v>615.38</c:v>
                </c:pt>
                <c:pt idx="9158">
                  <c:v>545.71</c:v>
                </c:pt>
                <c:pt idx="9159">
                  <c:v>590</c:v>
                </c:pt>
                <c:pt idx="9160">
                  <c:v>531.29999999999995</c:v>
                </c:pt>
                <c:pt idx="9161">
                  <c:v>600</c:v>
                </c:pt>
                <c:pt idx="9162">
                  <c:v>578.17999999999995</c:v>
                </c:pt>
                <c:pt idx="9163">
                  <c:v>617.58000000000004</c:v>
                </c:pt>
                <c:pt idx="9164">
                  <c:v>608.13</c:v>
                </c:pt>
                <c:pt idx="9165">
                  <c:v>552.5</c:v>
                </c:pt>
                <c:pt idx="9166">
                  <c:v>575</c:v>
                </c:pt>
                <c:pt idx="9167">
                  <c:v>605.44999999999948</c:v>
                </c:pt>
                <c:pt idx="9168">
                  <c:v>557.81999999999948</c:v>
                </c:pt>
                <c:pt idx="9169">
                  <c:v>541.74</c:v>
                </c:pt>
                <c:pt idx="9170">
                  <c:v>584.24</c:v>
                </c:pt>
                <c:pt idx="9171">
                  <c:v>597.32999999999947</c:v>
                </c:pt>
                <c:pt idx="9172">
                  <c:v>522.87</c:v>
                </c:pt>
                <c:pt idx="9173">
                  <c:v>609.41</c:v>
                </c:pt>
                <c:pt idx="9174">
                  <c:v>567.32999999999947</c:v>
                </c:pt>
                <c:pt idx="9175">
                  <c:v>557.8599999999991</c:v>
                </c:pt>
                <c:pt idx="9176">
                  <c:v>610.77000000000055</c:v>
                </c:pt>
                <c:pt idx="9177">
                  <c:v>612.5</c:v>
                </c:pt>
                <c:pt idx="9178">
                  <c:v>608.67999999999995</c:v>
                </c:pt>
                <c:pt idx="9179">
                  <c:v>563.75</c:v>
                </c:pt>
                <c:pt idx="9180">
                  <c:v>583.08000000000004</c:v>
                </c:pt>
                <c:pt idx="9181">
                  <c:v>612.30999999999949</c:v>
                </c:pt>
                <c:pt idx="9182">
                  <c:v>563.17999999999995</c:v>
                </c:pt>
                <c:pt idx="9183">
                  <c:v>607.5</c:v>
                </c:pt>
                <c:pt idx="9184">
                  <c:v>540</c:v>
                </c:pt>
                <c:pt idx="9185">
                  <c:v>556.49</c:v>
                </c:pt>
                <c:pt idx="9186">
                  <c:v>601.14</c:v>
                </c:pt>
                <c:pt idx="9187">
                  <c:v>601.32999999999947</c:v>
                </c:pt>
                <c:pt idx="9188">
                  <c:v>550</c:v>
                </c:pt>
                <c:pt idx="9189">
                  <c:v>585.38</c:v>
                </c:pt>
                <c:pt idx="9190">
                  <c:v>552</c:v>
                </c:pt>
                <c:pt idx="9191">
                  <c:v>644.73</c:v>
                </c:pt>
                <c:pt idx="9192">
                  <c:v>561.54</c:v>
                </c:pt>
                <c:pt idx="9193">
                  <c:v>653.1</c:v>
                </c:pt>
                <c:pt idx="9194">
                  <c:v>652.8599999999991</c:v>
                </c:pt>
                <c:pt idx="9195">
                  <c:v>550</c:v>
                </c:pt>
                <c:pt idx="9196">
                  <c:v>561.17999999999995</c:v>
                </c:pt>
                <c:pt idx="9197">
                  <c:v>569.6</c:v>
                </c:pt>
                <c:pt idx="9198">
                  <c:v>530.4</c:v>
                </c:pt>
                <c:pt idx="9199">
                  <c:v>549.09</c:v>
                </c:pt>
                <c:pt idx="9200">
                  <c:v>639.09</c:v>
                </c:pt>
                <c:pt idx="9201">
                  <c:v>576.66999999999996</c:v>
                </c:pt>
                <c:pt idx="9202">
                  <c:v>537.5</c:v>
                </c:pt>
                <c:pt idx="9203">
                  <c:v>527.14</c:v>
                </c:pt>
                <c:pt idx="9204">
                  <c:v>572.22</c:v>
                </c:pt>
                <c:pt idx="9205">
                  <c:v>611.42999999999938</c:v>
                </c:pt>
                <c:pt idx="9206">
                  <c:v>530.59</c:v>
                </c:pt>
                <c:pt idx="9207">
                  <c:v>576.76</c:v>
                </c:pt>
                <c:pt idx="9208">
                  <c:v>548.17999999999995</c:v>
                </c:pt>
                <c:pt idx="9209">
                  <c:v>560</c:v>
                </c:pt>
                <c:pt idx="9210">
                  <c:v>562.5</c:v>
                </c:pt>
                <c:pt idx="9211">
                  <c:v>554.16999999999996</c:v>
                </c:pt>
                <c:pt idx="9212">
                  <c:v>563.27000000000055</c:v>
                </c:pt>
                <c:pt idx="9213">
                  <c:v>561.81999999999948</c:v>
                </c:pt>
                <c:pt idx="9214">
                  <c:v>527.69000000000005</c:v>
                </c:pt>
                <c:pt idx="9215">
                  <c:v>498</c:v>
                </c:pt>
                <c:pt idx="9216">
                  <c:v>514</c:v>
                </c:pt>
                <c:pt idx="9217">
                  <c:v>525.55999999999949</c:v>
                </c:pt>
                <c:pt idx="9218">
                  <c:v>547.42999999999938</c:v>
                </c:pt>
                <c:pt idx="9219">
                  <c:v>558.17999999999995</c:v>
                </c:pt>
                <c:pt idx="9220">
                  <c:v>584.55999999999949</c:v>
                </c:pt>
                <c:pt idx="9221">
                  <c:v>545.44999999999948</c:v>
                </c:pt>
                <c:pt idx="9222">
                  <c:v>571.42999999999938</c:v>
                </c:pt>
                <c:pt idx="9223">
                  <c:v>545</c:v>
                </c:pt>
                <c:pt idx="9224">
                  <c:v>573.14</c:v>
                </c:pt>
                <c:pt idx="9225">
                  <c:v>560</c:v>
                </c:pt>
                <c:pt idx="9226">
                  <c:v>582.73</c:v>
                </c:pt>
                <c:pt idx="9227">
                  <c:v>579.20000000000005</c:v>
                </c:pt>
                <c:pt idx="9228">
                  <c:v>580</c:v>
                </c:pt>
                <c:pt idx="9229">
                  <c:v>597.54999999999939</c:v>
                </c:pt>
                <c:pt idx="9230">
                  <c:v>556.54999999999939</c:v>
                </c:pt>
                <c:pt idx="9231">
                  <c:v>565.5</c:v>
                </c:pt>
                <c:pt idx="9232">
                  <c:v>578.1</c:v>
                </c:pt>
                <c:pt idx="9233">
                  <c:v>585.91</c:v>
                </c:pt>
                <c:pt idx="9234">
                  <c:v>537.89</c:v>
                </c:pt>
                <c:pt idx="9235">
                  <c:v>500</c:v>
                </c:pt>
                <c:pt idx="9236">
                  <c:v>551.66999999999996</c:v>
                </c:pt>
                <c:pt idx="9237">
                  <c:v>559.04999999999939</c:v>
                </c:pt>
                <c:pt idx="9238">
                  <c:v>588.71</c:v>
                </c:pt>
                <c:pt idx="9239">
                  <c:v>566.09</c:v>
                </c:pt>
                <c:pt idx="9240">
                  <c:v>547.03</c:v>
                </c:pt>
                <c:pt idx="9241">
                  <c:v>574.80999999999949</c:v>
                </c:pt>
                <c:pt idx="9242">
                  <c:v>528.57000000000005</c:v>
                </c:pt>
                <c:pt idx="9243">
                  <c:v>529.23</c:v>
                </c:pt>
                <c:pt idx="9244">
                  <c:v>598.04</c:v>
                </c:pt>
                <c:pt idx="9245">
                  <c:v>525</c:v>
                </c:pt>
                <c:pt idx="9246">
                  <c:v>535.65</c:v>
                </c:pt>
                <c:pt idx="9247">
                  <c:v>601.38</c:v>
                </c:pt>
                <c:pt idx="9248">
                  <c:v>586</c:v>
                </c:pt>
                <c:pt idx="9249">
                  <c:v>561.71</c:v>
                </c:pt>
                <c:pt idx="9250">
                  <c:v>572.30999999999949</c:v>
                </c:pt>
                <c:pt idx="9251">
                  <c:v>599.16999999999996</c:v>
                </c:pt>
                <c:pt idx="9252">
                  <c:v>528</c:v>
                </c:pt>
                <c:pt idx="9253">
                  <c:v>569.23</c:v>
                </c:pt>
                <c:pt idx="9254">
                  <c:v>584.79999999999995</c:v>
                </c:pt>
                <c:pt idx="9255">
                  <c:v>576.55999999999949</c:v>
                </c:pt>
                <c:pt idx="9256">
                  <c:v>610</c:v>
                </c:pt>
                <c:pt idx="9257">
                  <c:v>548</c:v>
                </c:pt>
                <c:pt idx="9258">
                  <c:v>541.66999999999996</c:v>
                </c:pt>
                <c:pt idx="9259">
                  <c:v>603.16</c:v>
                </c:pt>
                <c:pt idx="9260">
                  <c:v>509.57</c:v>
                </c:pt>
                <c:pt idx="9261">
                  <c:v>576.3599999999991</c:v>
                </c:pt>
                <c:pt idx="9262">
                  <c:v>609.66</c:v>
                </c:pt>
                <c:pt idx="9263">
                  <c:v>558.11</c:v>
                </c:pt>
                <c:pt idx="9264">
                  <c:v>608</c:v>
                </c:pt>
                <c:pt idx="9265">
                  <c:v>505.83</c:v>
                </c:pt>
                <c:pt idx="9266">
                  <c:v>583.16</c:v>
                </c:pt>
                <c:pt idx="9267">
                  <c:v>569.47</c:v>
                </c:pt>
                <c:pt idx="9268">
                  <c:v>604.62</c:v>
                </c:pt>
                <c:pt idx="9269">
                  <c:v>521.32999999999947</c:v>
                </c:pt>
                <c:pt idx="9270">
                  <c:v>557.27000000000055</c:v>
                </c:pt>
                <c:pt idx="9271">
                  <c:v>598.71</c:v>
                </c:pt>
                <c:pt idx="9272">
                  <c:v>576.76</c:v>
                </c:pt>
                <c:pt idx="9273">
                  <c:v>523.32999999999947</c:v>
                </c:pt>
                <c:pt idx="9274">
                  <c:v>583.70000000000005</c:v>
                </c:pt>
                <c:pt idx="9275">
                  <c:v>588</c:v>
                </c:pt>
                <c:pt idx="9276">
                  <c:v>522.66999999999996</c:v>
                </c:pt>
                <c:pt idx="9277">
                  <c:v>571.88</c:v>
                </c:pt>
                <c:pt idx="9278">
                  <c:v>531.27000000000055</c:v>
                </c:pt>
                <c:pt idx="9279">
                  <c:v>584</c:v>
                </c:pt>
                <c:pt idx="9280">
                  <c:v>585</c:v>
                </c:pt>
                <c:pt idx="9281">
                  <c:v>625.71</c:v>
                </c:pt>
                <c:pt idx="9282">
                  <c:v>562.30999999999949</c:v>
                </c:pt>
                <c:pt idx="9283">
                  <c:v>598.73</c:v>
                </c:pt>
                <c:pt idx="9284">
                  <c:v>479.28999999999957</c:v>
                </c:pt>
                <c:pt idx="9285">
                  <c:v>574.76</c:v>
                </c:pt>
                <c:pt idx="9286">
                  <c:v>574.29000000000053</c:v>
                </c:pt>
                <c:pt idx="9287">
                  <c:v>552.5</c:v>
                </c:pt>
                <c:pt idx="9288">
                  <c:v>554.8599999999991</c:v>
                </c:pt>
                <c:pt idx="9289">
                  <c:v>618.32999999999947</c:v>
                </c:pt>
                <c:pt idx="9290">
                  <c:v>587.20000000000005</c:v>
                </c:pt>
                <c:pt idx="9291">
                  <c:v>560</c:v>
                </c:pt>
                <c:pt idx="9292">
                  <c:v>651.52</c:v>
                </c:pt>
                <c:pt idx="9293">
                  <c:v>513.32999999999947</c:v>
                </c:pt>
                <c:pt idx="9294">
                  <c:v>584</c:v>
                </c:pt>
                <c:pt idx="9295">
                  <c:v>545.92999999999938</c:v>
                </c:pt>
                <c:pt idx="9296">
                  <c:v>593.91</c:v>
                </c:pt>
                <c:pt idx="9297">
                  <c:v>608.74</c:v>
                </c:pt>
                <c:pt idx="9298">
                  <c:v>547.14</c:v>
                </c:pt>
                <c:pt idx="9299">
                  <c:v>566.4</c:v>
                </c:pt>
                <c:pt idx="9300">
                  <c:v>576.42999999999938</c:v>
                </c:pt>
                <c:pt idx="9301">
                  <c:v>586.8599999999991</c:v>
                </c:pt>
                <c:pt idx="9302">
                  <c:v>525.71</c:v>
                </c:pt>
                <c:pt idx="9303">
                  <c:v>574.4</c:v>
                </c:pt>
                <c:pt idx="9304">
                  <c:v>572.30999999999949</c:v>
                </c:pt>
                <c:pt idx="9305">
                  <c:v>552.30999999999949</c:v>
                </c:pt>
                <c:pt idx="9306">
                  <c:v>624.62</c:v>
                </c:pt>
                <c:pt idx="9307">
                  <c:v>541.42999999999938</c:v>
                </c:pt>
                <c:pt idx="9308">
                  <c:v>567.76</c:v>
                </c:pt>
                <c:pt idx="9309">
                  <c:v>547.14</c:v>
                </c:pt>
                <c:pt idx="9310">
                  <c:v>557.5</c:v>
                </c:pt>
                <c:pt idx="9311">
                  <c:v>518.1</c:v>
                </c:pt>
                <c:pt idx="9312">
                  <c:v>545.16</c:v>
                </c:pt>
                <c:pt idx="9313">
                  <c:v>544</c:v>
                </c:pt>
                <c:pt idx="9314">
                  <c:v>635.38</c:v>
                </c:pt>
                <c:pt idx="9315">
                  <c:v>577.58000000000004</c:v>
                </c:pt>
                <c:pt idx="9316">
                  <c:v>545.84999999999911</c:v>
                </c:pt>
                <c:pt idx="9317">
                  <c:v>507</c:v>
                </c:pt>
                <c:pt idx="9318">
                  <c:v>565</c:v>
                </c:pt>
                <c:pt idx="9319">
                  <c:v>575.65</c:v>
                </c:pt>
                <c:pt idx="9320">
                  <c:v>561</c:v>
                </c:pt>
                <c:pt idx="9321">
                  <c:v>538.17999999999995</c:v>
                </c:pt>
                <c:pt idx="9322">
                  <c:v>592.87</c:v>
                </c:pt>
                <c:pt idx="9323">
                  <c:v>503.16</c:v>
                </c:pt>
                <c:pt idx="9324">
                  <c:v>540</c:v>
                </c:pt>
                <c:pt idx="9325">
                  <c:v>662.8599999999991</c:v>
                </c:pt>
                <c:pt idx="9326">
                  <c:v>591.58000000000004</c:v>
                </c:pt>
                <c:pt idx="9327">
                  <c:v>569.47</c:v>
                </c:pt>
                <c:pt idx="9328">
                  <c:v>522</c:v>
                </c:pt>
                <c:pt idx="9329">
                  <c:v>527.27000000000055</c:v>
                </c:pt>
                <c:pt idx="9330">
                  <c:v>546.4</c:v>
                </c:pt>
                <c:pt idx="9331">
                  <c:v>551.11</c:v>
                </c:pt>
                <c:pt idx="9332">
                  <c:v>558.39</c:v>
                </c:pt>
                <c:pt idx="9333">
                  <c:v>533</c:v>
                </c:pt>
                <c:pt idx="9334">
                  <c:v>577.26</c:v>
                </c:pt>
                <c:pt idx="9335">
                  <c:v>597</c:v>
                </c:pt>
                <c:pt idx="9336">
                  <c:v>586</c:v>
                </c:pt>
                <c:pt idx="9337">
                  <c:v>566.31999999999948</c:v>
                </c:pt>
                <c:pt idx="9338">
                  <c:v>554.66999999999996</c:v>
                </c:pt>
                <c:pt idx="9339">
                  <c:v>562.22</c:v>
                </c:pt>
                <c:pt idx="9340">
                  <c:v>625.07000000000005</c:v>
                </c:pt>
                <c:pt idx="9341">
                  <c:v>574.12</c:v>
                </c:pt>
                <c:pt idx="9342">
                  <c:v>652.63</c:v>
                </c:pt>
                <c:pt idx="9343">
                  <c:v>566.3599999999991</c:v>
                </c:pt>
                <c:pt idx="9344">
                  <c:v>556.76</c:v>
                </c:pt>
                <c:pt idx="9345">
                  <c:v>600</c:v>
                </c:pt>
                <c:pt idx="9346">
                  <c:v>501.67</c:v>
                </c:pt>
                <c:pt idx="9347">
                  <c:v>568.89</c:v>
                </c:pt>
                <c:pt idx="9348">
                  <c:v>560.31999999999948</c:v>
                </c:pt>
                <c:pt idx="9349">
                  <c:v>533.32999999999947</c:v>
                </c:pt>
                <c:pt idx="9350">
                  <c:v>573.84999999999911</c:v>
                </c:pt>
                <c:pt idx="9351">
                  <c:v>614.12</c:v>
                </c:pt>
                <c:pt idx="9352">
                  <c:v>579.09</c:v>
                </c:pt>
                <c:pt idx="9353">
                  <c:v>558.32999999999947</c:v>
                </c:pt>
                <c:pt idx="9354">
                  <c:v>582</c:v>
                </c:pt>
                <c:pt idx="9355">
                  <c:v>543.08000000000004</c:v>
                </c:pt>
                <c:pt idx="9356">
                  <c:v>561.17999999999995</c:v>
                </c:pt>
                <c:pt idx="9357">
                  <c:v>508.24</c:v>
                </c:pt>
                <c:pt idx="9358">
                  <c:v>580</c:v>
                </c:pt>
                <c:pt idx="9359">
                  <c:v>536.19000000000005</c:v>
                </c:pt>
                <c:pt idx="9360">
                  <c:v>564.33999999999946</c:v>
                </c:pt>
                <c:pt idx="9361">
                  <c:v>544</c:v>
                </c:pt>
                <c:pt idx="9362">
                  <c:v>609</c:v>
                </c:pt>
                <c:pt idx="9363">
                  <c:v>625.26</c:v>
                </c:pt>
                <c:pt idx="9364">
                  <c:v>575.44999999999948</c:v>
                </c:pt>
                <c:pt idx="9365">
                  <c:v>593.32999999999947</c:v>
                </c:pt>
                <c:pt idx="9366">
                  <c:v>597.89</c:v>
                </c:pt>
                <c:pt idx="9367">
                  <c:v>558.81999999999948</c:v>
                </c:pt>
                <c:pt idx="9368">
                  <c:v>506.15000000000032</c:v>
                </c:pt>
                <c:pt idx="9369">
                  <c:v>476.84000000000032</c:v>
                </c:pt>
                <c:pt idx="9370">
                  <c:v>598.54999999999939</c:v>
                </c:pt>
                <c:pt idx="9371">
                  <c:v>566.66999999999996</c:v>
                </c:pt>
                <c:pt idx="9372">
                  <c:v>552.16999999999996</c:v>
                </c:pt>
                <c:pt idx="9373">
                  <c:v>605</c:v>
                </c:pt>
                <c:pt idx="9374">
                  <c:v>550.66999999999996</c:v>
                </c:pt>
                <c:pt idx="9375">
                  <c:v>610</c:v>
                </c:pt>
                <c:pt idx="9376">
                  <c:v>578.66999999999996</c:v>
                </c:pt>
                <c:pt idx="9377">
                  <c:v>570</c:v>
                </c:pt>
                <c:pt idx="9378">
                  <c:v>496</c:v>
                </c:pt>
                <c:pt idx="9379">
                  <c:v>560</c:v>
                </c:pt>
                <c:pt idx="9380">
                  <c:v>610</c:v>
                </c:pt>
                <c:pt idx="9381">
                  <c:v>623.45999999999947</c:v>
                </c:pt>
                <c:pt idx="9382">
                  <c:v>617.78000000000054</c:v>
                </c:pt>
                <c:pt idx="9383">
                  <c:v>509.40999999999963</c:v>
                </c:pt>
                <c:pt idx="9384">
                  <c:v>507.2</c:v>
                </c:pt>
                <c:pt idx="9385">
                  <c:v>556.72</c:v>
                </c:pt>
                <c:pt idx="9386">
                  <c:v>550.42999999999938</c:v>
                </c:pt>
                <c:pt idx="9387">
                  <c:v>648</c:v>
                </c:pt>
                <c:pt idx="9388">
                  <c:v>618.81999999999948</c:v>
                </c:pt>
                <c:pt idx="9389">
                  <c:v>571</c:v>
                </c:pt>
                <c:pt idx="9390">
                  <c:v>515.82999999999947</c:v>
                </c:pt>
                <c:pt idx="9391">
                  <c:v>566.66999999999996</c:v>
                </c:pt>
                <c:pt idx="9392">
                  <c:v>630.31999999999948</c:v>
                </c:pt>
                <c:pt idx="9393">
                  <c:v>618.26</c:v>
                </c:pt>
                <c:pt idx="9394">
                  <c:v>585</c:v>
                </c:pt>
                <c:pt idx="9395">
                  <c:v>582.76</c:v>
                </c:pt>
                <c:pt idx="9396">
                  <c:v>584.5</c:v>
                </c:pt>
                <c:pt idx="9397">
                  <c:v>572.5</c:v>
                </c:pt>
                <c:pt idx="9398">
                  <c:v>588.75</c:v>
                </c:pt>
                <c:pt idx="9399">
                  <c:v>568.75</c:v>
                </c:pt>
                <c:pt idx="9400">
                  <c:v>552.59</c:v>
                </c:pt>
                <c:pt idx="9401">
                  <c:v>562.27000000000055</c:v>
                </c:pt>
                <c:pt idx="9402">
                  <c:v>561.5</c:v>
                </c:pt>
                <c:pt idx="9403">
                  <c:v>555.79000000000053</c:v>
                </c:pt>
                <c:pt idx="9404">
                  <c:v>509.33</c:v>
                </c:pt>
                <c:pt idx="9405">
                  <c:v>600</c:v>
                </c:pt>
                <c:pt idx="9406">
                  <c:v>577.78000000000054</c:v>
                </c:pt>
                <c:pt idx="9407">
                  <c:v>553.84999999999911</c:v>
                </c:pt>
                <c:pt idx="9408">
                  <c:v>510</c:v>
                </c:pt>
                <c:pt idx="9409">
                  <c:v>558.14</c:v>
                </c:pt>
                <c:pt idx="9410">
                  <c:v>506.15000000000032</c:v>
                </c:pt>
                <c:pt idx="9411">
                  <c:v>649.07000000000005</c:v>
                </c:pt>
                <c:pt idx="9412">
                  <c:v>554.69000000000005</c:v>
                </c:pt>
                <c:pt idx="9413">
                  <c:v>584.62</c:v>
                </c:pt>
                <c:pt idx="9414">
                  <c:v>593.32999999999947</c:v>
                </c:pt>
                <c:pt idx="9415">
                  <c:v>563.64</c:v>
                </c:pt>
                <c:pt idx="9416">
                  <c:v>541.48</c:v>
                </c:pt>
                <c:pt idx="9417">
                  <c:v>491.16</c:v>
                </c:pt>
                <c:pt idx="9418">
                  <c:v>596.87</c:v>
                </c:pt>
                <c:pt idx="9419">
                  <c:v>527.27000000000055</c:v>
                </c:pt>
                <c:pt idx="9420">
                  <c:v>597</c:v>
                </c:pt>
                <c:pt idx="9421">
                  <c:v>529.32999999999947</c:v>
                </c:pt>
                <c:pt idx="9422">
                  <c:v>541.04999999999939</c:v>
                </c:pt>
                <c:pt idx="9423">
                  <c:v>648.70000000000005</c:v>
                </c:pt>
                <c:pt idx="9424">
                  <c:v>556.3599999999991</c:v>
                </c:pt>
                <c:pt idx="9425">
                  <c:v>579</c:v>
                </c:pt>
                <c:pt idx="9426">
                  <c:v>527.62</c:v>
                </c:pt>
                <c:pt idx="9427">
                  <c:v>574.38</c:v>
                </c:pt>
                <c:pt idx="9428">
                  <c:v>547.73</c:v>
                </c:pt>
                <c:pt idx="9429">
                  <c:v>587.5</c:v>
                </c:pt>
                <c:pt idx="9430">
                  <c:v>549.39</c:v>
                </c:pt>
                <c:pt idx="9431">
                  <c:v>527.80999999999949</c:v>
                </c:pt>
                <c:pt idx="9432">
                  <c:v>588</c:v>
                </c:pt>
                <c:pt idx="9433">
                  <c:v>556.72</c:v>
                </c:pt>
                <c:pt idx="9434">
                  <c:v>487.5</c:v>
                </c:pt>
                <c:pt idx="9435">
                  <c:v>576.3599999999991</c:v>
                </c:pt>
                <c:pt idx="9436">
                  <c:v>577.65</c:v>
                </c:pt>
                <c:pt idx="9437">
                  <c:v>552.45999999999947</c:v>
                </c:pt>
                <c:pt idx="9438">
                  <c:v>555.44999999999948</c:v>
                </c:pt>
                <c:pt idx="9439">
                  <c:v>593.22</c:v>
                </c:pt>
                <c:pt idx="9440">
                  <c:v>627.34999999999911</c:v>
                </c:pt>
                <c:pt idx="9441">
                  <c:v>649.32999999999947</c:v>
                </c:pt>
                <c:pt idx="9442">
                  <c:v>567.14</c:v>
                </c:pt>
                <c:pt idx="9443">
                  <c:v>574.29000000000053</c:v>
                </c:pt>
                <c:pt idx="9444">
                  <c:v>516</c:v>
                </c:pt>
                <c:pt idx="9445">
                  <c:v>587.57000000000005</c:v>
                </c:pt>
                <c:pt idx="9446">
                  <c:v>597.76</c:v>
                </c:pt>
                <c:pt idx="9447">
                  <c:v>540</c:v>
                </c:pt>
                <c:pt idx="9448">
                  <c:v>623.48</c:v>
                </c:pt>
                <c:pt idx="9449">
                  <c:v>576.29999999999995</c:v>
                </c:pt>
                <c:pt idx="9450">
                  <c:v>597.65</c:v>
                </c:pt>
                <c:pt idx="9451">
                  <c:v>541.32999999999947</c:v>
                </c:pt>
                <c:pt idx="9452">
                  <c:v>512.5</c:v>
                </c:pt>
                <c:pt idx="9453">
                  <c:v>560.59</c:v>
                </c:pt>
                <c:pt idx="9454">
                  <c:v>505.71</c:v>
                </c:pt>
                <c:pt idx="9455">
                  <c:v>602.63</c:v>
                </c:pt>
                <c:pt idx="9456">
                  <c:v>578.81999999999948</c:v>
                </c:pt>
                <c:pt idx="9457">
                  <c:v>548.29000000000053</c:v>
                </c:pt>
                <c:pt idx="9458">
                  <c:v>577.5</c:v>
                </c:pt>
                <c:pt idx="9459">
                  <c:v>584</c:v>
                </c:pt>
                <c:pt idx="9460">
                  <c:v>566.31999999999948</c:v>
                </c:pt>
                <c:pt idx="9461">
                  <c:v>587.14</c:v>
                </c:pt>
                <c:pt idx="9462">
                  <c:v>565.58000000000004</c:v>
                </c:pt>
                <c:pt idx="9463">
                  <c:v>552.63</c:v>
                </c:pt>
                <c:pt idx="9464">
                  <c:v>594</c:v>
                </c:pt>
                <c:pt idx="9465">
                  <c:v>554.04999999999939</c:v>
                </c:pt>
                <c:pt idx="9466">
                  <c:v>579.09</c:v>
                </c:pt>
                <c:pt idx="9467">
                  <c:v>543.13</c:v>
                </c:pt>
                <c:pt idx="9468">
                  <c:v>625.6</c:v>
                </c:pt>
                <c:pt idx="9469">
                  <c:v>554.76</c:v>
                </c:pt>
                <c:pt idx="9470">
                  <c:v>486</c:v>
                </c:pt>
                <c:pt idx="9471">
                  <c:v>594.87</c:v>
                </c:pt>
                <c:pt idx="9472">
                  <c:v>565</c:v>
                </c:pt>
                <c:pt idx="9473">
                  <c:v>580</c:v>
                </c:pt>
                <c:pt idx="9474">
                  <c:v>565.20000000000005</c:v>
                </c:pt>
                <c:pt idx="9475">
                  <c:v>540</c:v>
                </c:pt>
                <c:pt idx="9476">
                  <c:v>565.71</c:v>
                </c:pt>
                <c:pt idx="9477">
                  <c:v>497.33</c:v>
                </c:pt>
                <c:pt idx="9478">
                  <c:v>596.09</c:v>
                </c:pt>
                <c:pt idx="9479">
                  <c:v>660</c:v>
                </c:pt>
                <c:pt idx="9480">
                  <c:v>561.25</c:v>
                </c:pt>
                <c:pt idx="9481">
                  <c:v>586.09</c:v>
                </c:pt>
                <c:pt idx="9482">
                  <c:v>541.84999999999911</c:v>
                </c:pt>
                <c:pt idx="9483">
                  <c:v>550.48</c:v>
                </c:pt>
                <c:pt idx="9484">
                  <c:v>520.49</c:v>
                </c:pt>
                <c:pt idx="9485">
                  <c:v>622.95999999999947</c:v>
                </c:pt>
                <c:pt idx="9486">
                  <c:v>513.75</c:v>
                </c:pt>
                <c:pt idx="9487">
                  <c:v>510.53</c:v>
                </c:pt>
                <c:pt idx="9488">
                  <c:v>567.5</c:v>
                </c:pt>
                <c:pt idx="9489">
                  <c:v>610.66999999999996</c:v>
                </c:pt>
                <c:pt idx="9490">
                  <c:v>524.71</c:v>
                </c:pt>
                <c:pt idx="9491">
                  <c:v>534.54999999999939</c:v>
                </c:pt>
                <c:pt idx="9492">
                  <c:v>577.65</c:v>
                </c:pt>
                <c:pt idx="9493">
                  <c:v>634.54999999999939</c:v>
                </c:pt>
                <c:pt idx="9494">
                  <c:v>605.82999999999947</c:v>
                </c:pt>
                <c:pt idx="9495">
                  <c:v>593.75</c:v>
                </c:pt>
                <c:pt idx="9496">
                  <c:v>560</c:v>
                </c:pt>
                <c:pt idx="9497">
                  <c:v>595.12</c:v>
                </c:pt>
                <c:pt idx="9498">
                  <c:v>527.69000000000005</c:v>
                </c:pt>
                <c:pt idx="9499">
                  <c:v>600</c:v>
                </c:pt>
                <c:pt idx="9500">
                  <c:v>494.47999999999956</c:v>
                </c:pt>
                <c:pt idx="9501">
                  <c:v>574</c:v>
                </c:pt>
                <c:pt idx="9502">
                  <c:v>515.48</c:v>
                </c:pt>
                <c:pt idx="9503">
                  <c:v>522.5</c:v>
                </c:pt>
                <c:pt idx="9504">
                  <c:v>536.66999999999996</c:v>
                </c:pt>
                <c:pt idx="9505">
                  <c:v>592.59</c:v>
                </c:pt>
                <c:pt idx="9506">
                  <c:v>505.71</c:v>
                </c:pt>
                <c:pt idx="9507">
                  <c:v>552.30999999999949</c:v>
                </c:pt>
                <c:pt idx="9508">
                  <c:v>592.38</c:v>
                </c:pt>
                <c:pt idx="9509">
                  <c:v>516.43999999999949</c:v>
                </c:pt>
                <c:pt idx="9510">
                  <c:v>570</c:v>
                </c:pt>
                <c:pt idx="9511">
                  <c:v>596.91999999999996</c:v>
                </c:pt>
                <c:pt idx="9512">
                  <c:v>573.88</c:v>
                </c:pt>
                <c:pt idx="9513">
                  <c:v>627.93999999999949</c:v>
                </c:pt>
                <c:pt idx="9514">
                  <c:v>516</c:v>
                </c:pt>
                <c:pt idx="9515">
                  <c:v>564.16999999999996</c:v>
                </c:pt>
                <c:pt idx="9516">
                  <c:v>568</c:v>
                </c:pt>
                <c:pt idx="9517">
                  <c:v>579.07000000000005</c:v>
                </c:pt>
                <c:pt idx="9518">
                  <c:v>565.83999999999946</c:v>
                </c:pt>
                <c:pt idx="9519">
                  <c:v>568.32999999999947</c:v>
                </c:pt>
                <c:pt idx="9520">
                  <c:v>523.75</c:v>
                </c:pt>
                <c:pt idx="9521">
                  <c:v>576.41999999999996</c:v>
                </c:pt>
                <c:pt idx="9522">
                  <c:v>477.14000000000038</c:v>
                </c:pt>
                <c:pt idx="9523">
                  <c:v>481.67</c:v>
                </c:pt>
                <c:pt idx="9524">
                  <c:v>555.71</c:v>
                </c:pt>
                <c:pt idx="9525">
                  <c:v>536.66999999999996</c:v>
                </c:pt>
                <c:pt idx="9526">
                  <c:v>586.31999999999948</c:v>
                </c:pt>
                <c:pt idx="9527">
                  <c:v>566</c:v>
                </c:pt>
                <c:pt idx="9528">
                  <c:v>538.17999999999995</c:v>
                </c:pt>
                <c:pt idx="9529">
                  <c:v>549.29000000000053</c:v>
                </c:pt>
                <c:pt idx="9530">
                  <c:v>586.47</c:v>
                </c:pt>
                <c:pt idx="9531">
                  <c:v>518.5</c:v>
                </c:pt>
                <c:pt idx="9532">
                  <c:v>525.79999999999995</c:v>
                </c:pt>
                <c:pt idx="9533">
                  <c:v>654.66999999999996</c:v>
                </c:pt>
                <c:pt idx="9534">
                  <c:v>577.39</c:v>
                </c:pt>
                <c:pt idx="9535">
                  <c:v>538.57000000000005</c:v>
                </c:pt>
                <c:pt idx="9536">
                  <c:v>531.63</c:v>
                </c:pt>
                <c:pt idx="9537">
                  <c:v>524</c:v>
                </c:pt>
                <c:pt idx="9538">
                  <c:v>574.29000000000053</c:v>
                </c:pt>
                <c:pt idx="9539">
                  <c:v>521.17999999999995</c:v>
                </c:pt>
                <c:pt idx="9540">
                  <c:v>554.9</c:v>
                </c:pt>
                <c:pt idx="9541">
                  <c:v>555.37</c:v>
                </c:pt>
                <c:pt idx="9542">
                  <c:v>602.07000000000005</c:v>
                </c:pt>
                <c:pt idx="9543">
                  <c:v>597.71</c:v>
                </c:pt>
                <c:pt idx="9544">
                  <c:v>506</c:v>
                </c:pt>
                <c:pt idx="9545">
                  <c:v>564.74</c:v>
                </c:pt>
                <c:pt idx="9546">
                  <c:v>600</c:v>
                </c:pt>
                <c:pt idx="9547">
                  <c:v>522.66999999999996</c:v>
                </c:pt>
                <c:pt idx="9548">
                  <c:v>616.43999999999949</c:v>
                </c:pt>
                <c:pt idx="9549">
                  <c:v>594.29000000000053</c:v>
                </c:pt>
                <c:pt idx="9550">
                  <c:v>625.44999999999948</c:v>
                </c:pt>
                <c:pt idx="9551">
                  <c:v>547.27000000000055</c:v>
                </c:pt>
                <c:pt idx="9552">
                  <c:v>532.5</c:v>
                </c:pt>
                <c:pt idx="9553">
                  <c:v>611.87</c:v>
                </c:pt>
                <c:pt idx="9554">
                  <c:v>557.89</c:v>
                </c:pt>
                <c:pt idx="9555">
                  <c:v>562.66999999999996</c:v>
                </c:pt>
                <c:pt idx="9556">
                  <c:v>554.12</c:v>
                </c:pt>
                <c:pt idx="9557">
                  <c:v>552.63</c:v>
                </c:pt>
                <c:pt idx="9558">
                  <c:v>571.81999999999948</c:v>
                </c:pt>
                <c:pt idx="9559">
                  <c:v>528.32999999999947</c:v>
                </c:pt>
                <c:pt idx="9560">
                  <c:v>632</c:v>
                </c:pt>
                <c:pt idx="9561">
                  <c:v>605.84999999999911</c:v>
                </c:pt>
                <c:pt idx="9562">
                  <c:v>593.51</c:v>
                </c:pt>
                <c:pt idx="9563">
                  <c:v>576.41</c:v>
                </c:pt>
                <c:pt idx="9564">
                  <c:v>540</c:v>
                </c:pt>
                <c:pt idx="9565">
                  <c:v>592.16999999999996</c:v>
                </c:pt>
                <c:pt idx="9566">
                  <c:v>561.21</c:v>
                </c:pt>
                <c:pt idx="9567">
                  <c:v>647.27000000000055</c:v>
                </c:pt>
                <c:pt idx="9568">
                  <c:v>602.91999999999996</c:v>
                </c:pt>
                <c:pt idx="9569">
                  <c:v>548.24</c:v>
                </c:pt>
                <c:pt idx="9570">
                  <c:v>552.63</c:v>
                </c:pt>
                <c:pt idx="9571">
                  <c:v>640.71</c:v>
                </c:pt>
                <c:pt idx="9572">
                  <c:v>509.52</c:v>
                </c:pt>
                <c:pt idx="9573">
                  <c:v>560</c:v>
                </c:pt>
                <c:pt idx="9574">
                  <c:v>576.3599999999991</c:v>
                </c:pt>
                <c:pt idx="9575">
                  <c:v>579.61</c:v>
                </c:pt>
                <c:pt idx="9576">
                  <c:v>589.63</c:v>
                </c:pt>
                <c:pt idx="9577">
                  <c:v>560</c:v>
                </c:pt>
                <c:pt idx="9578">
                  <c:v>600</c:v>
                </c:pt>
                <c:pt idx="9579">
                  <c:v>551.76</c:v>
                </c:pt>
                <c:pt idx="9580">
                  <c:v>574.73</c:v>
                </c:pt>
                <c:pt idx="9581">
                  <c:v>568.32999999999947</c:v>
                </c:pt>
                <c:pt idx="9582">
                  <c:v>524.71</c:v>
                </c:pt>
                <c:pt idx="9583">
                  <c:v>524.21</c:v>
                </c:pt>
                <c:pt idx="9584">
                  <c:v>553.32999999999947</c:v>
                </c:pt>
                <c:pt idx="9585">
                  <c:v>582.8599999999991</c:v>
                </c:pt>
                <c:pt idx="9586">
                  <c:v>540.94999999999948</c:v>
                </c:pt>
                <c:pt idx="9587">
                  <c:v>610</c:v>
                </c:pt>
                <c:pt idx="9588">
                  <c:v>555.24</c:v>
                </c:pt>
                <c:pt idx="9589">
                  <c:v>575.38</c:v>
                </c:pt>
                <c:pt idx="9590">
                  <c:v>585.88</c:v>
                </c:pt>
                <c:pt idx="9591">
                  <c:v>544.21</c:v>
                </c:pt>
                <c:pt idx="9592">
                  <c:v>554.12</c:v>
                </c:pt>
                <c:pt idx="9593">
                  <c:v>602.30999999999949</c:v>
                </c:pt>
                <c:pt idx="9594">
                  <c:v>554</c:v>
                </c:pt>
                <c:pt idx="9595">
                  <c:v>530</c:v>
                </c:pt>
                <c:pt idx="9596">
                  <c:v>502.86</c:v>
                </c:pt>
                <c:pt idx="9597">
                  <c:v>578.32999999999947</c:v>
                </c:pt>
                <c:pt idx="9598">
                  <c:v>537.24</c:v>
                </c:pt>
                <c:pt idx="9599">
                  <c:v>531</c:v>
                </c:pt>
                <c:pt idx="9600">
                  <c:v>556.62</c:v>
                </c:pt>
                <c:pt idx="9601">
                  <c:v>512.22</c:v>
                </c:pt>
                <c:pt idx="9602">
                  <c:v>570.37</c:v>
                </c:pt>
                <c:pt idx="9603">
                  <c:v>542.39</c:v>
                </c:pt>
                <c:pt idx="9604">
                  <c:v>547.14</c:v>
                </c:pt>
                <c:pt idx="9605">
                  <c:v>525.44999999999948</c:v>
                </c:pt>
                <c:pt idx="9606">
                  <c:v>600</c:v>
                </c:pt>
                <c:pt idx="9607">
                  <c:v>554</c:v>
                </c:pt>
                <c:pt idx="9608">
                  <c:v>529.09</c:v>
                </c:pt>
                <c:pt idx="9609">
                  <c:v>514.82999999999947</c:v>
                </c:pt>
                <c:pt idx="9610">
                  <c:v>567.14</c:v>
                </c:pt>
                <c:pt idx="9611">
                  <c:v>558.66999999999996</c:v>
                </c:pt>
                <c:pt idx="9612">
                  <c:v>578.41999999999996</c:v>
                </c:pt>
                <c:pt idx="9613">
                  <c:v>590.8599999999991</c:v>
                </c:pt>
                <c:pt idx="9614">
                  <c:v>563.82999999999947</c:v>
                </c:pt>
                <c:pt idx="9615">
                  <c:v>579</c:v>
                </c:pt>
                <c:pt idx="9616">
                  <c:v>535.55999999999949</c:v>
                </c:pt>
                <c:pt idx="9617">
                  <c:v>572.93999999999949</c:v>
                </c:pt>
                <c:pt idx="9618">
                  <c:v>541.38</c:v>
                </c:pt>
                <c:pt idx="9619">
                  <c:v>546.04999999999939</c:v>
                </c:pt>
                <c:pt idx="9620">
                  <c:v>511.76</c:v>
                </c:pt>
                <c:pt idx="9621">
                  <c:v>573.64</c:v>
                </c:pt>
                <c:pt idx="9622">
                  <c:v>544</c:v>
                </c:pt>
                <c:pt idx="9623">
                  <c:v>582.66999999999996</c:v>
                </c:pt>
                <c:pt idx="9624">
                  <c:v>551.25</c:v>
                </c:pt>
                <c:pt idx="9625">
                  <c:v>522.8599999999991</c:v>
                </c:pt>
                <c:pt idx="9626">
                  <c:v>585.26</c:v>
                </c:pt>
                <c:pt idx="9627">
                  <c:v>561.66999999999996</c:v>
                </c:pt>
                <c:pt idx="9628">
                  <c:v>528.70000000000005</c:v>
                </c:pt>
                <c:pt idx="9629">
                  <c:v>616.22</c:v>
                </c:pt>
                <c:pt idx="9630">
                  <c:v>565.44999999999948</c:v>
                </c:pt>
                <c:pt idx="9631">
                  <c:v>544.30999999999949</c:v>
                </c:pt>
                <c:pt idx="9632">
                  <c:v>555.14</c:v>
                </c:pt>
                <c:pt idx="9633">
                  <c:v>544.54999999999939</c:v>
                </c:pt>
                <c:pt idx="9634">
                  <c:v>563.03</c:v>
                </c:pt>
                <c:pt idx="9635">
                  <c:v>494</c:v>
                </c:pt>
                <c:pt idx="9636">
                  <c:v>524</c:v>
                </c:pt>
                <c:pt idx="9637">
                  <c:v>517.92999999999938</c:v>
                </c:pt>
                <c:pt idx="9638">
                  <c:v>511.67</c:v>
                </c:pt>
                <c:pt idx="9639">
                  <c:v>580</c:v>
                </c:pt>
                <c:pt idx="9640">
                  <c:v>600.77000000000055</c:v>
                </c:pt>
                <c:pt idx="9641">
                  <c:v>582.11</c:v>
                </c:pt>
                <c:pt idx="9642">
                  <c:v>579.09</c:v>
                </c:pt>
                <c:pt idx="9643">
                  <c:v>517.83999999999946</c:v>
                </c:pt>
                <c:pt idx="9644">
                  <c:v>606.66999999999996</c:v>
                </c:pt>
                <c:pt idx="9645">
                  <c:v>565</c:v>
                </c:pt>
                <c:pt idx="9646">
                  <c:v>563.32999999999947</c:v>
                </c:pt>
                <c:pt idx="9647">
                  <c:v>564.6</c:v>
                </c:pt>
                <c:pt idx="9648">
                  <c:v>568.09</c:v>
                </c:pt>
                <c:pt idx="9649">
                  <c:v>578.17999999999995</c:v>
                </c:pt>
                <c:pt idx="9650">
                  <c:v>474.55</c:v>
                </c:pt>
                <c:pt idx="9651">
                  <c:v>530.77000000000055</c:v>
                </c:pt>
                <c:pt idx="9652">
                  <c:v>634.07000000000005</c:v>
                </c:pt>
                <c:pt idx="9653">
                  <c:v>597.14</c:v>
                </c:pt>
                <c:pt idx="9654">
                  <c:v>510</c:v>
                </c:pt>
                <c:pt idx="9655">
                  <c:v>574.04</c:v>
                </c:pt>
                <c:pt idx="9656">
                  <c:v>554.83999999999946</c:v>
                </c:pt>
                <c:pt idx="9657">
                  <c:v>578.32999999999947</c:v>
                </c:pt>
                <c:pt idx="9658">
                  <c:v>528.24</c:v>
                </c:pt>
                <c:pt idx="9659">
                  <c:v>596</c:v>
                </c:pt>
                <c:pt idx="9660">
                  <c:v>520.94999999999948</c:v>
                </c:pt>
                <c:pt idx="9661">
                  <c:v>564.29000000000053</c:v>
                </c:pt>
                <c:pt idx="9662">
                  <c:v>585.26</c:v>
                </c:pt>
                <c:pt idx="9663">
                  <c:v>528.80999999999949</c:v>
                </c:pt>
                <c:pt idx="9664">
                  <c:v>560</c:v>
                </c:pt>
                <c:pt idx="9665">
                  <c:v>582.66999999999996</c:v>
                </c:pt>
                <c:pt idx="9666">
                  <c:v>586.47</c:v>
                </c:pt>
                <c:pt idx="9667">
                  <c:v>533.04</c:v>
                </c:pt>
                <c:pt idx="9668">
                  <c:v>627.78000000000054</c:v>
                </c:pt>
                <c:pt idx="9669">
                  <c:v>568.12</c:v>
                </c:pt>
                <c:pt idx="9670">
                  <c:v>581.11</c:v>
                </c:pt>
                <c:pt idx="9671">
                  <c:v>581.62</c:v>
                </c:pt>
                <c:pt idx="9672">
                  <c:v>569.16999999999996</c:v>
                </c:pt>
                <c:pt idx="9673">
                  <c:v>594.12</c:v>
                </c:pt>
                <c:pt idx="9674">
                  <c:v>574.17999999999995</c:v>
                </c:pt>
                <c:pt idx="9675">
                  <c:v>538.71</c:v>
                </c:pt>
                <c:pt idx="9676">
                  <c:v>515.29000000000053</c:v>
                </c:pt>
                <c:pt idx="9677">
                  <c:v>533.79000000000053</c:v>
                </c:pt>
                <c:pt idx="9678">
                  <c:v>496.46999999999969</c:v>
                </c:pt>
                <c:pt idx="9679">
                  <c:v>652.5</c:v>
                </c:pt>
                <c:pt idx="9680">
                  <c:v>599.57000000000005</c:v>
                </c:pt>
                <c:pt idx="9681">
                  <c:v>533.05999999999949</c:v>
                </c:pt>
                <c:pt idx="9682">
                  <c:v>588.41999999999996</c:v>
                </c:pt>
                <c:pt idx="9683">
                  <c:v>523.08000000000004</c:v>
                </c:pt>
                <c:pt idx="9684">
                  <c:v>547.5</c:v>
                </c:pt>
                <c:pt idx="9685">
                  <c:v>588.53</c:v>
                </c:pt>
                <c:pt idx="9686">
                  <c:v>607.27000000000055</c:v>
                </c:pt>
                <c:pt idx="9687">
                  <c:v>543.08000000000004</c:v>
                </c:pt>
                <c:pt idx="9688">
                  <c:v>528.72</c:v>
                </c:pt>
                <c:pt idx="9689">
                  <c:v>585.55999999999949</c:v>
                </c:pt>
                <c:pt idx="9690">
                  <c:v>580</c:v>
                </c:pt>
                <c:pt idx="9691">
                  <c:v>586.89</c:v>
                </c:pt>
                <c:pt idx="9692">
                  <c:v>531.29999999999995</c:v>
                </c:pt>
                <c:pt idx="9693">
                  <c:v>577.32999999999947</c:v>
                </c:pt>
                <c:pt idx="9694">
                  <c:v>586</c:v>
                </c:pt>
                <c:pt idx="9695">
                  <c:v>566.66999999999996</c:v>
                </c:pt>
                <c:pt idx="9696">
                  <c:v>562.76</c:v>
                </c:pt>
                <c:pt idx="9697">
                  <c:v>498.89</c:v>
                </c:pt>
                <c:pt idx="9698">
                  <c:v>613.32999999999947</c:v>
                </c:pt>
                <c:pt idx="9699">
                  <c:v>616.16999999999996</c:v>
                </c:pt>
                <c:pt idx="9700">
                  <c:v>510.97999999999956</c:v>
                </c:pt>
                <c:pt idx="9701">
                  <c:v>515.8599999999991</c:v>
                </c:pt>
                <c:pt idx="9702">
                  <c:v>604</c:v>
                </c:pt>
                <c:pt idx="9703">
                  <c:v>538.75</c:v>
                </c:pt>
                <c:pt idx="9704">
                  <c:v>565.07000000000005</c:v>
                </c:pt>
                <c:pt idx="9705">
                  <c:v>531.48</c:v>
                </c:pt>
                <c:pt idx="9706">
                  <c:v>587.5</c:v>
                </c:pt>
                <c:pt idx="9707">
                  <c:v>580</c:v>
                </c:pt>
                <c:pt idx="9708">
                  <c:v>528.89</c:v>
                </c:pt>
                <c:pt idx="9709">
                  <c:v>544.43999999999949</c:v>
                </c:pt>
                <c:pt idx="9710">
                  <c:v>613.32999999999947</c:v>
                </c:pt>
                <c:pt idx="9711">
                  <c:v>532</c:v>
                </c:pt>
                <c:pt idx="9712">
                  <c:v>556</c:v>
                </c:pt>
                <c:pt idx="9713">
                  <c:v>572.73</c:v>
                </c:pt>
                <c:pt idx="9714">
                  <c:v>582.69000000000005</c:v>
                </c:pt>
                <c:pt idx="9715">
                  <c:v>523.53</c:v>
                </c:pt>
                <c:pt idx="9716">
                  <c:v>511.76</c:v>
                </c:pt>
                <c:pt idx="9717">
                  <c:v>556.66999999999996</c:v>
                </c:pt>
                <c:pt idx="9718">
                  <c:v>573.34999999999911</c:v>
                </c:pt>
                <c:pt idx="9719">
                  <c:v>588.57000000000005</c:v>
                </c:pt>
                <c:pt idx="9720">
                  <c:v>576</c:v>
                </c:pt>
                <c:pt idx="9721">
                  <c:v>565.63</c:v>
                </c:pt>
                <c:pt idx="9722">
                  <c:v>565</c:v>
                </c:pt>
                <c:pt idx="9723">
                  <c:v>550.63</c:v>
                </c:pt>
                <c:pt idx="9724">
                  <c:v>555</c:v>
                </c:pt>
                <c:pt idx="9725">
                  <c:v>540</c:v>
                </c:pt>
                <c:pt idx="9726">
                  <c:v>604</c:v>
                </c:pt>
                <c:pt idx="9727">
                  <c:v>558</c:v>
                </c:pt>
                <c:pt idx="9728">
                  <c:v>521.08000000000004</c:v>
                </c:pt>
                <c:pt idx="9729">
                  <c:v>605.88</c:v>
                </c:pt>
                <c:pt idx="9730">
                  <c:v>532.42999999999938</c:v>
                </c:pt>
                <c:pt idx="9731">
                  <c:v>496.91999999999956</c:v>
                </c:pt>
                <c:pt idx="9732">
                  <c:v>593.84999999999911</c:v>
                </c:pt>
                <c:pt idx="9733">
                  <c:v>524.29000000000053</c:v>
                </c:pt>
                <c:pt idx="9734">
                  <c:v>542.48</c:v>
                </c:pt>
                <c:pt idx="9735">
                  <c:v>526.66999999999996</c:v>
                </c:pt>
                <c:pt idx="9736">
                  <c:v>536.66999999999996</c:v>
                </c:pt>
                <c:pt idx="9737">
                  <c:v>560</c:v>
                </c:pt>
                <c:pt idx="9738">
                  <c:v>553.32999999999947</c:v>
                </c:pt>
                <c:pt idx="9739">
                  <c:v>557.65</c:v>
                </c:pt>
                <c:pt idx="9740">
                  <c:v>579.38</c:v>
                </c:pt>
                <c:pt idx="9741">
                  <c:v>588.32999999999947</c:v>
                </c:pt>
                <c:pt idx="9742">
                  <c:v>568.24</c:v>
                </c:pt>
                <c:pt idx="9743">
                  <c:v>565.12</c:v>
                </c:pt>
                <c:pt idx="9744">
                  <c:v>561.54</c:v>
                </c:pt>
                <c:pt idx="9745">
                  <c:v>516.25</c:v>
                </c:pt>
                <c:pt idx="9746">
                  <c:v>548.57000000000005</c:v>
                </c:pt>
                <c:pt idx="9747">
                  <c:v>560</c:v>
                </c:pt>
                <c:pt idx="9748">
                  <c:v>581.11</c:v>
                </c:pt>
                <c:pt idx="9749">
                  <c:v>573.67999999999995</c:v>
                </c:pt>
                <c:pt idx="9750">
                  <c:v>553.64</c:v>
                </c:pt>
                <c:pt idx="9751">
                  <c:v>552.93999999999949</c:v>
                </c:pt>
                <c:pt idx="9752">
                  <c:v>584.39</c:v>
                </c:pt>
                <c:pt idx="9753">
                  <c:v>554.5</c:v>
                </c:pt>
                <c:pt idx="9754">
                  <c:v>537.14</c:v>
                </c:pt>
                <c:pt idx="9755">
                  <c:v>508.33</c:v>
                </c:pt>
                <c:pt idx="9756">
                  <c:v>520</c:v>
                </c:pt>
                <c:pt idx="9757">
                  <c:v>610.82999999999947</c:v>
                </c:pt>
                <c:pt idx="9758">
                  <c:v>592.73</c:v>
                </c:pt>
                <c:pt idx="9759">
                  <c:v>549.23</c:v>
                </c:pt>
                <c:pt idx="9760">
                  <c:v>504.17</c:v>
                </c:pt>
                <c:pt idx="9761">
                  <c:v>538.17999999999995</c:v>
                </c:pt>
                <c:pt idx="9762">
                  <c:v>531.28000000000054</c:v>
                </c:pt>
                <c:pt idx="9763">
                  <c:v>511.28</c:v>
                </c:pt>
                <c:pt idx="9764">
                  <c:v>560</c:v>
                </c:pt>
                <c:pt idx="9765">
                  <c:v>551.61</c:v>
                </c:pt>
                <c:pt idx="9766">
                  <c:v>556.72</c:v>
                </c:pt>
                <c:pt idx="9767">
                  <c:v>524</c:v>
                </c:pt>
                <c:pt idx="9768">
                  <c:v>574.07000000000005</c:v>
                </c:pt>
                <c:pt idx="9769">
                  <c:v>498</c:v>
                </c:pt>
                <c:pt idx="9770">
                  <c:v>582</c:v>
                </c:pt>
                <c:pt idx="9771">
                  <c:v>585.55999999999949</c:v>
                </c:pt>
                <c:pt idx="9772">
                  <c:v>553.32999999999947</c:v>
                </c:pt>
                <c:pt idx="9773">
                  <c:v>551.29999999999995</c:v>
                </c:pt>
                <c:pt idx="9774">
                  <c:v>597.78000000000054</c:v>
                </c:pt>
                <c:pt idx="9775">
                  <c:v>587.78000000000054</c:v>
                </c:pt>
                <c:pt idx="9776">
                  <c:v>561.28000000000054</c:v>
                </c:pt>
                <c:pt idx="9777">
                  <c:v>537.55999999999949</c:v>
                </c:pt>
                <c:pt idx="9778">
                  <c:v>539.09</c:v>
                </c:pt>
                <c:pt idx="9779">
                  <c:v>518.05999999999949</c:v>
                </c:pt>
                <c:pt idx="9780">
                  <c:v>593.32999999999947</c:v>
                </c:pt>
                <c:pt idx="9781">
                  <c:v>580</c:v>
                </c:pt>
                <c:pt idx="9782">
                  <c:v>538.45999999999947</c:v>
                </c:pt>
                <c:pt idx="9783">
                  <c:v>556.47</c:v>
                </c:pt>
                <c:pt idx="9784">
                  <c:v>465.71</c:v>
                </c:pt>
                <c:pt idx="9785">
                  <c:v>550</c:v>
                </c:pt>
                <c:pt idx="9786">
                  <c:v>551.74</c:v>
                </c:pt>
                <c:pt idx="9787">
                  <c:v>547.59</c:v>
                </c:pt>
                <c:pt idx="9788">
                  <c:v>538.26</c:v>
                </c:pt>
                <c:pt idx="9789">
                  <c:v>498</c:v>
                </c:pt>
                <c:pt idx="9790">
                  <c:v>551.29000000000053</c:v>
                </c:pt>
                <c:pt idx="9791">
                  <c:v>565.22</c:v>
                </c:pt>
                <c:pt idx="9792">
                  <c:v>530.91</c:v>
                </c:pt>
                <c:pt idx="9793">
                  <c:v>562.95999999999947</c:v>
                </c:pt>
                <c:pt idx="9794">
                  <c:v>581.81999999999948</c:v>
                </c:pt>
                <c:pt idx="9795">
                  <c:v>589.32999999999947</c:v>
                </c:pt>
                <c:pt idx="9796">
                  <c:v>585.71</c:v>
                </c:pt>
                <c:pt idx="9797">
                  <c:v>534.29000000000053</c:v>
                </c:pt>
                <c:pt idx="9798">
                  <c:v>440</c:v>
                </c:pt>
                <c:pt idx="9799">
                  <c:v>564.34999999999911</c:v>
                </c:pt>
                <c:pt idx="9800">
                  <c:v>563.32999999999947</c:v>
                </c:pt>
                <c:pt idx="9801">
                  <c:v>561.32999999999947</c:v>
                </c:pt>
                <c:pt idx="9802">
                  <c:v>507.27</c:v>
                </c:pt>
                <c:pt idx="9803">
                  <c:v>582.11</c:v>
                </c:pt>
                <c:pt idx="9804">
                  <c:v>578.89</c:v>
                </c:pt>
                <c:pt idx="9805">
                  <c:v>531.25</c:v>
                </c:pt>
                <c:pt idx="9806">
                  <c:v>519.17999999999995</c:v>
                </c:pt>
                <c:pt idx="9807">
                  <c:v>581.48</c:v>
                </c:pt>
                <c:pt idx="9808">
                  <c:v>581.32999999999947</c:v>
                </c:pt>
                <c:pt idx="9809">
                  <c:v>544.91</c:v>
                </c:pt>
                <c:pt idx="9810">
                  <c:v>601.63</c:v>
                </c:pt>
                <c:pt idx="9811">
                  <c:v>548.57000000000005</c:v>
                </c:pt>
                <c:pt idx="9812">
                  <c:v>471.61</c:v>
                </c:pt>
                <c:pt idx="9813">
                  <c:v>574.8599999999991</c:v>
                </c:pt>
                <c:pt idx="9814">
                  <c:v>582.22</c:v>
                </c:pt>
                <c:pt idx="9815">
                  <c:v>514</c:v>
                </c:pt>
                <c:pt idx="9816">
                  <c:v>574.19000000000005</c:v>
                </c:pt>
                <c:pt idx="9817">
                  <c:v>560.94999999999948</c:v>
                </c:pt>
                <c:pt idx="9818">
                  <c:v>512</c:v>
                </c:pt>
                <c:pt idx="9819">
                  <c:v>613.32999999999947</c:v>
                </c:pt>
                <c:pt idx="9820">
                  <c:v>529.71</c:v>
                </c:pt>
                <c:pt idx="9821">
                  <c:v>568</c:v>
                </c:pt>
                <c:pt idx="9822">
                  <c:v>536</c:v>
                </c:pt>
                <c:pt idx="9823">
                  <c:v>543.32999999999947</c:v>
                </c:pt>
                <c:pt idx="9824">
                  <c:v>560.91</c:v>
                </c:pt>
                <c:pt idx="9825">
                  <c:v>628.32999999999947</c:v>
                </c:pt>
                <c:pt idx="9826">
                  <c:v>514.29000000000053</c:v>
                </c:pt>
                <c:pt idx="9827">
                  <c:v>531.53</c:v>
                </c:pt>
                <c:pt idx="9828">
                  <c:v>552.63</c:v>
                </c:pt>
                <c:pt idx="9829">
                  <c:v>559.34999999999911</c:v>
                </c:pt>
                <c:pt idx="9830">
                  <c:v>517.39</c:v>
                </c:pt>
                <c:pt idx="9831">
                  <c:v>584.71</c:v>
                </c:pt>
                <c:pt idx="9832">
                  <c:v>592.79999999999995</c:v>
                </c:pt>
                <c:pt idx="9833">
                  <c:v>510.77</c:v>
                </c:pt>
                <c:pt idx="9834">
                  <c:v>551.81999999999948</c:v>
                </c:pt>
                <c:pt idx="9835">
                  <c:v>568.28000000000054</c:v>
                </c:pt>
                <c:pt idx="9836">
                  <c:v>551.93999999999949</c:v>
                </c:pt>
                <c:pt idx="9837">
                  <c:v>549.74</c:v>
                </c:pt>
                <c:pt idx="9838">
                  <c:v>604.34999999999911</c:v>
                </c:pt>
                <c:pt idx="9839">
                  <c:v>623.32999999999947</c:v>
                </c:pt>
                <c:pt idx="9840">
                  <c:v>548.28000000000054</c:v>
                </c:pt>
                <c:pt idx="9841">
                  <c:v>532.30999999999949</c:v>
                </c:pt>
                <c:pt idx="9842">
                  <c:v>520</c:v>
                </c:pt>
                <c:pt idx="9843">
                  <c:v>540</c:v>
                </c:pt>
                <c:pt idx="9844">
                  <c:v>517.39</c:v>
                </c:pt>
                <c:pt idx="9845">
                  <c:v>586.66999999999996</c:v>
                </c:pt>
                <c:pt idx="9846">
                  <c:v>603.14</c:v>
                </c:pt>
                <c:pt idx="9847">
                  <c:v>585.55999999999949</c:v>
                </c:pt>
                <c:pt idx="9848">
                  <c:v>515.79000000000053</c:v>
                </c:pt>
                <c:pt idx="9849">
                  <c:v>528.84999999999911</c:v>
                </c:pt>
                <c:pt idx="9850">
                  <c:v>548.27000000000055</c:v>
                </c:pt>
                <c:pt idx="9851">
                  <c:v>535.79000000000053</c:v>
                </c:pt>
                <c:pt idx="9852">
                  <c:v>557</c:v>
                </c:pt>
                <c:pt idx="9853">
                  <c:v>552.79999999999995</c:v>
                </c:pt>
                <c:pt idx="9854">
                  <c:v>550</c:v>
                </c:pt>
                <c:pt idx="9855">
                  <c:v>630.53</c:v>
                </c:pt>
                <c:pt idx="9856">
                  <c:v>567.27000000000055</c:v>
                </c:pt>
                <c:pt idx="9857">
                  <c:v>510</c:v>
                </c:pt>
                <c:pt idx="9858">
                  <c:v>577.58000000000004</c:v>
                </c:pt>
                <c:pt idx="9859">
                  <c:v>546.4</c:v>
                </c:pt>
                <c:pt idx="9860">
                  <c:v>555</c:v>
                </c:pt>
                <c:pt idx="9861">
                  <c:v>518.26</c:v>
                </c:pt>
                <c:pt idx="9862">
                  <c:v>485.45</c:v>
                </c:pt>
                <c:pt idx="9863">
                  <c:v>561.66999999999996</c:v>
                </c:pt>
                <c:pt idx="9864">
                  <c:v>536.42999999999938</c:v>
                </c:pt>
                <c:pt idx="9865">
                  <c:v>615.38</c:v>
                </c:pt>
                <c:pt idx="9866">
                  <c:v>522</c:v>
                </c:pt>
                <c:pt idx="9867">
                  <c:v>505.31</c:v>
                </c:pt>
                <c:pt idx="9868">
                  <c:v>575</c:v>
                </c:pt>
                <c:pt idx="9869">
                  <c:v>566</c:v>
                </c:pt>
                <c:pt idx="9870">
                  <c:v>579.49</c:v>
                </c:pt>
                <c:pt idx="9871">
                  <c:v>505.71</c:v>
                </c:pt>
                <c:pt idx="9872">
                  <c:v>518.79000000000053</c:v>
                </c:pt>
                <c:pt idx="9873">
                  <c:v>553.79000000000053</c:v>
                </c:pt>
                <c:pt idx="9874">
                  <c:v>599.42999999999938</c:v>
                </c:pt>
                <c:pt idx="9875">
                  <c:v>577.89</c:v>
                </c:pt>
                <c:pt idx="9876">
                  <c:v>454</c:v>
                </c:pt>
                <c:pt idx="9877">
                  <c:v>590.42999999999938</c:v>
                </c:pt>
                <c:pt idx="9878">
                  <c:v>556.25</c:v>
                </c:pt>
                <c:pt idx="9879">
                  <c:v>539.30999999999949</c:v>
                </c:pt>
                <c:pt idx="9880">
                  <c:v>558.89</c:v>
                </c:pt>
                <c:pt idx="9881">
                  <c:v>525.95999999999947</c:v>
                </c:pt>
                <c:pt idx="9882">
                  <c:v>603.27000000000055</c:v>
                </c:pt>
                <c:pt idx="9883">
                  <c:v>543.75</c:v>
                </c:pt>
                <c:pt idx="9884">
                  <c:v>562</c:v>
                </c:pt>
                <c:pt idx="9885">
                  <c:v>592.09</c:v>
                </c:pt>
                <c:pt idx="9886">
                  <c:v>544.88</c:v>
                </c:pt>
                <c:pt idx="9887">
                  <c:v>542.54999999999939</c:v>
                </c:pt>
                <c:pt idx="9888">
                  <c:v>560.82999999999947</c:v>
                </c:pt>
                <c:pt idx="9889">
                  <c:v>575.71</c:v>
                </c:pt>
                <c:pt idx="9890">
                  <c:v>541.42999999999938</c:v>
                </c:pt>
                <c:pt idx="9891">
                  <c:v>505.21999999999969</c:v>
                </c:pt>
                <c:pt idx="9892">
                  <c:v>567.27000000000055</c:v>
                </c:pt>
                <c:pt idx="9893">
                  <c:v>607.37</c:v>
                </c:pt>
                <c:pt idx="9894">
                  <c:v>560.91</c:v>
                </c:pt>
                <c:pt idx="9895">
                  <c:v>545.28000000000054</c:v>
                </c:pt>
                <c:pt idx="9896">
                  <c:v>582.34999999999911</c:v>
                </c:pt>
                <c:pt idx="9897">
                  <c:v>564.76</c:v>
                </c:pt>
                <c:pt idx="9898">
                  <c:v>521.25</c:v>
                </c:pt>
                <c:pt idx="9899">
                  <c:v>543.53</c:v>
                </c:pt>
                <c:pt idx="9900">
                  <c:v>660</c:v>
                </c:pt>
                <c:pt idx="9901">
                  <c:v>524</c:v>
                </c:pt>
                <c:pt idx="9902">
                  <c:v>543.59</c:v>
                </c:pt>
                <c:pt idx="9903">
                  <c:v>564.31999999999948</c:v>
                </c:pt>
                <c:pt idx="9904">
                  <c:v>520</c:v>
                </c:pt>
                <c:pt idx="9905">
                  <c:v>577.95999999999947</c:v>
                </c:pt>
                <c:pt idx="9906">
                  <c:v>550.33999999999946</c:v>
                </c:pt>
                <c:pt idx="9907">
                  <c:v>513.67999999999995</c:v>
                </c:pt>
                <c:pt idx="9908">
                  <c:v>618.62</c:v>
                </c:pt>
                <c:pt idx="9909">
                  <c:v>566.88</c:v>
                </c:pt>
                <c:pt idx="9910">
                  <c:v>542.34999999999911</c:v>
                </c:pt>
                <c:pt idx="9911">
                  <c:v>488.41999999999956</c:v>
                </c:pt>
                <c:pt idx="9912">
                  <c:v>569.03</c:v>
                </c:pt>
                <c:pt idx="9913">
                  <c:v>533.32999999999947</c:v>
                </c:pt>
                <c:pt idx="9914">
                  <c:v>489.44</c:v>
                </c:pt>
                <c:pt idx="9915">
                  <c:v>514.62</c:v>
                </c:pt>
                <c:pt idx="9916">
                  <c:v>590.32999999999947</c:v>
                </c:pt>
                <c:pt idx="9917">
                  <c:v>532.51</c:v>
                </c:pt>
                <c:pt idx="9918">
                  <c:v>522.61</c:v>
                </c:pt>
                <c:pt idx="9919">
                  <c:v>580</c:v>
                </c:pt>
                <c:pt idx="9920">
                  <c:v>614.48</c:v>
                </c:pt>
                <c:pt idx="9921">
                  <c:v>555.20000000000005</c:v>
                </c:pt>
                <c:pt idx="9922">
                  <c:v>545.20000000000005</c:v>
                </c:pt>
                <c:pt idx="9923">
                  <c:v>554.31999999999948</c:v>
                </c:pt>
                <c:pt idx="9924">
                  <c:v>476.67</c:v>
                </c:pt>
                <c:pt idx="9925">
                  <c:v>574.53</c:v>
                </c:pt>
                <c:pt idx="9926">
                  <c:v>591.42999999999938</c:v>
                </c:pt>
                <c:pt idx="9927">
                  <c:v>564.29000000000053</c:v>
                </c:pt>
                <c:pt idx="9928">
                  <c:v>579</c:v>
                </c:pt>
                <c:pt idx="9929">
                  <c:v>563.20000000000005</c:v>
                </c:pt>
                <c:pt idx="9930">
                  <c:v>592.97</c:v>
                </c:pt>
                <c:pt idx="9931">
                  <c:v>593.32999999999947</c:v>
                </c:pt>
                <c:pt idx="9932">
                  <c:v>577.6</c:v>
                </c:pt>
                <c:pt idx="9933">
                  <c:v>560.32999999999947</c:v>
                </c:pt>
                <c:pt idx="9934">
                  <c:v>625.55999999999949</c:v>
                </c:pt>
                <c:pt idx="9935">
                  <c:v>486.67</c:v>
                </c:pt>
                <c:pt idx="9936">
                  <c:v>625.88</c:v>
                </c:pt>
                <c:pt idx="9937">
                  <c:v>584</c:v>
                </c:pt>
                <c:pt idx="9938">
                  <c:v>561.81999999999948</c:v>
                </c:pt>
                <c:pt idx="9939">
                  <c:v>626</c:v>
                </c:pt>
                <c:pt idx="9940">
                  <c:v>618.62</c:v>
                </c:pt>
                <c:pt idx="9941">
                  <c:v>486.21</c:v>
                </c:pt>
                <c:pt idx="9942">
                  <c:v>558.45999999999947</c:v>
                </c:pt>
                <c:pt idx="9943">
                  <c:v>561.29999999999995</c:v>
                </c:pt>
                <c:pt idx="9944">
                  <c:v>582.95999999999947</c:v>
                </c:pt>
                <c:pt idx="9945">
                  <c:v>556.9</c:v>
                </c:pt>
                <c:pt idx="9946">
                  <c:v>582.4</c:v>
                </c:pt>
                <c:pt idx="9947">
                  <c:v>557.12</c:v>
                </c:pt>
                <c:pt idx="9948">
                  <c:v>522.34999999999911</c:v>
                </c:pt>
                <c:pt idx="9949">
                  <c:v>572.61</c:v>
                </c:pt>
                <c:pt idx="9950">
                  <c:v>537.39</c:v>
                </c:pt>
                <c:pt idx="9951">
                  <c:v>518</c:v>
                </c:pt>
                <c:pt idx="9952">
                  <c:v>565.78000000000054</c:v>
                </c:pt>
                <c:pt idx="9953">
                  <c:v>554.12</c:v>
                </c:pt>
                <c:pt idx="9954">
                  <c:v>542.61</c:v>
                </c:pt>
                <c:pt idx="9955">
                  <c:v>518.49</c:v>
                </c:pt>
                <c:pt idx="9956">
                  <c:v>544.09</c:v>
                </c:pt>
                <c:pt idx="9957">
                  <c:v>503.7</c:v>
                </c:pt>
                <c:pt idx="9958">
                  <c:v>530.71</c:v>
                </c:pt>
                <c:pt idx="9959">
                  <c:v>527.69000000000005</c:v>
                </c:pt>
                <c:pt idx="9960">
                  <c:v>549.32999999999947</c:v>
                </c:pt>
                <c:pt idx="9961">
                  <c:v>580.59</c:v>
                </c:pt>
                <c:pt idx="9962">
                  <c:v>534</c:v>
                </c:pt>
                <c:pt idx="9963">
                  <c:v>506.67</c:v>
                </c:pt>
                <c:pt idx="9964">
                  <c:v>522.03</c:v>
                </c:pt>
                <c:pt idx="9965">
                  <c:v>508</c:v>
                </c:pt>
                <c:pt idx="9966">
                  <c:v>547.14</c:v>
                </c:pt>
                <c:pt idx="9967">
                  <c:v>532.8599999999991</c:v>
                </c:pt>
                <c:pt idx="9968">
                  <c:v>572.73</c:v>
                </c:pt>
                <c:pt idx="9969">
                  <c:v>528.57000000000005</c:v>
                </c:pt>
                <c:pt idx="9970">
                  <c:v>536.47</c:v>
                </c:pt>
                <c:pt idx="9971">
                  <c:v>577.5</c:v>
                </c:pt>
                <c:pt idx="9972">
                  <c:v>576</c:v>
                </c:pt>
                <c:pt idx="9973">
                  <c:v>533.32999999999947</c:v>
                </c:pt>
                <c:pt idx="9974">
                  <c:v>535.55999999999949</c:v>
                </c:pt>
                <c:pt idx="9975">
                  <c:v>595.71</c:v>
                </c:pt>
                <c:pt idx="9976">
                  <c:v>606.04999999999939</c:v>
                </c:pt>
                <c:pt idx="9977">
                  <c:v>576.25</c:v>
                </c:pt>
                <c:pt idx="9978">
                  <c:v>542</c:v>
                </c:pt>
                <c:pt idx="9979">
                  <c:v>525.04999999999939</c:v>
                </c:pt>
                <c:pt idx="9980">
                  <c:v>534.07000000000005</c:v>
                </c:pt>
                <c:pt idx="9981">
                  <c:v>533.84999999999911</c:v>
                </c:pt>
                <c:pt idx="9982">
                  <c:v>535.48</c:v>
                </c:pt>
                <c:pt idx="9983">
                  <c:v>527.5</c:v>
                </c:pt>
                <c:pt idx="9984">
                  <c:v>568.75</c:v>
                </c:pt>
                <c:pt idx="9985">
                  <c:v>547.27000000000055</c:v>
                </c:pt>
                <c:pt idx="9986">
                  <c:v>547.31999999999948</c:v>
                </c:pt>
                <c:pt idx="9987">
                  <c:v>521.28000000000054</c:v>
                </c:pt>
                <c:pt idx="9988">
                  <c:v>542.26</c:v>
                </c:pt>
                <c:pt idx="9989">
                  <c:v>565.37</c:v>
                </c:pt>
                <c:pt idx="9990">
                  <c:v>525.24</c:v>
                </c:pt>
                <c:pt idx="9991">
                  <c:v>478.46</c:v>
                </c:pt>
                <c:pt idx="9992">
                  <c:v>572.14</c:v>
                </c:pt>
                <c:pt idx="9993">
                  <c:v>556.19000000000005</c:v>
                </c:pt>
                <c:pt idx="9994">
                  <c:v>571.42999999999938</c:v>
                </c:pt>
                <c:pt idx="9995">
                  <c:v>532</c:v>
                </c:pt>
                <c:pt idx="9996">
                  <c:v>532</c:v>
                </c:pt>
                <c:pt idx="9997">
                  <c:v>573.08000000000004</c:v>
                </c:pt>
                <c:pt idx="9998">
                  <c:v>540</c:v>
                </c:pt>
                <c:pt idx="9999">
                  <c:v>570</c:v>
                </c:pt>
                <c:pt idx="10000">
                  <c:v>518</c:v>
                </c:pt>
                <c:pt idx="10001">
                  <c:v>502.5</c:v>
                </c:pt>
                <c:pt idx="10002">
                  <c:v>592.63</c:v>
                </c:pt>
                <c:pt idx="10003">
                  <c:v>547.41</c:v>
                </c:pt>
                <c:pt idx="10004">
                  <c:v>540</c:v>
                </c:pt>
                <c:pt idx="10005">
                  <c:v>551.42999999999938</c:v>
                </c:pt>
                <c:pt idx="10006">
                  <c:v>516.91999999999996</c:v>
                </c:pt>
                <c:pt idx="10007">
                  <c:v>548.65</c:v>
                </c:pt>
                <c:pt idx="10008">
                  <c:v>565.44999999999948</c:v>
                </c:pt>
                <c:pt idx="10009">
                  <c:v>523.64</c:v>
                </c:pt>
                <c:pt idx="10010">
                  <c:v>576</c:v>
                </c:pt>
                <c:pt idx="10011">
                  <c:v>557.39</c:v>
                </c:pt>
                <c:pt idx="10012">
                  <c:v>535</c:v>
                </c:pt>
                <c:pt idx="10013">
                  <c:v>565.44999999999948</c:v>
                </c:pt>
                <c:pt idx="10014">
                  <c:v>592.81999999999948</c:v>
                </c:pt>
                <c:pt idx="10015">
                  <c:v>538.15</c:v>
                </c:pt>
                <c:pt idx="10016">
                  <c:v>588.57000000000005</c:v>
                </c:pt>
                <c:pt idx="10017">
                  <c:v>545.41</c:v>
                </c:pt>
                <c:pt idx="10018">
                  <c:v>543.32999999999947</c:v>
                </c:pt>
                <c:pt idx="10019">
                  <c:v>548.65</c:v>
                </c:pt>
                <c:pt idx="10020">
                  <c:v>531.58000000000004</c:v>
                </c:pt>
                <c:pt idx="10021">
                  <c:v>537</c:v>
                </c:pt>
                <c:pt idx="10022">
                  <c:v>515.82999999999947</c:v>
                </c:pt>
                <c:pt idx="10023">
                  <c:v>556.66999999999996</c:v>
                </c:pt>
                <c:pt idx="10024">
                  <c:v>560</c:v>
                </c:pt>
                <c:pt idx="10025">
                  <c:v>530</c:v>
                </c:pt>
                <c:pt idx="10026">
                  <c:v>562.8599999999991</c:v>
                </c:pt>
                <c:pt idx="10027">
                  <c:v>555.4</c:v>
                </c:pt>
                <c:pt idx="10028">
                  <c:v>563.70000000000005</c:v>
                </c:pt>
                <c:pt idx="10029">
                  <c:v>503.33</c:v>
                </c:pt>
                <c:pt idx="10030">
                  <c:v>569.87</c:v>
                </c:pt>
                <c:pt idx="10031">
                  <c:v>621.66999999999996</c:v>
                </c:pt>
                <c:pt idx="10032">
                  <c:v>543.08000000000004</c:v>
                </c:pt>
                <c:pt idx="10033">
                  <c:v>569.82999999999947</c:v>
                </c:pt>
                <c:pt idx="10034">
                  <c:v>551.42999999999938</c:v>
                </c:pt>
                <c:pt idx="10035">
                  <c:v>538.89</c:v>
                </c:pt>
                <c:pt idx="10036">
                  <c:v>605.32999999999947</c:v>
                </c:pt>
                <c:pt idx="10037">
                  <c:v>519.13</c:v>
                </c:pt>
                <c:pt idx="10038">
                  <c:v>593.05999999999949</c:v>
                </c:pt>
                <c:pt idx="10039">
                  <c:v>522</c:v>
                </c:pt>
                <c:pt idx="10040">
                  <c:v>573.32999999999947</c:v>
                </c:pt>
                <c:pt idx="10041">
                  <c:v>615</c:v>
                </c:pt>
                <c:pt idx="10042">
                  <c:v>584.44999999999948</c:v>
                </c:pt>
                <c:pt idx="10043">
                  <c:v>512.26</c:v>
                </c:pt>
                <c:pt idx="10044">
                  <c:v>601.03</c:v>
                </c:pt>
                <c:pt idx="10045">
                  <c:v>566.3599999999991</c:v>
                </c:pt>
                <c:pt idx="10046">
                  <c:v>566.88</c:v>
                </c:pt>
                <c:pt idx="10047">
                  <c:v>585.29000000000053</c:v>
                </c:pt>
                <c:pt idx="10048">
                  <c:v>517.78000000000054</c:v>
                </c:pt>
                <c:pt idx="10049">
                  <c:v>544</c:v>
                </c:pt>
                <c:pt idx="10050">
                  <c:v>577.94999999999948</c:v>
                </c:pt>
                <c:pt idx="10051">
                  <c:v>573.32999999999947</c:v>
                </c:pt>
                <c:pt idx="10052">
                  <c:v>589.80999999999949</c:v>
                </c:pt>
                <c:pt idx="10053">
                  <c:v>533.84999999999911</c:v>
                </c:pt>
                <c:pt idx="10054">
                  <c:v>535.44999999999948</c:v>
                </c:pt>
                <c:pt idx="10055">
                  <c:v>560</c:v>
                </c:pt>
                <c:pt idx="10056">
                  <c:v>605.16</c:v>
                </c:pt>
                <c:pt idx="10057">
                  <c:v>502.95</c:v>
                </c:pt>
                <c:pt idx="10058">
                  <c:v>573.32999999999947</c:v>
                </c:pt>
                <c:pt idx="10059">
                  <c:v>564</c:v>
                </c:pt>
                <c:pt idx="10060">
                  <c:v>542</c:v>
                </c:pt>
                <c:pt idx="10061">
                  <c:v>480.87</c:v>
                </c:pt>
                <c:pt idx="10062">
                  <c:v>583.08000000000004</c:v>
                </c:pt>
                <c:pt idx="10063">
                  <c:v>544.8599999999991</c:v>
                </c:pt>
                <c:pt idx="10064">
                  <c:v>509.55</c:v>
                </c:pt>
                <c:pt idx="10065">
                  <c:v>567.27000000000055</c:v>
                </c:pt>
                <c:pt idx="10066">
                  <c:v>600.79999999999995</c:v>
                </c:pt>
                <c:pt idx="10067">
                  <c:v>506.5</c:v>
                </c:pt>
                <c:pt idx="10068">
                  <c:v>563.44999999999948</c:v>
                </c:pt>
                <c:pt idx="10069">
                  <c:v>560</c:v>
                </c:pt>
                <c:pt idx="10070">
                  <c:v>558</c:v>
                </c:pt>
                <c:pt idx="10071">
                  <c:v>537.78000000000054</c:v>
                </c:pt>
                <c:pt idx="10072">
                  <c:v>539.08000000000004</c:v>
                </c:pt>
                <c:pt idx="10073">
                  <c:v>527.27000000000055</c:v>
                </c:pt>
                <c:pt idx="10074">
                  <c:v>531</c:v>
                </c:pt>
                <c:pt idx="10075">
                  <c:v>558.75</c:v>
                </c:pt>
                <c:pt idx="10076">
                  <c:v>567.69000000000005</c:v>
                </c:pt>
                <c:pt idx="10077">
                  <c:v>572.73</c:v>
                </c:pt>
                <c:pt idx="10078">
                  <c:v>510</c:v>
                </c:pt>
                <c:pt idx="10079">
                  <c:v>513</c:v>
                </c:pt>
                <c:pt idx="10080">
                  <c:v>575.79000000000053</c:v>
                </c:pt>
                <c:pt idx="10081">
                  <c:v>534.48</c:v>
                </c:pt>
                <c:pt idx="10082">
                  <c:v>650.51</c:v>
                </c:pt>
                <c:pt idx="10083">
                  <c:v>572.93999999999949</c:v>
                </c:pt>
                <c:pt idx="10084">
                  <c:v>567.14</c:v>
                </c:pt>
                <c:pt idx="10085">
                  <c:v>520</c:v>
                </c:pt>
                <c:pt idx="10086">
                  <c:v>545.44999999999948</c:v>
                </c:pt>
                <c:pt idx="10087">
                  <c:v>549.47</c:v>
                </c:pt>
                <c:pt idx="10088">
                  <c:v>541.42999999999938</c:v>
                </c:pt>
                <c:pt idx="10089">
                  <c:v>542.34999999999911</c:v>
                </c:pt>
                <c:pt idx="10090">
                  <c:v>574.43999999999949</c:v>
                </c:pt>
                <c:pt idx="10091">
                  <c:v>543.32999999999947</c:v>
                </c:pt>
                <c:pt idx="10092">
                  <c:v>580</c:v>
                </c:pt>
                <c:pt idx="10093">
                  <c:v>549.03</c:v>
                </c:pt>
                <c:pt idx="10094">
                  <c:v>537.65</c:v>
                </c:pt>
                <c:pt idx="10095">
                  <c:v>552.87</c:v>
                </c:pt>
                <c:pt idx="10096">
                  <c:v>524</c:v>
                </c:pt>
                <c:pt idx="10097">
                  <c:v>574.41999999999996</c:v>
                </c:pt>
                <c:pt idx="10098">
                  <c:v>501.18</c:v>
                </c:pt>
                <c:pt idx="10099">
                  <c:v>561.28000000000054</c:v>
                </c:pt>
                <c:pt idx="10100">
                  <c:v>520.94999999999948</c:v>
                </c:pt>
                <c:pt idx="10101">
                  <c:v>554.80999999999949</c:v>
                </c:pt>
                <c:pt idx="10102">
                  <c:v>600</c:v>
                </c:pt>
                <c:pt idx="10103">
                  <c:v>535.20000000000005</c:v>
                </c:pt>
                <c:pt idx="10104">
                  <c:v>518.30999999999949</c:v>
                </c:pt>
                <c:pt idx="10105">
                  <c:v>574.29000000000053</c:v>
                </c:pt>
                <c:pt idx="10106">
                  <c:v>605.44999999999948</c:v>
                </c:pt>
                <c:pt idx="10107">
                  <c:v>598.71</c:v>
                </c:pt>
                <c:pt idx="10108">
                  <c:v>574.54999999999939</c:v>
                </c:pt>
                <c:pt idx="10109">
                  <c:v>544.15</c:v>
                </c:pt>
                <c:pt idx="10110">
                  <c:v>551.66999999999996</c:v>
                </c:pt>
                <c:pt idx="10111">
                  <c:v>516.3599999999991</c:v>
                </c:pt>
                <c:pt idx="10112">
                  <c:v>584.43999999999949</c:v>
                </c:pt>
                <c:pt idx="10113">
                  <c:v>606.34999999999911</c:v>
                </c:pt>
                <c:pt idx="10114">
                  <c:v>543.16</c:v>
                </c:pt>
                <c:pt idx="10115">
                  <c:v>523.32999999999947</c:v>
                </c:pt>
                <c:pt idx="10116">
                  <c:v>586.66999999999996</c:v>
                </c:pt>
                <c:pt idx="10117">
                  <c:v>534.43999999999949</c:v>
                </c:pt>
                <c:pt idx="10118">
                  <c:v>593.32999999999947</c:v>
                </c:pt>
                <c:pt idx="10119">
                  <c:v>554</c:v>
                </c:pt>
                <c:pt idx="10120">
                  <c:v>506.15000000000032</c:v>
                </c:pt>
                <c:pt idx="10121">
                  <c:v>549.82999999999947</c:v>
                </c:pt>
                <c:pt idx="10122">
                  <c:v>556.79999999999995</c:v>
                </c:pt>
                <c:pt idx="10123">
                  <c:v>556.95999999999947</c:v>
                </c:pt>
                <c:pt idx="10124">
                  <c:v>574.12</c:v>
                </c:pt>
                <c:pt idx="10125">
                  <c:v>538</c:v>
                </c:pt>
                <c:pt idx="10126">
                  <c:v>575</c:v>
                </c:pt>
                <c:pt idx="10127">
                  <c:v>531.29999999999995</c:v>
                </c:pt>
                <c:pt idx="10128">
                  <c:v>560</c:v>
                </c:pt>
                <c:pt idx="10129">
                  <c:v>514.54999999999939</c:v>
                </c:pt>
                <c:pt idx="10130">
                  <c:v>525.26</c:v>
                </c:pt>
                <c:pt idx="10131">
                  <c:v>544.71</c:v>
                </c:pt>
                <c:pt idx="10132">
                  <c:v>552.78000000000054</c:v>
                </c:pt>
                <c:pt idx="10133">
                  <c:v>534.83999999999946</c:v>
                </c:pt>
                <c:pt idx="10134">
                  <c:v>521.54</c:v>
                </c:pt>
                <c:pt idx="10135">
                  <c:v>619.20000000000005</c:v>
                </c:pt>
                <c:pt idx="10136">
                  <c:v>572.30999999999949</c:v>
                </c:pt>
                <c:pt idx="10137">
                  <c:v>488.57</c:v>
                </c:pt>
                <c:pt idx="10138">
                  <c:v>548.75</c:v>
                </c:pt>
                <c:pt idx="10139">
                  <c:v>610</c:v>
                </c:pt>
                <c:pt idx="10140">
                  <c:v>572.73</c:v>
                </c:pt>
                <c:pt idx="10141">
                  <c:v>581.81999999999948</c:v>
                </c:pt>
                <c:pt idx="10142">
                  <c:v>577.22</c:v>
                </c:pt>
                <c:pt idx="10143">
                  <c:v>553.32999999999947</c:v>
                </c:pt>
                <c:pt idx="10144">
                  <c:v>550.14</c:v>
                </c:pt>
                <c:pt idx="10145">
                  <c:v>547.16</c:v>
                </c:pt>
                <c:pt idx="10146">
                  <c:v>565.8599999999991</c:v>
                </c:pt>
                <c:pt idx="10147">
                  <c:v>538.94999999999948</c:v>
                </c:pt>
                <c:pt idx="10148">
                  <c:v>498.57</c:v>
                </c:pt>
                <c:pt idx="10149">
                  <c:v>571.29999999999995</c:v>
                </c:pt>
                <c:pt idx="10150">
                  <c:v>521.04999999999939</c:v>
                </c:pt>
                <c:pt idx="10151">
                  <c:v>524.62</c:v>
                </c:pt>
                <c:pt idx="10152">
                  <c:v>585.80999999999949</c:v>
                </c:pt>
                <c:pt idx="10153">
                  <c:v>540</c:v>
                </c:pt>
                <c:pt idx="10154">
                  <c:v>478.18</c:v>
                </c:pt>
                <c:pt idx="10155">
                  <c:v>542.22</c:v>
                </c:pt>
                <c:pt idx="10156">
                  <c:v>482.86</c:v>
                </c:pt>
                <c:pt idx="10157">
                  <c:v>507.06</c:v>
                </c:pt>
                <c:pt idx="10158">
                  <c:v>505.45</c:v>
                </c:pt>
                <c:pt idx="10159">
                  <c:v>560</c:v>
                </c:pt>
                <c:pt idx="10160">
                  <c:v>579.04999999999939</c:v>
                </c:pt>
                <c:pt idx="10161">
                  <c:v>499.88</c:v>
                </c:pt>
                <c:pt idx="10162">
                  <c:v>570.59</c:v>
                </c:pt>
                <c:pt idx="10163">
                  <c:v>533.1</c:v>
                </c:pt>
                <c:pt idx="10164">
                  <c:v>550.16</c:v>
                </c:pt>
                <c:pt idx="10165">
                  <c:v>540.74</c:v>
                </c:pt>
                <c:pt idx="10166">
                  <c:v>506.09</c:v>
                </c:pt>
                <c:pt idx="10167">
                  <c:v>538.66999999999996</c:v>
                </c:pt>
                <c:pt idx="10168">
                  <c:v>489.08</c:v>
                </c:pt>
                <c:pt idx="10169">
                  <c:v>535.47</c:v>
                </c:pt>
                <c:pt idx="10170">
                  <c:v>518.32999999999947</c:v>
                </c:pt>
                <c:pt idx="10171">
                  <c:v>540</c:v>
                </c:pt>
                <c:pt idx="10172">
                  <c:v>500</c:v>
                </c:pt>
                <c:pt idx="10173">
                  <c:v>558.75</c:v>
                </c:pt>
                <c:pt idx="10174">
                  <c:v>615.66999999999996</c:v>
                </c:pt>
                <c:pt idx="10175">
                  <c:v>546</c:v>
                </c:pt>
                <c:pt idx="10176">
                  <c:v>564</c:v>
                </c:pt>
                <c:pt idx="10177">
                  <c:v>571.76</c:v>
                </c:pt>
                <c:pt idx="10178">
                  <c:v>496.91999999999956</c:v>
                </c:pt>
                <c:pt idx="10179">
                  <c:v>435.28999999999957</c:v>
                </c:pt>
                <c:pt idx="10180">
                  <c:v>548.41999999999996</c:v>
                </c:pt>
                <c:pt idx="10181">
                  <c:v>557.14</c:v>
                </c:pt>
                <c:pt idx="10182">
                  <c:v>546.66999999999996</c:v>
                </c:pt>
                <c:pt idx="10183">
                  <c:v>546.49</c:v>
                </c:pt>
                <c:pt idx="10184">
                  <c:v>519.16999999999996</c:v>
                </c:pt>
                <c:pt idx="10185">
                  <c:v>530.53</c:v>
                </c:pt>
                <c:pt idx="10186">
                  <c:v>513.47</c:v>
                </c:pt>
                <c:pt idx="10187">
                  <c:v>558.41999999999996</c:v>
                </c:pt>
                <c:pt idx="10188">
                  <c:v>556</c:v>
                </c:pt>
                <c:pt idx="10189">
                  <c:v>550.66999999999996</c:v>
                </c:pt>
                <c:pt idx="10190">
                  <c:v>548.57000000000005</c:v>
                </c:pt>
                <c:pt idx="10191">
                  <c:v>528</c:v>
                </c:pt>
                <c:pt idx="10192">
                  <c:v>545.82999999999947</c:v>
                </c:pt>
                <c:pt idx="10193">
                  <c:v>435</c:v>
                </c:pt>
                <c:pt idx="10194">
                  <c:v>566.91999999999996</c:v>
                </c:pt>
                <c:pt idx="10195">
                  <c:v>529.70000000000005</c:v>
                </c:pt>
                <c:pt idx="10196">
                  <c:v>521.22</c:v>
                </c:pt>
                <c:pt idx="10197">
                  <c:v>531.42999999999938</c:v>
                </c:pt>
                <c:pt idx="10198">
                  <c:v>498.75</c:v>
                </c:pt>
                <c:pt idx="10199">
                  <c:v>532.5</c:v>
                </c:pt>
                <c:pt idx="10200">
                  <c:v>506.33</c:v>
                </c:pt>
                <c:pt idx="10201">
                  <c:v>507.4299999999995</c:v>
                </c:pt>
                <c:pt idx="10202">
                  <c:v>520</c:v>
                </c:pt>
                <c:pt idx="10203">
                  <c:v>555.8599999999991</c:v>
                </c:pt>
                <c:pt idx="10204">
                  <c:v>517.27000000000055</c:v>
                </c:pt>
                <c:pt idx="10205">
                  <c:v>576.66999999999996</c:v>
                </c:pt>
                <c:pt idx="10206">
                  <c:v>521.04999999999939</c:v>
                </c:pt>
                <c:pt idx="10207">
                  <c:v>508</c:v>
                </c:pt>
                <c:pt idx="10208">
                  <c:v>535.65</c:v>
                </c:pt>
                <c:pt idx="10209">
                  <c:v>587.5</c:v>
                </c:pt>
                <c:pt idx="10210">
                  <c:v>509.22999999999956</c:v>
                </c:pt>
                <c:pt idx="10211">
                  <c:v>563.9</c:v>
                </c:pt>
                <c:pt idx="10212">
                  <c:v>486.09</c:v>
                </c:pt>
                <c:pt idx="10213">
                  <c:v>507.14000000000038</c:v>
                </c:pt>
                <c:pt idx="10214">
                  <c:v>544</c:v>
                </c:pt>
                <c:pt idx="10215">
                  <c:v>567.20000000000005</c:v>
                </c:pt>
                <c:pt idx="10216">
                  <c:v>480</c:v>
                </c:pt>
                <c:pt idx="10217">
                  <c:v>533.32999999999947</c:v>
                </c:pt>
                <c:pt idx="10218">
                  <c:v>546.80999999999949</c:v>
                </c:pt>
                <c:pt idx="10219">
                  <c:v>508.41999999999956</c:v>
                </c:pt>
                <c:pt idx="10220">
                  <c:v>553.67999999999995</c:v>
                </c:pt>
                <c:pt idx="10221">
                  <c:v>556.47</c:v>
                </c:pt>
                <c:pt idx="10222">
                  <c:v>581.29999999999995</c:v>
                </c:pt>
                <c:pt idx="10223">
                  <c:v>566.15</c:v>
                </c:pt>
                <c:pt idx="10224">
                  <c:v>518.89</c:v>
                </c:pt>
                <c:pt idx="10225">
                  <c:v>546.66999999999996</c:v>
                </c:pt>
                <c:pt idx="10226">
                  <c:v>548</c:v>
                </c:pt>
                <c:pt idx="10227">
                  <c:v>494</c:v>
                </c:pt>
                <c:pt idx="10228">
                  <c:v>570.48</c:v>
                </c:pt>
                <c:pt idx="10229">
                  <c:v>530</c:v>
                </c:pt>
                <c:pt idx="10230">
                  <c:v>518.32999999999947</c:v>
                </c:pt>
                <c:pt idx="10231">
                  <c:v>506.4299999999995</c:v>
                </c:pt>
                <c:pt idx="10232">
                  <c:v>580</c:v>
                </c:pt>
                <c:pt idx="10233">
                  <c:v>555</c:v>
                </c:pt>
                <c:pt idx="10234">
                  <c:v>492.31</c:v>
                </c:pt>
                <c:pt idx="10235">
                  <c:v>629.23</c:v>
                </c:pt>
                <c:pt idx="10236">
                  <c:v>525.38</c:v>
                </c:pt>
                <c:pt idx="10237">
                  <c:v>551.75</c:v>
                </c:pt>
                <c:pt idx="10238">
                  <c:v>582.22</c:v>
                </c:pt>
                <c:pt idx="10239">
                  <c:v>564</c:v>
                </c:pt>
                <c:pt idx="10240">
                  <c:v>577.1</c:v>
                </c:pt>
                <c:pt idx="10241">
                  <c:v>525.55999999999949</c:v>
                </c:pt>
                <c:pt idx="10242">
                  <c:v>493.68</c:v>
                </c:pt>
                <c:pt idx="10243">
                  <c:v>511.54</c:v>
                </c:pt>
                <c:pt idx="10244">
                  <c:v>525.82999999999947</c:v>
                </c:pt>
                <c:pt idx="10245">
                  <c:v>552.22</c:v>
                </c:pt>
                <c:pt idx="10246">
                  <c:v>491.11</c:v>
                </c:pt>
                <c:pt idx="10247">
                  <c:v>620</c:v>
                </c:pt>
                <c:pt idx="10248">
                  <c:v>529.47</c:v>
                </c:pt>
                <c:pt idx="10249">
                  <c:v>532.63</c:v>
                </c:pt>
                <c:pt idx="10250">
                  <c:v>528.32999999999947</c:v>
                </c:pt>
                <c:pt idx="10251">
                  <c:v>557.14</c:v>
                </c:pt>
                <c:pt idx="10252">
                  <c:v>545</c:v>
                </c:pt>
                <c:pt idx="10253">
                  <c:v>571.34999999999911</c:v>
                </c:pt>
                <c:pt idx="10254">
                  <c:v>480</c:v>
                </c:pt>
                <c:pt idx="10255">
                  <c:v>537.32999999999947</c:v>
                </c:pt>
                <c:pt idx="10256">
                  <c:v>524</c:v>
                </c:pt>
                <c:pt idx="10257">
                  <c:v>568.57000000000005</c:v>
                </c:pt>
                <c:pt idx="10258">
                  <c:v>529.23</c:v>
                </c:pt>
                <c:pt idx="10259">
                  <c:v>542.08000000000004</c:v>
                </c:pt>
                <c:pt idx="10260">
                  <c:v>587.73</c:v>
                </c:pt>
                <c:pt idx="10261">
                  <c:v>582.09</c:v>
                </c:pt>
                <c:pt idx="10262">
                  <c:v>560</c:v>
                </c:pt>
                <c:pt idx="10263">
                  <c:v>601</c:v>
                </c:pt>
                <c:pt idx="10264">
                  <c:v>512.81999999999948</c:v>
                </c:pt>
                <c:pt idx="10265">
                  <c:v>541.88</c:v>
                </c:pt>
                <c:pt idx="10266">
                  <c:v>537.32999999999947</c:v>
                </c:pt>
                <c:pt idx="10267">
                  <c:v>606</c:v>
                </c:pt>
                <c:pt idx="10268">
                  <c:v>592</c:v>
                </c:pt>
                <c:pt idx="10269">
                  <c:v>483.33</c:v>
                </c:pt>
                <c:pt idx="10270">
                  <c:v>501.67</c:v>
                </c:pt>
                <c:pt idx="10271">
                  <c:v>576.3599999999991</c:v>
                </c:pt>
                <c:pt idx="10272">
                  <c:v>572</c:v>
                </c:pt>
                <c:pt idx="10273">
                  <c:v>493.33</c:v>
                </c:pt>
                <c:pt idx="10274">
                  <c:v>546.59</c:v>
                </c:pt>
                <c:pt idx="10275">
                  <c:v>548.24</c:v>
                </c:pt>
                <c:pt idx="10276">
                  <c:v>591.25</c:v>
                </c:pt>
                <c:pt idx="10277">
                  <c:v>517.39</c:v>
                </c:pt>
                <c:pt idx="10278">
                  <c:v>476.19</c:v>
                </c:pt>
                <c:pt idx="10279">
                  <c:v>475.56</c:v>
                </c:pt>
                <c:pt idx="10280">
                  <c:v>555.29000000000053</c:v>
                </c:pt>
                <c:pt idx="10281">
                  <c:v>551.42999999999938</c:v>
                </c:pt>
                <c:pt idx="10282">
                  <c:v>534.19000000000005</c:v>
                </c:pt>
                <c:pt idx="10283">
                  <c:v>477.40999999999963</c:v>
                </c:pt>
                <c:pt idx="10284">
                  <c:v>522.34999999999911</c:v>
                </c:pt>
                <c:pt idx="10285">
                  <c:v>548.79999999999995</c:v>
                </c:pt>
                <c:pt idx="10286">
                  <c:v>504.35</c:v>
                </c:pt>
                <c:pt idx="10287">
                  <c:v>610.37</c:v>
                </c:pt>
                <c:pt idx="10288">
                  <c:v>565.71</c:v>
                </c:pt>
                <c:pt idx="10289">
                  <c:v>518.29000000000053</c:v>
                </c:pt>
                <c:pt idx="10290">
                  <c:v>503.2</c:v>
                </c:pt>
                <c:pt idx="10291">
                  <c:v>587.78000000000054</c:v>
                </c:pt>
                <c:pt idx="10292">
                  <c:v>520.71</c:v>
                </c:pt>
                <c:pt idx="10293">
                  <c:v>503.53</c:v>
                </c:pt>
                <c:pt idx="10294">
                  <c:v>536.66999999999996</c:v>
                </c:pt>
                <c:pt idx="10295">
                  <c:v>541.3599999999991</c:v>
                </c:pt>
                <c:pt idx="10296">
                  <c:v>582</c:v>
                </c:pt>
                <c:pt idx="10297">
                  <c:v>520.59</c:v>
                </c:pt>
                <c:pt idx="10298">
                  <c:v>474.55</c:v>
                </c:pt>
                <c:pt idx="10299">
                  <c:v>487.64000000000038</c:v>
                </c:pt>
                <c:pt idx="10300">
                  <c:v>501.33</c:v>
                </c:pt>
                <c:pt idx="10301">
                  <c:v>575.26</c:v>
                </c:pt>
                <c:pt idx="10302">
                  <c:v>534.16999999999996</c:v>
                </c:pt>
                <c:pt idx="10303">
                  <c:v>512</c:v>
                </c:pt>
                <c:pt idx="10304">
                  <c:v>534.29000000000053</c:v>
                </c:pt>
                <c:pt idx="10305">
                  <c:v>455.45</c:v>
                </c:pt>
                <c:pt idx="10306">
                  <c:v>541.48</c:v>
                </c:pt>
                <c:pt idx="10307">
                  <c:v>542.66999999999996</c:v>
                </c:pt>
                <c:pt idx="10308">
                  <c:v>547.93999999999949</c:v>
                </c:pt>
                <c:pt idx="10309">
                  <c:v>498.46</c:v>
                </c:pt>
                <c:pt idx="10310">
                  <c:v>538.17999999999995</c:v>
                </c:pt>
                <c:pt idx="10311">
                  <c:v>520</c:v>
                </c:pt>
                <c:pt idx="10312">
                  <c:v>493.85</c:v>
                </c:pt>
                <c:pt idx="10313">
                  <c:v>516.39</c:v>
                </c:pt>
                <c:pt idx="10314">
                  <c:v>548.89</c:v>
                </c:pt>
                <c:pt idx="10315">
                  <c:v>538</c:v>
                </c:pt>
                <c:pt idx="10316">
                  <c:v>605.71</c:v>
                </c:pt>
                <c:pt idx="10317">
                  <c:v>531.93999999999949</c:v>
                </c:pt>
                <c:pt idx="10318">
                  <c:v>525.44999999999948</c:v>
                </c:pt>
                <c:pt idx="10319">
                  <c:v>560</c:v>
                </c:pt>
                <c:pt idx="10320">
                  <c:v>521.42999999999938</c:v>
                </c:pt>
                <c:pt idx="10321">
                  <c:v>563.87</c:v>
                </c:pt>
                <c:pt idx="10322">
                  <c:v>563.84999999999911</c:v>
                </c:pt>
                <c:pt idx="10323">
                  <c:v>484.44</c:v>
                </c:pt>
                <c:pt idx="10324">
                  <c:v>575.38</c:v>
                </c:pt>
                <c:pt idx="10325">
                  <c:v>549.73</c:v>
                </c:pt>
                <c:pt idx="10326">
                  <c:v>561.58000000000004</c:v>
                </c:pt>
                <c:pt idx="10327">
                  <c:v>518.66999999999996</c:v>
                </c:pt>
                <c:pt idx="10328">
                  <c:v>535.29000000000053</c:v>
                </c:pt>
                <c:pt idx="10329">
                  <c:v>530</c:v>
                </c:pt>
                <c:pt idx="10330">
                  <c:v>534.62</c:v>
                </c:pt>
                <c:pt idx="10331">
                  <c:v>616</c:v>
                </c:pt>
                <c:pt idx="10332">
                  <c:v>596.3599999999991</c:v>
                </c:pt>
                <c:pt idx="10333">
                  <c:v>514.74</c:v>
                </c:pt>
                <c:pt idx="10334">
                  <c:v>512.16</c:v>
                </c:pt>
                <c:pt idx="10335">
                  <c:v>516</c:v>
                </c:pt>
                <c:pt idx="10336">
                  <c:v>532</c:v>
                </c:pt>
                <c:pt idx="10337">
                  <c:v>505.71</c:v>
                </c:pt>
                <c:pt idx="10338">
                  <c:v>553.32999999999947</c:v>
                </c:pt>
                <c:pt idx="10339">
                  <c:v>530.4</c:v>
                </c:pt>
                <c:pt idx="10340">
                  <c:v>490</c:v>
                </c:pt>
                <c:pt idx="10341">
                  <c:v>527.20000000000005</c:v>
                </c:pt>
                <c:pt idx="10342">
                  <c:v>544.29000000000053</c:v>
                </c:pt>
                <c:pt idx="10343">
                  <c:v>534</c:v>
                </c:pt>
                <c:pt idx="10344">
                  <c:v>513.51</c:v>
                </c:pt>
                <c:pt idx="10345">
                  <c:v>564.38</c:v>
                </c:pt>
                <c:pt idx="10346">
                  <c:v>563.87</c:v>
                </c:pt>
                <c:pt idx="10347">
                  <c:v>561.81999999999948</c:v>
                </c:pt>
                <c:pt idx="10348">
                  <c:v>590</c:v>
                </c:pt>
                <c:pt idx="10349">
                  <c:v>585</c:v>
                </c:pt>
                <c:pt idx="10350">
                  <c:v>541.48</c:v>
                </c:pt>
                <c:pt idx="10351">
                  <c:v>526.1</c:v>
                </c:pt>
                <c:pt idx="10352">
                  <c:v>570.91</c:v>
                </c:pt>
                <c:pt idx="10353">
                  <c:v>525.98</c:v>
                </c:pt>
                <c:pt idx="10354">
                  <c:v>535.82999999999947</c:v>
                </c:pt>
                <c:pt idx="10355">
                  <c:v>513.32999999999947</c:v>
                </c:pt>
                <c:pt idx="10356">
                  <c:v>562.8599999999991</c:v>
                </c:pt>
                <c:pt idx="10357">
                  <c:v>515.44999999999948</c:v>
                </c:pt>
                <c:pt idx="10358">
                  <c:v>514</c:v>
                </c:pt>
                <c:pt idx="10359">
                  <c:v>622.95999999999947</c:v>
                </c:pt>
                <c:pt idx="10360">
                  <c:v>513.32999999999947</c:v>
                </c:pt>
                <c:pt idx="10361">
                  <c:v>552.73</c:v>
                </c:pt>
                <c:pt idx="10362">
                  <c:v>554.54999999999939</c:v>
                </c:pt>
                <c:pt idx="10363">
                  <c:v>573</c:v>
                </c:pt>
                <c:pt idx="10364">
                  <c:v>578.05999999999949</c:v>
                </c:pt>
                <c:pt idx="10365">
                  <c:v>521.75</c:v>
                </c:pt>
                <c:pt idx="10366">
                  <c:v>564.34999999999911</c:v>
                </c:pt>
                <c:pt idx="10367">
                  <c:v>510</c:v>
                </c:pt>
                <c:pt idx="10368">
                  <c:v>575.65</c:v>
                </c:pt>
                <c:pt idx="10369">
                  <c:v>554.91999999999996</c:v>
                </c:pt>
                <c:pt idx="10370">
                  <c:v>560.91</c:v>
                </c:pt>
                <c:pt idx="10371">
                  <c:v>620</c:v>
                </c:pt>
                <c:pt idx="10372">
                  <c:v>566</c:v>
                </c:pt>
                <c:pt idx="10373">
                  <c:v>550.91</c:v>
                </c:pt>
                <c:pt idx="10374">
                  <c:v>575.55999999999949</c:v>
                </c:pt>
                <c:pt idx="10375">
                  <c:v>548.38</c:v>
                </c:pt>
                <c:pt idx="10376">
                  <c:v>566.25</c:v>
                </c:pt>
                <c:pt idx="10377">
                  <c:v>542.34999999999911</c:v>
                </c:pt>
                <c:pt idx="10378">
                  <c:v>534.62</c:v>
                </c:pt>
                <c:pt idx="10379">
                  <c:v>481.33</c:v>
                </c:pt>
                <c:pt idx="10380">
                  <c:v>566.66999999999996</c:v>
                </c:pt>
                <c:pt idx="10381">
                  <c:v>502.21999999999969</c:v>
                </c:pt>
                <c:pt idx="10382">
                  <c:v>556</c:v>
                </c:pt>
                <c:pt idx="10383">
                  <c:v>577.31999999999948</c:v>
                </c:pt>
                <c:pt idx="10384">
                  <c:v>564.54999999999939</c:v>
                </c:pt>
                <c:pt idx="10385">
                  <c:v>541.25</c:v>
                </c:pt>
                <c:pt idx="10386">
                  <c:v>583.5</c:v>
                </c:pt>
                <c:pt idx="10387">
                  <c:v>548</c:v>
                </c:pt>
                <c:pt idx="10388">
                  <c:v>560.82999999999947</c:v>
                </c:pt>
                <c:pt idx="10389">
                  <c:v>538.29000000000053</c:v>
                </c:pt>
                <c:pt idx="10390">
                  <c:v>570.29000000000053</c:v>
                </c:pt>
                <c:pt idx="10391">
                  <c:v>476.36</c:v>
                </c:pt>
                <c:pt idx="10392">
                  <c:v>583.32999999999947</c:v>
                </c:pt>
                <c:pt idx="10393">
                  <c:v>406</c:v>
                </c:pt>
                <c:pt idx="10394">
                  <c:v>533.54999999999939</c:v>
                </c:pt>
                <c:pt idx="10395">
                  <c:v>550.1</c:v>
                </c:pt>
                <c:pt idx="10396">
                  <c:v>566.05999999999949</c:v>
                </c:pt>
                <c:pt idx="10397">
                  <c:v>536</c:v>
                </c:pt>
                <c:pt idx="10398">
                  <c:v>587.27000000000055</c:v>
                </c:pt>
                <c:pt idx="10399">
                  <c:v>557.97</c:v>
                </c:pt>
                <c:pt idx="10400">
                  <c:v>592.63</c:v>
                </c:pt>
                <c:pt idx="10401">
                  <c:v>529.13</c:v>
                </c:pt>
                <c:pt idx="10402">
                  <c:v>613.32999999999947</c:v>
                </c:pt>
                <c:pt idx="10403">
                  <c:v>496</c:v>
                </c:pt>
                <c:pt idx="10404">
                  <c:v>562.5</c:v>
                </c:pt>
                <c:pt idx="10405">
                  <c:v>507.27</c:v>
                </c:pt>
                <c:pt idx="10406">
                  <c:v>572</c:v>
                </c:pt>
                <c:pt idx="10407">
                  <c:v>570</c:v>
                </c:pt>
                <c:pt idx="10408">
                  <c:v>601.54</c:v>
                </c:pt>
                <c:pt idx="10409">
                  <c:v>518</c:v>
                </c:pt>
                <c:pt idx="10410">
                  <c:v>473.33</c:v>
                </c:pt>
                <c:pt idx="10411">
                  <c:v>550.79000000000053</c:v>
                </c:pt>
                <c:pt idx="10412">
                  <c:v>560.65</c:v>
                </c:pt>
                <c:pt idx="10413">
                  <c:v>486</c:v>
                </c:pt>
                <c:pt idx="10414">
                  <c:v>544.76</c:v>
                </c:pt>
                <c:pt idx="10415">
                  <c:v>509.52</c:v>
                </c:pt>
                <c:pt idx="10416">
                  <c:v>504.58</c:v>
                </c:pt>
                <c:pt idx="10417">
                  <c:v>501.85</c:v>
                </c:pt>
                <c:pt idx="10418">
                  <c:v>515</c:v>
                </c:pt>
                <c:pt idx="10419">
                  <c:v>547.14</c:v>
                </c:pt>
                <c:pt idx="10420">
                  <c:v>573.24</c:v>
                </c:pt>
                <c:pt idx="10421">
                  <c:v>542.34999999999911</c:v>
                </c:pt>
                <c:pt idx="10422">
                  <c:v>553.52</c:v>
                </c:pt>
                <c:pt idx="10423">
                  <c:v>472.72999999999956</c:v>
                </c:pt>
                <c:pt idx="10424">
                  <c:v>537.14</c:v>
                </c:pt>
                <c:pt idx="10425">
                  <c:v>500.83</c:v>
                </c:pt>
                <c:pt idx="10426">
                  <c:v>537.21</c:v>
                </c:pt>
                <c:pt idx="10427">
                  <c:v>526.66999999999996</c:v>
                </c:pt>
                <c:pt idx="10428">
                  <c:v>533.04</c:v>
                </c:pt>
                <c:pt idx="10429">
                  <c:v>496</c:v>
                </c:pt>
                <c:pt idx="10430">
                  <c:v>489.33</c:v>
                </c:pt>
                <c:pt idx="10431">
                  <c:v>540</c:v>
                </c:pt>
                <c:pt idx="10432">
                  <c:v>508.57</c:v>
                </c:pt>
                <c:pt idx="10433">
                  <c:v>595.71</c:v>
                </c:pt>
                <c:pt idx="10434">
                  <c:v>531.11</c:v>
                </c:pt>
                <c:pt idx="10435">
                  <c:v>580</c:v>
                </c:pt>
                <c:pt idx="10436">
                  <c:v>511.78999999999957</c:v>
                </c:pt>
                <c:pt idx="10437">
                  <c:v>586.17999999999995</c:v>
                </c:pt>
                <c:pt idx="10438">
                  <c:v>544</c:v>
                </c:pt>
                <c:pt idx="10439">
                  <c:v>614.15</c:v>
                </c:pt>
                <c:pt idx="10440">
                  <c:v>515.71</c:v>
                </c:pt>
                <c:pt idx="10441">
                  <c:v>512.93999999999949</c:v>
                </c:pt>
                <c:pt idx="10442">
                  <c:v>503.53</c:v>
                </c:pt>
                <c:pt idx="10443">
                  <c:v>523.64</c:v>
                </c:pt>
                <c:pt idx="10444">
                  <c:v>542.66999999999996</c:v>
                </c:pt>
                <c:pt idx="10445">
                  <c:v>548</c:v>
                </c:pt>
                <c:pt idx="10446">
                  <c:v>515</c:v>
                </c:pt>
                <c:pt idx="10447">
                  <c:v>574.29000000000053</c:v>
                </c:pt>
                <c:pt idx="10448">
                  <c:v>560</c:v>
                </c:pt>
                <c:pt idx="10449">
                  <c:v>501.67</c:v>
                </c:pt>
                <c:pt idx="10450">
                  <c:v>544</c:v>
                </c:pt>
                <c:pt idx="10451">
                  <c:v>537.78000000000054</c:v>
                </c:pt>
                <c:pt idx="10452">
                  <c:v>552.8599999999991</c:v>
                </c:pt>
                <c:pt idx="10453">
                  <c:v>494.44</c:v>
                </c:pt>
                <c:pt idx="10454">
                  <c:v>544.79999999999995</c:v>
                </c:pt>
                <c:pt idx="10455">
                  <c:v>546.95999999999947</c:v>
                </c:pt>
                <c:pt idx="10456">
                  <c:v>515.26</c:v>
                </c:pt>
                <c:pt idx="10457">
                  <c:v>532.8599999999991</c:v>
                </c:pt>
                <c:pt idx="10458">
                  <c:v>535</c:v>
                </c:pt>
                <c:pt idx="10459">
                  <c:v>485.33</c:v>
                </c:pt>
                <c:pt idx="10460">
                  <c:v>503.87</c:v>
                </c:pt>
                <c:pt idx="10461">
                  <c:v>550.42999999999938</c:v>
                </c:pt>
                <c:pt idx="10462">
                  <c:v>514.34999999999911</c:v>
                </c:pt>
                <c:pt idx="10463">
                  <c:v>583.32999999999947</c:v>
                </c:pt>
                <c:pt idx="10464">
                  <c:v>498.33</c:v>
                </c:pt>
                <c:pt idx="10465">
                  <c:v>551.62</c:v>
                </c:pt>
                <c:pt idx="10466">
                  <c:v>535.32999999999947</c:v>
                </c:pt>
                <c:pt idx="10467">
                  <c:v>521.17999999999995</c:v>
                </c:pt>
                <c:pt idx="10468">
                  <c:v>575.29000000000053</c:v>
                </c:pt>
                <c:pt idx="10469">
                  <c:v>492.96999999999969</c:v>
                </c:pt>
                <c:pt idx="10470">
                  <c:v>466.67</c:v>
                </c:pt>
                <c:pt idx="10471">
                  <c:v>534.54999999999939</c:v>
                </c:pt>
                <c:pt idx="10472">
                  <c:v>520</c:v>
                </c:pt>
                <c:pt idx="10473">
                  <c:v>522.27000000000055</c:v>
                </c:pt>
                <c:pt idx="10474">
                  <c:v>567.62</c:v>
                </c:pt>
                <c:pt idx="10475">
                  <c:v>520</c:v>
                </c:pt>
                <c:pt idx="10476">
                  <c:v>506.46999999999969</c:v>
                </c:pt>
                <c:pt idx="10477">
                  <c:v>550</c:v>
                </c:pt>
                <c:pt idx="10478">
                  <c:v>542.41</c:v>
                </c:pt>
                <c:pt idx="10479">
                  <c:v>558.04999999999939</c:v>
                </c:pt>
                <c:pt idx="10480">
                  <c:v>458.82</c:v>
                </c:pt>
                <c:pt idx="10481">
                  <c:v>578.89</c:v>
                </c:pt>
                <c:pt idx="10482">
                  <c:v>535.55999999999949</c:v>
                </c:pt>
                <c:pt idx="10483">
                  <c:v>454.74</c:v>
                </c:pt>
                <c:pt idx="10484">
                  <c:v>584</c:v>
                </c:pt>
                <c:pt idx="10485">
                  <c:v>533.32999999999947</c:v>
                </c:pt>
                <c:pt idx="10486">
                  <c:v>574</c:v>
                </c:pt>
                <c:pt idx="10487">
                  <c:v>580</c:v>
                </c:pt>
                <c:pt idx="10488">
                  <c:v>569.14</c:v>
                </c:pt>
                <c:pt idx="10489">
                  <c:v>492.31</c:v>
                </c:pt>
                <c:pt idx="10490">
                  <c:v>535.29000000000053</c:v>
                </c:pt>
                <c:pt idx="10491">
                  <c:v>550.91</c:v>
                </c:pt>
                <c:pt idx="10492">
                  <c:v>550.71</c:v>
                </c:pt>
                <c:pt idx="10493">
                  <c:v>600.77000000000055</c:v>
                </c:pt>
                <c:pt idx="10494">
                  <c:v>541.38</c:v>
                </c:pt>
                <c:pt idx="10495">
                  <c:v>515.38</c:v>
                </c:pt>
                <c:pt idx="10496">
                  <c:v>531.34999999999911</c:v>
                </c:pt>
                <c:pt idx="10497">
                  <c:v>500</c:v>
                </c:pt>
                <c:pt idx="10498">
                  <c:v>558.17999999999995</c:v>
                </c:pt>
                <c:pt idx="10499">
                  <c:v>541</c:v>
                </c:pt>
                <c:pt idx="10500">
                  <c:v>518.57000000000005</c:v>
                </c:pt>
                <c:pt idx="10501">
                  <c:v>507.14000000000038</c:v>
                </c:pt>
                <c:pt idx="10502">
                  <c:v>578.57000000000005</c:v>
                </c:pt>
                <c:pt idx="10503">
                  <c:v>496.88</c:v>
                </c:pt>
                <c:pt idx="10504">
                  <c:v>548.32999999999947</c:v>
                </c:pt>
                <c:pt idx="10505">
                  <c:v>511.63</c:v>
                </c:pt>
                <c:pt idx="10506">
                  <c:v>549.23</c:v>
                </c:pt>
                <c:pt idx="10507">
                  <c:v>509.09</c:v>
                </c:pt>
                <c:pt idx="10508">
                  <c:v>498.26</c:v>
                </c:pt>
                <c:pt idx="10509">
                  <c:v>552.5</c:v>
                </c:pt>
                <c:pt idx="10510">
                  <c:v>504.68</c:v>
                </c:pt>
                <c:pt idx="10511">
                  <c:v>572</c:v>
                </c:pt>
                <c:pt idx="10512">
                  <c:v>544.93999999999949</c:v>
                </c:pt>
                <c:pt idx="10513">
                  <c:v>583.44999999999948</c:v>
                </c:pt>
                <c:pt idx="10514">
                  <c:v>558.17999999999995</c:v>
                </c:pt>
                <c:pt idx="10515">
                  <c:v>504.28999999999957</c:v>
                </c:pt>
                <c:pt idx="10516">
                  <c:v>552</c:v>
                </c:pt>
                <c:pt idx="10517">
                  <c:v>555.71</c:v>
                </c:pt>
                <c:pt idx="10518">
                  <c:v>527.69000000000005</c:v>
                </c:pt>
                <c:pt idx="10519">
                  <c:v>529.47</c:v>
                </c:pt>
                <c:pt idx="10520">
                  <c:v>494</c:v>
                </c:pt>
                <c:pt idx="10521">
                  <c:v>492.31</c:v>
                </c:pt>
                <c:pt idx="10522">
                  <c:v>517.27000000000055</c:v>
                </c:pt>
                <c:pt idx="10523">
                  <c:v>533.32999999999947</c:v>
                </c:pt>
                <c:pt idx="10524">
                  <c:v>564.24</c:v>
                </c:pt>
                <c:pt idx="10525">
                  <c:v>482.86</c:v>
                </c:pt>
                <c:pt idx="10526">
                  <c:v>496.6</c:v>
                </c:pt>
                <c:pt idx="10527">
                  <c:v>507.27</c:v>
                </c:pt>
                <c:pt idx="10528">
                  <c:v>443.33</c:v>
                </c:pt>
                <c:pt idx="10529">
                  <c:v>468.33</c:v>
                </c:pt>
                <c:pt idx="10530">
                  <c:v>510</c:v>
                </c:pt>
                <c:pt idx="10531">
                  <c:v>572.16999999999996</c:v>
                </c:pt>
                <c:pt idx="10532">
                  <c:v>519.30999999999949</c:v>
                </c:pt>
                <c:pt idx="10533">
                  <c:v>560.74</c:v>
                </c:pt>
                <c:pt idx="10534">
                  <c:v>562</c:v>
                </c:pt>
                <c:pt idx="10535">
                  <c:v>518</c:v>
                </c:pt>
                <c:pt idx="10536">
                  <c:v>508.33</c:v>
                </c:pt>
                <c:pt idx="10537">
                  <c:v>570.15</c:v>
                </c:pt>
                <c:pt idx="10538">
                  <c:v>568.41999999999996</c:v>
                </c:pt>
                <c:pt idx="10539">
                  <c:v>503.71999999999969</c:v>
                </c:pt>
                <c:pt idx="10540">
                  <c:v>560</c:v>
                </c:pt>
                <c:pt idx="10541">
                  <c:v>620</c:v>
                </c:pt>
                <c:pt idx="10542">
                  <c:v>498</c:v>
                </c:pt>
                <c:pt idx="10543">
                  <c:v>548.89</c:v>
                </c:pt>
                <c:pt idx="10544">
                  <c:v>489.22999999999956</c:v>
                </c:pt>
                <c:pt idx="10545">
                  <c:v>577.41999999999996</c:v>
                </c:pt>
                <c:pt idx="10546">
                  <c:v>528.48</c:v>
                </c:pt>
                <c:pt idx="10547">
                  <c:v>507.62</c:v>
                </c:pt>
                <c:pt idx="10548">
                  <c:v>530.63</c:v>
                </c:pt>
                <c:pt idx="10549">
                  <c:v>528.41999999999996</c:v>
                </c:pt>
                <c:pt idx="10550">
                  <c:v>503.9299999999995</c:v>
                </c:pt>
                <c:pt idx="10551">
                  <c:v>557.14</c:v>
                </c:pt>
                <c:pt idx="10552">
                  <c:v>518.63</c:v>
                </c:pt>
                <c:pt idx="10553">
                  <c:v>516</c:v>
                </c:pt>
                <c:pt idx="10554">
                  <c:v>539.23</c:v>
                </c:pt>
                <c:pt idx="10555">
                  <c:v>492.86</c:v>
                </c:pt>
                <c:pt idx="10556">
                  <c:v>533.32999999999947</c:v>
                </c:pt>
                <c:pt idx="10557">
                  <c:v>505.6</c:v>
                </c:pt>
                <c:pt idx="10558">
                  <c:v>553.75</c:v>
                </c:pt>
                <c:pt idx="10559">
                  <c:v>557.78000000000054</c:v>
                </c:pt>
                <c:pt idx="10560">
                  <c:v>500.54</c:v>
                </c:pt>
                <c:pt idx="10561">
                  <c:v>474.55</c:v>
                </c:pt>
                <c:pt idx="10562">
                  <c:v>462.67</c:v>
                </c:pt>
                <c:pt idx="10563">
                  <c:v>541.74</c:v>
                </c:pt>
                <c:pt idx="10564">
                  <c:v>542.73</c:v>
                </c:pt>
                <c:pt idx="10565">
                  <c:v>503.75</c:v>
                </c:pt>
                <c:pt idx="10566">
                  <c:v>483.33</c:v>
                </c:pt>
                <c:pt idx="10567">
                  <c:v>597.53</c:v>
                </c:pt>
                <c:pt idx="10568">
                  <c:v>546.15</c:v>
                </c:pt>
                <c:pt idx="10569">
                  <c:v>462.72999999999956</c:v>
                </c:pt>
                <c:pt idx="10570">
                  <c:v>486.67</c:v>
                </c:pt>
                <c:pt idx="10571">
                  <c:v>500.28</c:v>
                </c:pt>
                <c:pt idx="10572">
                  <c:v>577.27000000000055</c:v>
                </c:pt>
                <c:pt idx="10573">
                  <c:v>523.73</c:v>
                </c:pt>
                <c:pt idx="10574">
                  <c:v>531.51</c:v>
                </c:pt>
                <c:pt idx="10575">
                  <c:v>543.48</c:v>
                </c:pt>
                <c:pt idx="10576">
                  <c:v>557.29000000000053</c:v>
                </c:pt>
                <c:pt idx="10577">
                  <c:v>481.88</c:v>
                </c:pt>
                <c:pt idx="10578">
                  <c:v>573.1</c:v>
                </c:pt>
                <c:pt idx="10579">
                  <c:v>522.41999999999996</c:v>
                </c:pt>
                <c:pt idx="10580">
                  <c:v>610</c:v>
                </c:pt>
                <c:pt idx="10581">
                  <c:v>570</c:v>
                </c:pt>
                <c:pt idx="10582">
                  <c:v>538.94999999999948</c:v>
                </c:pt>
                <c:pt idx="10583">
                  <c:v>526</c:v>
                </c:pt>
                <c:pt idx="10584">
                  <c:v>531.58000000000004</c:v>
                </c:pt>
                <c:pt idx="10585">
                  <c:v>492</c:v>
                </c:pt>
                <c:pt idx="10586">
                  <c:v>535.71</c:v>
                </c:pt>
                <c:pt idx="10587">
                  <c:v>549.23</c:v>
                </c:pt>
                <c:pt idx="10588">
                  <c:v>540.92999999999938</c:v>
                </c:pt>
                <c:pt idx="10589">
                  <c:v>520</c:v>
                </c:pt>
                <c:pt idx="10590">
                  <c:v>570</c:v>
                </c:pt>
                <c:pt idx="10591">
                  <c:v>493.67</c:v>
                </c:pt>
                <c:pt idx="10592">
                  <c:v>504</c:v>
                </c:pt>
                <c:pt idx="10593">
                  <c:v>489.40999999999963</c:v>
                </c:pt>
                <c:pt idx="10594">
                  <c:v>546.66999999999996</c:v>
                </c:pt>
                <c:pt idx="10595">
                  <c:v>528.70000000000005</c:v>
                </c:pt>
                <c:pt idx="10596">
                  <c:v>504.38</c:v>
                </c:pt>
                <c:pt idx="10597">
                  <c:v>490.67</c:v>
                </c:pt>
                <c:pt idx="10598">
                  <c:v>536.3599999999991</c:v>
                </c:pt>
                <c:pt idx="10599">
                  <c:v>574</c:v>
                </c:pt>
                <c:pt idx="10600">
                  <c:v>566.66999999999996</c:v>
                </c:pt>
                <c:pt idx="10601">
                  <c:v>611.42999999999938</c:v>
                </c:pt>
                <c:pt idx="10602">
                  <c:v>576</c:v>
                </c:pt>
                <c:pt idx="10603">
                  <c:v>574.54999999999939</c:v>
                </c:pt>
                <c:pt idx="10604">
                  <c:v>549.41</c:v>
                </c:pt>
                <c:pt idx="10605">
                  <c:v>514</c:v>
                </c:pt>
                <c:pt idx="10606">
                  <c:v>521.32999999999947</c:v>
                </c:pt>
                <c:pt idx="10607">
                  <c:v>587.62</c:v>
                </c:pt>
                <c:pt idx="10608">
                  <c:v>586.66999999999996</c:v>
                </c:pt>
                <c:pt idx="10609">
                  <c:v>482.41999999999956</c:v>
                </c:pt>
                <c:pt idx="10610">
                  <c:v>504.67</c:v>
                </c:pt>
                <c:pt idx="10611">
                  <c:v>524.21</c:v>
                </c:pt>
                <c:pt idx="10612">
                  <c:v>465.71</c:v>
                </c:pt>
                <c:pt idx="10613">
                  <c:v>546.66999999999996</c:v>
                </c:pt>
                <c:pt idx="10614">
                  <c:v>568.20000000000005</c:v>
                </c:pt>
                <c:pt idx="10615">
                  <c:v>556.3599999999991</c:v>
                </c:pt>
                <c:pt idx="10616">
                  <c:v>585.88</c:v>
                </c:pt>
                <c:pt idx="10617">
                  <c:v>532.93999999999949</c:v>
                </c:pt>
                <c:pt idx="10618">
                  <c:v>541.11</c:v>
                </c:pt>
                <c:pt idx="10619">
                  <c:v>460</c:v>
                </c:pt>
                <c:pt idx="10620">
                  <c:v>535.79000000000053</c:v>
                </c:pt>
                <c:pt idx="10621">
                  <c:v>514.66999999999996</c:v>
                </c:pt>
                <c:pt idx="10622">
                  <c:v>513.91</c:v>
                </c:pt>
                <c:pt idx="10623">
                  <c:v>566</c:v>
                </c:pt>
                <c:pt idx="10624">
                  <c:v>523.08000000000004</c:v>
                </c:pt>
                <c:pt idx="10625">
                  <c:v>553.32999999999947</c:v>
                </c:pt>
                <c:pt idx="10626">
                  <c:v>582.61</c:v>
                </c:pt>
                <c:pt idx="10627">
                  <c:v>540.74</c:v>
                </c:pt>
                <c:pt idx="10628">
                  <c:v>513.25</c:v>
                </c:pt>
                <c:pt idx="10629">
                  <c:v>532.93999999999949</c:v>
                </c:pt>
                <c:pt idx="10630">
                  <c:v>544.29000000000053</c:v>
                </c:pt>
                <c:pt idx="10631">
                  <c:v>465.26</c:v>
                </c:pt>
                <c:pt idx="10632">
                  <c:v>449.02</c:v>
                </c:pt>
                <c:pt idx="10633">
                  <c:v>508</c:v>
                </c:pt>
                <c:pt idx="10634">
                  <c:v>589.73</c:v>
                </c:pt>
                <c:pt idx="10635">
                  <c:v>518.94999999999948</c:v>
                </c:pt>
                <c:pt idx="10636">
                  <c:v>492.94</c:v>
                </c:pt>
                <c:pt idx="10637">
                  <c:v>523.72</c:v>
                </c:pt>
                <c:pt idx="10638">
                  <c:v>550</c:v>
                </c:pt>
                <c:pt idx="10639">
                  <c:v>498.62</c:v>
                </c:pt>
                <c:pt idx="10640">
                  <c:v>560</c:v>
                </c:pt>
                <c:pt idx="10641">
                  <c:v>496.91999999999956</c:v>
                </c:pt>
                <c:pt idx="10642">
                  <c:v>470.59</c:v>
                </c:pt>
                <c:pt idx="10643">
                  <c:v>525.34999999999911</c:v>
                </c:pt>
                <c:pt idx="10644">
                  <c:v>530</c:v>
                </c:pt>
                <c:pt idx="10645">
                  <c:v>530</c:v>
                </c:pt>
                <c:pt idx="10646">
                  <c:v>520</c:v>
                </c:pt>
                <c:pt idx="10647">
                  <c:v>490</c:v>
                </c:pt>
                <c:pt idx="10648">
                  <c:v>484.28999999999957</c:v>
                </c:pt>
                <c:pt idx="10649">
                  <c:v>528.99</c:v>
                </c:pt>
                <c:pt idx="10650">
                  <c:v>548.70000000000005</c:v>
                </c:pt>
                <c:pt idx="10651">
                  <c:v>578.26</c:v>
                </c:pt>
                <c:pt idx="10652">
                  <c:v>542.14</c:v>
                </c:pt>
                <c:pt idx="10653">
                  <c:v>563.20000000000005</c:v>
                </c:pt>
                <c:pt idx="10654">
                  <c:v>514.29000000000053</c:v>
                </c:pt>
                <c:pt idx="10655">
                  <c:v>524.62</c:v>
                </c:pt>
                <c:pt idx="10656">
                  <c:v>544.09</c:v>
                </c:pt>
                <c:pt idx="10657">
                  <c:v>558</c:v>
                </c:pt>
                <c:pt idx="10658">
                  <c:v>540</c:v>
                </c:pt>
                <c:pt idx="10659">
                  <c:v>520.91999999999996</c:v>
                </c:pt>
                <c:pt idx="10660">
                  <c:v>520</c:v>
                </c:pt>
                <c:pt idx="10661">
                  <c:v>489.26</c:v>
                </c:pt>
                <c:pt idx="10662">
                  <c:v>523.08000000000004</c:v>
                </c:pt>
                <c:pt idx="10663">
                  <c:v>530.8599999999991</c:v>
                </c:pt>
                <c:pt idx="10664">
                  <c:v>490</c:v>
                </c:pt>
                <c:pt idx="10665">
                  <c:v>590</c:v>
                </c:pt>
                <c:pt idx="10666">
                  <c:v>578.4</c:v>
                </c:pt>
                <c:pt idx="10667">
                  <c:v>548.24</c:v>
                </c:pt>
                <c:pt idx="10668">
                  <c:v>524.12</c:v>
                </c:pt>
                <c:pt idx="10669">
                  <c:v>572.33999999999946</c:v>
                </c:pt>
                <c:pt idx="10670">
                  <c:v>462.5</c:v>
                </c:pt>
                <c:pt idx="10671">
                  <c:v>458.18</c:v>
                </c:pt>
                <c:pt idx="10672">
                  <c:v>538</c:v>
                </c:pt>
                <c:pt idx="10673">
                  <c:v>481.4299999999995</c:v>
                </c:pt>
                <c:pt idx="10674">
                  <c:v>496.25</c:v>
                </c:pt>
                <c:pt idx="10675">
                  <c:v>527.59</c:v>
                </c:pt>
                <c:pt idx="10676">
                  <c:v>528.66999999999996</c:v>
                </c:pt>
                <c:pt idx="10677">
                  <c:v>553.6</c:v>
                </c:pt>
                <c:pt idx="10678">
                  <c:v>464.71</c:v>
                </c:pt>
                <c:pt idx="10679">
                  <c:v>478.4</c:v>
                </c:pt>
                <c:pt idx="10680">
                  <c:v>517.5</c:v>
                </c:pt>
                <c:pt idx="10681">
                  <c:v>515.38</c:v>
                </c:pt>
                <c:pt idx="10682">
                  <c:v>564.24</c:v>
                </c:pt>
                <c:pt idx="10683">
                  <c:v>483.28999999999957</c:v>
                </c:pt>
                <c:pt idx="10684">
                  <c:v>492</c:v>
                </c:pt>
                <c:pt idx="10685">
                  <c:v>548</c:v>
                </c:pt>
                <c:pt idx="10686">
                  <c:v>491</c:v>
                </c:pt>
                <c:pt idx="10687">
                  <c:v>484</c:v>
                </c:pt>
                <c:pt idx="10688">
                  <c:v>568.57000000000005</c:v>
                </c:pt>
                <c:pt idx="10689">
                  <c:v>517.09</c:v>
                </c:pt>
                <c:pt idx="10690">
                  <c:v>481.54</c:v>
                </c:pt>
                <c:pt idx="10691">
                  <c:v>521.81999999999948</c:v>
                </c:pt>
                <c:pt idx="10692">
                  <c:v>562.66999999999996</c:v>
                </c:pt>
                <c:pt idx="10693">
                  <c:v>518</c:v>
                </c:pt>
                <c:pt idx="10694">
                  <c:v>536.79000000000053</c:v>
                </c:pt>
                <c:pt idx="10695">
                  <c:v>470</c:v>
                </c:pt>
                <c:pt idx="10696">
                  <c:v>497.69</c:v>
                </c:pt>
                <c:pt idx="10697">
                  <c:v>474.28999999999957</c:v>
                </c:pt>
                <c:pt idx="10698">
                  <c:v>544.71</c:v>
                </c:pt>
                <c:pt idx="10699">
                  <c:v>505</c:v>
                </c:pt>
                <c:pt idx="10700">
                  <c:v>505</c:v>
                </c:pt>
                <c:pt idx="10701">
                  <c:v>485.56</c:v>
                </c:pt>
                <c:pt idx="10702">
                  <c:v>528.57000000000005</c:v>
                </c:pt>
                <c:pt idx="10703">
                  <c:v>500</c:v>
                </c:pt>
                <c:pt idx="10704">
                  <c:v>509.6</c:v>
                </c:pt>
                <c:pt idx="10705">
                  <c:v>512.38</c:v>
                </c:pt>
                <c:pt idx="10706">
                  <c:v>590</c:v>
                </c:pt>
                <c:pt idx="10707">
                  <c:v>536</c:v>
                </c:pt>
                <c:pt idx="10708">
                  <c:v>482</c:v>
                </c:pt>
                <c:pt idx="10709">
                  <c:v>571.25</c:v>
                </c:pt>
                <c:pt idx="10710">
                  <c:v>559.04999999999939</c:v>
                </c:pt>
                <c:pt idx="10711">
                  <c:v>592.16999999999996</c:v>
                </c:pt>
                <c:pt idx="10712">
                  <c:v>512.98</c:v>
                </c:pt>
                <c:pt idx="10713">
                  <c:v>558.81999999999948</c:v>
                </c:pt>
                <c:pt idx="10714">
                  <c:v>518.32999999999947</c:v>
                </c:pt>
                <c:pt idx="10715">
                  <c:v>543.75</c:v>
                </c:pt>
                <c:pt idx="10716">
                  <c:v>513.02</c:v>
                </c:pt>
                <c:pt idx="10717">
                  <c:v>541.25</c:v>
                </c:pt>
                <c:pt idx="10718">
                  <c:v>570.91</c:v>
                </c:pt>
                <c:pt idx="10719">
                  <c:v>561.54</c:v>
                </c:pt>
                <c:pt idx="10720">
                  <c:v>522.73</c:v>
                </c:pt>
                <c:pt idx="10721">
                  <c:v>480</c:v>
                </c:pt>
                <c:pt idx="10722">
                  <c:v>517.5</c:v>
                </c:pt>
                <c:pt idx="10723">
                  <c:v>501.82</c:v>
                </c:pt>
                <c:pt idx="10724">
                  <c:v>494.5</c:v>
                </c:pt>
                <c:pt idx="10725">
                  <c:v>543.39</c:v>
                </c:pt>
                <c:pt idx="10726">
                  <c:v>532.5</c:v>
                </c:pt>
                <c:pt idx="10727">
                  <c:v>556.3599999999991</c:v>
                </c:pt>
                <c:pt idx="10728">
                  <c:v>574.29000000000053</c:v>
                </c:pt>
                <c:pt idx="10729">
                  <c:v>573.32999999999947</c:v>
                </c:pt>
                <c:pt idx="10730">
                  <c:v>568.89</c:v>
                </c:pt>
                <c:pt idx="10731">
                  <c:v>507.69</c:v>
                </c:pt>
                <c:pt idx="10732">
                  <c:v>560.87</c:v>
                </c:pt>
                <c:pt idx="10733">
                  <c:v>524.43999999999949</c:v>
                </c:pt>
                <c:pt idx="10734">
                  <c:v>560</c:v>
                </c:pt>
                <c:pt idx="10735">
                  <c:v>550.55999999999949</c:v>
                </c:pt>
                <c:pt idx="10736">
                  <c:v>528.97</c:v>
                </c:pt>
                <c:pt idx="10737">
                  <c:v>507.69</c:v>
                </c:pt>
                <c:pt idx="10738">
                  <c:v>522</c:v>
                </c:pt>
                <c:pt idx="10739">
                  <c:v>555.76</c:v>
                </c:pt>
                <c:pt idx="10740">
                  <c:v>511.2</c:v>
                </c:pt>
                <c:pt idx="10741">
                  <c:v>550.77000000000055</c:v>
                </c:pt>
                <c:pt idx="10742">
                  <c:v>504.4899999999995</c:v>
                </c:pt>
                <c:pt idx="10743">
                  <c:v>493.33</c:v>
                </c:pt>
                <c:pt idx="10744">
                  <c:v>528</c:v>
                </c:pt>
                <c:pt idx="10745">
                  <c:v>519.26</c:v>
                </c:pt>
                <c:pt idx="10746">
                  <c:v>549.29000000000053</c:v>
                </c:pt>
                <c:pt idx="10747">
                  <c:v>516.54999999999939</c:v>
                </c:pt>
                <c:pt idx="10748">
                  <c:v>560</c:v>
                </c:pt>
                <c:pt idx="10749">
                  <c:v>523.87</c:v>
                </c:pt>
                <c:pt idx="10750">
                  <c:v>489.14000000000038</c:v>
                </c:pt>
                <c:pt idx="10751">
                  <c:v>491.4299999999995</c:v>
                </c:pt>
                <c:pt idx="10752">
                  <c:v>553.22</c:v>
                </c:pt>
                <c:pt idx="10753">
                  <c:v>630</c:v>
                </c:pt>
                <c:pt idx="10754">
                  <c:v>533.32999999999947</c:v>
                </c:pt>
                <c:pt idx="10755">
                  <c:v>589.09</c:v>
                </c:pt>
                <c:pt idx="10756">
                  <c:v>496.46999999999969</c:v>
                </c:pt>
                <c:pt idx="10757">
                  <c:v>578.17999999999995</c:v>
                </c:pt>
                <c:pt idx="10758">
                  <c:v>551.42999999999938</c:v>
                </c:pt>
                <c:pt idx="10759">
                  <c:v>550.17999999999995</c:v>
                </c:pt>
                <c:pt idx="10760">
                  <c:v>524</c:v>
                </c:pt>
                <c:pt idx="10761">
                  <c:v>486.25</c:v>
                </c:pt>
                <c:pt idx="10762">
                  <c:v>497.5</c:v>
                </c:pt>
                <c:pt idx="10763">
                  <c:v>501.4299999999995</c:v>
                </c:pt>
                <c:pt idx="10764">
                  <c:v>610.91</c:v>
                </c:pt>
                <c:pt idx="10765">
                  <c:v>561.14</c:v>
                </c:pt>
                <c:pt idx="10766">
                  <c:v>501.67</c:v>
                </c:pt>
                <c:pt idx="10767">
                  <c:v>505.71</c:v>
                </c:pt>
                <c:pt idx="10768">
                  <c:v>470</c:v>
                </c:pt>
                <c:pt idx="10769">
                  <c:v>505.33</c:v>
                </c:pt>
                <c:pt idx="10770">
                  <c:v>565.94999999999948</c:v>
                </c:pt>
                <c:pt idx="10771">
                  <c:v>506.19</c:v>
                </c:pt>
                <c:pt idx="10772">
                  <c:v>536.74</c:v>
                </c:pt>
                <c:pt idx="10773">
                  <c:v>508.33</c:v>
                </c:pt>
                <c:pt idx="10774">
                  <c:v>491.67</c:v>
                </c:pt>
                <c:pt idx="10775">
                  <c:v>528.32999999999947</c:v>
                </c:pt>
                <c:pt idx="10776">
                  <c:v>484</c:v>
                </c:pt>
                <c:pt idx="10777">
                  <c:v>530</c:v>
                </c:pt>
                <c:pt idx="10778">
                  <c:v>515.14</c:v>
                </c:pt>
                <c:pt idx="10779">
                  <c:v>474.62</c:v>
                </c:pt>
                <c:pt idx="10780">
                  <c:v>504.8</c:v>
                </c:pt>
                <c:pt idx="10781">
                  <c:v>495.38</c:v>
                </c:pt>
                <c:pt idx="10782">
                  <c:v>503.08</c:v>
                </c:pt>
                <c:pt idx="10783">
                  <c:v>556.66999999999996</c:v>
                </c:pt>
                <c:pt idx="10784">
                  <c:v>518.5</c:v>
                </c:pt>
                <c:pt idx="10785">
                  <c:v>530.33999999999946</c:v>
                </c:pt>
                <c:pt idx="10786">
                  <c:v>495.63</c:v>
                </c:pt>
                <c:pt idx="10787">
                  <c:v>496.46999999999969</c:v>
                </c:pt>
                <c:pt idx="10788">
                  <c:v>510.90999999999963</c:v>
                </c:pt>
                <c:pt idx="10789">
                  <c:v>545.08000000000004</c:v>
                </c:pt>
                <c:pt idx="10790">
                  <c:v>542.34999999999911</c:v>
                </c:pt>
                <c:pt idx="10791">
                  <c:v>570</c:v>
                </c:pt>
                <c:pt idx="10792">
                  <c:v>581</c:v>
                </c:pt>
                <c:pt idx="10793">
                  <c:v>492.12</c:v>
                </c:pt>
                <c:pt idx="10794">
                  <c:v>554.12</c:v>
                </c:pt>
                <c:pt idx="10795">
                  <c:v>466.67</c:v>
                </c:pt>
                <c:pt idx="10796">
                  <c:v>495.28999999999957</c:v>
                </c:pt>
                <c:pt idx="10797">
                  <c:v>590</c:v>
                </c:pt>
                <c:pt idx="10798">
                  <c:v>501.25</c:v>
                </c:pt>
                <c:pt idx="10799">
                  <c:v>541.81999999999948</c:v>
                </c:pt>
                <c:pt idx="10800">
                  <c:v>509.72999999999956</c:v>
                </c:pt>
                <c:pt idx="10801">
                  <c:v>450.90999999999963</c:v>
                </c:pt>
                <c:pt idx="10802">
                  <c:v>577.82999999999947</c:v>
                </c:pt>
                <c:pt idx="10803">
                  <c:v>496.67</c:v>
                </c:pt>
                <c:pt idx="10804">
                  <c:v>549.9</c:v>
                </c:pt>
                <c:pt idx="10805">
                  <c:v>564.83999999999946</c:v>
                </c:pt>
                <c:pt idx="10806">
                  <c:v>540</c:v>
                </c:pt>
                <c:pt idx="10807">
                  <c:v>498.4299999999995</c:v>
                </c:pt>
                <c:pt idx="10808">
                  <c:v>540.74</c:v>
                </c:pt>
                <c:pt idx="10809">
                  <c:v>540</c:v>
                </c:pt>
                <c:pt idx="10810">
                  <c:v>494.28999999999957</c:v>
                </c:pt>
                <c:pt idx="10811">
                  <c:v>535</c:v>
                </c:pt>
                <c:pt idx="10812">
                  <c:v>508.89</c:v>
                </c:pt>
                <c:pt idx="10813">
                  <c:v>514.29000000000053</c:v>
                </c:pt>
                <c:pt idx="10814">
                  <c:v>532.73</c:v>
                </c:pt>
                <c:pt idx="10815">
                  <c:v>551.66999999999996</c:v>
                </c:pt>
                <c:pt idx="10816">
                  <c:v>509.22999999999956</c:v>
                </c:pt>
                <c:pt idx="10817">
                  <c:v>530.51</c:v>
                </c:pt>
                <c:pt idx="10818">
                  <c:v>513.32999999999947</c:v>
                </c:pt>
                <c:pt idx="10819">
                  <c:v>548.32999999999947</c:v>
                </c:pt>
                <c:pt idx="10820">
                  <c:v>522</c:v>
                </c:pt>
                <c:pt idx="10821">
                  <c:v>491.06</c:v>
                </c:pt>
                <c:pt idx="10822">
                  <c:v>551.58000000000004</c:v>
                </c:pt>
                <c:pt idx="10823">
                  <c:v>522.8599999999991</c:v>
                </c:pt>
                <c:pt idx="10824">
                  <c:v>536.57000000000005</c:v>
                </c:pt>
                <c:pt idx="10825">
                  <c:v>528</c:v>
                </c:pt>
                <c:pt idx="10826">
                  <c:v>589.41</c:v>
                </c:pt>
                <c:pt idx="10827">
                  <c:v>535</c:v>
                </c:pt>
                <c:pt idx="10828">
                  <c:v>567.78000000000054</c:v>
                </c:pt>
                <c:pt idx="10829">
                  <c:v>497.39</c:v>
                </c:pt>
                <c:pt idx="10830">
                  <c:v>483.7</c:v>
                </c:pt>
                <c:pt idx="10831">
                  <c:v>528.89</c:v>
                </c:pt>
                <c:pt idx="10832">
                  <c:v>534.29000000000053</c:v>
                </c:pt>
                <c:pt idx="10833">
                  <c:v>524.59</c:v>
                </c:pt>
                <c:pt idx="10834">
                  <c:v>563.32999999999947</c:v>
                </c:pt>
                <c:pt idx="10835">
                  <c:v>574.29000000000053</c:v>
                </c:pt>
                <c:pt idx="10836">
                  <c:v>545.92999999999938</c:v>
                </c:pt>
                <c:pt idx="10837">
                  <c:v>484.55</c:v>
                </c:pt>
                <c:pt idx="10838">
                  <c:v>541.55999999999949</c:v>
                </c:pt>
                <c:pt idx="10839">
                  <c:v>553.32999999999947</c:v>
                </c:pt>
                <c:pt idx="10840">
                  <c:v>570.48</c:v>
                </c:pt>
                <c:pt idx="10841">
                  <c:v>481.4299999999995</c:v>
                </c:pt>
                <c:pt idx="10842">
                  <c:v>490.53</c:v>
                </c:pt>
                <c:pt idx="10843">
                  <c:v>481.54</c:v>
                </c:pt>
                <c:pt idx="10844">
                  <c:v>554.83999999999946</c:v>
                </c:pt>
                <c:pt idx="10845">
                  <c:v>511.22999999999956</c:v>
                </c:pt>
                <c:pt idx="10846">
                  <c:v>448.28</c:v>
                </c:pt>
                <c:pt idx="10847">
                  <c:v>538</c:v>
                </c:pt>
                <c:pt idx="10848">
                  <c:v>524</c:v>
                </c:pt>
                <c:pt idx="10849">
                  <c:v>532.38</c:v>
                </c:pt>
                <c:pt idx="10850">
                  <c:v>530</c:v>
                </c:pt>
                <c:pt idx="10851">
                  <c:v>567.5</c:v>
                </c:pt>
                <c:pt idx="10852">
                  <c:v>485.26</c:v>
                </c:pt>
                <c:pt idx="10853">
                  <c:v>504.57</c:v>
                </c:pt>
                <c:pt idx="10854">
                  <c:v>489.66</c:v>
                </c:pt>
                <c:pt idx="10855">
                  <c:v>484.28999999999957</c:v>
                </c:pt>
                <c:pt idx="10856">
                  <c:v>549.32999999999947</c:v>
                </c:pt>
                <c:pt idx="10857">
                  <c:v>549.09</c:v>
                </c:pt>
                <c:pt idx="10858">
                  <c:v>458.95</c:v>
                </c:pt>
                <c:pt idx="10859">
                  <c:v>497.05</c:v>
                </c:pt>
                <c:pt idx="10860">
                  <c:v>512.5</c:v>
                </c:pt>
                <c:pt idx="10861">
                  <c:v>538</c:v>
                </c:pt>
                <c:pt idx="10862">
                  <c:v>572.78000000000054</c:v>
                </c:pt>
                <c:pt idx="10863">
                  <c:v>488</c:v>
                </c:pt>
                <c:pt idx="10864">
                  <c:v>518.48</c:v>
                </c:pt>
                <c:pt idx="10865">
                  <c:v>524.84999999999911</c:v>
                </c:pt>
                <c:pt idx="10866">
                  <c:v>487.27</c:v>
                </c:pt>
                <c:pt idx="10867">
                  <c:v>514</c:v>
                </c:pt>
                <c:pt idx="10868">
                  <c:v>538.70000000000005</c:v>
                </c:pt>
                <c:pt idx="10869">
                  <c:v>488.89</c:v>
                </c:pt>
                <c:pt idx="10870">
                  <c:v>530.42999999999938</c:v>
                </c:pt>
                <c:pt idx="10871">
                  <c:v>546.53</c:v>
                </c:pt>
                <c:pt idx="10872">
                  <c:v>541.54</c:v>
                </c:pt>
                <c:pt idx="10873">
                  <c:v>555.41</c:v>
                </c:pt>
                <c:pt idx="10874">
                  <c:v>492.16</c:v>
                </c:pt>
                <c:pt idx="10875">
                  <c:v>504.57</c:v>
                </c:pt>
                <c:pt idx="10876">
                  <c:v>473.85</c:v>
                </c:pt>
                <c:pt idx="10877">
                  <c:v>593</c:v>
                </c:pt>
                <c:pt idx="10878">
                  <c:v>580</c:v>
                </c:pt>
                <c:pt idx="10879">
                  <c:v>517.07000000000005</c:v>
                </c:pt>
                <c:pt idx="10880">
                  <c:v>496.3</c:v>
                </c:pt>
                <c:pt idx="10881">
                  <c:v>551.42999999999938</c:v>
                </c:pt>
                <c:pt idx="10882">
                  <c:v>518.17999999999995</c:v>
                </c:pt>
                <c:pt idx="10883">
                  <c:v>521.25</c:v>
                </c:pt>
                <c:pt idx="10884">
                  <c:v>556</c:v>
                </c:pt>
                <c:pt idx="10885">
                  <c:v>443.75</c:v>
                </c:pt>
                <c:pt idx="10886">
                  <c:v>527.20000000000005</c:v>
                </c:pt>
                <c:pt idx="10887">
                  <c:v>563.32999999999947</c:v>
                </c:pt>
                <c:pt idx="10888">
                  <c:v>483.33</c:v>
                </c:pt>
                <c:pt idx="10889">
                  <c:v>520</c:v>
                </c:pt>
                <c:pt idx="10890">
                  <c:v>544.71</c:v>
                </c:pt>
                <c:pt idx="10891">
                  <c:v>562.8599999999991</c:v>
                </c:pt>
                <c:pt idx="10892">
                  <c:v>506.67</c:v>
                </c:pt>
                <c:pt idx="10893">
                  <c:v>488.33</c:v>
                </c:pt>
                <c:pt idx="10894">
                  <c:v>450</c:v>
                </c:pt>
                <c:pt idx="10895">
                  <c:v>574.43999999999949</c:v>
                </c:pt>
                <c:pt idx="10896">
                  <c:v>531.66999999999996</c:v>
                </c:pt>
                <c:pt idx="10897">
                  <c:v>491.4299999999995</c:v>
                </c:pt>
                <c:pt idx="10898">
                  <c:v>510</c:v>
                </c:pt>
                <c:pt idx="10899">
                  <c:v>486</c:v>
                </c:pt>
                <c:pt idx="10900">
                  <c:v>436</c:v>
                </c:pt>
                <c:pt idx="10901">
                  <c:v>501.25</c:v>
                </c:pt>
                <c:pt idx="10902">
                  <c:v>472.38</c:v>
                </c:pt>
                <c:pt idx="10903">
                  <c:v>486.25</c:v>
                </c:pt>
                <c:pt idx="10904">
                  <c:v>555.38</c:v>
                </c:pt>
                <c:pt idx="10905">
                  <c:v>536.91999999999996</c:v>
                </c:pt>
                <c:pt idx="10906">
                  <c:v>506.67</c:v>
                </c:pt>
                <c:pt idx="10907">
                  <c:v>532.22</c:v>
                </c:pt>
                <c:pt idx="10908">
                  <c:v>469.52</c:v>
                </c:pt>
                <c:pt idx="10909">
                  <c:v>518</c:v>
                </c:pt>
                <c:pt idx="10910">
                  <c:v>498.18</c:v>
                </c:pt>
                <c:pt idx="10911">
                  <c:v>552.5</c:v>
                </c:pt>
                <c:pt idx="10912">
                  <c:v>488.24</c:v>
                </c:pt>
                <c:pt idx="10913">
                  <c:v>500</c:v>
                </c:pt>
                <c:pt idx="10914">
                  <c:v>456.46999999999969</c:v>
                </c:pt>
                <c:pt idx="10915">
                  <c:v>509.17</c:v>
                </c:pt>
                <c:pt idx="10916">
                  <c:v>428</c:v>
                </c:pt>
                <c:pt idx="10917">
                  <c:v>490</c:v>
                </c:pt>
                <c:pt idx="10918">
                  <c:v>493</c:v>
                </c:pt>
                <c:pt idx="10919">
                  <c:v>584.71</c:v>
                </c:pt>
                <c:pt idx="10920">
                  <c:v>512</c:v>
                </c:pt>
                <c:pt idx="10921">
                  <c:v>462.11</c:v>
                </c:pt>
                <c:pt idx="10922">
                  <c:v>467.78</c:v>
                </c:pt>
                <c:pt idx="10923">
                  <c:v>482.5</c:v>
                </c:pt>
                <c:pt idx="10924">
                  <c:v>600</c:v>
                </c:pt>
                <c:pt idx="10925">
                  <c:v>542.8599999999991</c:v>
                </c:pt>
                <c:pt idx="10926">
                  <c:v>500</c:v>
                </c:pt>
                <c:pt idx="10927">
                  <c:v>549.32999999999947</c:v>
                </c:pt>
                <c:pt idx="10928">
                  <c:v>495.17</c:v>
                </c:pt>
                <c:pt idx="10929">
                  <c:v>542.37</c:v>
                </c:pt>
                <c:pt idx="10930">
                  <c:v>491.78999999999957</c:v>
                </c:pt>
                <c:pt idx="10931">
                  <c:v>480</c:v>
                </c:pt>
                <c:pt idx="10932">
                  <c:v>532.11</c:v>
                </c:pt>
                <c:pt idx="10933">
                  <c:v>594.43999999999949</c:v>
                </c:pt>
                <c:pt idx="10934">
                  <c:v>573.32999999999947</c:v>
                </c:pt>
                <c:pt idx="10935">
                  <c:v>438.46</c:v>
                </c:pt>
                <c:pt idx="10936">
                  <c:v>488.57</c:v>
                </c:pt>
                <c:pt idx="10937">
                  <c:v>553.32999999999947</c:v>
                </c:pt>
                <c:pt idx="10938">
                  <c:v>518.70000000000005</c:v>
                </c:pt>
                <c:pt idx="10939">
                  <c:v>517.14</c:v>
                </c:pt>
                <c:pt idx="10940">
                  <c:v>498.67</c:v>
                </c:pt>
                <c:pt idx="10941">
                  <c:v>564</c:v>
                </c:pt>
                <c:pt idx="10942">
                  <c:v>489.09</c:v>
                </c:pt>
                <c:pt idx="10943">
                  <c:v>520.79999999999995</c:v>
                </c:pt>
                <c:pt idx="10944">
                  <c:v>534.66999999999996</c:v>
                </c:pt>
                <c:pt idx="10945">
                  <c:v>482.7</c:v>
                </c:pt>
                <c:pt idx="10946">
                  <c:v>548</c:v>
                </c:pt>
                <c:pt idx="10947">
                  <c:v>467.27</c:v>
                </c:pt>
                <c:pt idx="10948">
                  <c:v>564</c:v>
                </c:pt>
                <c:pt idx="10949">
                  <c:v>554.54999999999939</c:v>
                </c:pt>
                <c:pt idx="10950">
                  <c:v>496.46999999999969</c:v>
                </c:pt>
                <c:pt idx="10951">
                  <c:v>556.3599999999991</c:v>
                </c:pt>
                <c:pt idx="10952">
                  <c:v>574.07000000000005</c:v>
                </c:pt>
                <c:pt idx="10953">
                  <c:v>506.53</c:v>
                </c:pt>
                <c:pt idx="10954">
                  <c:v>487.82</c:v>
                </c:pt>
                <c:pt idx="10955">
                  <c:v>517.78000000000054</c:v>
                </c:pt>
                <c:pt idx="10956">
                  <c:v>512</c:v>
                </c:pt>
                <c:pt idx="10957">
                  <c:v>455.28999999999957</c:v>
                </c:pt>
                <c:pt idx="10958">
                  <c:v>524.38</c:v>
                </c:pt>
                <c:pt idx="10959">
                  <c:v>498.91999999999956</c:v>
                </c:pt>
                <c:pt idx="10960">
                  <c:v>477.61</c:v>
                </c:pt>
                <c:pt idx="10961">
                  <c:v>489.33</c:v>
                </c:pt>
                <c:pt idx="10962">
                  <c:v>513</c:v>
                </c:pt>
                <c:pt idx="10963">
                  <c:v>532.16999999999996</c:v>
                </c:pt>
                <c:pt idx="10964">
                  <c:v>536.66999999999996</c:v>
                </c:pt>
                <c:pt idx="10965">
                  <c:v>512.73</c:v>
                </c:pt>
                <c:pt idx="10966">
                  <c:v>542.8599999999991</c:v>
                </c:pt>
                <c:pt idx="10967">
                  <c:v>463.64000000000038</c:v>
                </c:pt>
                <c:pt idx="10968">
                  <c:v>518.17999999999995</c:v>
                </c:pt>
                <c:pt idx="10969">
                  <c:v>513.42999999999938</c:v>
                </c:pt>
                <c:pt idx="10970">
                  <c:v>511.82</c:v>
                </c:pt>
                <c:pt idx="10971">
                  <c:v>505.88</c:v>
                </c:pt>
                <c:pt idx="10972">
                  <c:v>475</c:v>
                </c:pt>
                <c:pt idx="10973">
                  <c:v>518.89</c:v>
                </c:pt>
                <c:pt idx="10974">
                  <c:v>503.56</c:v>
                </c:pt>
                <c:pt idx="10975">
                  <c:v>480</c:v>
                </c:pt>
                <c:pt idx="10976">
                  <c:v>528.32999999999947</c:v>
                </c:pt>
                <c:pt idx="10977">
                  <c:v>550.91</c:v>
                </c:pt>
                <c:pt idx="10978">
                  <c:v>540</c:v>
                </c:pt>
                <c:pt idx="10979">
                  <c:v>478</c:v>
                </c:pt>
                <c:pt idx="10980">
                  <c:v>441.4299999999995</c:v>
                </c:pt>
                <c:pt idx="10981">
                  <c:v>514.29000000000053</c:v>
                </c:pt>
                <c:pt idx="10982">
                  <c:v>477.69</c:v>
                </c:pt>
                <c:pt idx="10983">
                  <c:v>513.32999999999947</c:v>
                </c:pt>
                <c:pt idx="10984">
                  <c:v>479.7</c:v>
                </c:pt>
                <c:pt idx="10985">
                  <c:v>500.54</c:v>
                </c:pt>
                <c:pt idx="10986">
                  <c:v>418.33</c:v>
                </c:pt>
                <c:pt idx="10987">
                  <c:v>532.47</c:v>
                </c:pt>
                <c:pt idx="10988">
                  <c:v>486.15000000000032</c:v>
                </c:pt>
                <c:pt idx="10989">
                  <c:v>486.9</c:v>
                </c:pt>
                <c:pt idx="10990">
                  <c:v>553.08000000000004</c:v>
                </c:pt>
                <c:pt idx="10991">
                  <c:v>561.52</c:v>
                </c:pt>
                <c:pt idx="10992">
                  <c:v>512.30999999999949</c:v>
                </c:pt>
                <c:pt idx="10993">
                  <c:v>405</c:v>
                </c:pt>
                <c:pt idx="10994">
                  <c:v>496</c:v>
                </c:pt>
                <c:pt idx="10995">
                  <c:v>490</c:v>
                </c:pt>
                <c:pt idx="10996">
                  <c:v>506</c:v>
                </c:pt>
                <c:pt idx="10997">
                  <c:v>563.41999999999996</c:v>
                </c:pt>
                <c:pt idx="10998">
                  <c:v>426</c:v>
                </c:pt>
                <c:pt idx="10999">
                  <c:v>412</c:v>
                </c:pt>
                <c:pt idx="11000">
                  <c:v>510.59</c:v>
                </c:pt>
                <c:pt idx="11001">
                  <c:v>476.36</c:v>
                </c:pt>
                <c:pt idx="11002">
                  <c:v>462</c:v>
                </c:pt>
                <c:pt idx="11003">
                  <c:v>519.30999999999949</c:v>
                </c:pt>
                <c:pt idx="11004">
                  <c:v>503.4299999999995</c:v>
                </c:pt>
                <c:pt idx="11005">
                  <c:v>481.05</c:v>
                </c:pt>
                <c:pt idx="11006">
                  <c:v>532.14</c:v>
                </c:pt>
                <c:pt idx="11007">
                  <c:v>552.11</c:v>
                </c:pt>
                <c:pt idx="11008">
                  <c:v>565.32999999999947</c:v>
                </c:pt>
                <c:pt idx="11009">
                  <c:v>529.49</c:v>
                </c:pt>
                <c:pt idx="11010">
                  <c:v>525.29000000000053</c:v>
                </c:pt>
                <c:pt idx="11011">
                  <c:v>466.25</c:v>
                </c:pt>
                <c:pt idx="11012">
                  <c:v>512</c:v>
                </c:pt>
                <c:pt idx="11013">
                  <c:v>565.71</c:v>
                </c:pt>
                <c:pt idx="11014">
                  <c:v>478.78</c:v>
                </c:pt>
                <c:pt idx="11015">
                  <c:v>492.94</c:v>
                </c:pt>
                <c:pt idx="11016">
                  <c:v>545.26</c:v>
                </c:pt>
                <c:pt idx="11017">
                  <c:v>547.05999999999949</c:v>
                </c:pt>
                <c:pt idx="11018">
                  <c:v>465</c:v>
                </c:pt>
                <c:pt idx="11019">
                  <c:v>504</c:v>
                </c:pt>
                <c:pt idx="11020">
                  <c:v>502.11</c:v>
                </c:pt>
                <c:pt idx="11021">
                  <c:v>496.67</c:v>
                </c:pt>
                <c:pt idx="11022">
                  <c:v>492.86</c:v>
                </c:pt>
                <c:pt idx="11023">
                  <c:v>491.25</c:v>
                </c:pt>
                <c:pt idx="11024">
                  <c:v>518.5</c:v>
                </c:pt>
                <c:pt idx="11025">
                  <c:v>510.47999999999956</c:v>
                </c:pt>
                <c:pt idx="11026">
                  <c:v>494.12</c:v>
                </c:pt>
                <c:pt idx="11027">
                  <c:v>507.06</c:v>
                </c:pt>
                <c:pt idx="11028">
                  <c:v>487.37</c:v>
                </c:pt>
                <c:pt idx="11029">
                  <c:v>470.4</c:v>
                </c:pt>
                <c:pt idx="11030">
                  <c:v>520</c:v>
                </c:pt>
                <c:pt idx="11031">
                  <c:v>498.33</c:v>
                </c:pt>
                <c:pt idx="11032">
                  <c:v>512.38</c:v>
                </c:pt>
                <c:pt idx="11033">
                  <c:v>513.14</c:v>
                </c:pt>
                <c:pt idx="11034">
                  <c:v>492.31</c:v>
                </c:pt>
                <c:pt idx="11035">
                  <c:v>487.78</c:v>
                </c:pt>
                <c:pt idx="11036">
                  <c:v>510.59</c:v>
                </c:pt>
                <c:pt idx="11037">
                  <c:v>489.09</c:v>
                </c:pt>
                <c:pt idx="11038">
                  <c:v>527</c:v>
                </c:pt>
                <c:pt idx="11039">
                  <c:v>542.11</c:v>
                </c:pt>
                <c:pt idx="11040">
                  <c:v>489.32</c:v>
                </c:pt>
                <c:pt idx="11041">
                  <c:v>478</c:v>
                </c:pt>
                <c:pt idx="11042">
                  <c:v>430</c:v>
                </c:pt>
                <c:pt idx="11043">
                  <c:v>513.20000000000005</c:v>
                </c:pt>
                <c:pt idx="11044">
                  <c:v>455.38</c:v>
                </c:pt>
                <c:pt idx="11045">
                  <c:v>492.21999999999969</c:v>
                </c:pt>
                <c:pt idx="11046">
                  <c:v>451.33</c:v>
                </c:pt>
                <c:pt idx="11047">
                  <c:v>523.32999999999947</c:v>
                </c:pt>
                <c:pt idx="11048">
                  <c:v>519.38</c:v>
                </c:pt>
                <c:pt idx="11049">
                  <c:v>556.1</c:v>
                </c:pt>
                <c:pt idx="11050">
                  <c:v>509.52</c:v>
                </c:pt>
                <c:pt idx="11051">
                  <c:v>509.46999999999969</c:v>
                </c:pt>
                <c:pt idx="11052">
                  <c:v>554</c:v>
                </c:pt>
                <c:pt idx="11053">
                  <c:v>513.32999999999947</c:v>
                </c:pt>
                <c:pt idx="11054">
                  <c:v>484.71</c:v>
                </c:pt>
                <c:pt idx="11055">
                  <c:v>464.21</c:v>
                </c:pt>
                <c:pt idx="11056">
                  <c:v>544.21</c:v>
                </c:pt>
                <c:pt idx="11057">
                  <c:v>461.54</c:v>
                </c:pt>
                <c:pt idx="11058">
                  <c:v>494.55</c:v>
                </c:pt>
                <c:pt idx="11059">
                  <c:v>510.77</c:v>
                </c:pt>
                <c:pt idx="11060">
                  <c:v>525.55999999999949</c:v>
                </c:pt>
                <c:pt idx="11061">
                  <c:v>504.28999999999957</c:v>
                </c:pt>
                <c:pt idx="11062">
                  <c:v>597.32999999999947</c:v>
                </c:pt>
                <c:pt idx="11063">
                  <c:v>486.67</c:v>
                </c:pt>
                <c:pt idx="11064">
                  <c:v>477.5</c:v>
                </c:pt>
                <c:pt idx="11065">
                  <c:v>500</c:v>
                </c:pt>
                <c:pt idx="11066">
                  <c:v>600</c:v>
                </c:pt>
                <c:pt idx="11067">
                  <c:v>538.45999999999947</c:v>
                </c:pt>
                <c:pt idx="11068">
                  <c:v>536.66999999999996</c:v>
                </c:pt>
                <c:pt idx="11069">
                  <c:v>549.66</c:v>
                </c:pt>
                <c:pt idx="11070">
                  <c:v>505.83</c:v>
                </c:pt>
                <c:pt idx="11071">
                  <c:v>463.47999999999956</c:v>
                </c:pt>
                <c:pt idx="11072">
                  <c:v>557.64</c:v>
                </c:pt>
                <c:pt idx="11073">
                  <c:v>485.45</c:v>
                </c:pt>
                <c:pt idx="11074">
                  <c:v>484.62</c:v>
                </c:pt>
                <c:pt idx="11075">
                  <c:v>494.55</c:v>
                </c:pt>
                <c:pt idx="11076">
                  <c:v>496.91999999999956</c:v>
                </c:pt>
                <c:pt idx="11077">
                  <c:v>515.79000000000053</c:v>
                </c:pt>
                <c:pt idx="11078">
                  <c:v>534.80999999999949</c:v>
                </c:pt>
                <c:pt idx="11079">
                  <c:v>555</c:v>
                </c:pt>
                <c:pt idx="11080">
                  <c:v>563.49</c:v>
                </c:pt>
                <c:pt idx="11081">
                  <c:v>469.57</c:v>
                </c:pt>
                <c:pt idx="11082">
                  <c:v>520.53</c:v>
                </c:pt>
                <c:pt idx="11083">
                  <c:v>508.57</c:v>
                </c:pt>
                <c:pt idx="11084">
                  <c:v>524.52</c:v>
                </c:pt>
                <c:pt idx="11085">
                  <c:v>507.27</c:v>
                </c:pt>
                <c:pt idx="11086">
                  <c:v>481.71</c:v>
                </c:pt>
                <c:pt idx="11087">
                  <c:v>460</c:v>
                </c:pt>
                <c:pt idx="11088">
                  <c:v>463.75</c:v>
                </c:pt>
                <c:pt idx="11089">
                  <c:v>511.54</c:v>
                </c:pt>
                <c:pt idx="11090">
                  <c:v>452.5</c:v>
                </c:pt>
                <c:pt idx="11091">
                  <c:v>451.72999999999956</c:v>
                </c:pt>
                <c:pt idx="11092">
                  <c:v>498.82</c:v>
                </c:pt>
                <c:pt idx="11093">
                  <c:v>561.42999999999938</c:v>
                </c:pt>
                <c:pt idx="11094">
                  <c:v>503.7</c:v>
                </c:pt>
                <c:pt idx="11095">
                  <c:v>507.83</c:v>
                </c:pt>
                <c:pt idx="11096">
                  <c:v>521.81999999999948</c:v>
                </c:pt>
                <c:pt idx="11097">
                  <c:v>461.9</c:v>
                </c:pt>
                <c:pt idx="11098">
                  <c:v>542.5</c:v>
                </c:pt>
                <c:pt idx="11099">
                  <c:v>498.57</c:v>
                </c:pt>
                <c:pt idx="11100">
                  <c:v>475.71</c:v>
                </c:pt>
                <c:pt idx="11101">
                  <c:v>446.32</c:v>
                </c:pt>
                <c:pt idx="11102">
                  <c:v>525.88</c:v>
                </c:pt>
                <c:pt idx="11103">
                  <c:v>472.39</c:v>
                </c:pt>
                <c:pt idx="11104">
                  <c:v>489.40999999999963</c:v>
                </c:pt>
                <c:pt idx="11105">
                  <c:v>494.5</c:v>
                </c:pt>
                <c:pt idx="11106">
                  <c:v>542.32999999999947</c:v>
                </c:pt>
                <c:pt idx="11107">
                  <c:v>442.5</c:v>
                </c:pt>
                <c:pt idx="11108">
                  <c:v>480</c:v>
                </c:pt>
                <c:pt idx="11109">
                  <c:v>484.55</c:v>
                </c:pt>
                <c:pt idx="11110">
                  <c:v>518.32999999999947</c:v>
                </c:pt>
                <c:pt idx="11111">
                  <c:v>472.72999999999956</c:v>
                </c:pt>
                <c:pt idx="11112">
                  <c:v>507.14000000000038</c:v>
                </c:pt>
                <c:pt idx="11113">
                  <c:v>568.32999999999947</c:v>
                </c:pt>
                <c:pt idx="11114">
                  <c:v>481.11</c:v>
                </c:pt>
                <c:pt idx="11115">
                  <c:v>494.59</c:v>
                </c:pt>
                <c:pt idx="11116">
                  <c:v>514.3599999999991</c:v>
                </c:pt>
                <c:pt idx="11117">
                  <c:v>427.14000000000038</c:v>
                </c:pt>
                <c:pt idx="11118">
                  <c:v>584.62</c:v>
                </c:pt>
                <c:pt idx="11119">
                  <c:v>520</c:v>
                </c:pt>
                <c:pt idx="11120">
                  <c:v>505.57</c:v>
                </c:pt>
                <c:pt idx="11121">
                  <c:v>497.65000000000032</c:v>
                </c:pt>
                <c:pt idx="11122">
                  <c:v>506.15000000000032</c:v>
                </c:pt>
                <c:pt idx="11123">
                  <c:v>545.32999999999947</c:v>
                </c:pt>
                <c:pt idx="11124">
                  <c:v>462</c:v>
                </c:pt>
                <c:pt idx="11125">
                  <c:v>464.71</c:v>
                </c:pt>
                <c:pt idx="11126">
                  <c:v>484.21</c:v>
                </c:pt>
                <c:pt idx="11127">
                  <c:v>510.47999999999956</c:v>
                </c:pt>
                <c:pt idx="11128">
                  <c:v>545</c:v>
                </c:pt>
                <c:pt idx="11129">
                  <c:v>449.03</c:v>
                </c:pt>
                <c:pt idx="11130">
                  <c:v>483.33</c:v>
                </c:pt>
                <c:pt idx="11131">
                  <c:v>440</c:v>
                </c:pt>
                <c:pt idx="11132">
                  <c:v>467.14000000000038</c:v>
                </c:pt>
                <c:pt idx="11133">
                  <c:v>470.90999999999963</c:v>
                </c:pt>
                <c:pt idx="11134">
                  <c:v>486.25</c:v>
                </c:pt>
                <c:pt idx="11135">
                  <c:v>538.57000000000005</c:v>
                </c:pt>
                <c:pt idx="11136">
                  <c:v>454.55</c:v>
                </c:pt>
                <c:pt idx="11137">
                  <c:v>538.32999999999947</c:v>
                </c:pt>
                <c:pt idx="11138">
                  <c:v>484</c:v>
                </c:pt>
                <c:pt idx="11139">
                  <c:v>477.01</c:v>
                </c:pt>
                <c:pt idx="11140">
                  <c:v>499.13</c:v>
                </c:pt>
                <c:pt idx="11141">
                  <c:v>495.22999999999956</c:v>
                </c:pt>
                <c:pt idx="11142">
                  <c:v>472</c:v>
                </c:pt>
                <c:pt idx="11143">
                  <c:v>536.72</c:v>
                </c:pt>
                <c:pt idx="11144">
                  <c:v>443.33</c:v>
                </c:pt>
                <c:pt idx="11145">
                  <c:v>498.1</c:v>
                </c:pt>
                <c:pt idx="11146">
                  <c:v>522.76</c:v>
                </c:pt>
                <c:pt idx="11147">
                  <c:v>460</c:v>
                </c:pt>
                <c:pt idx="11148">
                  <c:v>494.67</c:v>
                </c:pt>
                <c:pt idx="11149">
                  <c:v>471.33</c:v>
                </c:pt>
                <c:pt idx="11150">
                  <c:v>546.66999999999996</c:v>
                </c:pt>
                <c:pt idx="11151">
                  <c:v>477.84000000000032</c:v>
                </c:pt>
                <c:pt idx="11152">
                  <c:v>473.33</c:v>
                </c:pt>
                <c:pt idx="11153">
                  <c:v>431.76</c:v>
                </c:pt>
                <c:pt idx="11154">
                  <c:v>564.29000000000053</c:v>
                </c:pt>
                <c:pt idx="11155">
                  <c:v>455.78999999999957</c:v>
                </c:pt>
                <c:pt idx="11156">
                  <c:v>504.67</c:v>
                </c:pt>
                <c:pt idx="11157">
                  <c:v>490</c:v>
                </c:pt>
                <c:pt idx="11158">
                  <c:v>519.26</c:v>
                </c:pt>
                <c:pt idx="11159">
                  <c:v>493.33</c:v>
                </c:pt>
                <c:pt idx="11160">
                  <c:v>480</c:v>
                </c:pt>
                <c:pt idx="11161">
                  <c:v>480</c:v>
                </c:pt>
                <c:pt idx="11162">
                  <c:v>434</c:v>
                </c:pt>
                <c:pt idx="11163">
                  <c:v>523.82999999999947</c:v>
                </c:pt>
                <c:pt idx="11164">
                  <c:v>440</c:v>
                </c:pt>
                <c:pt idx="11165">
                  <c:v>431.2</c:v>
                </c:pt>
                <c:pt idx="11166">
                  <c:v>418.75</c:v>
                </c:pt>
                <c:pt idx="11167">
                  <c:v>456.91999999999956</c:v>
                </c:pt>
                <c:pt idx="11168">
                  <c:v>525</c:v>
                </c:pt>
                <c:pt idx="11169">
                  <c:v>514.74</c:v>
                </c:pt>
                <c:pt idx="11170">
                  <c:v>494</c:v>
                </c:pt>
                <c:pt idx="11171">
                  <c:v>505.71</c:v>
                </c:pt>
                <c:pt idx="11172">
                  <c:v>490</c:v>
                </c:pt>
                <c:pt idx="11173">
                  <c:v>464.44</c:v>
                </c:pt>
                <c:pt idx="11174">
                  <c:v>491</c:v>
                </c:pt>
                <c:pt idx="11175">
                  <c:v>545.71</c:v>
                </c:pt>
                <c:pt idx="11176">
                  <c:v>500</c:v>
                </c:pt>
                <c:pt idx="11177">
                  <c:v>497.06</c:v>
                </c:pt>
                <c:pt idx="11178">
                  <c:v>495.56</c:v>
                </c:pt>
                <c:pt idx="11179">
                  <c:v>478.57</c:v>
                </c:pt>
                <c:pt idx="11180">
                  <c:v>470.90999999999963</c:v>
                </c:pt>
                <c:pt idx="11181">
                  <c:v>397.78</c:v>
                </c:pt>
                <c:pt idx="11182">
                  <c:v>524.43999999999949</c:v>
                </c:pt>
                <c:pt idx="11183">
                  <c:v>462.86</c:v>
                </c:pt>
                <c:pt idx="11184">
                  <c:v>516.57000000000005</c:v>
                </c:pt>
                <c:pt idx="11185">
                  <c:v>441.82</c:v>
                </c:pt>
                <c:pt idx="11186">
                  <c:v>536.3599999999991</c:v>
                </c:pt>
                <c:pt idx="11187">
                  <c:v>572.8599999999991</c:v>
                </c:pt>
                <c:pt idx="11188">
                  <c:v>407.27</c:v>
                </c:pt>
                <c:pt idx="11189">
                  <c:v>513.32999999999947</c:v>
                </c:pt>
                <c:pt idx="11190">
                  <c:v>502.11</c:v>
                </c:pt>
                <c:pt idx="11191">
                  <c:v>470.90999999999963</c:v>
                </c:pt>
                <c:pt idx="11192">
                  <c:v>532.73</c:v>
                </c:pt>
                <c:pt idx="11193">
                  <c:v>456.84000000000032</c:v>
                </c:pt>
                <c:pt idx="11194">
                  <c:v>413.55</c:v>
                </c:pt>
                <c:pt idx="11195">
                  <c:v>474.28999999999957</c:v>
                </c:pt>
                <c:pt idx="11196">
                  <c:v>462.14000000000038</c:v>
                </c:pt>
                <c:pt idx="11197">
                  <c:v>423.33</c:v>
                </c:pt>
                <c:pt idx="11198">
                  <c:v>421.05</c:v>
                </c:pt>
                <c:pt idx="11199">
                  <c:v>430.53</c:v>
                </c:pt>
                <c:pt idx="11200">
                  <c:v>475.71</c:v>
                </c:pt>
                <c:pt idx="11201">
                  <c:v>487.27</c:v>
                </c:pt>
                <c:pt idx="11202">
                  <c:v>480</c:v>
                </c:pt>
                <c:pt idx="11203">
                  <c:v>456.57</c:v>
                </c:pt>
                <c:pt idx="11204">
                  <c:v>428.67</c:v>
                </c:pt>
                <c:pt idx="11205">
                  <c:v>484.44</c:v>
                </c:pt>
                <c:pt idx="11206">
                  <c:v>470.90999999999963</c:v>
                </c:pt>
                <c:pt idx="11207">
                  <c:v>455</c:v>
                </c:pt>
                <c:pt idx="11208">
                  <c:v>467.90999999999963</c:v>
                </c:pt>
                <c:pt idx="11209">
                  <c:v>454.28999999999957</c:v>
                </c:pt>
                <c:pt idx="11210">
                  <c:v>450.47999999999956</c:v>
                </c:pt>
                <c:pt idx="11211">
                  <c:v>507.5</c:v>
                </c:pt>
                <c:pt idx="11212">
                  <c:v>430.90999999999963</c:v>
                </c:pt>
                <c:pt idx="11213">
                  <c:v>432.63</c:v>
                </c:pt>
                <c:pt idx="11214">
                  <c:v>447.69</c:v>
                </c:pt>
                <c:pt idx="11215">
                  <c:v>434.75</c:v>
                </c:pt>
                <c:pt idx="11216">
                  <c:v>463.12</c:v>
                </c:pt>
                <c:pt idx="11217">
                  <c:v>536.3599999999991</c:v>
                </c:pt>
                <c:pt idx="11218">
                  <c:v>476.67</c:v>
                </c:pt>
                <c:pt idx="11219">
                  <c:v>402.5</c:v>
                </c:pt>
                <c:pt idx="11220">
                  <c:v>485</c:v>
                </c:pt>
                <c:pt idx="11221">
                  <c:v>432.91999999999956</c:v>
                </c:pt>
                <c:pt idx="11222">
                  <c:v>466.67</c:v>
                </c:pt>
                <c:pt idx="11223">
                  <c:v>404</c:v>
                </c:pt>
                <c:pt idx="11224">
                  <c:v>425.71</c:v>
                </c:pt>
                <c:pt idx="11225">
                  <c:v>447.21999999999969</c:v>
                </c:pt>
                <c:pt idx="11226">
                  <c:v>510.53</c:v>
                </c:pt>
                <c:pt idx="11227">
                  <c:v>447.74</c:v>
                </c:pt>
                <c:pt idx="11228">
                  <c:v>387.27</c:v>
                </c:pt>
                <c:pt idx="11229">
                  <c:v>432.94</c:v>
                </c:pt>
                <c:pt idx="11230">
                  <c:v>434.44</c:v>
                </c:pt>
                <c:pt idx="11231">
                  <c:v>403.53</c:v>
                </c:pt>
                <c:pt idx="11232">
                  <c:v>395.56</c:v>
                </c:pt>
                <c:pt idx="11233">
                  <c:v>450</c:v>
                </c:pt>
                <c:pt idx="11234">
                  <c:v>438.82</c:v>
                </c:pt>
                <c:pt idx="11235">
                  <c:v>402.86</c:v>
                </c:pt>
                <c:pt idx="11236">
                  <c:v>383.40999999999963</c:v>
                </c:pt>
                <c:pt idx="11237">
                  <c:v>428.89</c:v>
                </c:pt>
                <c:pt idx="11238">
                  <c:v>441.54</c:v>
                </c:pt>
              </c:numCache>
            </c:numRef>
          </c:xVal>
          <c:yVal>
            <c:numRef>
              <c:f>Plan1!$M$2:$M$11240</c:f>
              <c:numCache>
                <c:formatCode>_-* #,##0.00_-;\-* #,##0.00_-;_-* "-"??_-;_-@_-</c:formatCode>
                <c:ptCount val="11239"/>
                <c:pt idx="0">
                  <c:v>664.44648674999996</c:v>
                </c:pt>
                <c:pt idx="1">
                  <c:v>660.08816425000055</c:v>
                </c:pt>
                <c:pt idx="2">
                  <c:v>645.58632824999995</c:v>
                </c:pt>
                <c:pt idx="3">
                  <c:v>637.22663050000051</c:v>
                </c:pt>
                <c:pt idx="4">
                  <c:v>630.53045599999996</c:v>
                </c:pt>
                <c:pt idx="5">
                  <c:v>630.21944450000103</c:v>
                </c:pt>
                <c:pt idx="6">
                  <c:v>625.86662099999796</c:v>
                </c:pt>
                <c:pt idx="7">
                  <c:v>625.13714274999938</c:v>
                </c:pt>
                <c:pt idx="8">
                  <c:v>623.13829774999999</c:v>
                </c:pt>
                <c:pt idx="9">
                  <c:v>619.41111150000006</c:v>
                </c:pt>
                <c:pt idx="10">
                  <c:v>618.26452199999949</c:v>
                </c:pt>
                <c:pt idx="11">
                  <c:v>618.01711524999996</c:v>
                </c:pt>
                <c:pt idx="12">
                  <c:v>617.31418374999998</c:v>
                </c:pt>
                <c:pt idx="13">
                  <c:v>614.51369350000004</c:v>
                </c:pt>
                <c:pt idx="14">
                  <c:v>613.07999999999993</c:v>
                </c:pt>
                <c:pt idx="15">
                  <c:v>612.31919425000001</c:v>
                </c:pt>
                <c:pt idx="16">
                  <c:v>611.92900000000009</c:v>
                </c:pt>
                <c:pt idx="17">
                  <c:v>610.82378025000105</c:v>
                </c:pt>
                <c:pt idx="18">
                  <c:v>610.75942025000052</c:v>
                </c:pt>
                <c:pt idx="19">
                  <c:v>609.88098425000055</c:v>
                </c:pt>
                <c:pt idx="20">
                  <c:v>608.1994242500009</c:v>
                </c:pt>
                <c:pt idx="21">
                  <c:v>602.99475800000005</c:v>
                </c:pt>
                <c:pt idx="22">
                  <c:v>602.52142874999947</c:v>
                </c:pt>
                <c:pt idx="23">
                  <c:v>602.4358555</c:v>
                </c:pt>
                <c:pt idx="24">
                  <c:v>601.87318175000053</c:v>
                </c:pt>
                <c:pt idx="25">
                  <c:v>601.66019749999884</c:v>
                </c:pt>
                <c:pt idx="26">
                  <c:v>600.5291095</c:v>
                </c:pt>
                <c:pt idx="27">
                  <c:v>596.43041049999897</c:v>
                </c:pt>
                <c:pt idx="28">
                  <c:v>596.27528900000004</c:v>
                </c:pt>
                <c:pt idx="29">
                  <c:v>595.98238649999996</c:v>
                </c:pt>
                <c:pt idx="30">
                  <c:v>594.0395739999999</c:v>
                </c:pt>
                <c:pt idx="31">
                  <c:v>592.95355174999997</c:v>
                </c:pt>
                <c:pt idx="32">
                  <c:v>592.90500025000051</c:v>
                </c:pt>
                <c:pt idx="33">
                  <c:v>592.73514499999999</c:v>
                </c:pt>
                <c:pt idx="34">
                  <c:v>591.95503450000001</c:v>
                </c:pt>
                <c:pt idx="35">
                  <c:v>591.50979525000105</c:v>
                </c:pt>
                <c:pt idx="36">
                  <c:v>591.36174999999946</c:v>
                </c:pt>
                <c:pt idx="37">
                  <c:v>590.9578014999986</c:v>
                </c:pt>
                <c:pt idx="38">
                  <c:v>590.06913050000003</c:v>
                </c:pt>
                <c:pt idx="39">
                  <c:v>589.90871700000002</c:v>
                </c:pt>
                <c:pt idx="40">
                  <c:v>589.85410949999834</c:v>
                </c:pt>
                <c:pt idx="41">
                  <c:v>589.72476874999995</c:v>
                </c:pt>
                <c:pt idx="42">
                  <c:v>589.26513750000004</c:v>
                </c:pt>
                <c:pt idx="43">
                  <c:v>589.00318625000091</c:v>
                </c:pt>
                <c:pt idx="44">
                  <c:v>588.24696975000006</c:v>
                </c:pt>
                <c:pt idx="45">
                  <c:v>587.36034499999948</c:v>
                </c:pt>
                <c:pt idx="46">
                  <c:v>586.90805075000003</c:v>
                </c:pt>
                <c:pt idx="47">
                  <c:v>586.79944450000141</c:v>
                </c:pt>
                <c:pt idx="48">
                  <c:v>586.73848050000129</c:v>
                </c:pt>
                <c:pt idx="49">
                  <c:v>586.72361100000001</c:v>
                </c:pt>
                <c:pt idx="50">
                  <c:v>586.49801350000052</c:v>
                </c:pt>
                <c:pt idx="51">
                  <c:v>586.17906999999991</c:v>
                </c:pt>
                <c:pt idx="52">
                  <c:v>584.56474375000005</c:v>
                </c:pt>
                <c:pt idx="53">
                  <c:v>583.85856474999946</c:v>
                </c:pt>
                <c:pt idx="54">
                  <c:v>583.20624999999939</c:v>
                </c:pt>
                <c:pt idx="55">
                  <c:v>582.63249999999948</c:v>
                </c:pt>
                <c:pt idx="56">
                  <c:v>582.59457525000141</c:v>
                </c:pt>
                <c:pt idx="57">
                  <c:v>582.10878375000129</c:v>
                </c:pt>
                <c:pt idx="58">
                  <c:v>581.87166649999847</c:v>
                </c:pt>
                <c:pt idx="59">
                  <c:v>581.28055575000053</c:v>
                </c:pt>
                <c:pt idx="60">
                  <c:v>581.18955225000104</c:v>
                </c:pt>
                <c:pt idx="61">
                  <c:v>579.94190624999999</c:v>
                </c:pt>
                <c:pt idx="62">
                  <c:v>579.84321425000007</c:v>
                </c:pt>
                <c:pt idx="63">
                  <c:v>579.70625000000007</c:v>
                </c:pt>
                <c:pt idx="64">
                  <c:v>579.646479</c:v>
                </c:pt>
                <c:pt idx="65">
                  <c:v>579.37256624999986</c:v>
                </c:pt>
                <c:pt idx="66">
                  <c:v>578.98210999999947</c:v>
                </c:pt>
                <c:pt idx="67">
                  <c:v>578.85714274999862</c:v>
                </c:pt>
                <c:pt idx="68">
                  <c:v>578.83499999999947</c:v>
                </c:pt>
                <c:pt idx="69">
                  <c:v>578.16775699999948</c:v>
                </c:pt>
                <c:pt idx="70">
                  <c:v>577.92071425000051</c:v>
                </c:pt>
                <c:pt idx="71">
                  <c:v>576.88733350000052</c:v>
                </c:pt>
                <c:pt idx="72">
                  <c:v>576.26491225000052</c:v>
                </c:pt>
                <c:pt idx="73">
                  <c:v>576.19110174999992</c:v>
                </c:pt>
                <c:pt idx="74">
                  <c:v>576.11693525000055</c:v>
                </c:pt>
                <c:pt idx="75">
                  <c:v>575.96935474999998</c:v>
                </c:pt>
                <c:pt idx="76">
                  <c:v>575.89963750000004</c:v>
                </c:pt>
                <c:pt idx="77">
                  <c:v>575.67968749999989</c:v>
                </c:pt>
                <c:pt idx="78">
                  <c:v>574.58561650000001</c:v>
                </c:pt>
                <c:pt idx="79">
                  <c:v>573.90162024999938</c:v>
                </c:pt>
                <c:pt idx="80">
                  <c:v>572.49179099999992</c:v>
                </c:pt>
                <c:pt idx="81">
                  <c:v>572.1386362500009</c:v>
                </c:pt>
                <c:pt idx="82">
                  <c:v>571.92344249999996</c:v>
                </c:pt>
                <c:pt idx="83">
                  <c:v>571.32673425000053</c:v>
                </c:pt>
                <c:pt idx="84">
                  <c:v>570.77592600000003</c:v>
                </c:pt>
                <c:pt idx="85">
                  <c:v>570.75174400000003</c:v>
                </c:pt>
                <c:pt idx="86">
                  <c:v>570.45194174999949</c:v>
                </c:pt>
                <c:pt idx="87">
                  <c:v>570.34924224999997</c:v>
                </c:pt>
                <c:pt idx="88">
                  <c:v>570.30346175</c:v>
                </c:pt>
                <c:pt idx="89">
                  <c:v>569.92765174999897</c:v>
                </c:pt>
                <c:pt idx="90">
                  <c:v>569.78473275000181</c:v>
                </c:pt>
                <c:pt idx="91">
                  <c:v>569.45637749999946</c:v>
                </c:pt>
                <c:pt idx="92">
                  <c:v>568.88416649999897</c:v>
                </c:pt>
                <c:pt idx="93">
                  <c:v>568.402999999999</c:v>
                </c:pt>
                <c:pt idx="94">
                  <c:v>567.84999999999911</c:v>
                </c:pt>
                <c:pt idx="95">
                  <c:v>567.82736474999911</c:v>
                </c:pt>
                <c:pt idx="96">
                  <c:v>567.82265649999795</c:v>
                </c:pt>
                <c:pt idx="97">
                  <c:v>567.69326950000004</c:v>
                </c:pt>
                <c:pt idx="98">
                  <c:v>567.37330500000053</c:v>
                </c:pt>
                <c:pt idx="99">
                  <c:v>567.19947900000091</c:v>
                </c:pt>
                <c:pt idx="100">
                  <c:v>567.13815775</c:v>
                </c:pt>
                <c:pt idx="101">
                  <c:v>567.06460399999946</c:v>
                </c:pt>
                <c:pt idx="102">
                  <c:v>566.69467600000053</c:v>
                </c:pt>
                <c:pt idx="103">
                  <c:v>565.97500000000002</c:v>
                </c:pt>
                <c:pt idx="104">
                  <c:v>565.88893450000103</c:v>
                </c:pt>
                <c:pt idx="105">
                  <c:v>565.26139699999999</c:v>
                </c:pt>
                <c:pt idx="106">
                  <c:v>564.43356649999896</c:v>
                </c:pt>
                <c:pt idx="107">
                  <c:v>564.41741074999948</c:v>
                </c:pt>
                <c:pt idx="108">
                  <c:v>564.35568174999946</c:v>
                </c:pt>
                <c:pt idx="109">
                  <c:v>564.32207074999997</c:v>
                </c:pt>
                <c:pt idx="110">
                  <c:v>564.23371550000104</c:v>
                </c:pt>
                <c:pt idx="111">
                  <c:v>562.88200000000006</c:v>
                </c:pt>
                <c:pt idx="112">
                  <c:v>562.84657549999872</c:v>
                </c:pt>
                <c:pt idx="113">
                  <c:v>562.61357125000131</c:v>
                </c:pt>
                <c:pt idx="114">
                  <c:v>562.50638275000051</c:v>
                </c:pt>
                <c:pt idx="115">
                  <c:v>562.13799674999996</c:v>
                </c:pt>
                <c:pt idx="116">
                  <c:v>562.05131574999996</c:v>
                </c:pt>
                <c:pt idx="117">
                  <c:v>561.62295074999997</c:v>
                </c:pt>
                <c:pt idx="118">
                  <c:v>561.07087149999995</c:v>
                </c:pt>
                <c:pt idx="119">
                  <c:v>561.0095960000001</c:v>
                </c:pt>
                <c:pt idx="120">
                  <c:v>560.97900000000004</c:v>
                </c:pt>
                <c:pt idx="121">
                  <c:v>560.58685349999996</c:v>
                </c:pt>
                <c:pt idx="122">
                  <c:v>559.59491525000055</c:v>
                </c:pt>
                <c:pt idx="123">
                  <c:v>559.57564100000002</c:v>
                </c:pt>
                <c:pt idx="124">
                  <c:v>559.11096474999999</c:v>
                </c:pt>
                <c:pt idx="125">
                  <c:v>558.95238099999949</c:v>
                </c:pt>
                <c:pt idx="126">
                  <c:v>558.83278325000003</c:v>
                </c:pt>
                <c:pt idx="127">
                  <c:v>558.60303049999993</c:v>
                </c:pt>
                <c:pt idx="128">
                  <c:v>557.99262299999884</c:v>
                </c:pt>
                <c:pt idx="129">
                  <c:v>557.83811474999948</c:v>
                </c:pt>
                <c:pt idx="130">
                  <c:v>557.64772725</c:v>
                </c:pt>
                <c:pt idx="131">
                  <c:v>557.63288050000051</c:v>
                </c:pt>
                <c:pt idx="132">
                  <c:v>557.62384249999991</c:v>
                </c:pt>
                <c:pt idx="133">
                  <c:v>557.37350750000053</c:v>
                </c:pt>
                <c:pt idx="134">
                  <c:v>557.03520499999911</c:v>
                </c:pt>
                <c:pt idx="135">
                  <c:v>557.02754924999999</c:v>
                </c:pt>
                <c:pt idx="136">
                  <c:v>556.34807699999999</c:v>
                </c:pt>
                <c:pt idx="137">
                  <c:v>556.10427350000055</c:v>
                </c:pt>
                <c:pt idx="138">
                  <c:v>556.02310125000054</c:v>
                </c:pt>
                <c:pt idx="139">
                  <c:v>555.97199999999998</c:v>
                </c:pt>
                <c:pt idx="140">
                  <c:v>555.19710499999997</c:v>
                </c:pt>
                <c:pt idx="141">
                  <c:v>555.18157900000051</c:v>
                </c:pt>
                <c:pt idx="142">
                  <c:v>555.06216224999946</c:v>
                </c:pt>
                <c:pt idx="143">
                  <c:v>554.89130425000053</c:v>
                </c:pt>
                <c:pt idx="144">
                  <c:v>554.19821449999949</c:v>
                </c:pt>
                <c:pt idx="145">
                  <c:v>553.81826924999996</c:v>
                </c:pt>
                <c:pt idx="146">
                  <c:v>553.72982475000003</c:v>
                </c:pt>
                <c:pt idx="147">
                  <c:v>553.60585949999938</c:v>
                </c:pt>
                <c:pt idx="148">
                  <c:v>553.58076925000103</c:v>
                </c:pt>
                <c:pt idx="149">
                  <c:v>553.36802299999897</c:v>
                </c:pt>
                <c:pt idx="150">
                  <c:v>552.77812525000104</c:v>
                </c:pt>
                <c:pt idx="151">
                  <c:v>552.74140649999947</c:v>
                </c:pt>
                <c:pt idx="152">
                  <c:v>551.86941949999857</c:v>
                </c:pt>
                <c:pt idx="153">
                  <c:v>551.27592600000003</c:v>
                </c:pt>
                <c:pt idx="154">
                  <c:v>550.99406775</c:v>
                </c:pt>
                <c:pt idx="155">
                  <c:v>550.90254599999946</c:v>
                </c:pt>
                <c:pt idx="156">
                  <c:v>550.6776117500001</c:v>
                </c:pt>
                <c:pt idx="157">
                  <c:v>550.55037300000004</c:v>
                </c:pt>
                <c:pt idx="158">
                  <c:v>550.54012349999857</c:v>
                </c:pt>
                <c:pt idx="159">
                  <c:v>549.4710527499999</c:v>
                </c:pt>
                <c:pt idx="160">
                  <c:v>549.41619424999999</c:v>
                </c:pt>
                <c:pt idx="161">
                  <c:v>549.26437900000053</c:v>
                </c:pt>
                <c:pt idx="162">
                  <c:v>548.94047599999999</c:v>
                </c:pt>
                <c:pt idx="163">
                  <c:v>548.83229174999894</c:v>
                </c:pt>
                <c:pt idx="164">
                  <c:v>548.33188399999949</c:v>
                </c:pt>
                <c:pt idx="165">
                  <c:v>547.69044100000053</c:v>
                </c:pt>
                <c:pt idx="166">
                  <c:v>547.68540000000053</c:v>
                </c:pt>
                <c:pt idx="167">
                  <c:v>547.65220599999884</c:v>
                </c:pt>
                <c:pt idx="168">
                  <c:v>547.4794357500009</c:v>
                </c:pt>
                <c:pt idx="169">
                  <c:v>547.43866799999898</c:v>
                </c:pt>
                <c:pt idx="170">
                  <c:v>547.30535724999993</c:v>
                </c:pt>
                <c:pt idx="171">
                  <c:v>546.54926999999884</c:v>
                </c:pt>
                <c:pt idx="172">
                  <c:v>546.52897725000105</c:v>
                </c:pt>
                <c:pt idx="173">
                  <c:v>546.5129465</c:v>
                </c:pt>
                <c:pt idx="174">
                  <c:v>546.32096425000009</c:v>
                </c:pt>
                <c:pt idx="175">
                  <c:v>546.13583325000104</c:v>
                </c:pt>
                <c:pt idx="176">
                  <c:v>546.09999974999994</c:v>
                </c:pt>
                <c:pt idx="177">
                  <c:v>545.5474999999991</c:v>
                </c:pt>
                <c:pt idx="178">
                  <c:v>545.38275850000002</c:v>
                </c:pt>
                <c:pt idx="179">
                  <c:v>544.85769224999922</c:v>
                </c:pt>
                <c:pt idx="180">
                  <c:v>544.70608100000004</c:v>
                </c:pt>
                <c:pt idx="181">
                  <c:v>543.86538474999998</c:v>
                </c:pt>
                <c:pt idx="182">
                  <c:v>543.77914750000105</c:v>
                </c:pt>
                <c:pt idx="183">
                  <c:v>543.77185700000052</c:v>
                </c:pt>
                <c:pt idx="184">
                  <c:v>543.56982725</c:v>
                </c:pt>
                <c:pt idx="185">
                  <c:v>543.53669724999997</c:v>
                </c:pt>
                <c:pt idx="186">
                  <c:v>543.42892474999996</c:v>
                </c:pt>
                <c:pt idx="187">
                  <c:v>542.59032274999993</c:v>
                </c:pt>
                <c:pt idx="188">
                  <c:v>542.35959299999922</c:v>
                </c:pt>
                <c:pt idx="189">
                  <c:v>542.11521749999872</c:v>
                </c:pt>
                <c:pt idx="190">
                  <c:v>541.64148350000005</c:v>
                </c:pt>
                <c:pt idx="191">
                  <c:v>541.60181824999995</c:v>
                </c:pt>
                <c:pt idx="192">
                  <c:v>541.45814399999949</c:v>
                </c:pt>
                <c:pt idx="193">
                  <c:v>541.35037</c:v>
                </c:pt>
                <c:pt idx="194">
                  <c:v>541.14834000000053</c:v>
                </c:pt>
                <c:pt idx="195">
                  <c:v>540.78482575000055</c:v>
                </c:pt>
                <c:pt idx="196">
                  <c:v>540.73593749999998</c:v>
                </c:pt>
                <c:pt idx="197">
                  <c:v>540.57833325000206</c:v>
                </c:pt>
                <c:pt idx="198">
                  <c:v>540.55520824999996</c:v>
                </c:pt>
                <c:pt idx="199">
                  <c:v>540.53627475000008</c:v>
                </c:pt>
                <c:pt idx="200">
                  <c:v>540.34410074999948</c:v>
                </c:pt>
                <c:pt idx="201">
                  <c:v>539.93749999999898</c:v>
                </c:pt>
                <c:pt idx="202">
                  <c:v>539.76753250000002</c:v>
                </c:pt>
                <c:pt idx="203">
                  <c:v>539.69478750000144</c:v>
                </c:pt>
                <c:pt idx="204">
                  <c:v>539.68197649999991</c:v>
                </c:pt>
                <c:pt idx="205">
                  <c:v>539.43235299999947</c:v>
                </c:pt>
                <c:pt idx="206">
                  <c:v>539.23618424999995</c:v>
                </c:pt>
                <c:pt idx="207">
                  <c:v>539.05948275000003</c:v>
                </c:pt>
                <c:pt idx="208">
                  <c:v>539.00595225000052</c:v>
                </c:pt>
                <c:pt idx="209">
                  <c:v>538.92433025000105</c:v>
                </c:pt>
                <c:pt idx="210">
                  <c:v>538.85047624999993</c:v>
                </c:pt>
                <c:pt idx="211">
                  <c:v>538.78636375000053</c:v>
                </c:pt>
                <c:pt idx="212">
                  <c:v>538.67716049999899</c:v>
                </c:pt>
                <c:pt idx="213">
                  <c:v>538.67303925000181</c:v>
                </c:pt>
                <c:pt idx="214">
                  <c:v>538.65427625000052</c:v>
                </c:pt>
                <c:pt idx="215">
                  <c:v>538.65371625000091</c:v>
                </c:pt>
                <c:pt idx="216">
                  <c:v>538.64928050000003</c:v>
                </c:pt>
                <c:pt idx="217">
                  <c:v>538.54456499999947</c:v>
                </c:pt>
                <c:pt idx="218">
                  <c:v>538.45630649999896</c:v>
                </c:pt>
                <c:pt idx="219">
                  <c:v>538.25261649999857</c:v>
                </c:pt>
                <c:pt idx="220">
                  <c:v>537.86071399999946</c:v>
                </c:pt>
                <c:pt idx="221">
                  <c:v>537.74722224999948</c:v>
                </c:pt>
                <c:pt idx="222">
                  <c:v>537.71287899999993</c:v>
                </c:pt>
                <c:pt idx="223">
                  <c:v>537.69133900000054</c:v>
                </c:pt>
                <c:pt idx="224">
                  <c:v>537.35010199999897</c:v>
                </c:pt>
                <c:pt idx="225">
                  <c:v>537.33996550000006</c:v>
                </c:pt>
                <c:pt idx="226">
                  <c:v>537.29673925000179</c:v>
                </c:pt>
                <c:pt idx="227">
                  <c:v>537.28180150000117</c:v>
                </c:pt>
                <c:pt idx="228">
                  <c:v>537.00119074999998</c:v>
                </c:pt>
                <c:pt idx="229">
                  <c:v>536.98155750000001</c:v>
                </c:pt>
                <c:pt idx="230">
                  <c:v>536.64329250000003</c:v>
                </c:pt>
                <c:pt idx="231">
                  <c:v>536.24927549999938</c:v>
                </c:pt>
                <c:pt idx="232">
                  <c:v>535.92870374999995</c:v>
                </c:pt>
                <c:pt idx="233">
                  <c:v>535.89162049999834</c:v>
                </c:pt>
                <c:pt idx="234">
                  <c:v>535.74638149999998</c:v>
                </c:pt>
                <c:pt idx="235">
                  <c:v>535.72908475000054</c:v>
                </c:pt>
                <c:pt idx="236">
                  <c:v>535.48749999999939</c:v>
                </c:pt>
                <c:pt idx="237">
                  <c:v>535.43636349999872</c:v>
                </c:pt>
                <c:pt idx="238">
                  <c:v>535.26306449999947</c:v>
                </c:pt>
                <c:pt idx="239">
                  <c:v>535.00805049999997</c:v>
                </c:pt>
                <c:pt idx="240">
                  <c:v>534.95000025000002</c:v>
                </c:pt>
                <c:pt idx="241">
                  <c:v>534.9466667499986</c:v>
                </c:pt>
                <c:pt idx="242">
                  <c:v>534.65476200000001</c:v>
                </c:pt>
                <c:pt idx="243">
                  <c:v>534.52499999999998</c:v>
                </c:pt>
                <c:pt idx="244">
                  <c:v>534.15624999999898</c:v>
                </c:pt>
                <c:pt idx="245">
                  <c:v>534.04685050000001</c:v>
                </c:pt>
                <c:pt idx="246">
                  <c:v>534.0086842500009</c:v>
                </c:pt>
                <c:pt idx="247">
                  <c:v>533.89656849999847</c:v>
                </c:pt>
                <c:pt idx="248">
                  <c:v>533.79896900000051</c:v>
                </c:pt>
                <c:pt idx="249">
                  <c:v>533.77500000000055</c:v>
                </c:pt>
                <c:pt idx="250">
                  <c:v>533.59169500000007</c:v>
                </c:pt>
                <c:pt idx="251">
                  <c:v>533.44603175000009</c:v>
                </c:pt>
                <c:pt idx="252">
                  <c:v>533.25507249999998</c:v>
                </c:pt>
                <c:pt idx="253">
                  <c:v>533.12948099999994</c:v>
                </c:pt>
                <c:pt idx="254">
                  <c:v>532.74396550000051</c:v>
                </c:pt>
                <c:pt idx="255">
                  <c:v>532.72944775000053</c:v>
                </c:pt>
                <c:pt idx="256">
                  <c:v>532.60160725000003</c:v>
                </c:pt>
                <c:pt idx="257">
                  <c:v>532.49809800000003</c:v>
                </c:pt>
                <c:pt idx="258">
                  <c:v>532.31805574999998</c:v>
                </c:pt>
                <c:pt idx="259">
                  <c:v>532.24964275000002</c:v>
                </c:pt>
                <c:pt idx="260">
                  <c:v>532.21111125000004</c:v>
                </c:pt>
                <c:pt idx="261">
                  <c:v>532.20503875000054</c:v>
                </c:pt>
                <c:pt idx="262">
                  <c:v>532.04242425000007</c:v>
                </c:pt>
                <c:pt idx="263">
                  <c:v>532</c:v>
                </c:pt>
                <c:pt idx="264">
                  <c:v>531.99137925000105</c:v>
                </c:pt>
                <c:pt idx="265">
                  <c:v>531.84618649999857</c:v>
                </c:pt>
                <c:pt idx="266">
                  <c:v>531.44326949999856</c:v>
                </c:pt>
                <c:pt idx="267">
                  <c:v>531.36311274999946</c:v>
                </c:pt>
                <c:pt idx="268">
                  <c:v>531.17717375000052</c:v>
                </c:pt>
                <c:pt idx="269">
                  <c:v>531.08162625</c:v>
                </c:pt>
                <c:pt idx="270">
                  <c:v>530.86874975000001</c:v>
                </c:pt>
                <c:pt idx="271">
                  <c:v>530.84166674999869</c:v>
                </c:pt>
                <c:pt idx="272">
                  <c:v>530.76830999999993</c:v>
                </c:pt>
                <c:pt idx="273">
                  <c:v>530.72045449999996</c:v>
                </c:pt>
                <c:pt idx="274">
                  <c:v>530.54198099999996</c:v>
                </c:pt>
                <c:pt idx="275">
                  <c:v>530.4764285</c:v>
                </c:pt>
                <c:pt idx="276">
                  <c:v>530.4705882500009</c:v>
                </c:pt>
                <c:pt idx="277">
                  <c:v>530.42070474999991</c:v>
                </c:pt>
                <c:pt idx="278">
                  <c:v>530.39529425000001</c:v>
                </c:pt>
                <c:pt idx="279">
                  <c:v>530.30138925000051</c:v>
                </c:pt>
                <c:pt idx="280">
                  <c:v>530.28245625000091</c:v>
                </c:pt>
                <c:pt idx="281">
                  <c:v>530.07532049999998</c:v>
                </c:pt>
                <c:pt idx="282">
                  <c:v>530.03249999999946</c:v>
                </c:pt>
                <c:pt idx="283">
                  <c:v>530.02884625000104</c:v>
                </c:pt>
                <c:pt idx="284">
                  <c:v>529.96982749999836</c:v>
                </c:pt>
                <c:pt idx="285">
                  <c:v>529.95277775</c:v>
                </c:pt>
                <c:pt idx="286">
                  <c:v>529.79705899999999</c:v>
                </c:pt>
                <c:pt idx="287">
                  <c:v>529.75937475000103</c:v>
                </c:pt>
                <c:pt idx="288">
                  <c:v>529.67902549999997</c:v>
                </c:pt>
                <c:pt idx="289">
                  <c:v>529.65586399999938</c:v>
                </c:pt>
                <c:pt idx="290">
                  <c:v>529.59956150000005</c:v>
                </c:pt>
                <c:pt idx="291">
                  <c:v>529.56022724999946</c:v>
                </c:pt>
                <c:pt idx="292">
                  <c:v>529.45909099999949</c:v>
                </c:pt>
                <c:pt idx="293">
                  <c:v>529.44416174999947</c:v>
                </c:pt>
                <c:pt idx="294">
                  <c:v>529.37189675000002</c:v>
                </c:pt>
                <c:pt idx="295">
                  <c:v>529.32391799999948</c:v>
                </c:pt>
                <c:pt idx="296">
                  <c:v>529.29361700000004</c:v>
                </c:pt>
                <c:pt idx="297">
                  <c:v>529.26749999999947</c:v>
                </c:pt>
                <c:pt idx="298">
                  <c:v>529.24693875000003</c:v>
                </c:pt>
                <c:pt idx="299">
                  <c:v>529.21040275000053</c:v>
                </c:pt>
                <c:pt idx="300">
                  <c:v>529.13166649999869</c:v>
                </c:pt>
                <c:pt idx="301">
                  <c:v>529.05144224999992</c:v>
                </c:pt>
                <c:pt idx="302">
                  <c:v>529.02430525000091</c:v>
                </c:pt>
                <c:pt idx="303">
                  <c:v>528.89431825000054</c:v>
                </c:pt>
                <c:pt idx="304">
                  <c:v>528.85809874999939</c:v>
                </c:pt>
                <c:pt idx="305">
                  <c:v>528.80858225000054</c:v>
                </c:pt>
                <c:pt idx="306">
                  <c:v>528.64821425000002</c:v>
                </c:pt>
                <c:pt idx="307">
                  <c:v>528.63698649999947</c:v>
                </c:pt>
                <c:pt idx="308">
                  <c:v>528.50019250000003</c:v>
                </c:pt>
                <c:pt idx="309">
                  <c:v>528.29657750000104</c:v>
                </c:pt>
                <c:pt idx="310">
                  <c:v>528.07500000000005</c:v>
                </c:pt>
                <c:pt idx="311">
                  <c:v>527.84045424999999</c:v>
                </c:pt>
                <c:pt idx="312">
                  <c:v>527.82954549999897</c:v>
                </c:pt>
                <c:pt idx="313">
                  <c:v>527.82833325000104</c:v>
                </c:pt>
                <c:pt idx="314">
                  <c:v>527.80500000000006</c:v>
                </c:pt>
                <c:pt idx="315">
                  <c:v>527.800431</c:v>
                </c:pt>
                <c:pt idx="316">
                  <c:v>527.78281249999998</c:v>
                </c:pt>
                <c:pt idx="317">
                  <c:v>527.77939200000117</c:v>
                </c:pt>
                <c:pt idx="318">
                  <c:v>527.73721799999896</c:v>
                </c:pt>
                <c:pt idx="319">
                  <c:v>527.68492925000055</c:v>
                </c:pt>
                <c:pt idx="320">
                  <c:v>527.66454575</c:v>
                </c:pt>
                <c:pt idx="321">
                  <c:v>527.57272725000053</c:v>
                </c:pt>
                <c:pt idx="322">
                  <c:v>527.57024999999999</c:v>
                </c:pt>
                <c:pt idx="323">
                  <c:v>527.51718749999873</c:v>
                </c:pt>
                <c:pt idx="324">
                  <c:v>527.48333350000155</c:v>
                </c:pt>
                <c:pt idx="325">
                  <c:v>527.45115374999898</c:v>
                </c:pt>
                <c:pt idx="326">
                  <c:v>527.33749999999873</c:v>
                </c:pt>
                <c:pt idx="327">
                  <c:v>527.28796299999999</c:v>
                </c:pt>
                <c:pt idx="328">
                  <c:v>527.17711874999998</c:v>
                </c:pt>
                <c:pt idx="329">
                  <c:v>527.12779924999995</c:v>
                </c:pt>
                <c:pt idx="330">
                  <c:v>526.91269224999996</c:v>
                </c:pt>
                <c:pt idx="331">
                  <c:v>526.77833350000208</c:v>
                </c:pt>
                <c:pt idx="332">
                  <c:v>526.57563274999995</c:v>
                </c:pt>
                <c:pt idx="333">
                  <c:v>526.54268849999869</c:v>
                </c:pt>
                <c:pt idx="334">
                  <c:v>526.39615374999948</c:v>
                </c:pt>
                <c:pt idx="335">
                  <c:v>526.35744674999899</c:v>
                </c:pt>
                <c:pt idx="336">
                  <c:v>526.30705099999898</c:v>
                </c:pt>
                <c:pt idx="337">
                  <c:v>526.20049025000117</c:v>
                </c:pt>
                <c:pt idx="338">
                  <c:v>526.15000025000052</c:v>
                </c:pt>
                <c:pt idx="339">
                  <c:v>526.06582049999872</c:v>
                </c:pt>
                <c:pt idx="340">
                  <c:v>526.05775849999873</c:v>
                </c:pt>
                <c:pt idx="341">
                  <c:v>525.86557375000007</c:v>
                </c:pt>
                <c:pt idx="342">
                  <c:v>525.84040699999946</c:v>
                </c:pt>
                <c:pt idx="343">
                  <c:v>525.83833349999998</c:v>
                </c:pt>
                <c:pt idx="344">
                  <c:v>525.83749999999873</c:v>
                </c:pt>
                <c:pt idx="345">
                  <c:v>525.79740349999997</c:v>
                </c:pt>
                <c:pt idx="346">
                  <c:v>525.72187499999995</c:v>
                </c:pt>
                <c:pt idx="347">
                  <c:v>525.69777800000054</c:v>
                </c:pt>
                <c:pt idx="348">
                  <c:v>525.67647049999994</c:v>
                </c:pt>
                <c:pt idx="349">
                  <c:v>525.65334800000005</c:v>
                </c:pt>
                <c:pt idx="350">
                  <c:v>525.583617</c:v>
                </c:pt>
                <c:pt idx="351">
                  <c:v>525.38956325000004</c:v>
                </c:pt>
                <c:pt idx="352">
                  <c:v>525.38385425000104</c:v>
                </c:pt>
                <c:pt idx="353">
                  <c:v>525.38103450000051</c:v>
                </c:pt>
                <c:pt idx="354">
                  <c:v>525.24176799999998</c:v>
                </c:pt>
                <c:pt idx="355">
                  <c:v>525.19016699999997</c:v>
                </c:pt>
                <c:pt idx="356">
                  <c:v>525.18184950000091</c:v>
                </c:pt>
                <c:pt idx="357">
                  <c:v>525.15814825000052</c:v>
                </c:pt>
                <c:pt idx="358">
                  <c:v>525.06524374999947</c:v>
                </c:pt>
                <c:pt idx="359">
                  <c:v>525.01710099999946</c:v>
                </c:pt>
                <c:pt idx="360">
                  <c:v>524.823396</c:v>
                </c:pt>
                <c:pt idx="361">
                  <c:v>524.82294849999869</c:v>
                </c:pt>
                <c:pt idx="362">
                  <c:v>524.8209495000001</c:v>
                </c:pt>
                <c:pt idx="363">
                  <c:v>524.78430200000105</c:v>
                </c:pt>
                <c:pt idx="364">
                  <c:v>524.60926749999896</c:v>
                </c:pt>
                <c:pt idx="365">
                  <c:v>524.59109575000002</c:v>
                </c:pt>
                <c:pt idx="366">
                  <c:v>524.58124999999939</c:v>
                </c:pt>
                <c:pt idx="367">
                  <c:v>524.54559875000007</c:v>
                </c:pt>
                <c:pt idx="368">
                  <c:v>524.51071425000055</c:v>
                </c:pt>
                <c:pt idx="369">
                  <c:v>524.48522724999998</c:v>
                </c:pt>
                <c:pt idx="370">
                  <c:v>524.38032774999999</c:v>
                </c:pt>
                <c:pt idx="371">
                  <c:v>524.33549099999948</c:v>
                </c:pt>
                <c:pt idx="372">
                  <c:v>524.28437500000132</c:v>
                </c:pt>
                <c:pt idx="373">
                  <c:v>524.21590900000001</c:v>
                </c:pt>
                <c:pt idx="374">
                  <c:v>524.19347825000193</c:v>
                </c:pt>
                <c:pt idx="375">
                  <c:v>524.18885425000167</c:v>
                </c:pt>
                <c:pt idx="376">
                  <c:v>524.16180550000001</c:v>
                </c:pt>
                <c:pt idx="377">
                  <c:v>524.05232549999846</c:v>
                </c:pt>
                <c:pt idx="378">
                  <c:v>524.04239125000004</c:v>
                </c:pt>
                <c:pt idx="379">
                  <c:v>523.99249999999938</c:v>
                </c:pt>
                <c:pt idx="380">
                  <c:v>523.77397975000167</c:v>
                </c:pt>
                <c:pt idx="381">
                  <c:v>523.71358700000053</c:v>
                </c:pt>
                <c:pt idx="382">
                  <c:v>523.64756099999897</c:v>
                </c:pt>
                <c:pt idx="383">
                  <c:v>523.61624999999947</c:v>
                </c:pt>
                <c:pt idx="384">
                  <c:v>523.59090900000001</c:v>
                </c:pt>
                <c:pt idx="385">
                  <c:v>523.57801899999993</c:v>
                </c:pt>
                <c:pt idx="386">
                  <c:v>523.57201099999997</c:v>
                </c:pt>
                <c:pt idx="387">
                  <c:v>523.51437500000054</c:v>
                </c:pt>
                <c:pt idx="388">
                  <c:v>523.36422399999822</c:v>
                </c:pt>
                <c:pt idx="389">
                  <c:v>523.35952374999897</c:v>
                </c:pt>
                <c:pt idx="390">
                  <c:v>523.35433675000002</c:v>
                </c:pt>
                <c:pt idx="391">
                  <c:v>523.13906250000002</c:v>
                </c:pt>
                <c:pt idx="392">
                  <c:v>523.06093750000002</c:v>
                </c:pt>
                <c:pt idx="393">
                  <c:v>523.01153850000003</c:v>
                </c:pt>
                <c:pt idx="394">
                  <c:v>523.01107950000005</c:v>
                </c:pt>
                <c:pt idx="395">
                  <c:v>522.99262824999948</c:v>
                </c:pt>
                <c:pt idx="396">
                  <c:v>522.94649999999899</c:v>
                </c:pt>
                <c:pt idx="397">
                  <c:v>522.9442305</c:v>
                </c:pt>
                <c:pt idx="398">
                  <c:v>522.94396525000002</c:v>
                </c:pt>
                <c:pt idx="399">
                  <c:v>522.91129024999998</c:v>
                </c:pt>
                <c:pt idx="400">
                  <c:v>522.87736474999997</c:v>
                </c:pt>
                <c:pt idx="401">
                  <c:v>522.86176474999911</c:v>
                </c:pt>
                <c:pt idx="402">
                  <c:v>522.65441175000001</c:v>
                </c:pt>
                <c:pt idx="403">
                  <c:v>522.55000025000004</c:v>
                </c:pt>
                <c:pt idx="404">
                  <c:v>522.54083850000052</c:v>
                </c:pt>
                <c:pt idx="405">
                  <c:v>522.52153075000001</c:v>
                </c:pt>
                <c:pt idx="406">
                  <c:v>522.31083350000051</c:v>
                </c:pt>
                <c:pt idx="407">
                  <c:v>522.17187500000091</c:v>
                </c:pt>
                <c:pt idx="408">
                  <c:v>522.13344575000053</c:v>
                </c:pt>
                <c:pt idx="409">
                  <c:v>522.06607150000002</c:v>
                </c:pt>
                <c:pt idx="410">
                  <c:v>522.01258274999998</c:v>
                </c:pt>
                <c:pt idx="411">
                  <c:v>521.92283924999992</c:v>
                </c:pt>
                <c:pt idx="412">
                  <c:v>521.88308100000052</c:v>
                </c:pt>
                <c:pt idx="413">
                  <c:v>521.86144049999859</c:v>
                </c:pt>
                <c:pt idx="414">
                  <c:v>521.78203125000107</c:v>
                </c:pt>
                <c:pt idx="415">
                  <c:v>521.69569899999999</c:v>
                </c:pt>
                <c:pt idx="416">
                  <c:v>521.66721324999946</c:v>
                </c:pt>
                <c:pt idx="417">
                  <c:v>521.58141025000054</c:v>
                </c:pt>
                <c:pt idx="418">
                  <c:v>521.57288149999999</c:v>
                </c:pt>
                <c:pt idx="419">
                  <c:v>521.53472199999999</c:v>
                </c:pt>
                <c:pt idx="420">
                  <c:v>521.32816199999911</c:v>
                </c:pt>
                <c:pt idx="421">
                  <c:v>521.32470750000005</c:v>
                </c:pt>
                <c:pt idx="422">
                  <c:v>521.27321425000105</c:v>
                </c:pt>
                <c:pt idx="423">
                  <c:v>521.19861125000091</c:v>
                </c:pt>
                <c:pt idx="424">
                  <c:v>521.1957832500018</c:v>
                </c:pt>
                <c:pt idx="425">
                  <c:v>521.15740750000009</c:v>
                </c:pt>
                <c:pt idx="426">
                  <c:v>521.09285699999998</c:v>
                </c:pt>
                <c:pt idx="427">
                  <c:v>521.06458325000051</c:v>
                </c:pt>
                <c:pt idx="428">
                  <c:v>520.88881574999994</c:v>
                </c:pt>
                <c:pt idx="429">
                  <c:v>520.85296624999899</c:v>
                </c:pt>
                <c:pt idx="430">
                  <c:v>520.84249999999872</c:v>
                </c:pt>
                <c:pt idx="431">
                  <c:v>520.79857125000206</c:v>
                </c:pt>
                <c:pt idx="432">
                  <c:v>520.68083349999995</c:v>
                </c:pt>
                <c:pt idx="433">
                  <c:v>520.67573500000105</c:v>
                </c:pt>
                <c:pt idx="434">
                  <c:v>520.67499999999995</c:v>
                </c:pt>
                <c:pt idx="435">
                  <c:v>520.64841275000003</c:v>
                </c:pt>
                <c:pt idx="436">
                  <c:v>520.55903625000053</c:v>
                </c:pt>
                <c:pt idx="437">
                  <c:v>520.45624999999836</c:v>
                </c:pt>
                <c:pt idx="438">
                  <c:v>520.43787899999938</c:v>
                </c:pt>
                <c:pt idx="439">
                  <c:v>520.42916649999836</c:v>
                </c:pt>
                <c:pt idx="440">
                  <c:v>520.37615725000001</c:v>
                </c:pt>
                <c:pt idx="441">
                  <c:v>520.36749999999836</c:v>
                </c:pt>
                <c:pt idx="442">
                  <c:v>520.34745949999819</c:v>
                </c:pt>
                <c:pt idx="443">
                  <c:v>520.32968775000006</c:v>
                </c:pt>
                <c:pt idx="444">
                  <c:v>520.32338700000003</c:v>
                </c:pt>
                <c:pt idx="445">
                  <c:v>520.28918275000103</c:v>
                </c:pt>
                <c:pt idx="446">
                  <c:v>520.24791675000006</c:v>
                </c:pt>
                <c:pt idx="447">
                  <c:v>520.23062799999946</c:v>
                </c:pt>
                <c:pt idx="448">
                  <c:v>520.13749999999948</c:v>
                </c:pt>
                <c:pt idx="449">
                  <c:v>520.12215924999998</c:v>
                </c:pt>
                <c:pt idx="450">
                  <c:v>520.06282049999857</c:v>
                </c:pt>
                <c:pt idx="451">
                  <c:v>519.94868425000004</c:v>
                </c:pt>
                <c:pt idx="452">
                  <c:v>519.93089299999997</c:v>
                </c:pt>
                <c:pt idx="453">
                  <c:v>519.88660699999946</c:v>
                </c:pt>
                <c:pt idx="454">
                  <c:v>519.85178574999998</c:v>
                </c:pt>
                <c:pt idx="455">
                  <c:v>519.83077725000055</c:v>
                </c:pt>
                <c:pt idx="456">
                  <c:v>519.76849600000003</c:v>
                </c:pt>
                <c:pt idx="457">
                  <c:v>519.76346150000052</c:v>
                </c:pt>
                <c:pt idx="458">
                  <c:v>519.74834900000053</c:v>
                </c:pt>
                <c:pt idx="459">
                  <c:v>519.69861100000003</c:v>
                </c:pt>
                <c:pt idx="460">
                  <c:v>519.69752725000001</c:v>
                </c:pt>
                <c:pt idx="461">
                  <c:v>519.69153849999998</c:v>
                </c:pt>
                <c:pt idx="462">
                  <c:v>519.66046525000002</c:v>
                </c:pt>
                <c:pt idx="463">
                  <c:v>519.58500000000004</c:v>
                </c:pt>
                <c:pt idx="464">
                  <c:v>519.48854175000054</c:v>
                </c:pt>
                <c:pt idx="465">
                  <c:v>519.46737025000004</c:v>
                </c:pt>
                <c:pt idx="466">
                  <c:v>519.46453500000007</c:v>
                </c:pt>
                <c:pt idx="467">
                  <c:v>519.45394725000051</c:v>
                </c:pt>
                <c:pt idx="468">
                  <c:v>519.41527774999997</c:v>
                </c:pt>
                <c:pt idx="469">
                  <c:v>519.3533332500009</c:v>
                </c:pt>
                <c:pt idx="470">
                  <c:v>519.2875002500009</c:v>
                </c:pt>
                <c:pt idx="471">
                  <c:v>519.26142375000006</c:v>
                </c:pt>
                <c:pt idx="472">
                  <c:v>519.25357150000104</c:v>
                </c:pt>
                <c:pt idx="473">
                  <c:v>519.20266274999949</c:v>
                </c:pt>
                <c:pt idx="474">
                  <c:v>519.19545449999998</c:v>
                </c:pt>
                <c:pt idx="475">
                  <c:v>519.1</c:v>
                </c:pt>
                <c:pt idx="476">
                  <c:v>519.08269250000001</c:v>
                </c:pt>
                <c:pt idx="477">
                  <c:v>519.04523799999947</c:v>
                </c:pt>
                <c:pt idx="478">
                  <c:v>518.97277775000055</c:v>
                </c:pt>
                <c:pt idx="479">
                  <c:v>518.94657525000002</c:v>
                </c:pt>
                <c:pt idx="480">
                  <c:v>518.89510849999897</c:v>
                </c:pt>
                <c:pt idx="481">
                  <c:v>518.79277100000104</c:v>
                </c:pt>
                <c:pt idx="482">
                  <c:v>518.6662164999982</c:v>
                </c:pt>
                <c:pt idx="483">
                  <c:v>518.62393625000129</c:v>
                </c:pt>
                <c:pt idx="484">
                  <c:v>518.61651774999996</c:v>
                </c:pt>
                <c:pt idx="485">
                  <c:v>518.6133332500018</c:v>
                </c:pt>
                <c:pt idx="486">
                  <c:v>518.6</c:v>
                </c:pt>
                <c:pt idx="487">
                  <c:v>518.45819675000007</c:v>
                </c:pt>
                <c:pt idx="488">
                  <c:v>518.45786274999898</c:v>
                </c:pt>
                <c:pt idx="489">
                  <c:v>518.41603774999999</c:v>
                </c:pt>
                <c:pt idx="490">
                  <c:v>518.3120785000001</c:v>
                </c:pt>
                <c:pt idx="491">
                  <c:v>518.31027775000007</c:v>
                </c:pt>
                <c:pt idx="492">
                  <c:v>518.26209674999996</c:v>
                </c:pt>
                <c:pt idx="493">
                  <c:v>518.25273974999993</c:v>
                </c:pt>
                <c:pt idx="494">
                  <c:v>518.24083325000129</c:v>
                </c:pt>
                <c:pt idx="495">
                  <c:v>518.21339275000093</c:v>
                </c:pt>
                <c:pt idx="496">
                  <c:v>518.19999999999993</c:v>
                </c:pt>
                <c:pt idx="497">
                  <c:v>518.1194767500009</c:v>
                </c:pt>
                <c:pt idx="498">
                  <c:v>518.11603275000004</c:v>
                </c:pt>
                <c:pt idx="499">
                  <c:v>518.09086549999938</c:v>
                </c:pt>
                <c:pt idx="500">
                  <c:v>518.05224724999948</c:v>
                </c:pt>
                <c:pt idx="501">
                  <c:v>518.01833325000155</c:v>
                </c:pt>
                <c:pt idx="502">
                  <c:v>518.00135125000054</c:v>
                </c:pt>
                <c:pt idx="503">
                  <c:v>517.97694174999992</c:v>
                </c:pt>
                <c:pt idx="504">
                  <c:v>517.89545450000003</c:v>
                </c:pt>
                <c:pt idx="505">
                  <c:v>517.85472974999948</c:v>
                </c:pt>
                <c:pt idx="506">
                  <c:v>517.78858700000103</c:v>
                </c:pt>
                <c:pt idx="507">
                  <c:v>517.77483925000206</c:v>
                </c:pt>
                <c:pt idx="508">
                  <c:v>517.74674649999997</c:v>
                </c:pt>
                <c:pt idx="509">
                  <c:v>517.73276399999997</c:v>
                </c:pt>
                <c:pt idx="510">
                  <c:v>517.71410249999997</c:v>
                </c:pt>
                <c:pt idx="511">
                  <c:v>517.64541799999949</c:v>
                </c:pt>
                <c:pt idx="512">
                  <c:v>517.59513900000002</c:v>
                </c:pt>
                <c:pt idx="513">
                  <c:v>517.57635874999994</c:v>
                </c:pt>
                <c:pt idx="514">
                  <c:v>517.52366099999949</c:v>
                </c:pt>
                <c:pt idx="515">
                  <c:v>517.50821274999998</c:v>
                </c:pt>
                <c:pt idx="516">
                  <c:v>517.46562499999834</c:v>
                </c:pt>
                <c:pt idx="517">
                  <c:v>517.43461550000006</c:v>
                </c:pt>
                <c:pt idx="518">
                  <c:v>517.39609399999949</c:v>
                </c:pt>
                <c:pt idx="519">
                  <c:v>517.38636350000002</c:v>
                </c:pt>
                <c:pt idx="520">
                  <c:v>517.36619724999946</c:v>
                </c:pt>
                <c:pt idx="521">
                  <c:v>517.36136374999899</c:v>
                </c:pt>
                <c:pt idx="522">
                  <c:v>517.32395099999997</c:v>
                </c:pt>
                <c:pt idx="523">
                  <c:v>517.31985299999997</c:v>
                </c:pt>
                <c:pt idx="524">
                  <c:v>517.20806449999998</c:v>
                </c:pt>
                <c:pt idx="525">
                  <c:v>517.14864850000004</c:v>
                </c:pt>
                <c:pt idx="526">
                  <c:v>517.14696974999947</c:v>
                </c:pt>
                <c:pt idx="527">
                  <c:v>517.14300000000003</c:v>
                </c:pt>
                <c:pt idx="528">
                  <c:v>517.13944800000002</c:v>
                </c:pt>
                <c:pt idx="529">
                  <c:v>517.04248474999997</c:v>
                </c:pt>
                <c:pt idx="530">
                  <c:v>517.00681825000004</c:v>
                </c:pt>
                <c:pt idx="531">
                  <c:v>516.94335175000003</c:v>
                </c:pt>
                <c:pt idx="532">
                  <c:v>516.93423074999998</c:v>
                </c:pt>
                <c:pt idx="533">
                  <c:v>516.89419625000005</c:v>
                </c:pt>
                <c:pt idx="534">
                  <c:v>516.89361699999949</c:v>
                </c:pt>
                <c:pt idx="535">
                  <c:v>516.89109200000007</c:v>
                </c:pt>
                <c:pt idx="536">
                  <c:v>516.84805199999948</c:v>
                </c:pt>
                <c:pt idx="537">
                  <c:v>516.72862900000007</c:v>
                </c:pt>
                <c:pt idx="538">
                  <c:v>516.71250024999995</c:v>
                </c:pt>
                <c:pt idx="539">
                  <c:v>516.56707299999948</c:v>
                </c:pt>
                <c:pt idx="540">
                  <c:v>516.55892849999884</c:v>
                </c:pt>
                <c:pt idx="541">
                  <c:v>516.52962950000006</c:v>
                </c:pt>
                <c:pt idx="542">
                  <c:v>516.45432699999947</c:v>
                </c:pt>
                <c:pt idx="543">
                  <c:v>516.44577449999997</c:v>
                </c:pt>
                <c:pt idx="544">
                  <c:v>516.39693875</c:v>
                </c:pt>
                <c:pt idx="545">
                  <c:v>516.3317935</c:v>
                </c:pt>
                <c:pt idx="546">
                  <c:v>516.32596149999847</c:v>
                </c:pt>
                <c:pt idx="547">
                  <c:v>516.31229824999946</c:v>
                </c:pt>
                <c:pt idx="548">
                  <c:v>516.31147049999947</c:v>
                </c:pt>
                <c:pt idx="549">
                  <c:v>516.22464300000001</c:v>
                </c:pt>
                <c:pt idx="550">
                  <c:v>516.19772749999947</c:v>
                </c:pt>
                <c:pt idx="551">
                  <c:v>516.19166675000008</c:v>
                </c:pt>
                <c:pt idx="552">
                  <c:v>516.12860825000053</c:v>
                </c:pt>
                <c:pt idx="553">
                  <c:v>516.08814649999999</c:v>
                </c:pt>
                <c:pt idx="554">
                  <c:v>516.082447</c:v>
                </c:pt>
                <c:pt idx="555">
                  <c:v>516.07310625000105</c:v>
                </c:pt>
                <c:pt idx="556">
                  <c:v>516.0471154999982</c:v>
                </c:pt>
                <c:pt idx="557">
                  <c:v>516.01249999999948</c:v>
                </c:pt>
                <c:pt idx="558">
                  <c:v>515.97746474999997</c:v>
                </c:pt>
                <c:pt idx="559">
                  <c:v>515.97176725000054</c:v>
                </c:pt>
                <c:pt idx="560">
                  <c:v>515.94427700000006</c:v>
                </c:pt>
                <c:pt idx="561">
                  <c:v>515.90689950000001</c:v>
                </c:pt>
                <c:pt idx="562">
                  <c:v>515.89322899999911</c:v>
                </c:pt>
                <c:pt idx="563">
                  <c:v>515.85885425000004</c:v>
                </c:pt>
                <c:pt idx="564">
                  <c:v>515.83541650000006</c:v>
                </c:pt>
                <c:pt idx="565">
                  <c:v>515.83061225000006</c:v>
                </c:pt>
                <c:pt idx="566">
                  <c:v>515.79600000000005</c:v>
                </c:pt>
                <c:pt idx="567">
                  <c:v>515.79264699999999</c:v>
                </c:pt>
                <c:pt idx="568">
                  <c:v>515.71274499999993</c:v>
                </c:pt>
                <c:pt idx="569">
                  <c:v>515.66410250000001</c:v>
                </c:pt>
                <c:pt idx="570">
                  <c:v>515.64972525000053</c:v>
                </c:pt>
                <c:pt idx="571">
                  <c:v>515.61968100000001</c:v>
                </c:pt>
                <c:pt idx="572">
                  <c:v>515.52631550000001</c:v>
                </c:pt>
                <c:pt idx="573">
                  <c:v>515.45999999999947</c:v>
                </c:pt>
                <c:pt idx="574">
                  <c:v>515.44180324999991</c:v>
                </c:pt>
                <c:pt idx="575">
                  <c:v>515.41537649999998</c:v>
                </c:pt>
                <c:pt idx="576">
                  <c:v>515.39076924999995</c:v>
                </c:pt>
                <c:pt idx="577">
                  <c:v>515.38333325000167</c:v>
                </c:pt>
                <c:pt idx="578">
                  <c:v>515.37829475000001</c:v>
                </c:pt>
                <c:pt idx="579">
                  <c:v>515.35000024999999</c:v>
                </c:pt>
                <c:pt idx="580">
                  <c:v>515.34334525000054</c:v>
                </c:pt>
                <c:pt idx="581">
                  <c:v>515.32866974999911</c:v>
                </c:pt>
                <c:pt idx="582">
                  <c:v>515.32158125000001</c:v>
                </c:pt>
                <c:pt idx="583">
                  <c:v>515.28636349999999</c:v>
                </c:pt>
                <c:pt idx="584">
                  <c:v>515.264815</c:v>
                </c:pt>
                <c:pt idx="585">
                  <c:v>515.23897075000104</c:v>
                </c:pt>
                <c:pt idx="586">
                  <c:v>515.23166650000007</c:v>
                </c:pt>
                <c:pt idx="587">
                  <c:v>515.22250025000005</c:v>
                </c:pt>
                <c:pt idx="588">
                  <c:v>515.21442300000001</c:v>
                </c:pt>
                <c:pt idx="589">
                  <c:v>515.18499999999995</c:v>
                </c:pt>
                <c:pt idx="590">
                  <c:v>515.157377</c:v>
                </c:pt>
                <c:pt idx="591">
                  <c:v>515.14779399999998</c:v>
                </c:pt>
                <c:pt idx="592">
                  <c:v>515.07397949999995</c:v>
                </c:pt>
                <c:pt idx="593">
                  <c:v>515.05027174999998</c:v>
                </c:pt>
                <c:pt idx="594">
                  <c:v>515.04499999999996</c:v>
                </c:pt>
                <c:pt idx="595">
                  <c:v>515.02166649999833</c:v>
                </c:pt>
                <c:pt idx="596">
                  <c:v>515.00138900000002</c:v>
                </c:pt>
                <c:pt idx="597">
                  <c:v>514.92500025000004</c:v>
                </c:pt>
                <c:pt idx="598">
                  <c:v>514.91103350000003</c:v>
                </c:pt>
                <c:pt idx="599">
                  <c:v>514.90246474999947</c:v>
                </c:pt>
                <c:pt idx="600">
                  <c:v>514.87268525000002</c:v>
                </c:pt>
                <c:pt idx="601">
                  <c:v>514.86290749999796</c:v>
                </c:pt>
                <c:pt idx="602">
                  <c:v>514.86131749999834</c:v>
                </c:pt>
                <c:pt idx="603">
                  <c:v>514.801999999999</c:v>
                </c:pt>
                <c:pt idx="604">
                  <c:v>514.79404750000128</c:v>
                </c:pt>
                <c:pt idx="605">
                  <c:v>514.77101349999998</c:v>
                </c:pt>
                <c:pt idx="606">
                  <c:v>514.6907842500018</c:v>
                </c:pt>
                <c:pt idx="607">
                  <c:v>514.61653225000055</c:v>
                </c:pt>
                <c:pt idx="608">
                  <c:v>514.61041699999998</c:v>
                </c:pt>
                <c:pt idx="609">
                  <c:v>514.58706899999947</c:v>
                </c:pt>
                <c:pt idx="610">
                  <c:v>514.56875000000002</c:v>
                </c:pt>
                <c:pt idx="611">
                  <c:v>514.51953174999994</c:v>
                </c:pt>
                <c:pt idx="612">
                  <c:v>514.48260125000002</c:v>
                </c:pt>
                <c:pt idx="613">
                  <c:v>514.47291674999997</c:v>
                </c:pt>
                <c:pt idx="614">
                  <c:v>514.45256399999846</c:v>
                </c:pt>
                <c:pt idx="615">
                  <c:v>514.3757247499999</c:v>
                </c:pt>
                <c:pt idx="616">
                  <c:v>514.36666649999756</c:v>
                </c:pt>
                <c:pt idx="617">
                  <c:v>514.27533775000131</c:v>
                </c:pt>
                <c:pt idx="618">
                  <c:v>514.26597225000103</c:v>
                </c:pt>
                <c:pt idx="619">
                  <c:v>514.23601674999998</c:v>
                </c:pt>
                <c:pt idx="620">
                  <c:v>514.18797475000054</c:v>
                </c:pt>
                <c:pt idx="621">
                  <c:v>514.17354175000105</c:v>
                </c:pt>
                <c:pt idx="622">
                  <c:v>514.14016874999948</c:v>
                </c:pt>
                <c:pt idx="623">
                  <c:v>514.13611099999946</c:v>
                </c:pt>
                <c:pt idx="624">
                  <c:v>514.10396825000055</c:v>
                </c:pt>
                <c:pt idx="625">
                  <c:v>514.08958325000128</c:v>
                </c:pt>
                <c:pt idx="626">
                  <c:v>514.02328750000004</c:v>
                </c:pt>
                <c:pt idx="627">
                  <c:v>514.02115374999948</c:v>
                </c:pt>
                <c:pt idx="628">
                  <c:v>513.93935199999999</c:v>
                </c:pt>
                <c:pt idx="629">
                  <c:v>513.8791665</c:v>
                </c:pt>
                <c:pt idx="630">
                  <c:v>513.82119574999911</c:v>
                </c:pt>
                <c:pt idx="631">
                  <c:v>513.82062499999836</c:v>
                </c:pt>
                <c:pt idx="632">
                  <c:v>513.80999999999949</c:v>
                </c:pt>
                <c:pt idx="633">
                  <c:v>513.80869575000008</c:v>
                </c:pt>
                <c:pt idx="634">
                  <c:v>513.76666699999896</c:v>
                </c:pt>
                <c:pt idx="635">
                  <c:v>513.75198575000002</c:v>
                </c:pt>
                <c:pt idx="636">
                  <c:v>513.75120949999859</c:v>
                </c:pt>
                <c:pt idx="637">
                  <c:v>513.73725474999947</c:v>
                </c:pt>
                <c:pt idx="638">
                  <c:v>513.6875</c:v>
                </c:pt>
                <c:pt idx="639">
                  <c:v>513.66999999999996</c:v>
                </c:pt>
                <c:pt idx="640">
                  <c:v>513.62560250000001</c:v>
                </c:pt>
                <c:pt idx="641">
                  <c:v>513.62181825000005</c:v>
                </c:pt>
                <c:pt idx="642">
                  <c:v>513.54259249999859</c:v>
                </c:pt>
                <c:pt idx="643">
                  <c:v>513.54149999999947</c:v>
                </c:pt>
                <c:pt idx="644">
                  <c:v>513.53598125000053</c:v>
                </c:pt>
                <c:pt idx="645">
                  <c:v>513.31194024999991</c:v>
                </c:pt>
                <c:pt idx="646">
                  <c:v>513.29300000000103</c:v>
                </c:pt>
                <c:pt idx="647">
                  <c:v>513.24690099999998</c:v>
                </c:pt>
                <c:pt idx="648">
                  <c:v>513.20562000000007</c:v>
                </c:pt>
                <c:pt idx="649">
                  <c:v>513.19107150000104</c:v>
                </c:pt>
                <c:pt idx="650">
                  <c:v>513.17124999999999</c:v>
                </c:pt>
                <c:pt idx="651">
                  <c:v>513.10384600000054</c:v>
                </c:pt>
                <c:pt idx="652">
                  <c:v>513.06166649999818</c:v>
                </c:pt>
                <c:pt idx="653">
                  <c:v>513.02639750000003</c:v>
                </c:pt>
                <c:pt idx="654">
                  <c:v>512.97708325000053</c:v>
                </c:pt>
                <c:pt idx="655">
                  <c:v>512.97454925000079</c:v>
                </c:pt>
                <c:pt idx="656">
                  <c:v>512.86517849999859</c:v>
                </c:pt>
                <c:pt idx="657">
                  <c:v>512.86315774999946</c:v>
                </c:pt>
                <c:pt idx="658">
                  <c:v>512.81071399999996</c:v>
                </c:pt>
                <c:pt idx="659">
                  <c:v>512.7914894999999</c:v>
                </c:pt>
                <c:pt idx="660">
                  <c:v>512.76538474999995</c:v>
                </c:pt>
                <c:pt idx="661">
                  <c:v>512.67698050000104</c:v>
                </c:pt>
                <c:pt idx="662">
                  <c:v>512.67499975000055</c:v>
                </c:pt>
                <c:pt idx="663">
                  <c:v>512.6640625</c:v>
                </c:pt>
                <c:pt idx="664">
                  <c:v>512.66136349999897</c:v>
                </c:pt>
                <c:pt idx="665">
                  <c:v>512.66000000000008</c:v>
                </c:pt>
                <c:pt idx="666">
                  <c:v>512.65749999999946</c:v>
                </c:pt>
                <c:pt idx="667">
                  <c:v>512.58106075000001</c:v>
                </c:pt>
                <c:pt idx="668">
                  <c:v>512.57625000000007</c:v>
                </c:pt>
                <c:pt idx="669">
                  <c:v>512.5366664999982</c:v>
                </c:pt>
                <c:pt idx="670">
                  <c:v>512.53399999999999</c:v>
                </c:pt>
                <c:pt idx="671">
                  <c:v>512.52608724999993</c:v>
                </c:pt>
                <c:pt idx="672">
                  <c:v>512.51486450000004</c:v>
                </c:pt>
                <c:pt idx="673">
                  <c:v>512.50967749999938</c:v>
                </c:pt>
                <c:pt idx="674">
                  <c:v>512.48913050000101</c:v>
                </c:pt>
                <c:pt idx="675">
                  <c:v>512.47934800000053</c:v>
                </c:pt>
                <c:pt idx="676">
                  <c:v>512.4529409999991</c:v>
                </c:pt>
                <c:pt idx="677">
                  <c:v>512.38656249999872</c:v>
                </c:pt>
                <c:pt idx="678">
                  <c:v>512.37672424999994</c:v>
                </c:pt>
                <c:pt idx="679">
                  <c:v>512.31228049999856</c:v>
                </c:pt>
                <c:pt idx="680">
                  <c:v>512.28088250000144</c:v>
                </c:pt>
                <c:pt idx="681">
                  <c:v>512.27020525000103</c:v>
                </c:pt>
                <c:pt idx="682">
                  <c:v>512.25662874999887</c:v>
                </c:pt>
                <c:pt idx="683">
                  <c:v>512.24749999999949</c:v>
                </c:pt>
                <c:pt idx="684">
                  <c:v>512.20484500000055</c:v>
                </c:pt>
                <c:pt idx="685">
                  <c:v>512.18645850000053</c:v>
                </c:pt>
                <c:pt idx="686">
                  <c:v>512.1460525</c:v>
                </c:pt>
                <c:pt idx="687">
                  <c:v>512.14074800000003</c:v>
                </c:pt>
                <c:pt idx="688">
                  <c:v>512.12857150000104</c:v>
                </c:pt>
                <c:pt idx="689">
                  <c:v>512.00735299999997</c:v>
                </c:pt>
                <c:pt idx="690">
                  <c:v>511.95386375000004</c:v>
                </c:pt>
                <c:pt idx="691">
                  <c:v>511.93116424999891</c:v>
                </c:pt>
                <c:pt idx="692">
                  <c:v>511.88533324999918</c:v>
                </c:pt>
                <c:pt idx="693">
                  <c:v>511.74339049999969</c:v>
                </c:pt>
                <c:pt idx="694">
                  <c:v>511.70000000000005</c:v>
                </c:pt>
                <c:pt idx="695">
                  <c:v>511.66847024999993</c:v>
                </c:pt>
                <c:pt idx="696">
                  <c:v>511.65648149999998</c:v>
                </c:pt>
                <c:pt idx="697">
                  <c:v>511.64932425000001</c:v>
                </c:pt>
                <c:pt idx="698">
                  <c:v>511.64899999999994</c:v>
                </c:pt>
                <c:pt idx="699">
                  <c:v>511.59204549999993</c:v>
                </c:pt>
                <c:pt idx="700">
                  <c:v>511.58749974999949</c:v>
                </c:pt>
                <c:pt idx="701">
                  <c:v>511.56666674999963</c:v>
                </c:pt>
                <c:pt idx="702">
                  <c:v>511.54463274999995</c:v>
                </c:pt>
                <c:pt idx="703">
                  <c:v>511.5085939999995</c:v>
                </c:pt>
                <c:pt idx="704">
                  <c:v>511.41838849999937</c:v>
                </c:pt>
                <c:pt idx="705">
                  <c:v>511.4002452499995</c:v>
                </c:pt>
                <c:pt idx="706">
                  <c:v>511.38103024999918</c:v>
                </c:pt>
                <c:pt idx="707">
                  <c:v>511.36547625000003</c:v>
                </c:pt>
                <c:pt idx="708">
                  <c:v>511.33598499999994</c:v>
                </c:pt>
                <c:pt idx="709">
                  <c:v>511.32777774999937</c:v>
                </c:pt>
                <c:pt idx="710">
                  <c:v>511.3232139999995</c:v>
                </c:pt>
                <c:pt idx="711">
                  <c:v>511.31718749999999</c:v>
                </c:pt>
                <c:pt idx="712">
                  <c:v>511.27333349999924</c:v>
                </c:pt>
                <c:pt idx="713">
                  <c:v>511.26372824999947</c:v>
                </c:pt>
                <c:pt idx="714">
                  <c:v>511.25135649999936</c:v>
                </c:pt>
                <c:pt idx="715">
                  <c:v>511.24882649999995</c:v>
                </c:pt>
                <c:pt idx="716">
                  <c:v>511.24364750000001</c:v>
                </c:pt>
                <c:pt idx="717">
                  <c:v>511.23579549999948</c:v>
                </c:pt>
                <c:pt idx="718">
                  <c:v>511.15924625000002</c:v>
                </c:pt>
                <c:pt idx="719">
                  <c:v>511.15339500000005</c:v>
                </c:pt>
                <c:pt idx="720">
                  <c:v>511.11769674999994</c:v>
                </c:pt>
                <c:pt idx="721">
                  <c:v>511.08538999999956</c:v>
                </c:pt>
                <c:pt idx="722">
                  <c:v>511.04047600000001</c:v>
                </c:pt>
                <c:pt idx="723">
                  <c:v>511.00336549999969</c:v>
                </c:pt>
                <c:pt idx="724">
                  <c:v>510.99310374999885</c:v>
                </c:pt>
                <c:pt idx="725">
                  <c:v>510.97732549999949</c:v>
                </c:pt>
                <c:pt idx="726">
                  <c:v>510.97278749999964</c:v>
                </c:pt>
                <c:pt idx="727">
                  <c:v>510.95976574999969</c:v>
                </c:pt>
                <c:pt idx="728">
                  <c:v>510.95441174999957</c:v>
                </c:pt>
                <c:pt idx="729">
                  <c:v>510.83951599999949</c:v>
                </c:pt>
                <c:pt idx="730">
                  <c:v>510.82619049999937</c:v>
                </c:pt>
                <c:pt idx="731">
                  <c:v>510.81687499999964</c:v>
                </c:pt>
                <c:pt idx="732">
                  <c:v>510.81473700000004</c:v>
                </c:pt>
                <c:pt idx="733">
                  <c:v>510.7935487499991</c:v>
                </c:pt>
                <c:pt idx="734">
                  <c:v>510.77187499999951</c:v>
                </c:pt>
                <c:pt idx="735">
                  <c:v>510.74</c:v>
                </c:pt>
                <c:pt idx="736">
                  <c:v>510.72905299999951</c:v>
                </c:pt>
                <c:pt idx="737">
                  <c:v>510.68225799999999</c:v>
                </c:pt>
                <c:pt idx="738">
                  <c:v>510.67250000000001</c:v>
                </c:pt>
                <c:pt idx="739">
                  <c:v>510.61704549999996</c:v>
                </c:pt>
                <c:pt idx="740">
                  <c:v>510.60921050000002</c:v>
                </c:pt>
                <c:pt idx="741">
                  <c:v>510.60352949999969</c:v>
                </c:pt>
                <c:pt idx="742">
                  <c:v>510.60020999999995</c:v>
                </c:pt>
                <c:pt idx="743">
                  <c:v>510.5692397499995</c:v>
                </c:pt>
                <c:pt idx="744">
                  <c:v>510.56835599999948</c:v>
                </c:pt>
                <c:pt idx="745">
                  <c:v>510.55852949999957</c:v>
                </c:pt>
                <c:pt idx="746">
                  <c:v>510.55373574999936</c:v>
                </c:pt>
                <c:pt idx="747">
                  <c:v>510.53593749999948</c:v>
                </c:pt>
                <c:pt idx="748">
                  <c:v>510.51924750000001</c:v>
                </c:pt>
                <c:pt idx="749">
                  <c:v>510.49979699999949</c:v>
                </c:pt>
                <c:pt idx="750">
                  <c:v>510.47619049999923</c:v>
                </c:pt>
                <c:pt idx="751">
                  <c:v>510.45172399999956</c:v>
                </c:pt>
                <c:pt idx="752">
                  <c:v>510.43437499999925</c:v>
                </c:pt>
                <c:pt idx="753">
                  <c:v>510.43299999999948</c:v>
                </c:pt>
                <c:pt idx="754">
                  <c:v>510.43290599999949</c:v>
                </c:pt>
                <c:pt idx="755">
                  <c:v>510.40312499999936</c:v>
                </c:pt>
                <c:pt idx="756">
                  <c:v>510.35633324999918</c:v>
                </c:pt>
                <c:pt idx="757">
                  <c:v>510.35507374999969</c:v>
                </c:pt>
                <c:pt idx="758">
                  <c:v>510.34196424999999</c:v>
                </c:pt>
                <c:pt idx="759">
                  <c:v>510.32604149999969</c:v>
                </c:pt>
                <c:pt idx="760">
                  <c:v>510.31153849999924</c:v>
                </c:pt>
                <c:pt idx="761">
                  <c:v>510.30683149999999</c:v>
                </c:pt>
                <c:pt idx="762">
                  <c:v>510.29551299999918</c:v>
                </c:pt>
                <c:pt idx="763">
                  <c:v>510.29545449999949</c:v>
                </c:pt>
                <c:pt idx="764">
                  <c:v>510.2395832499995</c:v>
                </c:pt>
                <c:pt idx="765">
                  <c:v>510.23916649999944</c:v>
                </c:pt>
                <c:pt idx="766">
                  <c:v>510.22272724999925</c:v>
                </c:pt>
                <c:pt idx="767">
                  <c:v>510.20729174999963</c:v>
                </c:pt>
                <c:pt idx="768">
                  <c:v>510.19137924999916</c:v>
                </c:pt>
                <c:pt idx="769">
                  <c:v>510.19075349999969</c:v>
                </c:pt>
                <c:pt idx="770">
                  <c:v>510.16093749999993</c:v>
                </c:pt>
                <c:pt idx="771">
                  <c:v>510.12933699999962</c:v>
                </c:pt>
                <c:pt idx="772">
                  <c:v>510.10865824999951</c:v>
                </c:pt>
                <c:pt idx="773">
                  <c:v>510.10164800000001</c:v>
                </c:pt>
                <c:pt idx="774">
                  <c:v>510.09965249999999</c:v>
                </c:pt>
                <c:pt idx="775">
                  <c:v>510.06203724999949</c:v>
                </c:pt>
                <c:pt idx="776">
                  <c:v>510.04821450000003</c:v>
                </c:pt>
                <c:pt idx="777">
                  <c:v>510.01624999999956</c:v>
                </c:pt>
                <c:pt idx="778">
                  <c:v>509.99293099999937</c:v>
                </c:pt>
                <c:pt idx="779">
                  <c:v>509.98032524999917</c:v>
                </c:pt>
                <c:pt idx="780">
                  <c:v>509.94550149999969</c:v>
                </c:pt>
                <c:pt idx="781">
                  <c:v>509.89833324999898</c:v>
                </c:pt>
                <c:pt idx="782">
                  <c:v>509.88173699999948</c:v>
                </c:pt>
                <c:pt idx="783">
                  <c:v>509.86724125000001</c:v>
                </c:pt>
                <c:pt idx="784">
                  <c:v>509.86112624999924</c:v>
                </c:pt>
                <c:pt idx="785">
                  <c:v>509.84754924999999</c:v>
                </c:pt>
                <c:pt idx="786">
                  <c:v>509.77415224999936</c:v>
                </c:pt>
                <c:pt idx="787">
                  <c:v>509.77106474999937</c:v>
                </c:pt>
                <c:pt idx="788">
                  <c:v>509.7527777499995</c:v>
                </c:pt>
                <c:pt idx="789">
                  <c:v>509.72055524999905</c:v>
                </c:pt>
                <c:pt idx="790">
                  <c:v>509.7</c:v>
                </c:pt>
                <c:pt idx="791">
                  <c:v>509.62469499999997</c:v>
                </c:pt>
                <c:pt idx="792">
                  <c:v>509.62393624999947</c:v>
                </c:pt>
                <c:pt idx="793">
                  <c:v>509.61041674999956</c:v>
                </c:pt>
                <c:pt idx="794">
                  <c:v>509.60217400000005</c:v>
                </c:pt>
                <c:pt idx="795">
                  <c:v>509.60067549999991</c:v>
                </c:pt>
                <c:pt idx="796">
                  <c:v>509.53879324999923</c:v>
                </c:pt>
                <c:pt idx="797">
                  <c:v>509.51816924999918</c:v>
                </c:pt>
                <c:pt idx="798">
                  <c:v>509.50795449999993</c:v>
                </c:pt>
                <c:pt idx="799">
                  <c:v>509.48392874999911</c:v>
                </c:pt>
                <c:pt idx="800">
                  <c:v>509.47451899999936</c:v>
                </c:pt>
                <c:pt idx="801">
                  <c:v>509.44673899999918</c:v>
                </c:pt>
                <c:pt idx="802">
                  <c:v>509.38624999999956</c:v>
                </c:pt>
                <c:pt idx="803">
                  <c:v>509.3567007499995</c:v>
                </c:pt>
                <c:pt idx="804">
                  <c:v>509.30232574999957</c:v>
                </c:pt>
                <c:pt idx="805">
                  <c:v>509.24015149999963</c:v>
                </c:pt>
                <c:pt idx="806">
                  <c:v>509.22749999999957</c:v>
                </c:pt>
                <c:pt idx="807">
                  <c:v>509.1995312499995</c:v>
                </c:pt>
                <c:pt idx="808">
                  <c:v>509.18014699999969</c:v>
                </c:pt>
                <c:pt idx="809">
                  <c:v>509.1270992499995</c:v>
                </c:pt>
                <c:pt idx="810">
                  <c:v>509.12428574999996</c:v>
                </c:pt>
                <c:pt idx="811">
                  <c:v>509.12333349999949</c:v>
                </c:pt>
                <c:pt idx="812">
                  <c:v>509.09615399999916</c:v>
                </c:pt>
                <c:pt idx="813">
                  <c:v>509.08043474999937</c:v>
                </c:pt>
                <c:pt idx="814">
                  <c:v>509.06363649999969</c:v>
                </c:pt>
                <c:pt idx="815">
                  <c:v>509.01944475000005</c:v>
                </c:pt>
                <c:pt idx="816">
                  <c:v>508.98079999999936</c:v>
                </c:pt>
                <c:pt idx="817">
                  <c:v>508.97635149999905</c:v>
                </c:pt>
                <c:pt idx="818">
                  <c:v>508.96078075000003</c:v>
                </c:pt>
                <c:pt idx="819">
                  <c:v>508.92608699999937</c:v>
                </c:pt>
                <c:pt idx="820">
                  <c:v>508.92023799999924</c:v>
                </c:pt>
                <c:pt idx="821">
                  <c:v>508.88930299999993</c:v>
                </c:pt>
                <c:pt idx="822">
                  <c:v>508.88835224999923</c:v>
                </c:pt>
                <c:pt idx="823">
                  <c:v>508.88275199999993</c:v>
                </c:pt>
                <c:pt idx="824">
                  <c:v>508.81764725000005</c:v>
                </c:pt>
                <c:pt idx="825">
                  <c:v>508.79776124999944</c:v>
                </c:pt>
                <c:pt idx="826">
                  <c:v>508.74742649999996</c:v>
                </c:pt>
                <c:pt idx="827">
                  <c:v>508.73874999999919</c:v>
                </c:pt>
                <c:pt idx="828">
                  <c:v>508.73318574999905</c:v>
                </c:pt>
                <c:pt idx="829">
                  <c:v>508.7321297499991</c:v>
                </c:pt>
                <c:pt idx="830">
                  <c:v>508.70793499999945</c:v>
                </c:pt>
                <c:pt idx="831">
                  <c:v>508.70675674999904</c:v>
                </c:pt>
                <c:pt idx="832">
                  <c:v>508.67079475000003</c:v>
                </c:pt>
                <c:pt idx="833">
                  <c:v>508.66127074999969</c:v>
                </c:pt>
                <c:pt idx="834">
                  <c:v>508.65462325000038</c:v>
                </c:pt>
                <c:pt idx="835">
                  <c:v>508.65429700000038</c:v>
                </c:pt>
                <c:pt idx="836">
                  <c:v>508.58004199999999</c:v>
                </c:pt>
                <c:pt idx="837">
                  <c:v>508.55963824999969</c:v>
                </c:pt>
                <c:pt idx="838">
                  <c:v>508.55526299999997</c:v>
                </c:pt>
                <c:pt idx="839">
                  <c:v>508.53703674999917</c:v>
                </c:pt>
                <c:pt idx="840">
                  <c:v>508.51697524999918</c:v>
                </c:pt>
                <c:pt idx="841">
                  <c:v>508.50978250000031</c:v>
                </c:pt>
                <c:pt idx="842">
                  <c:v>508.45657899999924</c:v>
                </c:pt>
                <c:pt idx="843">
                  <c:v>508.40357149999943</c:v>
                </c:pt>
                <c:pt idx="844">
                  <c:v>508.38749999999999</c:v>
                </c:pt>
                <c:pt idx="845">
                  <c:v>508.38575949999949</c:v>
                </c:pt>
                <c:pt idx="846">
                  <c:v>508.37627549999956</c:v>
                </c:pt>
                <c:pt idx="847">
                  <c:v>508.36962350000044</c:v>
                </c:pt>
                <c:pt idx="848">
                  <c:v>508.36598325</c:v>
                </c:pt>
                <c:pt idx="849">
                  <c:v>508.36538475000003</c:v>
                </c:pt>
                <c:pt idx="850">
                  <c:v>508.34919350000007</c:v>
                </c:pt>
                <c:pt idx="851">
                  <c:v>508.34412750000001</c:v>
                </c:pt>
                <c:pt idx="852">
                  <c:v>508.245</c:v>
                </c:pt>
                <c:pt idx="853">
                  <c:v>508.19221324999944</c:v>
                </c:pt>
                <c:pt idx="854">
                  <c:v>508.18676499999964</c:v>
                </c:pt>
                <c:pt idx="855">
                  <c:v>508.17976175000001</c:v>
                </c:pt>
                <c:pt idx="856">
                  <c:v>508.17598674999999</c:v>
                </c:pt>
                <c:pt idx="857">
                  <c:v>508.13642849999951</c:v>
                </c:pt>
                <c:pt idx="858">
                  <c:v>508.13522724999956</c:v>
                </c:pt>
                <c:pt idx="859">
                  <c:v>508.09583324999949</c:v>
                </c:pt>
                <c:pt idx="860">
                  <c:v>508.09374999999949</c:v>
                </c:pt>
                <c:pt idx="861">
                  <c:v>508.05852250000004</c:v>
                </c:pt>
                <c:pt idx="862">
                  <c:v>508.02857124999917</c:v>
                </c:pt>
                <c:pt idx="863">
                  <c:v>508.0121620000001</c:v>
                </c:pt>
                <c:pt idx="864">
                  <c:v>508.00362200000001</c:v>
                </c:pt>
                <c:pt idx="865">
                  <c:v>507.99691024999902</c:v>
                </c:pt>
                <c:pt idx="866">
                  <c:v>507.97619049999923</c:v>
                </c:pt>
                <c:pt idx="867">
                  <c:v>507.97434199999969</c:v>
                </c:pt>
                <c:pt idx="868">
                  <c:v>507.96634624999911</c:v>
                </c:pt>
                <c:pt idx="869">
                  <c:v>507.94270824999944</c:v>
                </c:pt>
                <c:pt idx="870">
                  <c:v>507.89115849999905</c:v>
                </c:pt>
                <c:pt idx="871">
                  <c:v>507.87820524999944</c:v>
                </c:pt>
                <c:pt idx="872">
                  <c:v>507.87806124999969</c:v>
                </c:pt>
                <c:pt idx="873">
                  <c:v>507.8775</c:v>
                </c:pt>
                <c:pt idx="874">
                  <c:v>507.87692300000003</c:v>
                </c:pt>
                <c:pt idx="875">
                  <c:v>507.86249974999993</c:v>
                </c:pt>
                <c:pt idx="876">
                  <c:v>507.85</c:v>
                </c:pt>
                <c:pt idx="877">
                  <c:v>507.84523824999957</c:v>
                </c:pt>
                <c:pt idx="878">
                  <c:v>507.8358332499995</c:v>
                </c:pt>
                <c:pt idx="879">
                  <c:v>507.83289450000001</c:v>
                </c:pt>
                <c:pt idx="880">
                  <c:v>507.82812499999949</c:v>
                </c:pt>
                <c:pt idx="881">
                  <c:v>507.79714274999918</c:v>
                </c:pt>
                <c:pt idx="882">
                  <c:v>507.79237299999943</c:v>
                </c:pt>
                <c:pt idx="883">
                  <c:v>507.75397749999956</c:v>
                </c:pt>
                <c:pt idx="884">
                  <c:v>507.75340924999949</c:v>
                </c:pt>
                <c:pt idx="885">
                  <c:v>507.72484374999999</c:v>
                </c:pt>
                <c:pt idx="886">
                  <c:v>507.71335624999904</c:v>
                </c:pt>
                <c:pt idx="887">
                  <c:v>507.66368224999997</c:v>
                </c:pt>
                <c:pt idx="888">
                  <c:v>507.66266224999998</c:v>
                </c:pt>
                <c:pt idx="889">
                  <c:v>507.65253625000003</c:v>
                </c:pt>
                <c:pt idx="890">
                  <c:v>507.625</c:v>
                </c:pt>
                <c:pt idx="891">
                  <c:v>507.61381974999949</c:v>
                </c:pt>
                <c:pt idx="892">
                  <c:v>507.58352799999949</c:v>
                </c:pt>
                <c:pt idx="893">
                  <c:v>507.57018074999957</c:v>
                </c:pt>
                <c:pt idx="894">
                  <c:v>507.56767450000007</c:v>
                </c:pt>
                <c:pt idx="895">
                  <c:v>507.53901274999936</c:v>
                </c:pt>
                <c:pt idx="896">
                  <c:v>507.53670899999923</c:v>
                </c:pt>
                <c:pt idx="897">
                  <c:v>507.50673624999911</c:v>
                </c:pt>
                <c:pt idx="898">
                  <c:v>507.50075200000003</c:v>
                </c:pt>
                <c:pt idx="899">
                  <c:v>507.49821449999916</c:v>
                </c:pt>
                <c:pt idx="900">
                  <c:v>507.49820149999937</c:v>
                </c:pt>
                <c:pt idx="901">
                  <c:v>507.48055549999924</c:v>
                </c:pt>
                <c:pt idx="902">
                  <c:v>507.47258074999957</c:v>
                </c:pt>
                <c:pt idx="903">
                  <c:v>507.46374999999955</c:v>
                </c:pt>
                <c:pt idx="904">
                  <c:v>507.39924250000001</c:v>
                </c:pt>
                <c:pt idx="905">
                  <c:v>507.39705899999956</c:v>
                </c:pt>
                <c:pt idx="906">
                  <c:v>507.3900794999995</c:v>
                </c:pt>
                <c:pt idx="907">
                  <c:v>507.37045449999999</c:v>
                </c:pt>
                <c:pt idx="908">
                  <c:v>507.34268275000045</c:v>
                </c:pt>
                <c:pt idx="909">
                  <c:v>507.26533349999943</c:v>
                </c:pt>
                <c:pt idx="910">
                  <c:v>507.24070500000005</c:v>
                </c:pt>
                <c:pt idx="911">
                  <c:v>507.22840924999917</c:v>
                </c:pt>
                <c:pt idx="912">
                  <c:v>507.09601874999885</c:v>
                </c:pt>
                <c:pt idx="913">
                  <c:v>507.07333349999948</c:v>
                </c:pt>
                <c:pt idx="914">
                  <c:v>507.04623274999955</c:v>
                </c:pt>
                <c:pt idx="915">
                  <c:v>507.00694424999949</c:v>
                </c:pt>
                <c:pt idx="916">
                  <c:v>506.99246974999937</c:v>
                </c:pt>
                <c:pt idx="917">
                  <c:v>506.97098774999949</c:v>
                </c:pt>
                <c:pt idx="918">
                  <c:v>506.94516474999949</c:v>
                </c:pt>
                <c:pt idx="919">
                  <c:v>506.92069874999936</c:v>
                </c:pt>
                <c:pt idx="920">
                  <c:v>506.89469700000001</c:v>
                </c:pt>
                <c:pt idx="921">
                  <c:v>506.89418599999999</c:v>
                </c:pt>
                <c:pt idx="922">
                  <c:v>506.87857124999925</c:v>
                </c:pt>
                <c:pt idx="923">
                  <c:v>506.87229750000006</c:v>
                </c:pt>
                <c:pt idx="924">
                  <c:v>506.84166650000031</c:v>
                </c:pt>
                <c:pt idx="925">
                  <c:v>506.73779049999956</c:v>
                </c:pt>
                <c:pt idx="926">
                  <c:v>506.66102950000004</c:v>
                </c:pt>
                <c:pt idx="927">
                  <c:v>506.65823850000004</c:v>
                </c:pt>
                <c:pt idx="928">
                  <c:v>506.65249999999997</c:v>
                </c:pt>
                <c:pt idx="929">
                  <c:v>506.64970250000044</c:v>
                </c:pt>
                <c:pt idx="930">
                  <c:v>506.63055574999947</c:v>
                </c:pt>
                <c:pt idx="931">
                  <c:v>506.59285699999964</c:v>
                </c:pt>
                <c:pt idx="932">
                  <c:v>506.58228149999997</c:v>
                </c:pt>
                <c:pt idx="933">
                  <c:v>506.56500000000005</c:v>
                </c:pt>
                <c:pt idx="934">
                  <c:v>506.55878724999963</c:v>
                </c:pt>
                <c:pt idx="935">
                  <c:v>506.51957549999969</c:v>
                </c:pt>
                <c:pt idx="936">
                  <c:v>506.50109874999919</c:v>
                </c:pt>
                <c:pt idx="937">
                  <c:v>506.48454200000003</c:v>
                </c:pt>
                <c:pt idx="938">
                  <c:v>506.47956974999937</c:v>
                </c:pt>
                <c:pt idx="939">
                  <c:v>506.414423</c:v>
                </c:pt>
                <c:pt idx="940">
                  <c:v>506.38749999999999</c:v>
                </c:pt>
                <c:pt idx="941">
                  <c:v>506.36022699999995</c:v>
                </c:pt>
                <c:pt idx="942">
                  <c:v>506.35994649999998</c:v>
                </c:pt>
                <c:pt idx="943">
                  <c:v>506.3271979999995</c:v>
                </c:pt>
                <c:pt idx="944">
                  <c:v>506.32620474999948</c:v>
                </c:pt>
                <c:pt idx="945">
                  <c:v>506.32106150000004</c:v>
                </c:pt>
                <c:pt idx="946">
                  <c:v>506.29191174999892</c:v>
                </c:pt>
                <c:pt idx="947">
                  <c:v>506.26116074999948</c:v>
                </c:pt>
                <c:pt idx="948">
                  <c:v>506.23243274999936</c:v>
                </c:pt>
                <c:pt idx="949">
                  <c:v>506.22254874999936</c:v>
                </c:pt>
                <c:pt idx="950">
                  <c:v>506.19848500000001</c:v>
                </c:pt>
                <c:pt idx="951">
                  <c:v>506.19499999999999</c:v>
                </c:pt>
                <c:pt idx="952">
                  <c:v>506.18373474999936</c:v>
                </c:pt>
                <c:pt idx="953">
                  <c:v>506.14076600000038</c:v>
                </c:pt>
                <c:pt idx="954">
                  <c:v>506.06354150000004</c:v>
                </c:pt>
                <c:pt idx="955">
                  <c:v>506.05437500000005</c:v>
                </c:pt>
                <c:pt idx="956">
                  <c:v>506.04663424999944</c:v>
                </c:pt>
                <c:pt idx="957">
                  <c:v>506.02822574999936</c:v>
                </c:pt>
                <c:pt idx="958">
                  <c:v>506.02662350000003</c:v>
                </c:pt>
                <c:pt idx="959">
                  <c:v>506.02580649999999</c:v>
                </c:pt>
                <c:pt idx="960">
                  <c:v>506.01911774999911</c:v>
                </c:pt>
                <c:pt idx="961">
                  <c:v>506.01785724999957</c:v>
                </c:pt>
                <c:pt idx="962">
                  <c:v>506.00470274999969</c:v>
                </c:pt>
                <c:pt idx="963">
                  <c:v>505.97624999999925</c:v>
                </c:pt>
                <c:pt idx="964">
                  <c:v>505.97366074999962</c:v>
                </c:pt>
                <c:pt idx="965">
                  <c:v>505.95135124999911</c:v>
                </c:pt>
                <c:pt idx="966">
                  <c:v>505.91709399999957</c:v>
                </c:pt>
                <c:pt idx="967">
                  <c:v>505.89011224999911</c:v>
                </c:pt>
                <c:pt idx="968">
                  <c:v>505.88737374999937</c:v>
                </c:pt>
                <c:pt idx="969">
                  <c:v>505.86234200000007</c:v>
                </c:pt>
                <c:pt idx="970">
                  <c:v>505.83178574999937</c:v>
                </c:pt>
                <c:pt idx="971">
                  <c:v>505.8317459999995</c:v>
                </c:pt>
                <c:pt idx="972">
                  <c:v>505.82752099999999</c:v>
                </c:pt>
                <c:pt idx="973">
                  <c:v>505.82499999999999</c:v>
                </c:pt>
                <c:pt idx="974">
                  <c:v>505.80551949999949</c:v>
                </c:pt>
                <c:pt idx="975">
                  <c:v>505.80261774999963</c:v>
                </c:pt>
                <c:pt idx="976">
                  <c:v>505.8</c:v>
                </c:pt>
                <c:pt idx="977">
                  <c:v>505.76653849999917</c:v>
                </c:pt>
                <c:pt idx="978">
                  <c:v>505.75674149999969</c:v>
                </c:pt>
                <c:pt idx="979">
                  <c:v>505.75670724999918</c:v>
                </c:pt>
                <c:pt idx="980">
                  <c:v>505.72840899999949</c:v>
                </c:pt>
                <c:pt idx="981">
                  <c:v>505.71293849999944</c:v>
                </c:pt>
                <c:pt idx="982">
                  <c:v>505.69519224999937</c:v>
                </c:pt>
                <c:pt idx="983">
                  <c:v>505.66166650000002</c:v>
                </c:pt>
                <c:pt idx="984">
                  <c:v>505.65097674999993</c:v>
                </c:pt>
                <c:pt idx="985">
                  <c:v>505.59478024999999</c:v>
                </c:pt>
                <c:pt idx="986">
                  <c:v>505.59090924999919</c:v>
                </c:pt>
                <c:pt idx="987">
                  <c:v>505.57499999999999</c:v>
                </c:pt>
                <c:pt idx="988">
                  <c:v>505.56540150000001</c:v>
                </c:pt>
                <c:pt idx="989">
                  <c:v>505.56250000000006</c:v>
                </c:pt>
                <c:pt idx="990">
                  <c:v>505.51283774999951</c:v>
                </c:pt>
                <c:pt idx="991">
                  <c:v>505.48601699999892</c:v>
                </c:pt>
                <c:pt idx="992">
                  <c:v>505.46678574999947</c:v>
                </c:pt>
                <c:pt idx="993">
                  <c:v>505.45443025000003</c:v>
                </c:pt>
                <c:pt idx="994">
                  <c:v>505.43044549999956</c:v>
                </c:pt>
                <c:pt idx="995">
                  <c:v>505.41084924999956</c:v>
                </c:pt>
                <c:pt idx="996">
                  <c:v>505.40795449999951</c:v>
                </c:pt>
                <c:pt idx="997">
                  <c:v>505.37873574999924</c:v>
                </c:pt>
                <c:pt idx="998">
                  <c:v>505.37580649999995</c:v>
                </c:pt>
                <c:pt idx="999">
                  <c:v>505.37527050000006</c:v>
                </c:pt>
                <c:pt idx="1000">
                  <c:v>505.33161774999905</c:v>
                </c:pt>
                <c:pt idx="1001">
                  <c:v>505.32581974999948</c:v>
                </c:pt>
                <c:pt idx="1002">
                  <c:v>505.32238074999964</c:v>
                </c:pt>
                <c:pt idx="1003">
                  <c:v>505.31798249999997</c:v>
                </c:pt>
                <c:pt idx="1004">
                  <c:v>505.315</c:v>
                </c:pt>
                <c:pt idx="1005">
                  <c:v>505.31424025000001</c:v>
                </c:pt>
                <c:pt idx="1006">
                  <c:v>505.30241949999993</c:v>
                </c:pt>
                <c:pt idx="1007">
                  <c:v>505.28943274999955</c:v>
                </c:pt>
                <c:pt idx="1008">
                  <c:v>505.24628375000003</c:v>
                </c:pt>
                <c:pt idx="1009">
                  <c:v>505.23289474999956</c:v>
                </c:pt>
                <c:pt idx="1010">
                  <c:v>505.22583349999951</c:v>
                </c:pt>
                <c:pt idx="1011">
                  <c:v>505.2149532499995</c:v>
                </c:pt>
                <c:pt idx="1012">
                  <c:v>505.19817074999924</c:v>
                </c:pt>
                <c:pt idx="1013">
                  <c:v>505.19791649999956</c:v>
                </c:pt>
                <c:pt idx="1014">
                  <c:v>505.1787497499995</c:v>
                </c:pt>
                <c:pt idx="1015">
                  <c:v>505.13185500000003</c:v>
                </c:pt>
                <c:pt idx="1016">
                  <c:v>505.12321424999936</c:v>
                </c:pt>
                <c:pt idx="1017">
                  <c:v>505.11691199999956</c:v>
                </c:pt>
                <c:pt idx="1018">
                  <c:v>505.10084750000038</c:v>
                </c:pt>
                <c:pt idx="1019">
                  <c:v>505.09393199999937</c:v>
                </c:pt>
                <c:pt idx="1020">
                  <c:v>505.06436774999969</c:v>
                </c:pt>
                <c:pt idx="1021">
                  <c:v>505.05384624999999</c:v>
                </c:pt>
                <c:pt idx="1022">
                  <c:v>505.03891274999899</c:v>
                </c:pt>
                <c:pt idx="1023">
                  <c:v>505.03003374999923</c:v>
                </c:pt>
                <c:pt idx="1024">
                  <c:v>505.01438350000001</c:v>
                </c:pt>
                <c:pt idx="1025">
                  <c:v>505.00136349999963</c:v>
                </c:pt>
                <c:pt idx="1026">
                  <c:v>504.98279574999918</c:v>
                </c:pt>
                <c:pt idx="1027">
                  <c:v>504.92828949999949</c:v>
                </c:pt>
                <c:pt idx="1028">
                  <c:v>504.92514899999924</c:v>
                </c:pt>
                <c:pt idx="1029">
                  <c:v>504.88249999999994</c:v>
                </c:pt>
                <c:pt idx="1030">
                  <c:v>504.88205149999999</c:v>
                </c:pt>
                <c:pt idx="1031">
                  <c:v>504.87615374999905</c:v>
                </c:pt>
                <c:pt idx="1032">
                  <c:v>504.85089275000001</c:v>
                </c:pt>
                <c:pt idx="1033">
                  <c:v>504.82443174999969</c:v>
                </c:pt>
                <c:pt idx="1034">
                  <c:v>504.82083349999999</c:v>
                </c:pt>
                <c:pt idx="1035">
                  <c:v>504.71818174999936</c:v>
                </c:pt>
                <c:pt idx="1036">
                  <c:v>504.71136374999918</c:v>
                </c:pt>
                <c:pt idx="1037">
                  <c:v>504.70641299999943</c:v>
                </c:pt>
                <c:pt idx="1038">
                  <c:v>504.65117199999969</c:v>
                </c:pt>
                <c:pt idx="1039">
                  <c:v>504.64919350000002</c:v>
                </c:pt>
                <c:pt idx="1040">
                  <c:v>504.62071424999937</c:v>
                </c:pt>
                <c:pt idx="1041">
                  <c:v>504.61005450000005</c:v>
                </c:pt>
                <c:pt idx="1042">
                  <c:v>504.60465125000007</c:v>
                </c:pt>
                <c:pt idx="1043">
                  <c:v>504.58804324999943</c:v>
                </c:pt>
                <c:pt idx="1044">
                  <c:v>504.54659099999969</c:v>
                </c:pt>
                <c:pt idx="1045">
                  <c:v>504.53018524999925</c:v>
                </c:pt>
                <c:pt idx="1046">
                  <c:v>504.49438774999936</c:v>
                </c:pt>
                <c:pt idx="1047">
                  <c:v>504.46818174999936</c:v>
                </c:pt>
                <c:pt idx="1048">
                  <c:v>504.444231</c:v>
                </c:pt>
                <c:pt idx="1049">
                  <c:v>504.43831174999883</c:v>
                </c:pt>
                <c:pt idx="1050">
                  <c:v>504.43669349999948</c:v>
                </c:pt>
                <c:pt idx="1051">
                  <c:v>504.42798524999949</c:v>
                </c:pt>
                <c:pt idx="1052">
                  <c:v>504.39056600000004</c:v>
                </c:pt>
                <c:pt idx="1053">
                  <c:v>504.38823524999924</c:v>
                </c:pt>
                <c:pt idx="1054">
                  <c:v>504.37774000000002</c:v>
                </c:pt>
                <c:pt idx="1055">
                  <c:v>504.37722250000002</c:v>
                </c:pt>
                <c:pt idx="1056">
                  <c:v>504.37419349999999</c:v>
                </c:pt>
                <c:pt idx="1057">
                  <c:v>504.34318174999999</c:v>
                </c:pt>
                <c:pt idx="1058">
                  <c:v>504.33313949999911</c:v>
                </c:pt>
                <c:pt idx="1059">
                  <c:v>504.33138299999951</c:v>
                </c:pt>
                <c:pt idx="1060">
                  <c:v>504.32142849999963</c:v>
                </c:pt>
                <c:pt idx="1061">
                  <c:v>504.2932689999995</c:v>
                </c:pt>
                <c:pt idx="1062">
                  <c:v>504.24489799999998</c:v>
                </c:pt>
                <c:pt idx="1063">
                  <c:v>504.24166650000006</c:v>
                </c:pt>
                <c:pt idx="1064">
                  <c:v>504.23617224999884</c:v>
                </c:pt>
                <c:pt idx="1065">
                  <c:v>504.19190349999963</c:v>
                </c:pt>
                <c:pt idx="1066">
                  <c:v>504.17976199999998</c:v>
                </c:pt>
                <c:pt idx="1067">
                  <c:v>504.13766225000001</c:v>
                </c:pt>
                <c:pt idx="1068">
                  <c:v>504.11935500000004</c:v>
                </c:pt>
                <c:pt idx="1069">
                  <c:v>504.11249999999995</c:v>
                </c:pt>
                <c:pt idx="1070">
                  <c:v>504.10616474999949</c:v>
                </c:pt>
                <c:pt idx="1071">
                  <c:v>504.10574300000002</c:v>
                </c:pt>
                <c:pt idx="1072">
                  <c:v>504.09290550000003</c:v>
                </c:pt>
                <c:pt idx="1073">
                  <c:v>504.08430224999944</c:v>
                </c:pt>
                <c:pt idx="1074">
                  <c:v>504.08048224999999</c:v>
                </c:pt>
                <c:pt idx="1075">
                  <c:v>504.07083349999999</c:v>
                </c:pt>
                <c:pt idx="1076">
                  <c:v>504.02910949999949</c:v>
                </c:pt>
                <c:pt idx="1077">
                  <c:v>504.01637924999898</c:v>
                </c:pt>
                <c:pt idx="1078">
                  <c:v>503.97397949999936</c:v>
                </c:pt>
                <c:pt idx="1079">
                  <c:v>503.93838799999924</c:v>
                </c:pt>
                <c:pt idx="1080">
                  <c:v>503.93070474999911</c:v>
                </c:pt>
                <c:pt idx="1081">
                  <c:v>503.92357149999924</c:v>
                </c:pt>
                <c:pt idx="1082">
                  <c:v>503.91499999999951</c:v>
                </c:pt>
                <c:pt idx="1083">
                  <c:v>503.81301374999924</c:v>
                </c:pt>
                <c:pt idx="1084">
                  <c:v>503.80806424999969</c:v>
                </c:pt>
                <c:pt idx="1085">
                  <c:v>503.80258600000002</c:v>
                </c:pt>
                <c:pt idx="1086">
                  <c:v>503.79730049999949</c:v>
                </c:pt>
                <c:pt idx="1087">
                  <c:v>503.78698374999937</c:v>
                </c:pt>
                <c:pt idx="1088">
                  <c:v>503.7856482499995</c:v>
                </c:pt>
                <c:pt idx="1089">
                  <c:v>503.77177424999917</c:v>
                </c:pt>
                <c:pt idx="1090">
                  <c:v>503.7503845</c:v>
                </c:pt>
                <c:pt idx="1091">
                  <c:v>503.73913049999948</c:v>
                </c:pt>
                <c:pt idx="1092">
                  <c:v>503.72656249999955</c:v>
                </c:pt>
                <c:pt idx="1093">
                  <c:v>503.71073524999923</c:v>
                </c:pt>
                <c:pt idx="1094">
                  <c:v>503.69024375000004</c:v>
                </c:pt>
                <c:pt idx="1095">
                  <c:v>503.6732557499995</c:v>
                </c:pt>
                <c:pt idx="1096">
                  <c:v>503.66785699999997</c:v>
                </c:pt>
                <c:pt idx="1097">
                  <c:v>503.65000025000001</c:v>
                </c:pt>
                <c:pt idx="1098">
                  <c:v>503.60167724999963</c:v>
                </c:pt>
                <c:pt idx="1099">
                  <c:v>503.5913042499991</c:v>
                </c:pt>
                <c:pt idx="1100">
                  <c:v>503.58392849999956</c:v>
                </c:pt>
                <c:pt idx="1101">
                  <c:v>503.58169624999937</c:v>
                </c:pt>
                <c:pt idx="1102">
                  <c:v>503.58095224999937</c:v>
                </c:pt>
                <c:pt idx="1103">
                  <c:v>503.55588224999997</c:v>
                </c:pt>
                <c:pt idx="1104">
                  <c:v>503.55067574999993</c:v>
                </c:pt>
                <c:pt idx="1105">
                  <c:v>503.54999999999995</c:v>
                </c:pt>
                <c:pt idx="1106">
                  <c:v>503.49013174999902</c:v>
                </c:pt>
                <c:pt idx="1107">
                  <c:v>503.48617024999902</c:v>
                </c:pt>
                <c:pt idx="1108">
                  <c:v>503.47275624999918</c:v>
                </c:pt>
                <c:pt idx="1109">
                  <c:v>503.44107149999951</c:v>
                </c:pt>
                <c:pt idx="1110">
                  <c:v>503.39738174999957</c:v>
                </c:pt>
                <c:pt idx="1111">
                  <c:v>503.38355699999937</c:v>
                </c:pt>
                <c:pt idx="1112">
                  <c:v>503.37635124999917</c:v>
                </c:pt>
                <c:pt idx="1113">
                  <c:v>503.37056949999999</c:v>
                </c:pt>
                <c:pt idx="1114">
                  <c:v>503.36756300000002</c:v>
                </c:pt>
                <c:pt idx="1115">
                  <c:v>503.35532449999994</c:v>
                </c:pt>
                <c:pt idx="1116">
                  <c:v>503.34437500000001</c:v>
                </c:pt>
                <c:pt idx="1117">
                  <c:v>503.33897074999948</c:v>
                </c:pt>
                <c:pt idx="1118">
                  <c:v>503.33617024999899</c:v>
                </c:pt>
                <c:pt idx="1119">
                  <c:v>503.30481649999996</c:v>
                </c:pt>
                <c:pt idx="1120">
                  <c:v>503.27499974999949</c:v>
                </c:pt>
                <c:pt idx="1121">
                  <c:v>503.27483574999957</c:v>
                </c:pt>
                <c:pt idx="1122">
                  <c:v>503.27240274999969</c:v>
                </c:pt>
                <c:pt idx="1123">
                  <c:v>503.2687499999995</c:v>
                </c:pt>
                <c:pt idx="1124">
                  <c:v>503.26593749999944</c:v>
                </c:pt>
                <c:pt idx="1125">
                  <c:v>503.25426825</c:v>
                </c:pt>
                <c:pt idx="1126">
                  <c:v>503.25250000000005</c:v>
                </c:pt>
                <c:pt idx="1127">
                  <c:v>503.2112244999995</c:v>
                </c:pt>
                <c:pt idx="1128">
                  <c:v>503.19583324999957</c:v>
                </c:pt>
                <c:pt idx="1129">
                  <c:v>503.19173724999911</c:v>
                </c:pt>
                <c:pt idx="1130">
                  <c:v>503.17415250000005</c:v>
                </c:pt>
                <c:pt idx="1131">
                  <c:v>503.15408175000044</c:v>
                </c:pt>
                <c:pt idx="1132">
                  <c:v>503.15338975000003</c:v>
                </c:pt>
                <c:pt idx="1133">
                  <c:v>503.14935924999969</c:v>
                </c:pt>
                <c:pt idx="1134">
                  <c:v>503.1088610000005</c:v>
                </c:pt>
                <c:pt idx="1135">
                  <c:v>503.10735274999956</c:v>
                </c:pt>
                <c:pt idx="1136">
                  <c:v>503.06874999999957</c:v>
                </c:pt>
                <c:pt idx="1137">
                  <c:v>503.05799999999999</c:v>
                </c:pt>
                <c:pt idx="1138">
                  <c:v>503.05072100000001</c:v>
                </c:pt>
                <c:pt idx="1139">
                  <c:v>503.04568975000007</c:v>
                </c:pt>
                <c:pt idx="1140">
                  <c:v>503.03474049999994</c:v>
                </c:pt>
                <c:pt idx="1141">
                  <c:v>503.02910149999963</c:v>
                </c:pt>
                <c:pt idx="1142">
                  <c:v>503.01085524999957</c:v>
                </c:pt>
                <c:pt idx="1143">
                  <c:v>502.96329774999919</c:v>
                </c:pt>
                <c:pt idx="1144">
                  <c:v>502.9425675</c:v>
                </c:pt>
                <c:pt idx="1145">
                  <c:v>502.91128324999943</c:v>
                </c:pt>
                <c:pt idx="1146">
                  <c:v>502.88094524999963</c:v>
                </c:pt>
                <c:pt idx="1147">
                  <c:v>502.86626949999999</c:v>
                </c:pt>
                <c:pt idx="1148">
                  <c:v>502.86098924999999</c:v>
                </c:pt>
                <c:pt idx="1149">
                  <c:v>502.85127399999993</c:v>
                </c:pt>
                <c:pt idx="1150">
                  <c:v>502.848276</c:v>
                </c:pt>
                <c:pt idx="1151">
                  <c:v>502.81990724999969</c:v>
                </c:pt>
                <c:pt idx="1152">
                  <c:v>502.8</c:v>
                </c:pt>
                <c:pt idx="1153">
                  <c:v>502.77631599999899</c:v>
                </c:pt>
                <c:pt idx="1154">
                  <c:v>502.7473507499995</c:v>
                </c:pt>
                <c:pt idx="1155">
                  <c:v>502.73333324999885</c:v>
                </c:pt>
                <c:pt idx="1156">
                  <c:v>502.6991932499995</c:v>
                </c:pt>
                <c:pt idx="1157">
                  <c:v>502.69859149999957</c:v>
                </c:pt>
                <c:pt idx="1158">
                  <c:v>502.69375024999937</c:v>
                </c:pt>
                <c:pt idx="1159">
                  <c:v>502.67884624999999</c:v>
                </c:pt>
                <c:pt idx="1160">
                  <c:v>502.67631599999936</c:v>
                </c:pt>
                <c:pt idx="1161">
                  <c:v>502.67060450000002</c:v>
                </c:pt>
                <c:pt idx="1162">
                  <c:v>502.65787300000045</c:v>
                </c:pt>
                <c:pt idx="1163">
                  <c:v>502.63549999999969</c:v>
                </c:pt>
                <c:pt idx="1164">
                  <c:v>502.59765624999943</c:v>
                </c:pt>
                <c:pt idx="1165">
                  <c:v>502.59500024999943</c:v>
                </c:pt>
                <c:pt idx="1166">
                  <c:v>502.57935774999936</c:v>
                </c:pt>
                <c:pt idx="1167">
                  <c:v>502.56315774999916</c:v>
                </c:pt>
                <c:pt idx="1168">
                  <c:v>502.56222250000002</c:v>
                </c:pt>
                <c:pt idx="1169">
                  <c:v>502.54017849999963</c:v>
                </c:pt>
                <c:pt idx="1170">
                  <c:v>502.49031599999893</c:v>
                </c:pt>
                <c:pt idx="1171">
                  <c:v>502.48657424999885</c:v>
                </c:pt>
                <c:pt idx="1172">
                  <c:v>502.47839499999924</c:v>
                </c:pt>
                <c:pt idx="1173">
                  <c:v>502.46337199999937</c:v>
                </c:pt>
                <c:pt idx="1174">
                  <c:v>502.44362224999969</c:v>
                </c:pt>
                <c:pt idx="1175">
                  <c:v>502.44071424999936</c:v>
                </c:pt>
                <c:pt idx="1176">
                  <c:v>502.43686424999947</c:v>
                </c:pt>
                <c:pt idx="1177">
                  <c:v>502.40192324999919</c:v>
                </c:pt>
                <c:pt idx="1178">
                  <c:v>502.4</c:v>
                </c:pt>
                <c:pt idx="1179">
                  <c:v>502.38229174999969</c:v>
                </c:pt>
                <c:pt idx="1180">
                  <c:v>502.36323524999955</c:v>
                </c:pt>
                <c:pt idx="1181">
                  <c:v>502.34567325</c:v>
                </c:pt>
                <c:pt idx="1182">
                  <c:v>502.32593449999956</c:v>
                </c:pt>
                <c:pt idx="1183">
                  <c:v>502.27436699999993</c:v>
                </c:pt>
                <c:pt idx="1184">
                  <c:v>502.2672762499995</c:v>
                </c:pt>
                <c:pt idx="1185">
                  <c:v>502.25</c:v>
                </c:pt>
                <c:pt idx="1186">
                  <c:v>502.24085350000007</c:v>
                </c:pt>
                <c:pt idx="1187">
                  <c:v>502.22187499999944</c:v>
                </c:pt>
                <c:pt idx="1188">
                  <c:v>502.1875</c:v>
                </c:pt>
                <c:pt idx="1189">
                  <c:v>502.18686424999999</c:v>
                </c:pt>
                <c:pt idx="1190">
                  <c:v>502.17609874999937</c:v>
                </c:pt>
                <c:pt idx="1191">
                  <c:v>502.16604150000001</c:v>
                </c:pt>
                <c:pt idx="1192">
                  <c:v>502.16125</c:v>
                </c:pt>
                <c:pt idx="1193">
                  <c:v>502.15749975</c:v>
                </c:pt>
                <c:pt idx="1194">
                  <c:v>502.14785725000002</c:v>
                </c:pt>
                <c:pt idx="1195">
                  <c:v>502.13970550000005</c:v>
                </c:pt>
                <c:pt idx="1196">
                  <c:v>502.11530599999969</c:v>
                </c:pt>
                <c:pt idx="1197">
                  <c:v>502.11309524999956</c:v>
                </c:pt>
                <c:pt idx="1198">
                  <c:v>502.04374974999956</c:v>
                </c:pt>
                <c:pt idx="1199">
                  <c:v>502.02752799999951</c:v>
                </c:pt>
                <c:pt idx="1200">
                  <c:v>502.02651524999885</c:v>
                </c:pt>
                <c:pt idx="1201">
                  <c:v>502.00346924999963</c:v>
                </c:pt>
                <c:pt idx="1202">
                  <c:v>501.99605274999902</c:v>
                </c:pt>
                <c:pt idx="1203">
                  <c:v>501.98557699999918</c:v>
                </c:pt>
                <c:pt idx="1204">
                  <c:v>501.94897274999926</c:v>
                </c:pt>
                <c:pt idx="1205">
                  <c:v>501.93456924999919</c:v>
                </c:pt>
                <c:pt idx="1206">
                  <c:v>501.92347574999917</c:v>
                </c:pt>
                <c:pt idx="1207">
                  <c:v>501.88965500000006</c:v>
                </c:pt>
                <c:pt idx="1208">
                  <c:v>501.85387324999999</c:v>
                </c:pt>
                <c:pt idx="1209">
                  <c:v>501.84843749999999</c:v>
                </c:pt>
                <c:pt idx="1210">
                  <c:v>501.80159099999969</c:v>
                </c:pt>
                <c:pt idx="1211">
                  <c:v>501.78289475000003</c:v>
                </c:pt>
                <c:pt idx="1212">
                  <c:v>501.78246750000005</c:v>
                </c:pt>
                <c:pt idx="1213">
                  <c:v>501.75332874999918</c:v>
                </c:pt>
                <c:pt idx="1214">
                  <c:v>501.73624999999936</c:v>
                </c:pt>
                <c:pt idx="1215">
                  <c:v>501.68458899999996</c:v>
                </c:pt>
                <c:pt idx="1216">
                  <c:v>501.67499975000004</c:v>
                </c:pt>
                <c:pt idx="1217">
                  <c:v>501.63363649999951</c:v>
                </c:pt>
                <c:pt idx="1218">
                  <c:v>501.61301374999948</c:v>
                </c:pt>
                <c:pt idx="1219">
                  <c:v>501.60694474999963</c:v>
                </c:pt>
                <c:pt idx="1220">
                  <c:v>501.56428550000032</c:v>
                </c:pt>
                <c:pt idx="1221">
                  <c:v>501.56403499999999</c:v>
                </c:pt>
                <c:pt idx="1222">
                  <c:v>501.56105749999944</c:v>
                </c:pt>
                <c:pt idx="1223">
                  <c:v>501.55480749999998</c:v>
                </c:pt>
                <c:pt idx="1224">
                  <c:v>501.53785700000003</c:v>
                </c:pt>
                <c:pt idx="1225">
                  <c:v>501.51470574999951</c:v>
                </c:pt>
                <c:pt idx="1226">
                  <c:v>501.49362749999949</c:v>
                </c:pt>
                <c:pt idx="1227">
                  <c:v>501.48452374999948</c:v>
                </c:pt>
                <c:pt idx="1228">
                  <c:v>501.47031249999918</c:v>
                </c:pt>
                <c:pt idx="1229">
                  <c:v>501.46673049999919</c:v>
                </c:pt>
                <c:pt idx="1230">
                  <c:v>501.46270500000003</c:v>
                </c:pt>
                <c:pt idx="1231">
                  <c:v>501.45457000000005</c:v>
                </c:pt>
                <c:pt idx="1232">
                  <c:v>501.41874999999936</c:v>
                </c:pt>
                <c:pt idx="1233">
                  <c:v>501.40613224999902</c:v>
                </c:pt>
                <c:pt idx="1234">
                  <c:v>501.36818199999999</c:v>
                </c:pt>
                <c:pt idx="1235">
                  <c:v>501.36811399999937</c:v>
                </c:pt>
                <c:pt idx="1236">
                  <c:v>501.36741074999969</c:v>
                </c:pt>
                <c:pt idx="1237">
                  <c:v>501.36679724999948</c:v>
                </c:pt>
                <c:pt idx="1238">
                  <c:v>501.33061199999969</c:v>
                </c:pt>
                <c:pt idx="1239">
                  <c:v>501.31636374999948</c:v>
                </c:pt>
                <c:pt idx="1240">
                  <c:v>501.3091665</c:v>
                </c:pt>
                <c:pt idx="1241">
                  <c:v>501.30000025000004</c:v>
                </c:pt>
                <c:pt idx="1242">
                  <c:v>501.29558824999924</c:v>
                </c:pt>
                <c:pt idx="1243">
                  <c:v>501.28583349999963</c:v>
                </c:pt>
                <c:pt idx="1244">
                  <c:v>501.26757000000003</c:v>
                </c:pt>
                <c:pt idx="1245">
                  <c:v>501.26266450000008</c:v>
                </c:pt>
                <c:pt idx="1246">
                  <c:v>501.2557139999995</c:v>
                </c:pt>
                <c:pt idx="1247">
                  <c:v>501.20390624999936</c:v>
                </c:pt>
                <c:pt idx="1248">
                  <c:v>501.20351599999918</c:v>
                </c:pt>
                <c:pt idx="1249">
                  <c:v>501.1875</c:v>
                </c:pt>
                <c:pt idx="1250">
                  <c:v>501.15227274999995</c:v>
                </c:pt>
                <c:pt idx="1251">
                  <c:v>501.14590325</c:v>
                </c:pt>
                <c:pt idx="1252">
                  <c:v>501.13108950000003</c:v>
                </c:pt>
                <c:pt idx="1253">
                  <c:v>501.10454574999994</c:v>
                </c:pt>
                <c:pt idx="1254">
                  <c:v>501.08776599999999</c:v>
                </c:pt>
                <c:pt idx="1255">
                  <c:v>501.06605774999917</c:v>
                </c:pt>
                <c:pt idx="1256">
                  <c:v>501.06058200000001</c:v>
                </c:pt>
                <c:pt idx="1257">
                  <c:v>501.05394724999957</c:v>
                </c:pt>
                <c:pt idx="1258">
                  <c:v>501.01833324999905</c:v>
                </c:pt>
                <c:pt idx="1259">
                  <c:v>500.99499999999949</c:v>
                </c:pt>
                <c:pt idx="1260">
                  <c:v>500.98437499999949</c:v>
                </c:pt>
                <c:pt idx="1261">
                  <c:v>500.98138899999924</c:v>
                </c:pt>
                <c:pt idx="1262">
                  <c:v>500.97631599999892</c:v>
                </c:pt>
                <c:pt idx="1263">
                  <c:v>500.96812499999936</c:v>
                </c:pt>
                <c:pt idx="1264">
                  <c:v>500.94868399999996</c:v>
                </c:pt>
                <c:pt idx="1265">
                  <c:v>500.94289325</c:v>
                </c:pt>
                <c:pt idx="1266">
                  <c:v>500.88053099999951</c:v>
                </c:pt>
                <c:pt idx="1267">
                  <c:v>500.86647724999949</c:v>
                </c:pt>
                <c:pt idx="1268">
                  <c:v>500.86583325000004</c:v>
                </c:pt>
                <c:pt idx="1269">
                  <c:v>500.82607524999923</c:v>
                </c:pt>
                <c:pt idx="1270">
                  <c:v>500.80901649999993</c:v>
                </c:pt>
                <c:pt idx="1271">
                  <c:v>500.80078125000006</c:v>
                </c:pt>
                <c:pt idx="1272">
                  <c:v>500.78303574999904</c:v>
                </c:pt>
                <c:pt idx="1273">
                  <c:v>500.769091</c:v>
                </c:pt>
                <c:pt idx="1274">
                  <c:v>500.74811324999905</c:v>
                </c:pt>
                <c:pt idx="1275">
                  <c:v>500.74420275</c:v>
                </c:pt>
                <c:pt idx="1276">
                  <c:v>500.74397050000005</c:v>
                </c:pt>
                <c:pt idx="1277">
                  <c:v>500.7409092499995</c:v>
                </c:pt>
                <c:pt idx="1278">
                  <c:v>500.67284750000044</c:v>
                </c:pt>
                <c:pt idx="1279">
                  <c:v>500.66136349999999</c:v>
                </c:pt>
                <c:pt idx="1280">
                  <c:v>500.64901949999995</c:v>
                </c:pt>
                <c:pt idx="1281">
                  <c:v>500.64899999999994</c:v>
                </c:pt>
                <c:pt idx="1282">
                  <c:v>500.6473575</c:v>
                </c:pt>
                <c:pt idx="1283">
                  <c:v>500.64047600000032</c:v>
                </c:pt>
                <c:pt idx="1284">
                  <c:v>500.63921574999944</c:v>
                </c:pt>
                <c:pt idx="1285">
                  <c:v>500.60081500000001</c:v>
                </c:pt>
                <c:pt idx="1286">
                  <c:v>500.59772699999951</c:v>
                </c:pt>
                <c:pt idx="1287">
                  <c:v>500.59367074999949</c:v>
                </c:pt>
                <c:pt idx="1288">
                  <c:v>500.58572974999925</c:v>
                </c:pt>
                <c:pt idx="1289">
                  <c:v>500.57590924999937</c:v>
                </c:pt>
                <c:pt idx="1290">
                  <c:v>500.57129624999936</c:v>
                </c:pt>
                <c:pt idx="1291">
                  <c:v>500.51904774999969</c:v>
                </c:pt>
                <c:pt idx="1292">
                  <c:v>500.50441174999969</c:v>
                </c:pt>
                <c:pt idx="1293">
                  <c:v>500.46680549999951</c:v>
                </c:pt>
                <c:pt idx="1294">
                  <c:v>500.464</c:v>
                </c:pt>
                <c:pt idx="1295">
                  <c:v>500.45136074999937</c:v>
                </c:pt>
                <c:pt idx="1296">
                  <c:v>500.41749999999956</c:v>
                </c:pt>
                <c:pt idx="1297">
                  <c:v>500.39339599999937</c:v>
                </c:pt>
                <c:pt idx="1298">
                  <c:v>500.38490100000001</c:v>
                </c:pt>
                <c:pt idx="1299">
                  <c:v>500.38355274999924</c:v>
                </c:pt>
                <c:pt idx="1300">
                  <c:v>500.37112699999949</c:v>
                </c:pt>
                <c:pt idx="1301">
                  <c:v>500.35754174999994</c:v>
                </c:pt>
                <c:pt idx="1302">
                  <c:v>500.34842099999997</c:v>
                </c:pt>
                <c:pt idx="1303">
                  <c:v>500.3453705</c:v>
                </c:pt>
                <c:pt idx="1304">
                  <c:v>500.30975000000001</c:v>
                </c:pt>
                <c:pt idx="1305">
                  <c:v>500.25197374999948</c:v>
                </c:pt>
                <c:pt idx="1306">
                  <c:v>500.24630674999918</c:v>
                </c:pt>
                <c:pt idx="1307">
                  <c:v>500.24375000000003</c:v>
                </c:pt>
                <c:pt idx="1308">
                  <c:v>500.23999999999944</c:v>
                </c:pt>
                <c:pt idx="1309">
                  <c:v>500.22805749999924</c:v>
                </c:pt>
                <c:pt idx="1310">
                  <c:v>500.17215949999957</c:v>
                </c:pt>
                <c:pt idx="1311">
                  <c:v>500.13690474999936</c:v>
                </c:pt>
                <c:pt idx="1312">
                  <c:v>500.11750000000001</c:v>
                </c:pt>
                <c:pt idx="1313">
                  <c:v>500.10160274999993</c:v>
                </c:pt>
                <c:pt idx="1314">
                  <c:v>500.10058149999998</c:v>
                </c:pt>
                <c:pt idx="1315">
                  <c:v>500.09326924999937</c:v>
                </c:pt>
                <c:pt idx="1316">
                  <c:v>499.99605249999911</c:v>
                </c:pt>
                <c:pt idx="1317">
                  <c:v>499.99408299999999</c:v>
                </c:pt>
                <c:pt idx="1318">
                  <c:v>499.98382349999969</c:v>
                </c:pt>
                <c:pt idx="1319">
                  <c:v>499.93181849999905</c:v>
                </c:pt>
                <c:pt idx="1320">
                  <c:v>499.92653499999892</c:v>
                </c:pt>
                <c:pt idx="1321">
                  <c:v>499.92357174999898</c:v>
                </c:pt>
                <c:pt idx="1322">
                  <c:v>499.90696724999918</c:v>
                </c:pt>
                <c:pt idx="1323">
                  <c:v>499.90693299999924</c:v>
                </c:pt>
                <c:pt idx="1324">
                  <c:v>499.87738099999996</c:v>
                </c:pt>
                <c:pt idx="1325">
                  <c:v>499.85401224999993</c:v>
                </c:pt>
                <c:pt idx="1326">
                  <c:v>499.84791674999963</c:v>
                </c:pt>
                <c:pt idx="1327">
                  <c:v>499.84674375000003</c:v>
                </c:pt>
                <c:pt idx="1328">
                  <c:v>499.81506400000006</c:v>
                </c:pt>
                <c:pt idx="1329">
                  <c:v>499.81041674999943</c:v>
                </c:pt>
                <c:pt idx="1330">
                  <c:v>499.80508449999996</c:v>
                </c:pt>
                <c:pt idx="1331">
                  <c:v>499.79821424999898</c:v>
                </c:pt>
                <c:pt idx="1332">
                  <c:v>499.79593749999918</c:v>
                </c:pt>
                <c:pt idx="1333">
                  <c:v>499.78819449999918</c:v>
                </c:pt>
                <c:pt idx="1334">
                  <c:v>499.77301599999925</c:v>
                </c:pt>
                <c:pt idx="1335">
                  <c:v>499.77282600000001</c:v>
                </c:pt>
                <c:pt idx="1336">
                  <c:v>499.76802349999969</c:v>
                </c:pt>
                <c:pt idx="1337">
                  <c:v>499.74318174999956</c:v>
                </c:pt>
                <c:pt idx="1338">
                  <c:v>499.73846174999949</c:v>
                </c:pt>
                <c:pt idx="1339">
                  <c:v>499.73547424999913</c:v>
                </c:pt>
                <c:pt idx="1340">
                  <c:v>499.71477249999964</c:v>
                </c:pt>
                <c:pt idx="1341">
                  <c:v>499.7110889999995</c:v>
                </c:pt>
                <c:pt idx="1342">
                  <c:v>499.70855249999937</c:v>
                </c:pt>
                <c:pt idx="1343">
                  <c:v>499.68900000000002</c:v>
                </c:pt>
                <c:pt idx="1344">
                  <c:v>499.68343749999963</c:v>
                </c:pt>
                <c:pt idx="1345">
                  <c:v>499.67262924999994</c:v>
                </c:pt>
                <c:pt idx="1346">
                  <c:v>499.64333349999993</c:v>
                </c:pt>
                <c:pt idx="1347">
                  <c:v>499.63863599999956</c:v>
                </c:pt>
                <c:pt idx="1348">
                  <c:v>499.61500000000001</c:v>
                </c:pt>
                <c:pt idx="1349">
                  <c:v>499.60561200000001</c:v>
                </c:pt>
                <c:pt idx="1350">
                  <c:v>499.59850749999919</c:v>
                </c:pt>
                <c:pt idx="1351">
                  <c:v>499.56921474999956</c:v>
                </c:pt>
                <c:pt idx="1352">
                  <c:v>499.51250000000005</c:v>
                </c:pt>
                <c:pt idx="1353">
                  <c:v>499.50516374999955</c:v>
                </c:pt>
                <c:pt idx="1354">
                  <c:v>499.47413824999899</c:v>
                </c:pt>
                <c:pt idx="1355">
                  <c:v>499.43214274999917</c:v>
                </c:pt>
                <c:pt idx="1356">
                  <c:v>499.41578924999936</c:v>
                </c:pt>
                <c:pt idx="1357">
                  <c:v>499.41562499999969</c:v>
                </c:pt>
                <c:pt idx="1358">
                  <c:v>499.40531899999905</c:v>
                </c:pt>
                <c:pt idx="1359">
                  <c:v>499.38725474999956</c:v>
                </c:pt>
                <c:pt idx="1360">
                  <c:v>499.38365399999969</c:v>
                </c:pt>
                <c:pt idx="1361">
                  <c:v>499.37692300000003</c:v>
                </c:pt>
                <c:pt idx="1362">
                  <c:v>499.34932449999997</c:v>
                </c:pt>
                <c:pt idx="1363">
                  <c:v>499.34631149999956</c:v>
                </c:pt>
                <c:pt idx="1364">
                  <c:v>499.32173899999907</c:v>
                </c:pt>
                <c:pt idx="1365">
                  <c:v>499.29107124999911</c:v>
                </c:pt>
                <c:pt idx="1366">
                  <c:v>499.28749999999957</c:v>
                </c:pt>
                <c:pt idx="1367">
                  <c:v>499.2708332499995</c:v>
                </c:pt>
                <c:pt idx="1368">
                  <c:v>499.25731124999947</c:v>
                </c:pt>
                <c:pt idx="1369">
                  <c:v>499.24326924999963</c:v>
                </c:pt>
                <c:pt idx="1370">
                  <c:v>499.2326922499995</c:v>
                </c:pt>
                <c:pt idx="1371">
                  <c:v>499.22556824999924</c:v>
                </c:pt>
                <c:pt idx="1372">
                  <c:v>499.21551724999898</c:v>
                </c:pt>
                <c:pt idx="1373">
                  <c:v>499.2</c:v>
                </c:pt>
                <c:pt idx="1374">
                  <c:v>499.19212949999951</c:v>
                </c:pt>
                <c:pt idx="1375">
                  <c:v>499.18333324999924</c:v>
                </c:pt>
                <c:pt idx="1376">
                  <c:v>499.1767339999995</c:v>
                </c:pt>
                <c:pt idx="1377">
                  <c:v>499.16730774999957</c:v>
                </c:pt>
                <c:pt idx="1378">
                  <c:v>499.15546874999995</c:v>
                </c:pt>
                <c:pt idx="1379">
                  <c:v>499.09863649999943</c:v>
                </c:pt>
                <c:pt idx="1380">
                  <c:v>499.07391324999918</c:v>
                </c:pt>
                <c:pt idx="1381">
                  <c:v>499.06363624999949</c:v>
                </c:pt>
                <c:pt idx="1382">
                  <c:v>499.05901649999993</c:v>
                </c:pt>
                <c:pt idx="1383">
                  <c:v>499.04912300000001</c:v>
                </c:pt>
                <c:pt idx="1384">
                  <c:v>499.00196974999949</c:v>
                </c:pt>
                <c:pt idx="1385">
                  <c:v>498.98469374999956</c:v>
                </c:pt>
                <c:pt idx="1386">
                  <c:v>498.96548900000005</c:v>
                </c:pt>
                <c:pt idx="1387">
                  <c:v>498.93931449999917</c:v>
                </c:pt>
                <c:pt idx="1388">
                  <c:v>498.93071449999917</c:v>
                </c:pt>
                <c:pt idx="1389">
                  <c:v>498.91609174999917</c:v>
                </c:pt>
                <c:pt idx="1390">
                  <c:v>498.90833324999892</c:v>
                </c:pt>
                <c:pt idx="1391">
                  <c:v>498.90707224999949</c:v>
                </c:pt>
                <c:pt idx="1392">
                  <c:v>498.9030612499995</c:v>
                </c:pt>
                <c:pt idx="1393">
                  <c:v>498.87661299999957</c:v>
                </c:pt>
                <c:pt idx="1394">
                  <c:v>498.86249999999995</c:v>
                </c:pt>
                <c:pt idx="1395">
                  <c:v>498.84613824999917</c:v>
                </c:pt>
                <c:pt idx="1396">
                  <c:v>498.84240175000002</c:v>
                </c:pt>
                <c:pt idx="1397">
                  <c:v>498.83673449999918</c:v>
                </c:pt>
                <c:pt idx="1398">
                  <c:v>498.82673799999918</c:v>
                </c:pt>
                <c:pt idx="1399">
                  <c:v>498.81710524999949</c:v>
                </c:pt>
                <c:pt idx="1400">
                  <c:v>498.80661774999925</c:v>
                </c:pt>
                <c:pt idx="1401">
                  <c:v>498.80526300000002</c:v>
                </c:pt>
                <c:pt idx="1402">
                  <c:v>498.79112899999916</c:v>
                </c:pt>
                <c:pt idx="1403">
                  <c:v>498.7786457499995</c:v>
                </c:pt>
                <c:pt idx="1404">
                  <c:v>498.75825674999936</c:v>
                </c:pt>
                <c:pt idx="1405">
                  <c:v>498.75586450000031</c:v>
                </c:pt>
                <c:pt idx="1406">
                  <c:v>498.7526565</c:v>
                </c:pt>
                <c:pt idx="1407">
                  <c:v>498.74446899999998</c:v>
                </c:pt>
                <c:pt idx="1408">
                  <c:v>498.72636999999918</c:v>
                </c:pt>
                <c:pt idx="1409">
                  <c:v>498.72222249999999</c:v>
                </c:pt>
                <c:pt idx="1410">
                  <c:v>498.6836955</c:v>
                </c:pt>
                <c:pt idx="1411">
                  <c:v>498.67931049999999</c:v>
                </c:pt>
                <c:pt idx="1412">
                  <c:v>498.66132074999956</c:v>
                </c:pt>
                <c:pt idx="1413">
                  <c:v>498.65499999999997</c:v>
                </c:pt>
                <c:pt idx="1414">
                  <c:v>498.65285724999995</c:v>
                </c:pt>
                <c:pt idx="1415">
                  <c:v>498.64221300000008</c:v>
                </c:pt>
                <c:pt idx="1416">
                  <c:v>498.64134624999969</c:v>
                </c:pt>
                <c:pt idx="1417">
                  <c:v>498.63579550000009</c:v>
                </c:pt>
                <c:pt idx="1418">
                  <c:v>498.60227250000008</c:v>
                </c:pt>
                <c:pt idx="1419">
                  <c:v>498.59962125000004</c:v>
                </c:pt>
                <c:pt idx="1420">
                  <c:v>498.59886374999957</c:v>
                </c:pt>
                <c:pt idx="1421">
                  <c:v>498.5800002499995</c:v>
                </c:pt>
                <c:pt idx="1422">
                  <c:v>498.5758332499995</c:v>
                </c:pt>
                <c:pt idx="1423">
                  <c:v>498.56458325</c:v>
                </c:pt>
                <c:pt idx="1424">
                  <c:v>498.56050724999949</c:v>
                </c:pt>
                <c:pt idx="1425">
                  <c:v>498.54095749999999</c:v>
                </c:pt>
                <c:pt idx="1426">
                  <c:v>498.5399037499995</c:v>
                </c:pt>
                <c:pt idx="1427">
                  <c:v>498.53857124999911</c:v>
                </c:pt>
                <c:pt idx="1428">
                  <c:v>498.53571424999905</c:v>
                </c:pt>
                <c:pt idx="1429">
                  <c:v>498.5324517499995</c:v>
                </c:pt>
                <c:pt idx="1430">
                  <c:v>498.53098799999964</c:v>
                </c:pt>
                <c:pt idx="1431">
                  <c:v>498.5</c:v>
                </c:pt>
                <c:pt idx="1432">
                  <c:v>498.49872149999936</c:v>
                </c:pt>
                <c:pt idx="1433">
                  <c:v>498.49736824999917</c:v>
                </c:pt>
                <c:pt idx="1434">
                  <c:v>498.4760869999995</c:v>
                </c:pt>
                <c:pt idx="1435">
                  <c:v>498.46695399999936</c:v>
                </c:pt>
                <c:pt idx="1436">
                  <c:v>498.46398799999969</c:v>
                </c:pt>
                <c:pt idx="1437">
                  <c:v>498.44513899999936</c:v>
                </c:pt>
                <c:pt idx="1438">
                  <c:v>498.44385974999949</c:v>
                </c:pt>
                <c:pt idx="1439">
                  <c:v>498.41896549999956</c:v>
                </c:pt>
                <c:pt idx="1440">
                  <c:v>498.41710524999911</c:v>
                </c:pt>
                <c:pt idx="1441">
                  <c:v>498.40898874999925</c:v>
                </c:pt>
                <c:pt idx="1442">
                  <c:v>498.40238099999999</c:v>
                </c:pt>
                <c:pt idx="1443">
                  <c:v>498.39807674999923</c:v>
                </c:pt>
                <c:pt idx="1444">
                  <c:v>498.39605274999917</c:v>
                </c:pt>
                <c:pt idx="1445">
                  <c:v>498.36923100000001</c:v>
                </c:pt>
                <c:pt idx="1446">
                  <c:v>498.340104</c:v>
                </c:pt>
                <c:pt idx="1447">
                  <c:v>498.3321729999995</c:v>
                </c:pt>
                <c:pt idx="1448">
                  <c:v>498.30714275000003</c:v>
                </c:pt>
                <c:pt idx="1449">
                  <c:v>498.29687499999949</c:v>
                </c:pt>
                <c:pt idx="1450">
                  <c:v>498.2770835</c:v>
                </c:pt>
                <c:pt idx="1451">
                  <c:v>498.25240375000004</c:v>
                </c:pt>
                <c:pt idx="1452">
                  <c:v>498.252049</c:v>
                </c:pt>
                <c:pt idx="1453">
                  <c:v>498.23571424999898</c:v>
                </c:pt>
                <c:pt idx="1454">
                  <c:v>498.23275874999911</c:v>
                </c:pt>
                <c:pt idx="1455">
                  <c:v>498.20486125000002</c:v>
                </c:pt>
                <c:pt idx="1456">
                  <c:v>498.203261</c:v>
                </c:pt>
                <c:pt idx="1457">
                  <c:v>498.17261925000003</c:v>
                </c:pt>
                <c:pt idx="1458">
                  <c:v>498.13750000000005</c:v>
                </c:pt>
                <c:pt idx="1459">
                  <c:v>498.0940722499995</c:v>
                </c:pt>
                <c:pt idx="1460">
                  <c:v>498.06425800000005</c:v>
                </c:pt>
                <c:pt idx="1461">
                  <c:v>498.06334749999951</c:v>
                </c:pt>
                <c:pt idx="1462">
                  <c:v>498.00104174999956</c:v>
                </c:pt>
                <c:pt idx="1463">
                  <c:v>497.97809249999949</c:v>
                </c:pt>
                <c:pt idx="1464">
                  <c:v>497.92129624999905</c:v>
                </c:pt>
                <c:pt idx="1465">
                  <c:v>497.91530624999916</c:v>
                </c:pt>
                <c:pt idx="1466">
                  <c:v>497.91235274999923</c:v>
                </c:pt>
                <c:pt idx="1467">
                  <c:v>497.8946810000005</c:v>
                </c:pt>
                <c:pt idx="1468">
                  <c:v>497.88351049999943</c:v>
                </c:pt>
                <c:pt idx="1469">
                  <c:v>497.86866450000002</c:v>
                </c:pt>
                <c:pt idx="1470">
                  <c:v>497.84062500000044</c:v>
                </c:pt>
                <c:pt idx="1471">
                  <c:v>497.81493899999964</c:v>
                </c:pt>
                <c:pt idx="1472">
                  <c:v>497.78734199999963</c:v>
                </c:pt>
                <c:pt idx="1473">
                  <c:v>497.78461550000003</c:v>
                </c:pt>
                <c:pt idx="1474">
                  <c:v>497.78102674999917</c:v>
                </c:pt>
                <c:pt idx="1475">
                  <c:v>497.77862599999969</c:v>
                </c:pt>
                <c:pt idx="1476">
                  <c:v>497.740566</c:v>
                </c:pt>
                <c:pt idx="1477">
                  <c:v>497.72499999999957</c:v>
                </c:pt>
                <c:pt idx="1478">
                  <c:v>497.72079024999937</c:v>
                </c:pt>
                <c:pt idx="1479">
                  <c:v>497.71818174999936</c:v>
                </c:pt>
                <c:pt idx="1480">
                  <c:v>497.71342574999954</c:v>
                </c:pt>
                <c:pt idx="1481">
                  <c:v>497.68258924999969</c:v>
                </c:pt>
                <c:pt idx="1482">
                  <c:v>497.66334949999964</c:v>
                </c:pt>
                <c:pt idx="1483">
                  <c:v>497.66034475000004</c:v>
                </c:pt>
                <c:pt idx="1484">
                  <c:v>497.64864875000001</c:v>
                </c:pt>
                <c:pt idx="1485">
                  <c:v>497.64848450000045</c:v>
                </c:pt>
                <c:pt idx="1486">
                  <c:v>497.62986125000032</c:v>
                </c:pt>
                <c:pt idx="1487">
                  <c:v>497.61967225000001</c:v>
                </c:pt>
                <c:pt idx="1488">
                  <c:v>497.60218750000001</c:v>
                </c:pt>
                <c:pt idx="1489">
                  <c:v>497.58994574999969</c:v>
                </c:pt>
                <c:pt idx="1490">
                  <c:v>497.58877124999924</c:v>
                </c:pt>
                <c:pt idx="1491">
                  <c:v>497.5873074999995</c:v>
                </c:pt>
                <c:pt idx="1492">
                  <c:v>497.58105274999917</c:v>
                </c:pt>
                <c:pt idx="1493">
                  <c:v>497.55765299999996</c:v>
                </c:pt>
                <c:pt idx="1494">
                  <c:v>497.53035674999899</c:v>
                </c:pt>
                <c:pt idx="1495">
                  <c:v>497.52857149999943</c:v>
                </c:pt>
                <c:pt idx="1496">
                  <c:v>497.52152774999905</c:v>
                </c:pt>
                <c:pt idx="1497">
                  <c:v>497.52142849999956</c:v>
                </c:pt>
                <c:pt idx="1498">
                  <c:v>497.49964</c:v>
                </c:pt>
                <c:pt idx="1499">
                  <c:v>497.49067799999949</c:v>
                </c:pt>
                <c:pt idx="1500">
                  <c:v>497.48905224999936</c:v>
                </c:pt>
                <c:pt idx="1501">
                  <c:v>497.47566649999999</c:v>
                </c:pt>
                <c:pt idx="1502">
                  <c:v>497.43085099999956</c:v>
                </c:pt>
                <c:pt idx="1503">
                  <c:v>497.42547624999918</c:v>
                </c:pt>
                <c:pt idx="1504">
                  <c:v>497.40468749999997</c:v>
                </c:pt>
                <c:pt idx="1505">
                  <c:v>497.39687499999957</c:v>
                </c:pt>
                <c:pt idx="1506">
                  <c:v>497.39429124999964</c:v>
                </c:pt>
                <c:pt idx="1507">
                  <c:v>497.38928600000008</c:v>
                </c:pt>
                <c:pt idx="1508">
                  <c:v>497.38437499999969</c:v>
                </c:pt>
                <c:pt idx="1509">
                  <c:v>497.28863624999917</c:v>
                </c:pt>
                <c:pt idx="1510">
                  <c:v>497.27922550000005</c:v>
                </c:pt>
                <c:pt idx="1511">
                  <c:v>497.20416699999993</c:v>
                </c:pt>
                <c:pt idx="1512">
                  <c:v>497.19690999999943</c:v>
                </c:pt>
                <c:pt idx="1513">
                  <c:v>497.16470600000002</c:v>
                </c:pt>
                <c:pt idx="1514">
                  <c:v>497.15900899999997</c:v>
                </c:pt>
                <c:pt idx="1515">
                  <c:v>497.15186574999996</c:v>
                </c:pt>
                <c:pt idx="1516">
                  <c:v>497.13474600000006</c:v>
                </c:pt>
                <c:pt idx="1517">
                  <c:v>497.13055574999925</c:v>
                </c:pt>
                <c:pt idx="1518">
                  <c:v>497.12784100000044</c:v>
                </c:pt>
                <c:pt idx="1519">
                  <c:v>497.12661324999937</c:v>
                </c:pt>
                <c:pt idx="1520">
                  <c:v>497.12103649999949</c:v>
                </c:pt>
                <c:pt idx="1521">
                  <c:v>497.09525274999936</c:v>
                </c:pt>
                <c:pt idx="1522">
                  <c:v>497.05961550000006</c:v>
                </c:pt>
                <c:pt idx="1523">
                  <c:v>497.04974724999994</c:v>
                </c:pt>
                <c:pt idx="1524">
                  <c:v>497.03807474999905</c:v>
                </c:pt>
                <c:pt idx="1525">
                  <c:v>497.03160374999925</c:v>
                </c:pt>
                <c:pt idx="1526">
                  <c:v>497.02241849999956</c:v>
                </c:pt>
                <c:pt idx="1527">
                  <c:v>497.01730774999947</c:v>
                </c:pt>
                <c:pt idx="1528">
                  <c:v>497</c:v>
                </c:pt>
                <c:pt idx="1529">
                  <c:v>496.98713749999911</c:v>
                </c:pt>
                <c:pt idx="1530">
                  <c:v>496.97055549999936</c:v>
                </c:pt>
                <c:pt idx="1531">
                  <c:v>496.93437499999948</c:v>
                </c:pt>
                <c:pt idx="1532">
                  <c:v>496.92666674999924</c:v>
                </c:pt>
                <c:pt idx="1533">
                  <c:v>496.89066650000001</c:v>
                </c:pt>
                <c:pt idx="1534">
                  <c:v>496.87115399999936</c:v>
                </c:pt>
                <c:pt idx="1535">
                  <c:v>496.86868425</c:v>
                </c:pt>
                <c:pt idx="1536">
                  <c:v>496.85749999999996</c:v>
                </c:pt>
                <c:pt idx="1537">
                  <c:v>496.84696274999999</c:v>
                </c:pt>
                <c:pt idx="1538">
                  <c:v>496.83942324999964</c:v>
                </c:pt>
                <c:pt idx="1539">
                  <c:v>496.83679774999905</c:v>
                </c:pt>
                <c:pt idx="1540">
                  <c:v>496.82954549999999</c:v>
                </c:pt>
                <c:pt idx="1541">
                  <c:v>496.82934799999964</c:v>
                </c:pt>
                <c:pt idx="1542">
                  <c:v>496.82012199999969</c:v>
                </c:pt>
                <c:pt idx="1543">
                  <c:v>496.78674274999918</c:v>
                </c:pt>
                <c:pt idx="1544">
                  <c:v>496.78055549999937</c:v>
                </c:pt>
                <c:pt idx="1545">
                  <c:v>496.74590174999969</c:v>
                </c:pt>
                <c:pt idx="1546">
                  <c:v>496.7390805</c:v>
                </c:pt>
                <c:pt idx="1547">
                  <c:v>496.73026299999964</c:v>
                </c:pt>
                <c:pt idx="1548">
                  <c:v>496.72083324999943</c:v>
                </c:pt>
                <c:pt idx="1549">
                  <c:v>496.7073529999995</c:v>
                </c:pt>
                <c:pt idx="1550">
                  <c:v>496.66923075</c:v>
                </c:pt>
                <c:pt idx="1551">
                  <c:v>496.65749999999997</c:v>
                </c:pt>
                <c:pt idx="1552">
                  <c:v>496.61091550000003</c:v>
                </c:pt>
                <c:pt idx="1553">
                  <c:v>496.60927425</c:v>
                </c:pt>
                <c:pt idx="1554">
                  <c:v>496.60560349999997</c:v>
                </c:pt>
                <c:pt idx="1555">
                  <c:v>496.59318199999962</c:v>
                </c:pt>
                <c:pt idx="1556">
                  <c:v>496.57617649999924</c:v>
                </c:pt>
                <c:pt idx="1557">
                  <c:v>496.56831699999918</c:v>
                </c:pt>
                <c:pt idx="1558">
                  <c:v>496.5442175</c:v>
                </c:pt>
                <c:pt idx="1559">
                  <c:v>496.52089849999999</c:v>
                </c:pt>
                <c:pt idx="1560">
                  <c:v>496.48187499999955</c:v>
                </c:pt>
                <c:pt idx="1561">
                  <c:v>496.47928575000003</c:v>
                </c:pt>
                <c:pt idx="1562">
                  <c:v>496.47333349999923</c:v>
                </c:pt>
                <c:pt idx="1563">
                  <c:v>496.45588225000006</c:v>
                </c:pt>
                <c:pt idx="1564">
                  <c:v>496.45092599999964</c:v>
                </c:pt>
                <c:pt idx="1565">
                  <c:v>496.45073524999924</c:v>
                </c:pt>
                <c:pt idx="1566">
                  <c:v>496.41493499999956</c:v>
                </c:pt>
                <c:pt idx="1567">
                  <c:v>496.36461550000001</c:v>
                </c:pt>
                <c:pt idx="1568">
                  <c:v>496.3643127499995</c:v>
                </c:pt>
                <c:pt idx="1569">
                  <c:v>496.36130949999949</c:v>
                </c:pt>
                <c:pt idx="1570">
                  <c:v>496.33161774999905</c:v>
                </c:pt>
                <c:pt idx="1571">
                  <c:v>496.32325574999936</c:v>
                </c:pt>
                <c:pt idx="1572">
                  <c:v>496.28737624999906</c:v>
                </c:pt>
                <c:pt idx="1573">
                  <c:v>496.27837824999904</c:v>
                </c:pt>
                <c:pt idx="1574">
                  <c:v>496.21011024999905</c:v>
                </c:pt>
                <c:pt idx="1575">
                  <c:v>496.20318174999949</c:v>
                </c:pt>
                <c:pt idx="1576">
                  <c:v>496.18811174999905</c:v>
                </c:pt>
                <c:pt idx="1577">
                  <c:v>496.18323174999949</c:v>
                </c:pt>
                <c:pt idx="1578">
                  <c:v>496.182254</c:v>
                </c:pt>
                <c:pt idx="1579">
                  <c:v>496.18173074999936</c:v>
                </c:pt>
                <c:pt idx="1580">
                  <c:v>496.17205900000005</c:v>
                </c:pt>
                <c:pt idx="1581">
                  <c:v>496.17139649999956</c:v>
                </c:pt>
                <c:pt idx="1582">
                  <c:v>496.15733000000006</c:v>
                </c:pt>
                <c:pt idx="1583">
                  <c:v>496.12903250000005</c:v>
                </c:pt>
                <c:pt idx="1584">
                  <c:v>496.12701149999964</c:v>
                </c:pt>
                <c:pt idx="1585">
                  <c:v>496.12361124999944</c:v>
                </c:pt>
                <c:pt idx="1586">
                  <c:v>496.11532650000004</c:v>
                </c:pt>
                <c:pt idx="1587">
                  <c:v>496.06138624999943</c:v>
                </c:pt>
                <c:pt idx="1588">
                  <c:v>496.04941874999969</c:v>
                </c:pt>
                <c:pt idx="1589">
                  <c:v>496.02572474999937</c:v>
                </c:pt>
                <c:pt idx="1590">
                  <c:v>495.99466674999951</c:v>
                </c:pt>
                <c:pt idx="1591">
                  <c:v>495.99318199999936</c:v>
                </c:pt>
                <c:pt idx="1592">
                  <c:v>495.98151024999902</c:v>
                </c:pt>
                <c:pt idx="1593">
                  <c:v>495.98141024999904</c:v>
                </c:pt>
                <c:pt idx="1594">
                  <c:v>495.9778987499995</c:v>
                </c:pt>
                <c:pt idx="1595">
                  <c:v>495.97407399999969</c:v>
                </c:pt>
                <c:pt idx="1596">
                  <c:v>495.97129024999919</c:v>
                </c:pt>
                <c:pt idx="1597">
                  <c:v>495.96691924999885</c:v>
                </c:pt>
                <c:pt idx="1598">
                  <c:v>495.96136374999924</c:v>
                </c:pt>
                <c:pt idx="1599">
                  <c:v>495.96041674999924</c:v>
                </c:pt>
                <c:pt idx="1600">
                  <c:v>495.95246900000001</c:v>
                </c:pt>
                <c:pt idx="1601">
                  <c:v>495.92572824999911</c:v>
                </c:pt>
                <c:pt idx="1602">
                  <c:v>495.91249999999957</c:v>
                </c:pt>
                <c:pt idx="1603">
                  <c:v>495.88966349999998</c:v>
                </c:pt>
                <c:pt idx="1604">
                  <c:v>495.88045999999969</c:v>
                </c:pt>
                <c:pt idx="1605">
                  <c:v>495.87111099999936</c:v>
                </c:pt>
                <c:pt idx="1606">
                  <c:v>495.87047874999956</c:v>
                </c:pt>
                <c:pt idx="1607">
                  <c:v>495.86679100000003</c:v>
                </c:pt>
                <c:pt idx="1608">
                  <c:v>495.86588225000008</c:v>
                </c:pt>
                <c:pt idx="1609">
                  <c:v>495.86287900000002</c:v>
                </c:pt>
                <c:pt idx="1610">
                  <c:v>495.84500025</c:v>
                </c:pt>
                <c:pt idx="1611">
                  <c:v>495.84375</c:v>
                </c:pt>
                <c:pt idx="1612">
                  <c:v>495.81250024999969</c:v>
                </c:pt>
                <c:pt idx="1613">
                  <c:v>495.80283025000006</c:v>
                </c:pt>
                <c:pt idx="1614">
                  <c:v>495.78749999999957</c:v>
                </c:pt>
                <c:pt idx="1615">
                  <c:v>495.77719299999956</c:v>
                </c:pt>
                <c:pt idx="1616">
                  <c:v>495.74264100000045</c:v>
                </c:pt>
                <c:pt idx="1617">
                  <c:v>495.73060324999949</c:v>
                </c:pt>
                <c:pt idx="1618">
                  <c:v>495.72982950000005</c:v>
                </c:pt>
                <c:pt idx="1619">
                  <c:v>495.71333324999898</c:v>
                </c:pt>
                <c:pt idx="1620">
                  <c:v>495.6855635</c:v>
                </c:pt>
                <c:pt idx="1621">
                  <c:v>495.6291665</c:v>
                </c:pt>
                <c:pt idx="1622">
                  <c:v>495.62083325000003</c:v>
                </c:pt>
                <c:pt idx="1623">
                  <c:v>495.60374999999999</c:v>
                </c:pt>
                <c:pt idx="1624">
                  <c:v>495.59409074999951</c:v>
                </c:pt>
                <c:pt idx="1625">
                  <c:v>495.57692299999951</c:v>
                </c:pt>
                <c:pt idx="1626">
                  <c:v>495.57578124999969</c:v>
                </c:pt>
                <c:pt idx="1627">
                  <c:v>495.56643499999956</c:v>
                </c:pt>
                <c:pt idx="1628">
                  <c:v>495.56601574999905</c:v>
                </c:pt>
                <c:pt idx="1629">
                  <c:v>495.56041674999955</c:v>
                </c:pt>
                <c:pt idx="1630">
                  <c:v>495.53223674999919</c:v>
                </c:pt>
                <c:pt idx="1631">
                  <c:v>495.514071</c:v>
                </c:pt>
                <c:pt idx="1632">
                  <c:v>495.50542150000001</c:v>
                </c:pt>
                <c:pt idx="1633">
                  <c:v>495.50071824999918</c:v>
                </c:pt>
                <c:pt idx="1634">
                  <c:v>495.49749999999949</c:v>
                </c:pt>
                <c:pt idx="1635">
                  <c:v>495.45020824999955</c:v>
                </c:pt>
                <c:pt idx="1636">
                  <c:v>495.44240200000002</c:v>
                </c:pt>
                <c:pt idx="1637">
                  <c:v>495.42932699999949</c:v>
                </c:pt>
                <c:pt idx="1638">
                  <c:v>495.42878799999943</c:v>
                </c:pt>
                <c:pt idx="1639">
                  <c:v>495.42376249999944</c:v>
                </c:pt>
                <c:pt idx="1640">
                  <c:v>495.41215299999948</c:v>
                </c:pt>
                <c:pt idx="1641">
                  <c:v>495.40362924999937</c:v>
                </c:pt>
                <c:pt idx="1642">
                  <c:v>495.39545450000003</c:v>
                </c:pt>
                <c:pt idx="1643">
                  <c:v>495.37884625000004</c:v>
                </c:pt>
                <c:pt idx="1644">
                  <c:v>495.37727274999969</c:v>
                </c:pt>
                <c:pt idx="1645">
                  <c:v>495.36830374999937</c:v>
                </c:pt>
                <c:pt idx="1646">
                  <c:v>495.35699999999969</c:v>
                </c:pt>
                <c:pt idx="1647">
                  <c:v>495.35274375</c:v>
                </c:pt>
                <c:pt idx="1648">
                  <c:v>495.35</c:v>
                </c:pt>
                <c:pt idx="1649">
                  <c:v>495.29166674999948</c:v>
                </c:pt>
                <c:pt idx="1650">
                  <c:v>495.28851349999906</c:v>
                </c:pt>
                <c:pt idx="1651">
                  <c:v>495.28124999999955</c:v>
                </c:pt>
                <c:pt idx="1652">
                  <c:v>495.27057924999923</c:v>
                </c:pt>
                <c:pt idx="1653">
                  <c:v>495.12261900000004</c:v>
                </c:pt>
                <c:pt idx="1654">
                  <c:v>495.10079374999964</c:v>
                </c:pt>
                <c:pt idx="1655">
                  <c:v>495.09749999999963</c:v>
                </c:pt>
                <c:pt idx="1656">
                  <c:v>495.09609399999937</c:v>
                </c:pt>
                <c:pt idx="1657">
                  <c:v>495.08956324999969</c:v>
                </c:pt>
                <c:pt idx="1658">
                  <c:v>495.0765874999995</c:v>
                </c:pt>
                <c:pt idx="1659">
                  <c:v>495.07606374999949</c:v>
                </c:pt>
                <c:pt idx="1660">
                  <c:v>495.05802824999955</c:v>
                </c:pt>
                <c:pt idx="1661">
                  <c:v>495.04204549999997</c:v>
                </c:pt>
                <c:pt idx="1662">
                  <c:v>495.02187499999951</c:v>
                </c:pt>
                <c:pt idx="1663">
                  <c:v>495.0192955</c:v>
                </c:pt>
                <c:pt idx="1664">
                  <c:v>495.01470574999951</c:v>
                </c:pt>
                <c:pt idx="1665">
                  <c:v>495.00562500000001</c:v>
                </c:pt>
                <c:pt idx="1666">
                  <c:v>494.97133324999902</c:v>
                </c:pt>
                <c:pt idx="1667">
                  <c:v>494.96925299999964</c:v>
                </c:pt>
                <c:pt idx="1668">
                  <c:v>494.96500000000003</c:v>
                </c:pt>
                <c:pt idx="1669">
                  <c:v>494.95147049999969</c:v>
                </c:pt>
                <c:pt idx="1670">
                  <c:v>494.89781974999926</c:v>
                </c:pt>
                <c:pt idx="1671">
                  <c:v>494.88009274999956</c:v>
                </c:pt>
                <c:pt idx="1672">
                  <c:v>494.85533099999969</c:v>
                </c:pt>
                <c:pt idx="1673">
                  <c:v>494.79155424999885</c:v>
                </c:pt>
                <c:pt idx="1674">
                  <c:v>494.78916674999937</c:v>
                </c:pt>
                <c:pt idx="1675">
                  <c:v>494.78172349999943</c:v>
                </c:pt>
                <c:pt idx="1676">
                  <c:v>494.77261924999948</c:v>
                </c:pt>
                <c:pt idx="1677">
                  <c:v>494.77172599999949</c:v>
                </c:pt>
                <c:pt idx="1678">
                  <c:v>494.74166675000004</c:v>
                </c:pt>
                <c:pt idx="1679">
                  <c:v>494.7218749999995</c:v>
                </c:pt>
                <c:pt idx="1680">
                  <c:v>494.71827724999923</c:v>
                </c:pt>
                <c:pt idx="1681">
                  <c:v>494.71337199999937</c:v>
                </c:pt>
                <c:pt idx="1682">
                  <c:v>494.70277774999937</c:v>
                </c:pt>
                <c:pt idx="1683">
                  <c:v>494.67177424999943</c:v>
                </c:pt>
                <c:pt idx="1684">
                  <c:v>494.663793</c:v>
                </c:pt>
                <c:pt idx="1685">
                  <c:v>494.64875000000001</c:v>
                </c:pt>
                <c:pt idx="1686">
                  <c:v>494.63207974999949</c:v>
                </c:pt>
                <c:pt idx="1687">
                  <c:v>494.58775000000003</c:v>
                </c:pt>
                <c:pt idx="1688">
                  <c:v>494.58212549999951</c:v>
                </c:pt>
                <c:pt idx="1689">
                  <c:v>494.56813724999904</c:v>
                </c:pt>
                <c:pt idx="1690">
                  <c:v>494.55755799999969</c:v>
                </c:pt>
                <c:pt idx="1691">
                  <c:v>494.53910249999956</c:v>
                </c:pt>
                <c:pt idx="1692">
                  <c:v>494.53269225000003</c:v>
                </c:pt>
                <c:pt idx="1693">
                  <c:v>494.52531624999898</c:v>
                </c:pt>
                <c:pt idx="1694">
                  <c:v>494.5025</c:v>
                </c:pt>
                <c:pt idx="1695">
                  <c:v>494.49838699999918</c:v>
                </c:pt>
                <c:pt idx="1696">
                  <c:v>494.49150349999917</c:v>
                </c:pt>
                <c:pt idx="1697">
                  <c:v>494.47597399999944</c:v>
                </c:pt>
                <c:pt idx="1698">
                  <c:v>494.46088700000001</c:v>
                </c:pt>
                <c:pt idx="1699">
                  <c:v>494.4539662499995</c:v>
                </c:pt>
                <c:pt idx="1700">
                  <c:v>494.44782600000002</c:v>
                </c:pt>
                <c:pt idx="1701">
                  <c:v>494.40500000000003</c:v>
                </c:pt>
                <c:pt idx="1702">
                  <c:v>494.40183824999923</c:v>
                </c:pt>
                <c:pt idx="1703">
                  <c:v>494.39705874999936</c:v>
                </c:pt>
                <c:pt idx="1704">
                  <c:v>494.38939399999964</c:v>
                </c:pt>
                <c:pt idx="1705">
                  <c:v>494.38314624999919</c:v>
                </c:pt>
                <c:pt idx="1706">
                  <c:v>494.38080000000002</c:v>
                </c:pt>
                <c:pt idx="1707">
                  <c:v>494.36786774999996</c:v>
                </c:pt>
                <c:pt idx="1708">
                  <c:v>494.36657299999956</c:v>
                </c:pt>
                <c:pt idx="1709">
                  <c:v>494.36557349999993</c:v>
                </c:pt>
                <c:pt idx="1710">
                  <c:v>494.34851199999969</c:v>
                </c:pt>
                <c:pt idx="1711">
                  <c:v>494.34453124999999</c:v>
                </c:pt>
                <c:pt idx="1712">
                  <c:v>494.34309174999999</c:v>
                </c:pt>
                <c:pt idx="1713">
                  <c:v>494.33106074999949</c:v>
                </c:pt>
                <c:pt idx="1714">
                  <c:v>494.32916650000004</c:v>
                </c:pt>
                <c:pt idx="1715">
                  <c:v>494.30090374999969</c:v>
                </c:pt>
                <c:pt idx="1716">
                  <c:v>494.29391899999905</c:v>
                </c:pt>
                <c:pt idx="1717">
                  <c:v>494.27115399999917</c:v>
                </c:pt>
                <c:pt idx="1718">
                  <c:v>494.25792074999993</c:v>
                </c:pt>
                <c:pt idx="1719">
                  <c:v>494.21675999999917</c:v>
                </c:pt>
                <c:pt idx="1720">
                  <c:v>494.2143442499995</c:v>
                </c:pt>
                <c:pt idx="1721">
                  <c:v>494.2112499999995</c:v>
                </c:pt>
                <c:pt idx="1722">
                  <c:v>494.16411999999963</c:v>
                </c:pt>
                <c:pt idx="1723">
                  <c:v>494.11750000000001</c:v>
                </c:pt>
                <c:pt idx="1724">
                  <c:v>494.09868424999951</c:v>
                </c:pt>
                <c:pt idx="1725">
                  <c:v>494.08552624999936</c:v>
                </c:pt>
                <c:pt idx="1726">
                  <c:v>494.06490399999996</c:v>
                </c:pt>
                <c:pt idx="1727">
                  <c:v>494.06336199999993</c:v>
                </c:pt>
                <c:pt idx="1728">
                  <c:v>494.06214274999957</c:v>
                </c:pt>
                <c:pt idx="1729">
                  <c:v>494.05138874999949</c:v>
                </c:pt>
                <c:pt idx="1730">
                  <c:v>494.04704525</c:v>
                </c:pt>
                <c:pt idx="1731">
                  <c:v>494.04661674999937</c:v>
                </c:pt>
                <c:pt idx="1732">
                  <c:v>494.02499974999944</c:v>
                </c:pt>
                <c:pt idx="1733">
                  <c:v>494.01406250000002</c:v>
                </c:pt>
                <c:pt idx="1734">
                  <c:v>494.00572299999999</c:v>
                </c:pt>
                <c:pt idx="1735">
                  <c:v>494.00333349999937</c:v>
                </c:pt>
                <c:pt idx="1736">
                  <c:v>494.00292200000001</c:v>
                </c:pt>
                <c:pt idx="1737">
                  <c:v>494.00101349999949</c:v>
                </c:pt>
                <c:pt idx="1738">
                  <c:v>493.99999999999943</c:v>
                </c:pt>
                <c:pt idx="1739">
                  <c:v>493.9612499999995</c:v>
                </c:pt>
                <c:pt idx="1740">
                  <c:v>493.95492424999969</c:v>
                </c:pt>
                <c:pt idx="1741">
                  <c:v>493.93965499999956</c:v>
                </c:pt>
                <c:pt idx="1742">
                  <c:v>493.93299999999948</c:v>
                </c:pt>
                <c:pt idx="1743">
                  <c:v>493.93149999999918</c:v>
                </c:pt>
                <c:pt idx="1744">
                  <c:v>493.92446824999956</c:v>
                </c:pt>
                <c:pt idx="1745">
                  <c:v>493.90154299999955</c:v>
                </c:pt>
                <c:pt idx="1746">
                  <c:v>493.86946575000002</c:v>
                </c:pt>
                <c:pt idx="1747">
                  <c:v>493.85775874999956</c:v>
                </c:pt>
                <c:pt idx="1748">
                  <c:v>493.85</c:v>
                </c:pt>
                <c:pt idx="1749">
                  <c:v>493.84499999999997</c:v>
                </c:pt>
                <c:pt idx="1750">
                  <c:v>493.83431949999925</c:v>
                </c:pt>
                <c:pt idx="1751">
                  <c:v>493.81379324999949</c:v>
                </c:pt>
                <c:pt idx="1752">
                  <c:v>493.81141299999956</c:v>
                </c:pt>
                <c:pt idx="1753">
                  <c:v>493.80492949999996</c:v>
                </c:pt>
                <c:pt idx="1754">
                  <c:v>493.79823699999923</c:v>
                </c:pt>
                <c:pt idx="1755">
                  <c:v>493.79166649999956</c:v>
                </c:pt>
                <c:pt idx="1756">
                  <c:v>493.78728075000004</c:v>
                </c:pt>
                <c:pt idx="1757">
                  <c:v>493.77152774999911</c:v>
                </c:pt>
                <c:pt idx="1758">
                  <c:v>493.75978224999994</c:v>
                </c:pt>
                <c:pt idx="1759">
                  <c:v>493.74793800000003</c:v>
                </c:pt>
                <c:pt idx="1760">
                  <c:v>493.7279999999995</c:v>
                </c:pt>
                <c:pt idx="1761">
                  <c:v>493.71822050000003</c:v>
                </c:pt>
                <c:pt idx="1762">
                  <c:v>493.70249999999999</c:v>
                </c:pt>
                <c:pt idx="1763">
                  <c:v>493.6718085</c:v>
                </c:pt>
                <c:pt idx="1764">
                  <c:v>493.6713637499995</c:v>
                </c:pt>
                <c:pt idx="1765">
                  <c:v>493.66309524999969</c:v>
                </c:pt>
                <c:pt idx="1766">
                  <c:v>493.64696950000001</c:v>
                </c:pt>
                <c:pt idx="1767">
                  <c:v>493.63826524999951</c:v>
                </c:pt>
                <c:pt idx="1768">
                  <c:v>493.62195624999924</c:v>
                </c:pt>
                <c:pt idx="1769">
                  <c:v>493.55500000000001</c:v>
                </c:pt>
                <c:pt idx="1770">
                  <c:v>493.53705374999925</c:v>
                </c:pt>
                <c:pt idx="1771">
                  <c:v>493.53382350000004</c:v>
                </c:pt>
                <c:pt idx="1772">
                  <c:v>493.52847199999951</c:v>
                </c:pt>
                <c:pt idx="1773">
                  <c:v>493.50902799999994</c:v>
                </c:pt>
                <c:pt idx="1774">
                  <c:v>493.50205974999949</c:v>
                </c:pt>
                <c:pt idx="1775">
                  <c:v>493.47723874999917</c:v>
                </c:pt>
                <c:pt idx="1776">
                  <c:v>493.44711549999937</c:v>
                </c:pt>
                <c:pt idx="1777">
                  <c:v>493.42980750000004</c:v>
                </c:pt>
                <c:pt idx="1778">
                  <c:v>493.34320650000001</c:v>
                </c:pt>
                <c:pt idx="1779">
                  <c:v>493.33515624999905</c:v>
                </c:pt>
                <c:pt idx="1780">
                  <c:v>493.32661299999944</c:v>
                </c:pt>
                <c:pt idx="1781">
                  <c:v>493.32253499999956</c:v>
                </c:pt>
                <c:pt idx="1782">
                  <c:v>493.31823524999936</c:v>
                </c:pt>
                <c:pt idx="1783">
                  <c:v>493.30396024999999</c:v>
                </c:pt>
                <c:pt idx="1784">
                  <c:v>493.29729749999956</c:v>
                </c:pt>
                <c:pt idx="1785">
                  <c:v>493.27040799999969</c:v>
                </c:pt>
                <c:pt idx="1786">
                  <c:v>493.26679124999924</c:v>
                </c:pt>
                <c:pt idx="1787">
                  <c:v>493.2648375</c:v>
                </c:pt>
                <c:pt idx="1788">
                  <c:v>493.24039999999951</c:v>
                </c:pt>
                <c:pt idx="1789">
                  <c:v>493.23771924999892</c:v>
                </c:pt>
                <c:pt idx="1790">
                  <c:v>493.23331524999872</c:v>
                </c:pt>
                <c:pt idx="1791">
                  <c:v>493.23017249999924</c:v>
                </c:pt>
                <c:pt idx="1792">
                  <c:v>493.22857124999905</c:v>
                </c:pt>
                <c:pt idx="1793">
                  <c:v>493.22483199999999</c:v>
                </c:pt>
                <c:pt idx="1794">
                  <c:v>493.22380949999956</c:v>
                </c:pt>
                <c:pt idx="1795">
                  <c:v>493.19711524999917</c:v>
                </c:pt>
                <c:pt idx="1796">
                  <c:v>493.19375024999937</c:v>
                </c:pt>
                <c:pt idx="1797">
                  <c:v>493.18815799999948</c:v>
                </c:pt>
                <c:pt idx="1798">
                  <c:v>493.18483574999993</c:v>
                </c:pt>
                <c:pt idx="1799">
                  <c:v>493.16250000000002</c:v>
                </c:pt>
                <c:pt idx="1800">
                  <c:v>493.15098050000051</c:v>
                </c:pt>
                <c:pt idx="1801">
                  <c:v>493.14210525000004</c:v>
                </c:pt>
                <c:pt idx="1802">
                  <c:v>493.12579350000004</c:v>
                </c:pt>
                <c:pt idx="1803">
                  <c:v>493.1216665</c:v>
                </c:pt>
                <c:pt idx="1804">
                  <c:v>493.0909999999995</c:v>
                </c:pt>
                <c:pt idx="1805">
                  <c:v>493.09083874999936</c:v>
                </c:pt>
                <c:pt idx="1806">
                  <c:v>493.07055574999919</c:v>
                </c:pt>
                <c:pt idx="1807">
                  <c:v>493.07</c:v>
                </c:pt>
                <c:pt idx="1808">
                  <c:v>493.05034224999969</c:v>
                </c:pt>
                <c:pt idx="1809">
                  <c:v>493.03604649999943</c:v>
                </c:pt>
                <c:pt idx="1810">
                  <c:v>493.01249999999999</c:v>
                </c:pt>
                <c:pt idx="1811">
                  <c:v>492.98343874999898</c:v>
                </c:pt>
                <c:pt idx="1812">
                  <c:v>492.96416674999949</c:v>
                </c:pt>
                <c:pt idx="1813">
                  <c:v>492.959091</c:v>
                </c:pt>
                <c:pt idx="1814">
                  <c:v>492.94744900000001</c:v>
                </c:pt>
                <c:pt idx="1815">
                  <c:v>492.93947349999962</c:v>
                </c:pt>
                <c:pt idx="1816">
                  <c:v>492.93066049999999</c:v>
                </c:pt>
                <c:pt idx="1817">
                  <c:v>492.92777774999911</c:v>
                </c:pt>
                <c:pt idx="1818">
                  <c:v>492.92571424999892</c:v>
                </c:pt>
                <c:pt idx="1819">
                  <c:v>492.90520849999956</c:v>
                </c:pt>
                <c:pt idx="1820">
                  <c:v>492.89558849999969</c:v>
                </c:pt>
                <c:pt idx="1821">
                  <c:v>492.88776575000003</c:v>
                </c:pt>
                <c:pt idx="1822">
                  <c:v>492.87413774999925</c:v>
                </c:pt>
                <c:pt idx="1823">
                  <c:v>492.85812824999948</c:v>
                </c:pt>
                <c:pt idx="1824">
                  <c:v>492.84285725000001</c:v>
                </c:pt>
                <c:pt idx="1825">
                  <c:v>492.83592450000003</c:v>
                </c:pt>
                <c:pt idx="1826">
                  <c:v>492.83300024999943</c:v>
                </c:pt>
                <c:pt idx="1827">
                  <c:v>492.81412324999951</c:v>
                </c:pt>
                <c:pt idx="1828">
                  <c:v>492.81101699999937</c:v>
                </c:pt>
                <c:pt idx="1829">
                  <c:v>492.8075</c:v>
                </c:pt>
                <c:pt idx="1830">
                  <c:v>492.79285699999969</c:v>
                </c:pt>
                <c:pt idx="1831">
                  <c:v>492.75494499999996</c:v>
                </c:pt>
                <c:pt idx="1832">
                  <c:v>492.73928550000005</c:v>
                </c:pt>
                <c:pt idx="1833">
                  <c:v>492.73831499999898</c:v>
                </c:pt>
                <c:pt idx="1834">
                  <c:v>492.73660699999937</c:v>
                </c:pt>
                <c:pt idx="1835">
                  <c:v>492.72045474999948</c:v>
                </c:pt>
                <c:pt idx="1836">
                  <c:v>492.69545474999944</c:v>
                </c:pt>
                <c:pt idx="1837">
                  <c:v>492.6709597499995</c:v>
                </c:pt>
                <c:pt idx="1838">
                  <c:v>492.67028674999995</c:v>
                </c:pt>
                <c:pt idx="1839">
                  <c:v>492.66488075000046</c:v>
                </c:pt>
                <c:pt idx="1840">
                  <c:v>492.64085374999996</c:v>
                </c:pt>
                <c:pt idx="1841">
                  <c:v>492.63541649999951</c:v>
                </c:pt>
                <c:pt idx="1842">
                  <c:v>492.60664075</c:v>
                </c:pt>
                <c:pt idx="1843">
                  <c:v>492.60539224999951</c:v>
                </c:pt>
                <c:pt idx="1844">
                  <c:v>492.59876124999948</c:v>
                </c:pt>
                <c:pt idx="1845">
                  <c:v>492.59770649999956</c:v>
                </c:pt>
                <c:pt idx="1846">
                  <c:v>492.5963114999991</c:v>
                </c:pt>
                <c:pt idx="1847">
                  <c:v>492.59418599999964</c:v>
                </c:pt>
                <c:pt idx="1848">
                  <c:v>492.56730774999937</c:v>
                </c:pt>
                <c:pt idx="1849">
                  <c:v>492.53980574999969</c:v>
                </c:pt>
                <c:pt idx="1850">
                  <c:v>492.53947349999999</c:v>
                </c:pt>
                <c:pt idx="1851">
                  <c:v>492.51458349999996</c:v>
                </c:pt>
                <c:pt idx="1852">
                  <c:v>492.50446424999996</c:v>
                </c:pt>
                <c:pt idx="1853">
                  <c:v>492.49843749999917</c:v>
                </c:pt>
                <c:pt idx="1854">
                  <c:v>492.49719899999923</c:v>
                </c:pt>
                <c:pt idx="1855">
                  <c:v>492.48404799999969</c:v>
                </c:pt>
                <c:pt idx="1856">
                  <c:v>492.47857124999911</c:v>
                </c:pt>
                <c:pt idx="1857">
                  <c:v>492.46833324999898</c:v>
                </c:pt>
                <c:pt idx="1858">
                  <c:v>492.42944199999999</c:v>
                </c:pt>
                <c:pt idx="1859">
                  <c:v>492.42678574999917</c:v>
                </c:pt>
                <c:pt idx="1860">
                  <c:v>492.4099477499995</c:v>
                </c:pt>
                <c:pt idx="1861">
                  <c:v>492.40779574999937</c:v>
                </c:pt>
                <c:pt idx="1862">
                  <c:v>492.40371624999898</c:v>
                </c:pt>
                <c:pt idx="1863">
                  <c:v>492.34466650000064</c:v>
                </c:pt>
                <c:pt idx="1864">
                  <c:v>492.32482375000001</c:v>
                </c:pt>
                <c:pt idx="1865">
                  <c:v>492.32330099999956</c:v>
                </c:pt>
                <c:pt idx="1866">
                  <c:v>492.31352474999949</c:v>
                </c:pt>
                <c:pt idx="1867">
                  <c:v>492.30937499999999</c:v>
                </c:pt>
                <c:pt idx="1868">
                  <c:v>492.30604249999999</c:v>
                </c:pt>
                <c:pt idx="1869">
                  <c:v>492.26724124999993</c:v>
                </c:pt>
                <c:pt idx="1870">
                  <c:v>492.26078774999951</c:v>
                </c:pt>
                <c:pt idx="1871">
                  <c:v>492.24145550000003</c:v>
                </c:pt>
                <c:pt idx="1872">
                  <c:v>492.22534724999917</c:v>
                </c:pt>
                <c:pt idx="1873">
                  <c:v>492.22333349999917</c:v>
                </c:pt>
                <c:pt idx="1874">
                  <c:v>492.20926500000002</c:v>
                </c:pt>
                <c:pt idx="1875">
                  <c:v>492.19874999999956</c:v>
                </c:pt>
                <c:pt idx="1876">
                  <c:v>492.1984374999995</c:v>
                </c:pt>
                <c:pt idx="1877">
                  <c:v>492.19545449999993</c:v>
                </c:pt>
                <c:pt idx="1878">
                  <c:v>492.18569074999999</c:v>
                </c:pt>
                <c:pt idx="1879">
                  <c:v>492.17839499999963</c:v>
                </c:pt>
                <c:pt idx="1880">
                  <c:v>492.16203724999963</c:v>
                </c:pt>
                <c:pt idx="1881">
                  <c:v>492.15679374999957</c:v>
                </c:pt>
                <c:pt idx="1882">
                  <c:v>492.14292424999996</c:v>
                </c:pt>
                <c:pt idx="1883">
                  <c:v>492.10863075000003</c:v>
                </c:pt>
                <c:pt idx="1884">
                  <c:v>492.10500000000002</c:v>
                </c:pt>
                <c:pt idx="1885">
                  <c:v>492.10135124999937</c:v>
                </c:pt>
                <c:pt idx="1886">
                  <c:v>492.09749999999963</c:v>
                </c:pt>
                <c:pt idx="1887">
                  <c:v>492.07499999999999</c:v>
                </c:pt>
                <c:pt idx="1888">
                  <c:v>492.06874999999951</c:v>
                </c:pt>
                <c:pt idx="1889">
                  <c:v>492.06621624999917</c:v>
                </c:pt>
                <c:pt idx="1890">
                  <c:v>492.05961550000001</c:v>
                </c:pt>
                <c:pt idx="1891">
                  <c:v>492.04423075</c:v>
                </c:pt>
                <c:pt idx="1892">
                  <c:v>492.03499999999963</c:v>
                </c:pt>
                <c:pt idx="1893">
                  <c:v>492.02285699999999</c:v>
                </c:pt>
                <c:pt idx="1894">
                  <c:v>492.01249999999999</c:v>
                </c:pt>
                <c:pt idx="1895">
                  <c:v>492.00685499999969</c:v>
                </c:pt>
                <c:pt idx="1896">
                  <c:v>491.99552249999937</c:v>
                </c:pt>
                <c:pt idx="1897">
                  <c:v>491.97960500000005</c:v>
                </c:pt>
                <c:pt idx="1898">
                  <c:v>491.9678572499995</c:v>
                </c:pt>
                <c:pt idx="1899">
                  <c:v>491.94051749999937</c:v>
                </c:pt>
                <c:pt idx="1900">
                  <c:v>491.93449999999956</c:v>
                </c:pt>
                <c:pt idx="1901">
                  <c:v>491.93299999999937</c:v>
                </c:pt>
                <c:pt idx="1902">
                  <c:v>491.91973699999943</c:v>
                </c:pt>
                <c:pt idx="1903">
                  <c:v>491.91521724999905</c:v>
                </c:pt>
                <c:pt idx="1904">
                  <c:v>491.91203699999943</c:v>
                </c:pt>
                <c:pt idx="1905">
                  <c:v>491.89188824999951</c:v>
                </c:pt>
                <c:pt idx="1906">
                  <c:v>491.88442624999999</c:v>
                </c:pt>
                <c:pt idx="1907">
                  <c:v>491.88068200000032</c:v>
                </c:pt>
                <c:pt idx="1908">
                  <c:v>491.87749975000003</c:v>
                </c:pt>
                <c:pt idx="1909">
                  <c:v>491.87140149999999</c:v>
                </c:pt>
                <c:pt idx="1910">
                  <c:v>491.86708850000002</c:v>
                </c:pt>
                <c:pt idx="1911">
                  <c:v>491.85392150000001</c:v>
                </c:pt>
                <c:pt idx="1912">
                  <c:v>491.83392874999925</c:v>
                </c:pt>
                <c:pt idx="1913">
                  <c:v>491.81841324999937</c:v>
                </c:pt>
                <c:pt idx="1914">
                  <c:v>491.77192299999956</c:v>
                </c:pt>
                <c:pt idx="1915">
                  <c:v>491.76250000000005</c:v>
                </c:pt>
                <c:pt idx="1916">
                  <c:v>491.73134349999918</c:v>
                </c:pt>
                <c:pt idx="1917">
                  <c:v>491.69916649999999</c:v>
                </c:pt>
                <c:pt idx="1918">
                  <c:v>491.69752249999999</c:v>
                </c:pt>
                <c:pt idx="1919">
                  <c:v>491.69107174999937</c:v>
                </c:pt>
                <c:pt idx="1920">
                  <c:v>491.68365399999999</c:v>
                </c:pt>
                <c:pt idx="1921">
                  <c:v>491.67749999999995</c:v>
                </c:pt>
                <c:pt idx="1922">
                  <c:v>491.67697350000003</c:v>
                </c:pt>
                <c:pt idx="1923">
                  <c:v>491.65679</c:v>
                </c:pt>
                <c:pt idx="1924">
                  <c:v>491.65666675</c:v>
                </c:pt>
                <c:pt idx="1925">
                  <c:v>491.64738074999997</c:v>
                </c:pt>
                <c:pt idx="1926">
                  <c:v>491.64561400000002</c:v>
                </c:pt>
                <c:pt idx="1927">
                  <c:v>491.6216215</c:v>
                </c:pt>
                <c:pt idx="1928">
                  <c:v>491.60669649999994</c:v>
                </c:pt>
                <c:pt idx="1929">
                  <c:v>491.601923</c:v>
                </c:pt>
                <c:pt idx="1930">
                  <c:v>491.59558799999951</c:v>
                </c:pt>
                <c:pt idx="1931">
                  <c:v>491.58611099999905</c:v>
                </c:pt>
                <c:pt idx="1932">
                  <c:v>491.54999999999995</c:v>
                </c:pt>
                <c:pt idx="1933">
                  <c:v>491.54347824999957</c:v>
                </c:pt>
                <c:pt idx="1934">
                  <c:v>491.53092124999949</c:v>
                </c:pt>
                <c:pt idx="1935">
                  <c:v>491.52867674999936</c:v>
                </c:pt>
                <c:pt idx="1936">
                  <c:v>491.52611124999885</c:v>
                </c:pt>
                <c:pt idx="1937">
                  <c:v>491.51237874999924</c:v>
                </c:pt>
                <c:pt idx="1938">
                  <c:v>491.50471700000003</c:v>
                </c:pt>
                <c:pt idx="1939">
                  <c:v>491.5008335</c:v>
                </c:pt>
                <c:pt idx="1940">
                  <c:v>491.45000024999956</c:v>
                </c:pt>
                <c:pt idx="1941">
                  <c:v>491.44166674999963</c:v>
                </c:pt>
                <c:pt idx="1942">
                  <c:v>491.42654624999898</c:v>
                </c:pt>
                <c:pt idx="1943">
                  <c:v>491.40170449999937</c:v>
                </c:pt>
                <c:pt idx="1944">
                  <c:v>491.39525874999919</c:v>
                </c:pt>
                <c:pt idx="1945">
                  <c:v>491.38108099999999</c:v>
                </c:pt>
                <c:pt idx="1946">
                  <c:v>491.34395174999969</c:v>
                </c:pt>
                <c:pt idx="1947">
                  <c:v>491.33384599999999</c:v>
                </c:pt>
                <c:pt idx="1948">
                  <c:v>491.31161974999924</c:v>
                </c:pt>
                <c:pt idx="1949">
                  <c:v>491.29500024999948</c:v>
                </c:pt>
                <c:pt idx="1950">
                  <c:v>491.2888887499995</c:v>
                </c:pt>
                <c:pt idx="1951">
                  <c:v>491.28061224999936</c:v>
                </c:pt>
                <c:pt idx="1952">
                  <c:v>491.27660824999919</c:v>
                </c:pt>
                <c:pt idx="1953">
                  <c:v>491.2641892499995</c:v>
                </c:pt>
                <c:pt idx="1954">
                  <c:v>491.22265624999949</c:v>
                </c:pt>
                <c:pt idx="1955">
                  <c:v>491.20816324999925</c:v>
                </c:pt>
                <c:pt idx="1956">
                  <c:v>491.20671624999898</c:v>
                </c:pt>
                <c:pt idx="1957">
                  <c:v>491.19632374999924</c:v>
                </c:pt>
                <c:pt idx="1958">
                  <c:v>491.1852792499995</c:v>
                </c:pt>
                <c:pt idx="1959">
                  <c:v>491.1791455</c:v>
                </c:pt>
                <c:pt idx="1960">
                  <c:v>491.16590924999969</c:v>
                </c:pt>
                <c:pt idx="1961">
                  <c:v>491.14218775000001</c:v>
                </c:pt>
                <c:pt idx="1962">
                  <c:v>491.13707624999944</c:v>
                </c:pt>
                <c:pt idx="1963">
                  <c:v>491.13064525000004</c:v>
                </c:pt>
                <c:pt idx="1964">
                  <c:v>491.12581949999969</c:v>
                </c:pt>
                <c:pt idx="1965">
                  <c:v>491.119079</c:v>
                </c:pt>
                <c:pt idx="1966">
                  <c:v>491.11111099999937</c:v>
                </c:pt>
                <c:pt idx="1967">
                  <c:v>491.10720700000002</c:v>
                </c:pt>
                <c:pt idx="1968">
                  <c:v>491.07440474999999</c:v>
                </c:pt>
                <c:pt idx="1969">
                  <c:v>491.06964274999996</c:v>
                </c:pt>
                <c:pt idx="1970">
                  <c:v>491.06666674999963</c:v>
                </c:pt>
                <c:pt idx="1971">
                  <c:v>491.04166674999999</c:v>
                </c:pt>
                <c:pt idx="1972">
                  <c:v>491.04080875</c:v>
                </c:pt>
                <c:pt idx="1973">
                  <c:v>491.02687499999956</c:v>
                </c:pt>
                <c:pt idx="1974">
                  <c:v>491.02658724999918</c:v>
                </c:pt>
                <c:pt idx="1975">
                  <c:v>491.01860450000004</c:v>
                </c:pt>
                <c:pt idx="1976">
                  <c:v>490.97499999999951</c:v>
                </c:pt>
                <c:pt idx="1977">
                  <c:v>490.91634599999918</c:v>
                </c:pt>
                <c:pt idx="1978">
                  <c:v>490.88931174999937</c:v>
                </c:pt>
                <c:pt idx="1979">
                  <c:v>490.88227800000004</c:v>
                </c:pt>
                <c:pt idx="1980">
                  <c:v>490.88173099999955</c:v>
                </c:pt>
                <c:pt idx="1981">
                  <c:v>490.86249999999995</c:v>
                </c:pt>
                <c:pt idx="1982">
                  <c:v>490.85874999999999</c:v>
                </c:pt>
                <c:pt idx="1983">
                  <c:v>490.81369074999969</c:v>
                </c:pt>
                <c:pt idx="1984">
                  <c:v>490.80657899999954</c:v>
                </c:pt>
                <c:pt idx="1985">
                  <c:v>490.80375000000004</c:v>
                </c:pt>
                <c:pt idx="1986">
                  <c:v>490.80250000000001</c:v>
                </c:pt>
                <c:pt idx="1987">
                  <c:v>490.7666667499995</c:v>
                </c:pt>
                <c:pt idx="1988">
                  <c:v>490.73731624999891</c:v>
                </c:pt>
                <c:pt idx="1989">
                  <c:v>490.72166674999949</c:v>
                </c:pt>
                <c:pt idx="1990">
                  <c:v>490.71554049999969</c:v>
                </c:pt>
                <c:pt idx="1991">
                  <c:v>490.71461550000004</c:v>
                </c:pt>
                <c:pt idx="1992">
                  <c:v>490.71171324999892</c:v>
                </c:pt>
                <c:pt idx="1993">
                  <c:v>490.70492924999951</c:v>
                </c:pt>
                <c:pt idx="1994">
                  <c:v>490.70136374999936</c:v>
                </c:pt>
                <c:pt idx="1995">
                  <c:v>490.67968750000051</c:v>
                </c:pt>
                <c:pt idx="1996">
                  <c:v>490.67142850000005</c:v>
                </c:pt>
                <c:pt idx="1997">
                  <c:v>490.67109374999944</c:v>
                </c:pt>
                <c:pt idx="1998">
                  <c:v>490.65943400000032</c:v>
                </c:pt>
                <c:pt idx="1999">
                  <c:v>490.65250000000032</c:v>
                </c:pt>
                <c:pt idx="2000">
                  <c:v>490.65162325000006</c:v>
                </c:pt>
                <c:pt idx="2001">
                  <c:v>490.64547000000044</c:v>
                </c:pt>
                <c:pt idx="2002">
                  <c:v>490.64166650000038</c:v>
                </c:pt>
                <c:pt idx="2003">
                  <c:v>490.64000000000038</c:v>
                </c:pt>
                <c:pt idx="2004">
                  <c:v>490.63388874999993</c:v>
                </c:pt>
                <c:pt idx="2005">
                  <c:v>490.60517250000004</c:v>
                </c:pt>
                <c:pt idx="2006">
                  <c:v>490.59833349999917</c:v>
                </c:pt>
                <c:pt idx="2007">
                  <c:v>490.59166649999969</c:v>
                </c:pt>
                <c:pt idx="2008">
                  <c:v>490.56810349999949</c:v>
                </c:pt>
                <c:pt idx="2009">
                  <c:v>490.5602562499995</c:v>
                </c:pt>
                <c:pt idx="2010">
                  <c:v>490.55178550000005</c:v>
                </c:pt>
                <c:pt idx="2011">
                  <c:v>490.52934774999954</c:v>
                </c:pt>
                <c:pt idx="2012">
                  <c:v>490.5229507499995</c:v>
                </c:pt>
                <c:pt idx="2013">
                  <c:v>490.52045474999949</c:v>
                </c:pt>
                <c:pt idx="2014">
                  <c:v>490.49355824999873</c:v>
                </c:pt>
                <c:pt idx="2015">
                  <c:v>490.46666649999969</c:v>
                </c:pt>
                <c:pt idx="2016">
                  <c:v>490.46133074999898</c:v>
                </c:pt>
                <c:pt idx="2017">
                  <c:v>490.44071849999949</c:v>
                </c:pt>
                <c:pt idx="2018">
                  <c:v>490.42740374999948</c:v>
                </c:pt>
                <c:pt idx="2019">
                  <c:v>490.38991924999937</c:v>
                </c:pt>
                <c:pt idx="2020">
                  <c:v>490.37575000000004</c:v>
                </c:pt>
                <c:pt idx="2021">
                  <c:v>490.375</c:v>
                </c:pt>
                <c:pt idx="2022">
                  <c:v>490.37067300000001</c:v>
                </c:pt>
                <c:pt idx="2023">
                  <c:v>490.35434774999999</c:v>
                </c:pt>
                <c:pt idx="2024">
                  <c:v>490.35397724999956</c:v>
                </c:pt>
                <c:pt idx="2025">
                  <c:v>490.33499999999964</c:v>
                </c:pt>
                <c:pt idx="2026">
                  <c:v>490.316981</c:v>
                </c:pt>
                <c:pt idx="2027">
                  <c:v>490.31458325</c:v>
                </c:pt>
                <c:pt idx="2028">
                  <c:v>490.30238100000008</c:v>
                </c:pt>
                <c:pt idx="2029">
                  <c:v>490.3021277499995</c:v>
                </c:pt>
                <c:pt idx="2030">
                  <c:v>490.29999999999944</c:v>
                </c:pt>
                <c:pt idx="2031">
                  <c:v>490.29396549999956</c:v>
                </c:pt>
                <c:pt idx="2032">
                  <c:v>490.28305074999918</c:v>
                </c:pt>
                <c:pt idx="2033">
                  <c:v>490.28294099999999</c:v>
                </c:pt>
                <c:pt idx="2034">
                  <c:v>490.27666674999949</c:v>
                </c:pt>
                <c:pt idx="2035">
                  <c:v>490.26621624999905</c:v>
                </c:pt>
                <c:pt idx="2036">
                  <c:v>490.2602272499995</c:v>
                </c:pt>
                <c:pt idx="2037">
                  <c:v>490.25475374999957</c:v>
                </c:pt>
                <c:pt idx="2038">
                  <c:v>490.21546375000003</c:v>
                </c:pt>
                <c:pt idx="2039">
                  <c:v>490.21316949999948</c:v>
                </c:pt>
                <c:pt idx="2040">
                  <c:v>490.2066457499995</c:v>
                </c:pt>
                <c:pt idx="2041">
                  <c:v>490.20051024999918</c:v>
                </c:pt>
                <c:pt idx="2042">
                  <c:v>490.19038474999957</c:v>
                </c:pt>
                <c:pt idx="2043">
                  <c:v>490.16785725</c:v>
                </c:pt>
                <c:pt idx="2044">
                  <c:v>490.16699999999969</c:v>
                </c:pt>
                <c:pt idx="2045">
                  <c:v>490.14960975000002</c:v>
                </c:pt>
                <c:pt idx="2046">
                  <c:v>490.14568974999997</c:v>
                </c:pt>
                <c:pt idx="2047">
                  <c:v>490.14541974999969</c:v>
                </c:pt>
                <c:pt idx="2048">
                  <c:v>490.13378374999957</c:v>
                </c:pt>
                <c:pt idx="2049">
                  <c:v>490.12727274999969</c:v>
                </c:pt>
                <c:pt idx="2050">
                  <c:v>490.10821924999937</c:v>
                </c:pt>
                <c:pt idx="2051">
                  <c:v>490.08315224999905</c:v>
                </c:pt>
                <c:pt idx="2052">
                  <c:v>490.07814824999917</c:v>
                </c:pt>
                <c:pt idx="2053">
                  <c:v>490.07017549999955</c:v>
                </c:pt>
                <c:pt idx="2054">
                  <c:v>490.05130424999925</c:v>
                </c:pt>
                <c:pt idx="2055">
                  <c:v>490.04318175000003</c:v>
                </c:pt>
                <c:pt idx="2056">
                  <c:v>490.0368749999995</c:v>
                </c:pt>
                <c:pt idx="2057">
                  <c:v>489.99659074999892</c:v>
                </c:pt>
                <c:pt idx="2058">
                  <c:v>489.98636349999924</c:v>
                </c:pt>
                <c:pt idx="2059">
                  <c:v>489.96818174999936</c:v>
                </c:pt>
                <c:pt idx="2060">
                  <c:v>489.958889</c:v>
                </c:pt>
                <c:pt idx="2061">
                  <c:v>489.93846149999956</c:v>
                </c:pt>
                <c:pt idx="2062">
                  <c:v>489.92638899999918</c:v>
                </c:pt>
                <c:pt idx="2063">
                  <c:v>489.91622799999948</c:v>
                </c:pt>
                <c:pt idx="2064">
                  <c:v>489.89857149999949</c:v>
                </c:pt>
                <c:pt idx="2065">
                  <c:v>489.8957769999995</c:v>
                </c:pt>
                <c:pt idx="2066">
                  <c:v>489.88611124999898</c:v>
                </c:pt>
                <c:pt idx="2067">
                  <c:v>489.87705199999999</c:v>
                </c:pt>
                <c:pt idx="2068">
                  <c:v>489.86416650000001</c:v>
                </c:pt>
                <c:pt idx="2069">
                  <c:v>489.84825574999951</c:v>
                </c:pt>
                <c:pt idx="2070">
                  <c:v>489.84558800000002</c:v>
                </c:pt>
                <c:pt idx="2071">
                  <c:v>489.84330374999956</c:v>
                </c:pt>
                <c:pt idx="2072">
                  <c:v>489.84153199999969</c:v>
                </c:pt>
                <c:pt idx="2073">
                  <c:v>489.83575274999936</c:v>
                </c:pt>
                <c:pt idx="2074">
                  <c:v>489.8061342499991</c:v>
                </c:pt>
                <c:pt idx="2075">
                  <c:v>489.76106549999969</c:v>
                </c:pt>
                <c:pt idx="2076">
                  <c:v>489.7356667499995</c:v>
                </c:pt>
                <c:pt idx="2077">
                  <c:v>489.67970100000002</c:v>
                </c:pt>
                <c:pt idx="2078">
                  <c:v>489.67249999999996</c:v>
                </c:pt>
                <c:pt idx="2079">
                  <c:v>489.66833324999936</c:v>
                </c:pt>
                <c:pt idx="2080">
                  <c:v>489.64482775000045</c:v>
                </c:pt>
                <c:pt idx="2081">
                  <c:v>489.60676724999956</c:v>
                </c:pt>
                <c:pt idx="2082">
                  <c:v>489.6</c:v>
                </c:pt>
                <c:pt idx="2083">
                  <c:v>489.59127899999947</c:v>
                </c:pt>
                <c:pt idx="2084">
                  <c:v>489.58170299999949</c:v>
                </c:pt>
                <c:pt idx="2085">
                  <c:v>489.58166674999944</c:v>
                </c:pt>
                <c:pt idx="2086">
                  <c:v>489.57156849999944</c:v>
                </c:pt>
                <c:pt idx="2087">
                  <c:v>489.56355124999948</c:v>
                </c:pt>
                <c:pt idx="2088">
                  <c:v>489.55024049999997</c:v>
                </c:pt>
                <c:pt idx="2089">
                  <c:v>489.54419624999969</c:v>
                </c:pt>
                <c:pt idx="2090">
                  <c:v>489.53437524999919</c:v>
                </c:pt>
                <c:pt idx="2091">
                  <c:v>489.53399999999937</c:v>
                </c:pt>
                <c:pt idx="2092">
                  <c:v>489.52534724999919</c:v>
                </c:pt>
                <c:pt idx="2093">
                  <c:v>489.51764700000001</c:v>
                </c:pt>
                <c:pt idx="2094">
                  <c:v>489.49642874999898</c:v>
                </c:pt>
                <c:pt idx="2095">
                  <c:v>489.4936567499991</c:v>
                </c:pt>
                <c:pt idx="2096">
                  <c:v>489.48991224999918</c:v>
                </c:pt>
                <c:pt idx="2097">
                  <c:v>489.44117649999924</c:v>
                </c:pt>
                <c:pt idx="2098">
                  <c:v>489.44030624999948</c:v>
                </c:pt>
                <c:pt idx="2099">
                  <c:v>489.43032824999898</c:v>
                </c:pt>
                <c:pt idx="2100">
                  <c:v>489.4291664999995</c:v>
                </c:pt>
                <c:pt idx="2101">
                  <c:v>489.42900000000003</c:v>
                </c:pt>
                <c:pt idx="2102">
                  <c:v>489.40632899999923</c:v>
                </c:pt>
                <c:pt idx="2103">
                  <c:v>489.35625024999956</c:v>
                </c:pt>
                <c:pt idx="2104">
                  <c:v>489.3457315</c:v>
                </c:pt>
                <c:pt idx="2105">
                  <c:v>489.32638899999949</c:v>
                </c:pt>
                <c:pt idx="2106">
                  <c:v>489.32</c:v>
                </c:pt>
                <c:pt idx="2107">
                  <c:v>489.3069999999995</c:v>
                </c:pt>
                <c:pt idx="2108">
                  <c:v>489.29999999999944</c:v>
                </c:pt>
                <c:pt idx="2109">
                  <c:v>489.28412724999924</c:v>
                </c:pt>
                <c:pt idx="2110">
                  <c:v>489.25624999999957</c:v>
                </c:pt>
                <c:pt idx="2111">
                  <c:v>489.25570674999949</c:v>
                </c:pt>
                <c:pt idx="2112">
                  <c:v>489.2471589999995</c:v>
                </c:pt>
                <c:pt idx="2113">
                  <c:v>489.24148950000006</c:v>
                </c:pt>
                <c:pt idx="2114">
                  <c:v>489.22777799999943</c:v>
                </c:pt>
                <c:pt idx="2115">
                  <c:v>489.22129649999937</c:v>
                </c:pt>
                <c:pt idx="2116">
                  <c:v>489.2165047499991</c:v>
                </c:pt>
                <c:pt idx="2117">
                  <c:v>489.20661749999937</c:v>
                </c:pt>
                <c:pt idx="2118">
                  <c:v>489.2033782499991</c:v>
                </c:pt>
                <c:pt idx="2119">
                  <c:v>489.19896924999949</c:v>
                </c:pt>
                <c:pt idx="2120">
                  <c:v>489.19661174999936</c:v>
                </c:pt>
                <c:pt idx="2121">
                  <c:v>489.1825522499995</c:v>
                </c:pt>
                <c:pt idx="2122">
                  <c:v>489.18145149999964</c:v>
                </c:pt>
                <c:pt idx="2123">
                  <c:v>489.16936599999997</c:v>
                </c:pt>
                <c:pt idx="2124">
                  <c:v>489.16449999999998</c:v>
                </c:pt>
                <c:pt idx="2125">
                  <c:v>489.15243425</c:v>
                </c:pt>
                <c:pt idx="2126">
                  <c:v>489.14086025000051</c:v>
                </c:pt>
                <c:pt idx="2127">
                  <c:v>489.13243250000005</c:v>
                </c:pt>
                <c:pt idx="2128">
                  <c:v>489.12869724999956</c:v>
                </c:pt>
                <c:pt idx="2129">
                  <c:v>489.10914624999964</c:v>
                </c:pt>
                <c:pt idx="2130">
                  <c:v>489.09047624999937</c:v>
                </c:pt>
                <c:pt idx="2131">
                  <c:v>489.07279400000004</c:v>
                </c:pt>
                <c:pt idx="2132">
                  <c:v>489.06804399999999</c:v>
                </c:pt>
                <c:pt idx="2133">
                  <c:v>489.05304874999956</c:v>
                </c:pt>
                <c:pt idx="2134">
                  <c:v>489.03289474999963</c:v>
                </c:pt>
                <c:pt idx="2135">
                  <c:v>489.02311649999905</c:v>
                </c:pt>
                <c:pt idx="2136">
                  <c:v>489.005833</c:v>
                </c:pt>
                <c:pt idx="2137">
                  <c:v>488.98560624999936</c:v>
                </c:pt>
                <c:pt idx="2138">
                  <c:v>488.97587699999963</c:v>
                </c:pt>
                <c:pt idx="2139">
                  <c:v>488.95924649999995</c:v>
                </c:pt>
                <c:pt idx="2140">
                  <c:v>488.9448660000005</c:v>
                </c:pt>
                <c:pt idx="2141">
                  <c:v>488.9347822499995</c:v>
                </c:pt>
                <c:pt idx="2142">
                  <c:v>488.91470574999937</c:v>
                </c:pt>
                <c:pt idx="2143">
                  <c:v>488.87013899999948</c:v>
                </c:pt>
                <c:pt idx="2144">
                  <c:v>488.86617624999917</c:v>
                </c:pt>
                <c:pt idx="2145">
                  <c:v>488.86418900000001</c:v>
                </c:pt>
                <c:pt idx="2146">
                  <c:v>488.83593749999943</c:v>
                </c:pt>
                <c:pt idx="2147">
                  <c:v>488.81964275000001</c:v>
                </c:pt>
                <c:pt idx="2148">
                  <c:v>488.81959449999999</c:v>
                </c:pt>
                <c:pt idx="2149">
                  <c:v>488.80208349999998</c:v>
                </c:pt>
                <c:pt idx="2150">
                  <c:v>488.79676449999926</c:v>
                </c:pt>
                <c:pt idx="2151">
                  <c:v>488.77560399999999</c:v>
                </c:pt>
                <c:pt idx="2152">
                  <c:v>488.77159099999949</c:v>
                </c:pt>
                <c:pt idx="2153">
                  <c:v>488.76370974999924</c:v>
                </c:pt>
                <c:pt idx="2154">
                  <c:v>488.73324724999924</c:v>
                </c:pt>
                <c:pt idx="2155">
                  <c:v>488.72067899999951</c:v>
                </c:pt>
                <c:pt idx="2156">
                  <c:v>488.71409074999963</c:v>
                </c:pt>
                <c:pt idx="2157">
                  <c:v>488.71366674999956</c:v>
                </c:pt>
                <c:pt idx="2158">
                  <c:v>488.71011349999918</c:v>
                </c:pt>
                <c:pt idx="2159">
                  <c:v>488.69225700000004</c:v>
                </c:pt>
                <c:pt idx="2160">
                  <c:v>488.67096775000005</c:v>
                </c:pt>
                <c:pt idx="2161">
                  <c:v>488.65500000000031</c:v>
                </c:pt>
                <c:pt idx="2162">
                  <c:v>488.61544100000032</c:v>
                </c:pt>
                <c:pt idx="2163">
                  <c:v>488.60078125000001</c:v>
                </c:pt>
                <c:pt idx="2164">
                  <c:v>488.54583324999999</c:v>
                </c:pt>
                <c:pt idx="2165">
                  <c:v>488.54411774999943</c:v>
                </c:pt>
                <c:pt idx="2166">
                  <c:v>488.53609999999924</c:v>
                </c:pt>
                <c:pt idx="2167">
                  <c:v>488.53026299999999</c:v>
                </c:pt>
                <c:pt idx="2168">
                  <c:v>488.52651524999885</c:v>
                </c:pt>
                <c:pt idx="2169">
                  <c:v>488.50229700000006</c:v>
                </c:pt>
                <c:pt idx="2170">
                  <c:v>488.46979174999956</c:v>
                </c:pt>
                <c:pt idx="2171">
                  <c:v>488.46708874999956</c:v>
                </c:pt>
                <c:pt idx="2172">
                  <c:v>488.45820324999943</c:v>
                </c:pt>
                <c:pt idx="2173">
                  <c:v>488.45639549999947</c:v>
                </c:pt>
                <c:pt idx="2174">
                  <c:v>488.45432724999944</c:v>
                </c:pt>
                <c:pt idx="2175">
                  <c:v>488.4500002499995</c:v>
                </c:pt>
                <c:pt idx="2176">
                  <c:v>488.4311362499987</c:v>
                </c:pt>
                <c:pt idx="2177">
                  <c:v>488.42958024999956</c:v>
                </c:pt>
                <c:pt idx="2178">
                  <c:v>488.40769250000005</c:v>
                </c:pt>
                <c:pt idx="2179">
                  <c:v>488.40357149999943</c:v>
                </c:pt>
                <c:pt idx="2180">
                  <c:v>488.38487175</c:v>
                </c:pt>
                <c:pt idx="2181">
                  <c:v>488.37826100000001</c:v>
                </c:pt>
                <c:pt idx="2182">
                  <c:v>488.35</c:v>
                </c:pt>
                <c:pt idx="2183">
                  <c:v>488.33958299999995</c:v>
                </c:pt>
                <c:pt idx="2184">
                  <c:v>488.33863624999918</c:v>
                </c:pt>
                <c:pt idx="2185">
                  <c:v>488.32352949999944</c:v>
                </c:pt>
                <c:pt idx="2186">
                  <c:v>488.32052624999949</c:v>
                </c:pt>
                <c:pt idx="2187">
                  <c:v>488.30681824999937</c:v>
                </c:pt>
                <c:pt idx="2188">
                  <c:v>488.28632074999911</c:v>
                </c:pt>
                <c:pt idx="2189">
                  <c:v>488.27602049999956</c:v>
                </c:pt>
                <c:pt idx="2190">
                  <c:v>488.27093374999924</c:v>
                </c:pt>
                <c:pt idx="2191">
                  <c:v>488.25252499999999</c:v>
                </c:pt>
                <c:pt idx="2192">
                  <c:v>488.24705874999944</c:v>
                </c:pt>
                <c:pt idx="2193">
                  <c:v>488.19361724999936</c:v>
                </c:pt>
                <c:pt idx="2194">
                  <c:v>488.19130424999923</c:v>
                </c:pt>
                <c:pt idx="2195">
                  <c:v>488.18048750000008</c:v>
                </c:pt>
                <c:pt idx="2196">
                  <c:v>488.15098050000051</c:v>
                </c:pt>
                <c:pt idx="2197">
                  <c:v>488.14881874999969</c:v>
                </c:pt>
                <c:pt idx="2198">
                  <c:v>488.14193549999999</c:v>
                </c:pt>
                <c:pt idx="2199">
                  <c:v>488.13369549999999</c:v>
                </c:pt>
                <c:pt idx="2200">
                  <c:v>488.125</c:v>
                </c:pt>
                <c:pt idx="2201">
                  <c:v>488.11173474999924</c:v>
                </c:pt>
                <c:pt idx="2202">
                  <c:v>488.09814799999918</c:v>
                </c:pt>
                <c:pt idx="2203">
                  <c:v>488.09565224999955</c:v>
                </c:pt>
                <c:pt idx="2204">
                  <c:v>488.08843274999919</c:v>
                </c:pt>
                <c:pt idx="2205">
                  <c:v>488.08266675000004</c:v>
                </c:pt>
                <c:pt idx="2206">
                  <c:v>488.06718750000005</c:v>
                </c:pt>
                <c:pt idx="2207">
                  <c:v>488.05321274999949</c:v>
                </c:pt>
                <c:pt idx="2208">
                  <c:v>488.040278</c:v>
                </c:pt>
                <c:pt idx="2209">
                  <c:v>488.02250000000004</c:v>
                </c:pt>
                <c:pt idx="2210">
                  <c:v>488.02234050000004</c:v>
                </c:pt>
                <c:pt idx="2211">
                  <c:v>488.00595224999955</c:v>
                </c:pt>
                <c:pt idx="2212">
                  <c:v>488.00222225000005</c:v>
                </c:pt>
                <c:pt idx="2213">
                  <c:v>487.99696949999918</c:v>
                </c:pt>
                <c:pt idx="2214">
                  <c:v>487.99675949999892</c:v>
                </c:pt>
                <c:pt idx="2215">
                  <c:v>487.98529424999919</c:v>
                </c:pt>
                <c:pt idx="2216">
                  <c:v>487.96374999999949</c:v>
                </c:pt>
                <c:pt idx="2217">
                  <c:v>487.96176474999947</c:v>
                </c:pt>
                <c:pt idx="2218">
                  <c:v>487.93750024999918</c:v>
                </c:pt>
                <c:pt idx="2219">
                  <c:v>487.92132349999918</c:v>
                </c:pt>
                <c:pt idx="2220">
                  <c:v>487.91458324999951</c:v>
                </c:pt>
                <c:pt idx="2221">
                  <c:v>487.91117024999892</c:v>
                </c:pt>
                <c:pt idx="2222">
                  <c:v>487.89291474999936</c:v>
                </c:pt>
                <c:pt idx="2223">
                  <c:v>487.87647049999993</c:v>
                </c:pt>
                <c:pt idx="2224">
                  <c:v>487.86578950000006</c:v>
                </c:pt>
                <c:pt idx="2225">
                  <c:v>487.86176474999957</c:v>
                </c:pt>
                <c:pt idx="2226">
                  <c:v>487.82675774999905</c:v>
                </c:pt>
                <c:pt idx="2227">
                  <c:v>487.81604474999943</c:v>
                </c:pt>
                <c:pt idx="2228">
                  <c:v>487.77812499999936</c:v>
                </c:pt>
                <c:pt idx="2229">
                  <c:v>487.7708332499995</c:v>
                </c:pt>
                <c:pt idx="2230">
                  <c:v>487.76444450000002</c:v>
                </c:pt>
                <c:pt idx="2231">
                  <c:v>487.7581249999995</c:v>
                </c:pt>
                <c:pt idx="2232">
                  <c:v>487.74802624999955</c:v>
                </c:pt>
                <c:pt idx="2233">
                  <c:v>487.7449325</c:v>
                </c:pt>
                <c:pt idx="2234">
                  <c:v>487.73537749999923</c:v>
                </c:pt>
                <c:pt idx="2235">
                  <c:v>487.72783050000004</c:v>
                </c:pt>
                <c:pt idx="2236">
                  <c:v>487.70169499999969</c:v>
                </c:pt>
                <c:pt idx="2237">
                  <c:v>487.69314824999918</c:v>
                </c:pt>
                <c:pt idx="2238">
                  <c:v>487.68472250000002</c:v>
                </c:pt>
                <c:pt idx="2239">
                  <c:v>487.68322374999963</c:v>
                </c:pt>
                <c:pt idx="2240">
                  <c:v>487.68161774999936</c:v>
                </c:pt>
                <c:pt idx="2241">
                  <c:v>487.66484375000044</c:v>
                </c:pt>
                <c:pt idx="2242">
                  <c:v>487.65357125000003</c:v>
                </c:pt>
                <c:pt idx="2243">
                  <c:v>487.6291665</c:v>
                </c:pt>
                <c:pt idx="2244">
                  <c:v>487.6141025</c:v>
                </c:pt>
                <c:pt idx="2245">
                  <c:v>487.61377574999943</c:v>
                </c:pt>
                <c:pt idx="2246">
                  <c:v>487.59899999999936</c:v>
                </c:pt>
                <c:pt idx="2247">
                  <c:v>487.59607849999918</c:v>
                </c:pt>
                <c:pt idx="2248">
                  <c:v>487.57800000000003</c:v>
                </c:pt>
                <c:pt idx="2249">
                  <c:v>487.5575</c:v>
                </c:pt>
                <c:pt idx="2250">
                  <c:v>487.55500000000001</c:v>
                </c:pt>
                <c:pt idx="2251">
                  <c:v>487.55312524999948</c:v>
                </c:pt>
                <c:pt idx="2252">
                  <c:v>487.52909074999963</c:v>
                </c:pt>
                <c:pt idx="2253">
                  <c:v>487.51929000000001</c:v>
                </c:pt>
                <c:pt idx="2254">
                  <c:v>487.49603149999916</c:v>
                </c:pt>
                <c:pt idx="2255">
                  <c:v>487.46867074999949</c:v>
                </c:pt>
                <c:pt idx="2256">
                  <c:v>487.46363624999924</c:v>
                </c:pt>
                <c:pt idx="2257">
                  <c:v>487.44836050000004</c:v>
                </c:pt>
                <c:pt idx="2258">
                  <c:v>487.43802099999937</c:v>
                </c:pt>
                <c:pt idx="2259">
                  <c:v>487.43269224999949</c:v>
                </c:pt>
                <c:pt idx="2260">
                  <c:v>487.39821424999917</c:v>
                </c:pt>
                <c:pt idx="2261">
                  <c:v>487.36828349999996</c:v>
                </c:pt>
                <c:pt idx="2262">
                  <c:v>487.32256924999956</c:v>
                </c:pt>
                <c:pt idx="2263">
                  <c:v>487.32019249999951</c:v>
                </c:pt>
                <c:pt idx="2264">
                  <c:v>487.3080952499995</c:v>
                </c:pt>
                <c:pt idx="2265">
                  <c:v>487.30294100000032</c:v>
                </c:pt>
                <c:pt idx="2266">
                  <c:v>487.29866074999944</c:v>
                </c:pt>
                <c:pt idx="2267">
                  <c:v>487.29152549999918</c:v>
                </c:pt>
                <c:pt idx="2268">
                  <c:v>487.29074999999949</c:v>
                </c:pt>
                <c:pt idx="2269">
                  <c:v>487.28928550000001</c:v>
                </c:pt>
                <c:pt idx="2270">
                  <c:v>487.2776317499995</c:v>
                </c:pt>
                <c:pt idx="2271">
                  <c:v>487.25576924999956</c:v>
                </c:pt>
                <c:pt idx="2272">
                  <c:v>487.22837849999911</c:v>
                </c:pt>
                <c:pt idx="2273">
                  <c:v>487.22215199999937</c:v>
                </c:pt>
                <c:pt idx="2274">
                  <c:v>487.20390624999936</c:v>
                </c:pt>
                <c:pt idx="2275">
                  <c:v>487.19711524999917</c:v>
                </c:pt>
                <c:pt idx="2276">
                  <c:v>487.17066650000032</c:v>
                </c:pt>
                <c:pt idx="2277">
                  <c:v>487.16875000000005</c:v>
                </c:pt>
                <c:pt idx="2278">
                  <c:v>487.16620374999957</c:v>
                </c:pt>
                <c:pt idx="2279">
                  <c:v>487.10913449999993</c:v>
                </c:pt>
                <c:pt idx="2280">
                  <c:v>487.10750000000002</c:v>
                </c:pt>
                <c:pt idx="2281">
                  <c:v>487.07968775000001</c:v>
                </c:pt>
                <c:pt idx="2282">
                  <c:v>487.07954549999999</c:v>
                </c:pt>
                <c:pt idx="2283">
                  <c:v>487.02351199999919</c:v>
                </c:pt>
                <c:pt idx="2284">
                  <c:v>487.01826924999949</c:v>
                </c:pt>
                <c:pt idx="2285">
                  <c:v>487.0170885</c:v>
                </c:pt>
                <c:pt idx="2286">
                  <c:v>486.95343149999951</c:v>
                </c:pt>
                <c:pt idx="2287">
                  <c:v>486.9340514999995</c:v>
                </c:pt>
                <c:pt idx="2288">
                  <c:v>486.91785724999943</c:v>
                </c:pt>
                <c:pt idx="2289">
                  <c:v>486.91556624999936</c:v>
                </c:pt>
                <c:pt idx="2290">
                  <c:v>486.90999999999963</c:v>
                </c:pt>
                <c:pt idx="2291">
                  <c:v>486.90891474999898</c:v>
                </c:pt>
                <c:pt idx="2292">
                  <c:v>486.8908045</c:v>
                </c:pt>
                <c:pt idx="2293">
                  <c:v>486.87540350000006</c:v>
                </c:pt>
                <c:pt idx="2294">
                  <c:v>486.86666650000001</c:v>
                </c:pt>
                <c:pt idx="2295">
                  <c:v>486.83729800000003</c:v>
                </c:pt>
                <c:pt idx="2296">
                  <c:v>486.82863649999956</c:v>
                </c:pt>
                <c:pt idx="2297">
                  <c:v>486.82650624999917</c:v>
                </c:pt>
                <c:pt idx="2298">
                  <c:v>486.82</c:v>
                </c:pt>
                <c:pt idx="2299">
                  <c:v>486.81958350000002</c:v>
                </c:pt>
                <c:pt idx="2300">
                  <c:v>486.81676474999949</c:v>
                </c:pt>
                <c:pt idx="2301">
                  <c:v>486.80993149999995</c:v>
                </c:pt>
                <c:pt idx="2302">
                  <c:v>486.77836549999944</c:v>
                </c:pt>
                <c:pt idx="2303">
                  <c:v>486.76318674999925</c:v>
                </c:pt>
                <c:pt idx="2304">
                  <c:v>486.75833324999905</c:v>
                </c:pt>
                <c:pt idx="2305">
                  <c:v>486.73977274999947</c:v>
                </c:pt>
                <c:pt idx="2306">
                  <c:v>486.73928574999957</c:v>
                </c:pt>
                <c:pt idx="2307">
                  <c:v>486.71799999999956</c:v>
                </c:pt>
                <c:pt idx="2308">
                  <c:v>486.7165624999995</c:v>
                </c:pt>
                <c:pt idx="2309">
                  <c:v>486.70943399999999</c:v>
                </c:pt>
                <c:pt idx="2310">
                  <c:v>486.70227274999957</c:v>
                </c:pt>
                <c:pt idx="2311">
                  <c:v>486.69609374999936</c:v>
                </c:pt>
                <c:pt idx="2312">
                  <c:v>486.69021724999936</c:v>
                </c:pt>
                <c:pt idx="2313">
                  <c:v>486.68086749999998</c:v>
                </c:pt>
                <c:pt idx="2314">
                  <c:v>486.67900000000031</c:v>
                </c:pt>
                <c:pt idx="2315">
                  <c:v>486.66111124999918</c:v>
                </c:pt>
                <c:pt idx="2316">
                  <c:v>486.65905800000002</c:v>
                </c:pt>
                <c:pt idx="2317">
                  <c:v>486.657059</c:v>
                </c:pt>
                <c:pt idx="2318">
                  <c:v>486.65437500000007</c:v>
                </c:pt>
                <c:pt idx="2319">
                  <c:v>486.65416675000006</c:v>
                </c:pt>
                <c:pt idx="2320">
                  <c:v>486.64948450000082</c:v>
                </c:pt>
                <c:pt idx="2321">
                  <c:v>486.63518524999949</c:v>
                </c:pt>
                <c:pt idx="2322">
                  <c:v>486.62011274999918</c:v>
                </c:pt>
                <c:pt idx="2323">
                  <c:v>486.61980000000051</c:v>
                </c:pt>
                <c:pt idx="2324">
                  <c:v>486.61547625000003</c:v>
                </c:pt>
                <c:pt idx="2325">
                  <c:v>486.5928572499995</c:v>
                </c:pt>
                <c:pt idx="2326">
                  <c:v>486.58269250000001</c:v>
                </c:pt>
                <c:pt idx="2327">
                  <c:v>486.54959674999969</c:v>
                </c:pt>
                <c:pt idx="2328">
                  <c:v>486.5465114999995</c:v>
                </c:pt>
                <c:pt idx="2329">
                  <c:v>486.54550524999956</c:v>
                </c:pt>
                <c:pt idx="2330">
                  <c:v>486.52500000000003</c:v>
                </c:pt>
                <c:pt idx="2331">
                  <c:v>486.51666649999999</c:v>
                </c:pt>
                <c:pt idx="2332">
                  <c:v>486.51458349999996</c:v>
                </c:pt>
                <c:pt idx="2333">
                  <c:v>486.51169349999969</c:v>
                </c:pt>
                <c:pt idx="2334">
                  <c:v>486.51</c:v>
                </c:pt>
                <c:pt idx="2335">
                  <c:v>486.50925924999956</c:v>
                </c:pt>
                <c:pt idx="2336">
                  <c:v>486.48245949999949</c:v>
                </c:pt>
                <c:pt idx="2337">
                  <c:v>486.45312499999949</c:v>
                </c:pt>
                <c:pt idx="2338">
                  <c:v>486.43601174999884</c:v>
                </c:pt>
                <c:pt idx="2339">
                  <c:v>486.43423074999924</c:v>
                </c:pt>
                <c:pt idx="2340">
                  <c:v>486.43389824999923</c:v>
                </c:pt>
                <c:pt idx="2341">
                  <c:v>486.39763149999999</c:v>
                </c:pt>
                <c:pt idx="2342">
                  <c:v>486.39</c:v>
                </c:pt>
                <c:pt idx="2343">
                  <c:v>486.38113199999918</c:v>
                </c:pt>
                <c:pt idx="2344">
                  <c:v>486.37677399999944</c:v>
                </c:pt>
                <c:pt idx="2345">
                  <c:v>486.37302174999951</c:v>
                </c:pt>
                <c:pt idx="2346">
                  <c:v>486.36955125000003</c:v>
                </c:pt>
                <c:pt idx="2347">
                  <c:v>486.36790525000004</c:v>
                </c:pt>
                <c:pt idx="2348">
                  <c:v>486.35732750000005</c:v>
                </c:pt>
                <c:pt idx="2349">
                  <c:v>486.32573524999918</c:v>
                </c:pt>
                <c:pt idx="2350">
                  <c:v>486.32415250000003</c:v>
                </c:pt>
                <c:pt idx="2351">
                  <c:v>486.3237805</c:v>
                </c:pt>
                <c:pt idx="2352">
                  <c:v>486.30250000000001</c:v>
                </c:pt>
                <c:pt idx="2353">
                  <c:v>486.29439474999924</c:v>
                </c:pt>
                <c:pt idx="2354">
                  <c:v>486.2890625</c:v>
                </c:pt>
                <c:pt idx="2355">
                  <c:v>486.28749999999957</c:v>
                </c:pt>
                <c:pt idx="2356">
                  <c:v>486.28467749999999</c:v>
                </c:pt>
                <c:pt idx="2357">
                  <c:v>486.2765624999995</c:v>
                </c:pt>
                <c:pt idx="2358">
                  <c:v>486.22499999999951</c:v>
                </c:pt>
                <c:pt idx="2359">
                  <c:v>486.1957144999995</c:v>
                </c:pt>
                <c:pt idx="2360">
                  <c:v>486.18665550000003</c:v>
                </c:pt>
                <c:pt idx="2361">
                  <c:v>486.17812499999957</c:v>
                </c:pt>
                <c:pt idx="2362">
                  <c:v>486.16104674999963</c:v>
                </c:pt>
                <c:pt idx="2363">
                  <c:v>486.15252525000005</c:v>
                </c:pt>
                <c:pt idx="2364">
                  <c:v>486.13629024999949</c:v>
                </c:pt>
                <c:pt idx="2365">
                  <c:v>486.12341274999949</c:v>
                </c:pt>
                <c:pt idx="2366">
                  <c:v>486.10042349999998</c:v>
                </c:pt>
                <c:pt idx="2367">
                  <c:v>486.09409749999969</c:v>
                </c:pt>
                <c:pt idx="2368">
                  <c:v>486.07619049999937</c:v>
                </c:pt>
                <c:pt idx="2369">
                  <c:v>486.06249974999969</c:v>
                </c:pt>
                <c:pt idx="2370">
                  <c:v>486.05500025000003</c:v>
                </c:pt>
                <c:pt idx="2371">
                  <c:v>486.05374999999964</c:v>
                </c:pt>
                <c:pt idx="2372">
                  <c:v>486.02774374999956</c:v>
                </c:pt>
                <c:pt idx="2373">
                  <c:v>486.0078125</c:v>
                </c:pt>
                <c:pt idx="2374">
                  <c:v>486.00119024999918</c:v>
                </c:pt>
                <c:pt idx="2375">
                  <c:v>485.98369574999919</c:v>
                </c:pt>
                <c:pt idx="2376">
                  <c:v>485.96851849999911</c:v>
                </c:pt>
                <c:pt idx="2377">
                  <c:v>485.96708324999969</c:v>
                </c:pt>
                <c:pt idx="2378">
                  <c:v>485.93499999999949</c:v>
                </c:pt>
                <c:pt idx="2379">
                  <c:v>485.93476599999963</c:v>
                </c:pt>
                <c:pt idx="2380">
                  <c:v>485.89568975000003</c:v>
                </c:pt>
                <c:pt idx="2381">
                  <c:v>485.89071424999918</c:v>
                </c:pt>
                <c:pt idx="2382">
                  <c:v>485.88076924999956</c:v>
                </c:pt>
                <c:pt idx="2383">
                  <c:v>485.87682899999999</c:v>
                </c:pt>
                <c:pt idx="2384">
                  <c:v>485.84642874999969</c:v>
                </c:pt>
                <c:pt idx="2385">
                  <c:v>485.84087649999998</c:v>
                </c:pt>
                <c:pt idx="2386">
                  <c:v>485.824432</c:v>
                </c:pt>
                <c:pt idx="2387">
                  <c:v>485.7949999999995</c:v>
                </c:pt>
                <c:pt idx="2388">
                  <c:v>485.73452374999948</c:v>
                </c:pt>
                <c:pt idx="2389">
                  <c:v>485.71849999999949</c:v>
                </c:pt>
                <c:pt idx="2390">
                  <c:v>485.71533024999906</c:v>
                </c:pt>
                <c:pt idx="2391">
                  <c:v>485.64487200000065</c:v>
                </c:pt>
                <c:pt idx="2392">
                  <c:v>485.63380674999951</c:v>
                </c:pt>
                <c:pt idx="2393">
                  <c:v>485.62348474999999</c:v>
                </c:pt>
                <c:pt idx="2394">
                  <c:v>485.61535699999956</c:v>
                </c:pt>
                <c:pt idx="2395">
                  <c:v>485.61388899999997</c:v>
                </c:pt>
                <c:pt idx="2396">
                  <c:v>485.61117024999936</c:v>
                </c:pt>
                <c:pt idx="2397">
                  <c:v>485.60673074999943</c:v>
                </c:pt>
                <c:pt idx="2398">
                  <c:v>485.59011599999917</c:v>
                </c:pt>
                <c:pt idx="2399">
                  <c:v>485.57111549999911</c:v>
                </c:pt>
                <c:pt idx="2400">
                  <c:v>485.56630424999923</c:v>
                </c:pt>
                <c:pt idx="2401">
                  <c:v>485.55982150000051</c:v>
                </c:pt>
                <c:pt idx="2402">
                  <c:v>485.53194449999944</c:v>
                </c:pt>
                <c:pt idx="2403">
                  <c:v>485.52232150000003</c:v>
                </c:pt>
                <c:pt idx="2404">
                  <c:v>485.50743250000005</c:v>
                </c:pt>
                <c:pt idx="2405">
                  <c:v>485.50562149999996</c:v>
                </c:pt>
                <c:pt idx="2406">
                  <c:v>485.48283574999937</c:v>
                </c:pt>
                <c:pt idx="2407">
                  <c:v>485.48235299999936</c:v>
                </c:pt>
                <c:pt idx="2408">
                  <c:v>485.45624974999924</c:v>
                </c:pt>
                <c:pt idx="2409">
                  <c:v>485.45193374999917</c:v>
                </c:pt>
                <c:pt idx="2410">
                  <c:v>485.44605249999944</c:v>
                </c:pt>
                <c:pt idx="2411">
                  <c:v>485.44437499999964</c:v>
                </c:pt>
                <c:pt idx="2412">
                  <c:v>485.4416665</c:v>
                </c:pt>
                <c:pt idx="2413">
                  <c:v>485.43519724999902</c:v>
                </c:pt>
                <c:pt idx="2414">
                  <c:v>485.43301874999872</c:v>
                </c:pt>
                <c:pt idx="2415">
                  <c:v>485.42187524999918</c:v>
                </c:pt>
                <c:pt idx="2416">
                  <c:v>485.41538449999956</c:v>
                </c:pt>
                <c:pt idx="2417">
                  <c:v>485.41148649999963</c:v>
                </c:pt>
                <c:pt idx="2418">
                  <c:v>485.38837224999924</c:v>
                </c:pt>
                <c:pt idx="2419">
                  <c:v>485.36470574999993</c:v>
                </c:pt>
                <c:pt idx="2420">
                  <c:v>485.34015149999999</c:v>
                </c:pt>
                <c:pt idx="2421">
                  <c:v>485.29659074999898</c:v>
                </c:pt>
                <c:pt idx="2422">
                  <c:v>485.26854399999957</c:v>
                </c:pt>
                <c:pt idx="2423">
                  <c:v>485.26618599999955</c:v>
                </c:pt>
                <c:pt idx="2424">
                  <c:v>485.26581624999949</c:v>
                </c:pt>
                <c:pt idx="2425">
                  <c:v>485.23578424999937</c:v>
                </c:pt>
                <c:pt idx="2426">
                  <c:v>485.22499999999951</c:v>
                </c:pt>
                <c:pt idx="2427">
                  <c:v>485.18681824999948</c:v>
                </c:pt>
                <c:pt idx="2428">
                  <c:v>485.1867647499995</c:v>
                </c:pt>
                <c:pt idx="2429">
                  <c:v>485.17432450000001</c:v>
                </c:pt>
                <c:pt idx="2430">
                  <c:v>485.16363624999963</c:v>
                </c:pt>
                <c:pt idx="2431">
                  <c:v>485.15227300000032</c:v>
                </c:pt>
                <c:pt idx="2432">
                  <c:v>485.09693274999898</c:v>
                </c:pt>
                <c:pt idx="2433">
                  <c:v>485.09046025000004</c:v>
                </c:pt>
                <c:pt idx="2434">
                  <c:v>485.07604174999949</c:v>
                </c:pt>
                <c:pt idx="2435">
                  <c:v>485.05833324999918</c:v>
                </c:pt>
                <c:pt idx="2436">
                  <c:v>485.05799999999999</c:v>
                </c:pt>
                <c:pt idx="2437">
                  <c:v>485.05485075000001</c:v>
                </c:pt>
                <c:pt idx="2438">
                  <c:v>485.05468750000051</c:v>
                </c:pt>
                <c:pt idx="2439">
                  <c:v>485.05277799999999</c:v>
                </c:pt>
                <c:pt idx="2440">
                  <c:v>485.02588249999997</c:v>
                </c:pt>
                <c:pt idx="2441">
                  <c:v>485.01644124999962</c:v>
                </c:pt>
                <c:pt idx="2442">
                  <c:v>485.00833324999917</c:v>
                </c:pt>
                <c:pt idx="2443">
                  <c:v>485.00204074999999</c:v>
                </c:pt>
                <c:pt idx="2444">
                  <c:v>484.99147724999898</c:v>
                </c:pt>
                <c:pt idx="2445">
                  <c:v>484.9874999999995</c:v>
                </c:pt>
                <c:pt idx="2446">
                  <c:v>484.97071424999911</c:v>
                </c:pt>
                <c:pt idx="2447">
                  <c:v>484.96176474999936</c:v>
                </c:pt>
                <c:pt idx="2448">
                  <c:v>484.95801874999898</c:v>
                </c:pt>
                <c:pt idx="2449">
                  <c:v>484.93009249999955</c:v>
                </c:pt>
                <c:pt idx="2450">
                  <c:v>484.91484374999999</c:v>
                </c:pt>
                <c:pt idx="2451">
                  <c:v>484.90999999999963</c:v>
                </c:pt>
                <c:pt idx="2452">
                  <c:v>484.89795924999947</c:v>
                </c:pt>
                <c:pt idx="2453">
                  <c:v>484.86538474999969</c:v>
                </c:pt>
                <c:pt idx="2454">
                  <c:v>484.84528300000045</c:v>
                </c:pt>
                <c:pt idx="2455">
                  <c:v>484.84361699999994</c:v>
                </c:pt>
                <c:pt idx="2456">
                  <c:v>484.84156250000001</c:v>
                </c:pt>
                <c:pt idx="2457">
                  <c:v>484.81554074999963</c:v>
                </c:pt>
                <c:pt idx="2458">
                  <c:v>484.81085350000001</c:v>
                </c:pt>
                <c:pt idx="2459">
                  <c:v>484.78576924999936</c:v>
                </c:pt>
                <c:pt idx="2460">
                  <c:v>484.78124999999949</c:v>
                </c:pt>
                <c:pt idx="2461">
                  <c:v>484.77916649999969</c:v>
                </c:pt>
                <c:pt idx="2462">
                  <c:v>484.77115399999917</c:v>
                </c:pt>
                <c:pt idx="2463">
                  <c:v>484.72678574999918</c:v>
                </c:pt>
                <c:pt idx="2464">
                  <c:v>484.72282625000003</c:v>
                </c:pt>
                <c:pt idx="2465">
                  <c:v>484.70909124999969</c:v>
                </c:pt>
                <c:pt idx="2466">
                  <c:v>484.69147299999969</c:v>
                </c:pt>
                <c:pt idx="2467">
                  <c:v>484.68280524999994</c:v>
                </c:pt>
                <c:pt idx="2468">
                  <c:v>484.68042174999999</c:v>
                </c:pt>
                <c:pt idx="2469">
                  <c:v>484.66166649999997</c:v>
                </c:pt>
                <c:pt idx="2470">
                  <c:v>484.65714274999999</c:v>
                </c:pt>
                <c:pt idx="2471">
                  <c:v>484.63690474999947</c:v>
                </c:pt>
                <c:pt idx="2472">
                  <c:v>484.62321399999951</c:v>
                </c:pt>
                <c:pt idx="2473">
                  <c:v>484.61814500000003</c:v>
                </c:pt>
                <c:pt idx="2474">
                  <c:v>484.60800649999999</c:v>
                </c:pt>
                <c:pt idx="2475">
                  <c:v>484.60476200000051</c:v>
                </c:pt>
                <c:pt idx="2476">
                  <c:v>484.57222224999964</c:v>
                </c:pt>
                <c:pt idx="2477">
                  <c:v>484.56354149999999</c:v>
                </c:pt>
                <c:pt idx="2478">
                  <c:v>484.56136350000003</c:v>
                </c:pt>
                <c:pt idx="2479">
                  <c:v>484.54878049999996</c:v>
                </c:pt>
                <c:pt idx="2480">
                  <c:v>484.53944174999964</c:v>
                </c:pt>
                <c:pt idx="2481">
                  <c:v>484.53676474999918</c:v>
                </c:pt>
                <c:pt idx="2482">
                  <c:v>484.53285724999949</c:v>
                </c:pt>
                <c:pt idx="2483">
                  <c:v>484.53249999999969</c:v>
                </c:pt>
                <c:pt idx="2484">
                  <c:v>484.53214299999956</c:v>
                </c:pt>
                <c:pt idx="2485">
                  <c:v>484.53124999999949</c:v>
                </c:pt>
                <c:pt idx="2486">
                  <c:v>484.52555524999906</c:v>
                </c:pt>
                <c:pt idx="2487">
                  <c:v>484.52500000000003</c:v>
                </c:pt>
                <c:pt idx="2488">
                  <c:v>484.51071449999949</c:v>
                </c:pt>
                <c:pt idx="2489">
                  <c:v>484.50740774999969</c:v>
                </c:pt>
                <c:pt idx="2490">
                  <c:v>484.48749999999944</c:v>
                </c:pt>
                <c:pt idx="2491">
                  <c:v>484.46250000000003</c:v>
                </c:pt>
                <c:pt idx="2492">
                  <c:v>484.46136349999944</c:v>
                </c:pt>
                <c:pt idx="2493">
                  <c:v>484.45961549999993</c:v>
                </c:pt>
                <c:pt idx="2494">
                  <c:v>484.43958324999943</c:v>
                </c:pt>
                <c:pt idx="2495">
                  <c:v>484.43630974999871</c:v>
                </c:pt>
                <c:pt idx="2496">
                  <c:v>484.43076899999943</c:v>
                </c:pt>
                <c:pt idx="2497">
                  <c:v>484.42824674999918</c:v>
                </c:pt>
                <c:pt idx="2498">
                  <c:v>484.41062500000004</c:v>
                </c:pt>
                <c:pt idx="2499">
                  <c:v>484.40416650000003</c:v>
                </c:pt>
                <c:pt idx="2500">
                  <c:v>484.36895149999964</c:v>
                </c:pt>
                <c:pt idx="2501">
                  <c:v>484.36310674999936</c:v>
                </c:pt>
                <c:pt idx="2502">
                  <c:v>484.34142874999969</c:v>
                </c:pt>
                <c:pt idx="2503">
                  <c:v>484.33926200000002</c:v>
                </c:pt>
                <c:pt idx="2504">
                  <c:v>484.30265950000006</c:v>
                </c:pt>
                <c:pt idx="2505">
                  <c:v>484.28916674999948</c:v>
                </c:pt>
                <c:pt idx="2506">
                  <c:v>484.2868054999995</c:v>
                </c:pt>
                <c:pt idx="2507">
                  <c:v>484.28130224999899</c:v>
                </c:pt>
                <c:pt idx="2508">
                  <c:v>484.27306449999969</c:v>
                </c:pt>
                <c:pt idx="2509">
                  <c:v>484.2687499999995</c:v>
                </c:pt>
                <c:pt idx="2510">
                  <c:v>484.26785699999994</c:v>
                </c:pt>
                <c:pt idx="2511">
                  <c:v>484.2457072499995</c:v>
                </c:pt>
                <c:pt idx="2512">
                  <c:v>484.24464300000045</c:v>
                </c:pt>
                <c:pt idx="2513">
                  <c:v>484.23644049999956</c:v>
                </c:pt>
                <c:pt idx="2514">
                  <c:v>484.22480000000002</c:v>
                </c:pt>
                <c:pt idx="2515">
                  <c:v>484.22364849999963</c:v>
                </c:pt>
                <c:pt idx="2516">
                  <c:v>484.21</c:v>
                </c:pt>
                <c:pt idx="2517">
                  <c:v>484.20600024999936</c:v>
                </c:pt>
                <c:pt idx="2518">
                  <c:v>484.20397724999918</c:v>
                </c:pt>
                <c:pt idx="2519">
                  <c:v>484.20032049999969</c:v>
                </c:pt>
                <c:pt idx="2520">
                  <c:v>484.19435474999949</c:v>
                </c:pt>
                <c:pt idx="2521">
                  <c:v>484.19431799999944</c:v>
                </c:pt>
                <c:pt idx="2522">
                  <c:v>484.16149999999999</c:v>
                </c:pt>
                <c:pt idx="2523">
                  <c:v>484.14127925000003</c:v>
                </c:pt>
                <c:pt idx="2524">
                  <c:v>484.132927</c:v>
                </c:pt>
                <c:pt idx="2525">
                  <c:v>484.12142849999969</c:v>
                </c:pt>
                <c:pt idx="2526">
                  <c:v>484.08563824999936</c:v>
                </c:pt>
                <c:pt idx="2527">
                  <c:v>484.06476375</c:v>
                </c:pt>
                <c:pt idx="2528">
                  <c:v>484.03994849999964</c:v>
                </c:pt>
                <c:pt idx="2529">
                  <c:v>484.01025649999963</c:v>
                </c:pt>
                <c:pt idx="2530">
                  <c:v>483.99855774999872</c:v>
                </c:pt>
                <c:pt idx="2531">
                  <c:v>483.98552624999917</c:v>
                </c:pt>
                <c:pt idx="2532">
                  <c:v>483.9836044999995</c:v>
                </c:pt>
                <c:pt idx="2533">
                  <c:v>483.96122449999956</c:v>
                </c:pt>
                <c:pt idx="2534">
                  <c:v>483.95608100000004</c:v>
                </c:pt>
                <c:pt idx="2535">
                  <c:v>483.95431049999956</c:v>
                </c:pt>
                <c:pt idx="2536">
                  <c:v>483.93874999999917</c:v>
                </c:pt>
                <c:pt idx="2537">
                  <c:v>483.91749999999951</c:v>
                </c:pt>
                <c:pt idx="2538">
                  <c:v>483.89300000000003</c:v>
                </c:pt>
                <c:pt idx="2539">
                  <c:v>483.88365374999944</c:v>
                </c:pt>
                <c:pt idx="2540">
                  <c:v>483.87374999999969</c:v>
                </c:pt>
                <c:pt idx="2541">
                  <c:v>483.87173924999911</c:v>
                </c:pt>
                <c:pt idx="2542">
                  <c:v>483.84305549999999</c:v>
                </c:pt>
                <c:pt idx="2543">
                  <c:v>483.80877224999944</c:v>
                </c:pt>
                <c:pt idx="2544">
                  <c:v>483.76140699999951</c:v>
                </c:pt>
                <c:pt idx="2545">
                  <c:v>483.74758075</c:v>
                </c:pt>
                <c:pt idx="2546">
                  <c:v>483.72107849999918</c:v>
                </c:pt>
                <c:pt idx="2547">
                  <c:v>483.69056624999956</c:v>
                </c:pt>
                <c:pt idx="2548">
                  <c:v>483.68269250000031</c:v>
                </c:pt>
                <c:pt idx="2549">
                  <c:v>483.6752382499995</c:v>
                </c:pt>
                <c:pt idx="2550">
                  <c:v>483.65460900000051</c:v>
                </c:pt>
                <c:pt idx="2551">
                  <c:v>483.6293297499995</c:v>
                </c:pt>
                <c:pt idx="2552">
                  <c:v>483.6286762499995</c:v>
                </c:pt>
                <c:pt idx="2553">
                  <c:v>483.61758225000005</c:v>
                </c:pt>
                <c:pt idx="2554">
                  <c:v>483.61625000000004</c:v>
                </c:pt>
                <c:pt idx="2555">
                  <c:v>483.57225599999964</c:v>
                </c:pt>
                <c:pt idx="2556">
                  <c:v>483.56686049999996</c:v>
                </c:pt>
                <c:pt idx="2557">
                  <c:v>483.55965900000001</c:v>
                </c:pt>
                <c:pt idx="2558">
                  <c:v>483.55271724999943</c:v>
                </c:pt>
                <c:pt idx="2559">
                  <c:v>483.55</c:v>
                </c:pt>
                <c:pt idx="2560">
                  <c:v>483.54056125</c:v>
                </c:pt>
                <c:pt idx="2561">
                  <c:v>483.53047949999956</c:v>
                </c:pt>
                <c:pt idx="2562">
                  <c:v>483.52971699999949</c:v>
                </c:pt>
                <c:pt idx="2563">
                  <c:v>483.50164225000003</c:v>
                </c:pt>
                <c:pt idx="2564">
                  <c:v>483.48602349999936</c:v>
                </c:pt>
                <c:pt idx="2565">
                  <c:v>483.48454549999963</c:v>
                </c:pt>
                <c:pt idx="2566">
                  <c:v>483.47395824999899</c:v>
                </c:pt>
                <c:pt idx="2567">
                  <c:v>483.45803574999906</c:v>
                </c:pt>
                <c:pt idx="2568">
                  <c:v>483.45021349999956</c:v>
                </c:pt>
                <c:pt idx="2569">
                  <c:v>483.44030599999951</c:v>
                </c:pt>
                <c:pt idx="2570">
                  <c:v>483.4274999999995</c:v>
                </c:pt>
                <c:pt idx="2571">
                  <c:v>483.41711274999898</c:v>
                </c:pt>
                <c:pt idx="2572">
                  <c:v>483.41148674999937</c:v>
                </c:pt>
                <c:pt idx="2573">
                  <c:v>483.40264450000001</c:v>
                </c:pt>
                <c:pt idx="2574">
                  <c:v>483.39379074999937</c:v>
                </c:pt>
                <c:pt idx="2575">
                  <c:v>483.37729899999999</c:v>
                </c:pt>
                <c:pt idx="2576">
                  <c:v>483.37601624999911</c:v>
                </c:pt>
                <c:pt idx="2577">
                  <c:v>483.36510424999949</c:v>
                </c:pt>
                <c:pt idx="2578">
                  <c:v>483.35833324999936</c:v>
                </c:pt>
                <c:pt idx="2579">
                  <c:v>483.34466025000052</c:v>
                </c:pt>
                <c:pt idx="2580">
                  <c:v>483.33673449999924</c:v>
                </c:pt>
                <c:pt idx="2581">
                  <c:v>483.29055574999899</c:v>
                </c:pt>
                <c:pt idx="2582">
                  <c:v>483.28189649999956</c:v>
                </c:pt>
                <c:pt idx="2583">
                  <c:v>483.28166650000003</c:v>
                </c:pt>
                <c:pt idx="2584">
                  <c:v>483.27302624999948</c:v>
                </c:pt>
                <c:pt idx="2585">
                  <c:v>483.27196974999919</c:v>
                </c:pt>
                <c:pt idx="2586">
                  <c:v>483.25246475</c:v>
                </c:pt>
                <c:pt idx="2587">
                  <c:v>483.22663924999893</c:v>
                </c:pt>
                <c:pt idx="2588">
                  <c:v>483.22604174999918</c:v>
                </c:pt>
                <c:pt idx="2589">
                  <c:v>483.17037049999999</c:v>
                </c:pt>
                <c:pt idx="2590">
                  <c:v>483.12597074999951</c:v>
                </c:pt>
                <c:pt idx="2591">
                  <c:v>483.11964274999997</c:v>
                </c:pt>
                <c:pt idx="2592">
                  <c:v>483.11724125000001</c:v>
                </c:pt>
                <c:pt idx="2593">
                  <c:v>483.10390624999951</c:v>
                </c:pt>
                <c:pt idx="2594">
                  <c:v>483.08235274999925</c:v>
                </c:pt>
                <c:pt idx="2595">
                  <c:v>483.07366074999999</c:v>
                </c:pt>
                <c:pt idx="2596">
                  <c:v>483.06700000000001</c:v>
                </c:pt>
                <c:pt idx="2597">
                  <c:v>483.06637924999904</c:v>
                </c:pt>
                <c:pt idx="2598">
                  <c:v>483.04083325000005</c:v>
                </c:pt>
                <c:pt idx="2599">
                  <c:v>483.01723299999969</c:v>
                </c:pt>
                <c:pt idx="2600">
                  <c:v>483.00384625000004</c:v>
                </c:pt>
                <c:pt idx="2601">
                  <c:v>482.93758624999919</c:v>
                </c:pt>
                <c:pt idx="2602">
                  <c:v>482.93737099999925</c:v>
                </c:pt>
                <c:pt idx="2603">
                  <c:v>482.91931824999898</c:v>
                </c:pt>
                <c:pt idx="2604">
                  <c:v>482.90833349999923</c:v>
                </c:pt>
                <c:pt idx="2605">
                  <c:v>482.88664374999951</c:v>
                </c:pt>
                <c:pt idx="2606">
                  <c:v>482.88333349999937</c:v>
                </c:pt>
                <c:pt idx="2607">
                  <c:v>482.86219500000004</c:v>
                </c:pt>
                <c:pt idx="2608">
                  <c:v>482.85648149999997</c:v>
                </c:pt>
                <c:pt idx="2609">
                  <c:v>482.83108100000004</c:v>
                </c:pt>
                <c:pt idx="2610">
                  <c:v>482.82931049999956</c:v>
                </c:pt>
                <c:pt idx="2611">
                  <c:v>482.82212249999969</c:v>
                </c:pt>
                <c:pt idx="2612">
                  <c:v>482.80583350000001</c:v>
                </c:pt>
                <c:pt idx="2613">
                  <c:v>482.78525649999955</c:v>
                </c:pt>
                <c:pt idx="2614">
                  <c:v>482.78000024999949</c:v>
                </c:pt>
                <c:pt idx="2615">
                  <c:v>482.77166650000004</c:v>
                </c:pt>
                <c:pt idx="2616">
                  <c:v>482.75425000000001</c:v>
                </c:pt>
                <c:pt idx="2617">
                  <c:v>482.73854174999917</c:v>
                </c:pt>
                <c:pt idx="2618">
                  <c:v>482.73803574999891</c:v>
                </c:pt>
                <c:pt idx="2619">
                  <c:v>482.7176967499995</c:v>
                </c:pt>
                <c:pt idx="2620">
                  <c:v>482.71086975000003</c:v>
                </c:pt>
                <c:pt idx="2621">
                  <c:v>482.69090899999969</c:v>
                </c:pt>
                <c:pt idx="2622">
                  <c:v>482.68863650000003</c:v>
                </c:pt>
                <c:pt idx="2623">
                  <c:v>482.68849224999963</c:v>
                </c:pt>
                <c:pt idx="2624">
                  <c:v>482.67607524999949</c:v>
                </c:pt>
                <c:pt idx="2625">
                  <c:v>482.66249999999997</c:v>
                </c:pt>
                <c:pt idx="2626">
                  <c:v>482.65122474999993</c:v>
                </c:pt>
                <c:pt idx="2627">
                  <c:v>482.63651324999898</c:v>
                </c:pt>
                <c:pt idx="2628">
                  <c:v>482.63405800000004</c:v>
                </c:pt>
                <c:pt idx="2629">
                  <c:v>482.60909099999998</c:v>
                </c:pt>
                <c:pt idx="2630">
                  <c:v>482.60782124999997</c:v>
                </c:pt>
                <c:pt idx="2631">
                  <c:v>482.59907399999969</c:v>
                </c:pt>
                <c:pt idx="2632">
                  <c:v>482.58333324999899</c:v>
                </c:pt>
                <c:pt idx="2633">
                  <c:v>482.58318949999949</c:v>
                </c:pt>
                <c:pt idx="2634">
                  <c:v>482.57615974999885</c:v>
                </c:pt>
                <c:pt idx="2635">
                  <c:v>482.57066674999999</c:v>
                </c:pt>
                <c:pt idx="2636">
                  <c:v>482.54479175</c:v>
                </c:pt>
                <c:pt idx="2637">
                  <c:v>482.52993299999969</c:v>
                </c:pt>
                <c:pt idx="2638">
                  <c:v>482.52311324999891</c:v>
                </c:pt>
                <c:pt idx="2639">
                  <c:v>482.51851849999923</c:v>
                </c:pt>
                <c:pt idx="2640">
                  <c:v>482.49678899999924</c:v>
                </c:pt>
                <c:pt idx="2641">
                  <c:v>482.49522699999949</c:v>
                </c:pt>
                <c:pt idx="2642">
                  <c:v>482.46911749999919</c:v>
                </c:pt>
                <c:pt idx="2643">
                  <c:v>482.44511974999898</c:v>
                </c:pt>
                <c:pt idx="2644">
                  <c:v>482.44032249999964</c:v>
                </c:pt>
                <c:pt idx="2645">
                  <c:v>482.40803574999904</c:v>
                </c:pt>
                <c:pt idx="2646">
                  <c:v>482.40711699999918</c:v>
                </c:pt>
                <c:pt idx="2647">
                  <c:v>482.4026317499995</c:v>
                </c:pt>
                <c:pt idx="2648">
                  <c:v>482.37364874999969</c:v>
                </c:pt>
                <c:pt idx="2649">
                  <c:v>482.30613224999911</c:v>
                </c:pt>
                <c:pt idx="2650">
                  <c:v>482.28941174999949</c:v>
                </c:pt>
                <c:pt idx="2651">
                  <c:v>482.28913024999918</c:v>
                </c:pt>
                <c:pt idx="2652">
                  <c:v>482.28684224999949</c:v>
                </c:pt>
                <c:pt idx="2653">
                  <c:v>482.27884600000004</c:v>
                </c:pt>
                <c:pt idx="2654">
                  <c:v>482.273684</c:v>
                </c:pt>
                <c:pt idx="2655">
                  <c:v>482.26800824999924</c:v>
                </c:pt>
                <c:pt idx="2656">
                  <c:v>482.24523824999955</c:v>
                </c:pt>
                <c:pt idx="2657">
                  <c:v>482.21978000000001</c:v>
                </c:pt>
                <c:pt idx="2658">
                  <c:v>482.2170835</c:v>
                </c:pt>
                <c:pt idx="2659">
                  <c:v>482.20766125</c:v>
                </c:pt>
                <c:pt idx="2660">
                  <c:v>482.20000000000005</c:v>
                </c:pt>
                <c:pt idx="2661">
                  <c:v>482.19305549999956</c:v>
                </c:pt>
                <c:pt idx="2662">
                  <c:v>482.17318849999964</c:v>
                </c:pt>
                <c:pt idx="2663">
                  <c:v>482.15822774999964</c:v>
                </c:pt>
                <c:pt idx="2664">
                  <c:v>482.15701425000003</c:v>
                </c:pt>
                <c:pt idx="2665">
                  <c:v>482.15689674999999</c:v>
                </c:pt>
                <c:pt idx="2666">
                  <c:v>482.13</c:v>
                </c:pt>
                <c:pt idx="2667">
                  <c:v>482.12336949999963</c:v>
                </c:pt>
                <c:pt idx="2668">
                  <c:v>482.101</c:v>
                </c:pt>
                <c:pt idx="2669">
                  <c:v>482.09803899999923</c:v>
                </c:pt>
                <c:pt idx="2670">
                  <c:v>482.09786199999996</c:v>
                </c:pt>
                <c:pt idx="2671">
                  <c:v>482.09217174999924</c:v>
                </c:pt>
                <c:pt idx="2672">
                  <c:v>482.08333349999918</c:v>
                </c:pt>
                <c:pt idx="2673">
                  <c:v>482.06822949999969</c:v>
                </c:pt>
                <c:pt idx="2674">
                  <c:v>482.05373549999956</c:v>
                </c:pt>
                <c:pt idx="2675">
                  <c:v>482.04448524999998</c:v>
                </c:pt>
                <c:pt idx="2676">
                  <c:v>482.00689649999993</c:v>
                </c:pt>
                <c:pt idx="2677">
                  <c:v>481.99558824999923</c:v>
                </c:pt>
                <c:pt idx="2678">
                  <c:v>481.98867924999911</c:v>
                </c:pt>
                <c:pt idx="2679">
                  <c:v>481.98333349999905</c:v>
                </c:pt>
                <c:pt idx="2680">
                  <c:v>481.97824050000003</c:v>
                </c:pt>
                <c:pt idx="2681">
                  <c:v>481.96145824999917</c:v>
                </c:pt>
                <c:pt idx="2682">
                  <c:v>481.9490567499995</c:v>
                </c:pt>
                <c:pt idx="2683">
                  <c:v>481.94583324999957</c:v>
                </c:pt>
                <c:pt idx="2684">
                  <c:v>481.93716224999923</c:v>
                </c:pt>
                <c:pt idx="2685">
                  <c:v>481.93486824999957</c:v>
                </c:pt>
                <c:pt idx="2686">
                  <c:v>481.92954549999956</c:v>
                </c:pt>
                <c:pt idx="2687">
                  <c:v>481.92364124999943</c:v>
                </c:pt>
                <c:pt idx="2688">
                  <c:v>481.91339299999947</c:v>
                </c:pt>
                <c:pt idx="2689">
                  <c:v>481.91130124999898</c:v>
                </c:pt>
                <c:pt idx="2690">
                  <c:v>481.86518674999957</c:v>
                </c:pt>
                <c:pt idx="2691">
                  <c:v>481.84833300000003</c:v>
                </c:pt>
                <c:pt idx="2692">
                  <c:v>481.8347225</c:v>
                </c:pt>
                <c:pt idx="2693">
                  <c:v>481.83124999999944</c:v>
                </c:pt>
                <c:pt idx="2694">
                  <c:v>481.828846</c:v>
                </c:pt>
                <c:pt idx="2695">
                  <c:v>481.8279194999995</c:v>
                </c:pt>
                <c:pt idx="2696">
                  <c:v>481.82600874999923</c:v>
                </c:pt>
                <c:pt idx="2697">
                  <c:v>481.82574599999964</c:v>
                </c:pt>
                <c:pt idx="2698">
                  <c:v>481.78599999999955</c:v>
                </c:pt>
                <c:pt idx="2699">
                  <c:v>481.75384625000004</c:v>
                </c:pt>
                <c:pt idx="2700">
                  <c:v>481.74615399999948</c:v>
                </c:pt>
                <c:pt idx="2701">
                  <c:v>481.67938574999999</c:v>
                </c:pt>
                <c:pt idx="2702">
                  <c:v>481.67794125</c:v>
                </c:pt>
                <c:pt idx="2703">
                  <c:v>481.66020424999999</c:v>
                </c:pt>
                <c:pt idx="2704">
                  <c:v>481.63958324999999</c:v>
                </c:pt>
                <c:pt idx="2705">
                  <c:v>481.60000024999999</c:v>
                </c:pt>
                <c:pt idx="2706">
                  <c:v>481.59218749999957</c:v>
                </c:pt>
                <c:pt idx="2707">
                  <c:v>481.52734374999949</c:v>
                </c:pt>
                <c:pt idx="2708">
                  <c:v>481.5264284999995</c:v>
                </c:pt>
                <c:pt idx="2709">
                  <c:v>481.50645150000003</c:v>
                </c:pt>
                <c:pt idx="2710">
                  <c:v>481.48557724999898</c:v>
                </c:pt>
                <c:pt idx="2711">
                  <c:v>481.4842855</c:v>
                </c:pt>
                <c:pt idx="2712">
                  <c:v>481.48176224999918</c:v>
                </c:pt>
                <c:pt idx="2713">
                  <c:v>481.47266949999999</c:v>
                </c:pt>
                <c:pt idx="2714">
                  <c:v>481.47249999999963</c:v>
                </c:pt>
                <c:pt idx="2715">
                  <c:v>481.47226374999963</c:v>
                </c:pt>
                <c:pt idx="2716">
                  <c:v>481.46071399999948</c:v>
                </c:pt>
                <c:pt idx="2717">
                  <c:v>481.44720399999994</c:v>
                </c:pt>
                <c:pt idx="2718">
                  <c:v>481.44285724999969</c:v>
                </c:pt>
                <c:pt idx="2719">
                  <c:v>481.43223674999911</c:v>
                </c:pt>
                <c:pt idx="2720">
                  <c:v>481.42613624999871</c:v>
                </c:pt>
                <c:pt idx="2721">
                  <c:v>481.39711524999905</c:v>
                </c:pt>
                <c:pt idx="2722">
                  <c:v>481.38552624999943</c:v>
                </c:pt>
                <c:pt idx="2723">
                  <c:v>481.37916674999963</c:v>
                </c:pt>
                <c:pt idx="2724">
                  <c:v>481.377523</c:v>
                </c:pt>
                <c:pt idx="2725">
                  <c:v>481.37565774999956</c:v>
                </c:pt>
                <c:pt idx="2726">
                  <c:v>481.35294100000038</c:v>
                </c:pt>
                <c:pt idx="2727">
                  <c:v>481.35075774999956</c:v>
                </c:pt>
                <c:pt idx="2728">
                  <c:v>481.34702399999998</c:v>
                </c:pt>
                <c:pt idx="2729">
                  <c:v>481.34342125000001</c:v>
                </c:pt>
                <c:pt idx="2730">
                  <c:v>481.28828124999944</c:v>
                </c:pt>
                <c:pt idx="2731">
                  <c:v>481.27</c:v>
                </c:pt>
                <c:pt idx="2732">
                  <c:v>481.24402149999997</c:v>
                </c:pt>
                <c:pt idx="2733">
                  <c:v>481.24059124999951</c:v>
                </c:pt>
                <c:pt idx="2734">
                  <c:v>481.203846</c:v>
                </c:pt>
                <c:pt idx="2735">
                  <c:v>481.19062500000001</c:v>
                </c:pt>
                <c:pt idx="2736">
                  <c:v>481.18472224999999</c:v>
                </c:pt>
                <c:pt idx="2737">
                  <c:v>481.16584850000032</c:v>
                </c:pt>
                <c:pt idx="2738">
                  <c:v>481.1368057499995</c:v>
                </c:pt>
                <c:pt idx="2739">
                  <c:v>481.116803</c:v>
                </c:pt>
                <c:pt idx="2740">
                  <c:v>481.10347224999964</c:v>
                </c:pt>
                <c:pt idx="2741">
                  <c:v>481.09433949999948</c:v>
                </c:pt>
                <c:pt idx="2742">
                  <c:v>481.07205874999937</c:v>
                </c:pt>
                <c:pt idx="2743">
                  <c:v>481.06631224999899</c:v>
                </c:pt>
                <c:pt idx="2744">
                  <c:v>481.03653849999898</c:v>
                </c:pt>
                <c:pt idx="2745">
                  <c:v>481.00833349999925</c:v>
                </c:pt>
                <c:pt idx="2746">
                  <c:v>481.00551174999924</c:v>
                </c:pt>
                <c:pt idx="2747">
                  <c:v>481.00545999999969</c:v>
                </c:pt>
                <c:pt idx="2748">
                  <c:v>481.00364575000003</c:v>
                </c:pt>
                <c:pt idx="2749">
                  <c:v>480.97559549999943</c:v>
                </c:pt>
                <c:pt idx="2750">
                  <c:v>480.97499999999957</c:v>
                </c:pt>
                <c:pt idx="2751">
                  <c:v>480.96798224999969</c:v>
                </c:pt>
                <c:pt idx="2752">
                  <c:v>480.96696449999951</c:v>
                </c:pt>
                <c:pt idx="2753">
                  <c:v>480.94680824999944</c:v>
                </c:pt>
                <c:pt idx="2754">
                  <c:v>480.92944424999951</c:v>
                </c:pt>
                <c:pt idx="2755">
                  <c:v>480.91642849999937</c:v>
                </c:pt>
                <c:pt idx="2756">
                  <c:v>480.9138887499995</c:v>
                </c:pt>
                <c:pt idx="2757">
                  <c:v>480.89705899999956</c:v>
                </c:pt>
                <c:pt idx="2758">
                  <c:v>480.89134599999943</c:v>
                </c:pt>
                <c:pt idx="2759">
                  <c:v>480.89051724999911</c:v>
                </c:pt>
                <c:pt idx="2760">
                  <c:v>480.88847524999949</c:v>
                </c:pt>
                <c:pt idx="2761">
                  <c:v>480.87624999999969</c:v>
                </c:pt>
                <c:pt idx="2762">
                  <c:v>480.87541674999949</c:v>
                </c:pt>
                <c:pt idx="2763">
                  <c:v>480.86846850000006</c:v>
                </c:pt>
                <c:pt idx="2764">
                  <c:v>480.86666650000006</c:v>
                </c:pt>
                <c:pt idx="2765">
                  <c:v>480.86286775000002</c:v>
                </c:pt>
                <c:pt idx="2766">
                  <c:v>480.86250024999993</c:v>
                </c:pt>
                <c:pt idx="2767">
                  <c:v>480.85989575000002</c:v>
                </c:pt>
                <c:pt idx="2768">
                  <c:v>480.83750024999949</c:v>
                </c:pt>
                <c:pt idx="2769">
                  <c:v>480.8119564999995</c:v>
                </c:pt>
                <c:pt idx="2770">
                  <c:v>480.80564525</c:v>
                </c:pt>
                <c:pt idx="2771">
                  <c:v>480.80479450000007</c:v>
                </c:pt>
                <c:pt idx="2772">
                  <c:v>480.79683324999905</c:v>
                </c:pt>
                <c:pt idx="2773">
                  <c:v>480.77068975000003</c:v>
                </c:pt>
                <c:pt idx="2774">
                  <c:v>480.76724149999995</c:v>
                </c:pt>
                <c:pt idx="2775">
                  <c:v>480.76568625000004</c:v>
                </c:pt>
                <c:pt idx="2776">
                  <c:v>480.76473199999964</c:v>
                </c:pt>
                <c:pt idx="2777">
                  <c:v>480.75100000000003</c:v>
                </c:pt>
                <c:pt idx="2778">
                  <c:v>480.74798400000032</c:v>
                </c:pt>
                <c:pt idx="2779">
                  <c:v>480.7432695</c:v>
                </c:pt>
                <c:pt idx="2780">
                  <c:v>480.73971974999898</c:v>
                </c:pt>
                <c:pt idx="2781">
                  <c:v>480.7145349999995</c:v>
                </c:pt>
                <c:pt idx="2782">
                  <c:v>480.71018524999937</c:v>
                </c:pt>
                <c:pt idx="2783">
                  <c:v>480.70880700000004</c:v>
                </c:pt>
                <c:pt idx="2784">
                  <c:v>480.7007574999995</c:v>
                </c:pt>
                <c:pt idx="2785">
                  <c:v>480.69783325000003</c:v>
                </c:pt>
                <c:pt idx="2786">
                  <c:v>480.66702125</c:v>
                </c:pt>
                <c:pt idx="2787">
                  <c:v>480.65954549999998</c:v>
                </c:pt>
                <c:pt idx="2788">
                  <c:v>480.65774799999997</c:v>
                </c:pt>
                <c:pt idx="2789">
                  <c:v>480.65294125000008</c:v>
                </c:pt>
                <c:pt idx="2790">
                  <c:v>480.63565149999999</c:v>
                </c:pt>
                <c:pt idx="2791">
                  <c:v>480.6328125</c:v>
                </c:pt>
                <c:pt idx="2792">
                  <c:v>480.62683474999949</c:v>
                </c:pt>
                <c:pt idx="2793">
                  <c:v>480.61086150000057</c:v>
                </c:pt>
                <c:pt idx="2794">
                  <c:v>480.61</c:v>
                </c:pt>
                <c:pt idx="2795">
                  <c:v>480.59873974999891</c:v>
                </c:pt>
                <c:pt idx="2796">
                  <c:v>480.59309899999937</c:v>
                </c:pt>
                <c:pt idx="2797">
                  <c:v>480.5837499999995</c:v>
                </c:pt>
                <c:pt idx="2798">
                  <c:v>480.52338699999956</c:v>
                </c:pt>
                <c:pt idx="2799">
                  <c:v>480.49715899999904</c:v>
                </c:pt>
                <c:pt idx="2800">
                  <c:v>480.48604649999947</c:v>
                </c:pt>
                <c:pt idx="2801">
                  <c:v>480.4779412499995</c:v>
                </c:pt>
                <c:pt idx="2802">
                  <c:v>480.47090924999918</c:v>
                </c:pt>
                <c:pt idx="2803">
                  <c:v>480.4489794999995</c:v>
                </c:pt>
                <c:pt idx="2804">
                  <c:v>480.41745274999937</c:v>
                </c:pt>
                <c:pt idx="2805">
                  <c:v>480.39880974999949</c:v>
                </c:pt>
                <c:pt idx="2806">
                  <c:v>480.38634024999936</c:v>
                </c:pt>
                <c:pt idx="2807">
                  <c:v>480.3815572499991</c:v>
                </c:pt>
                <c:pt idx="2808">
                  <c:v>480.37834524999948</c:v>
                </c:pt>
                <c:pt idx="2809">
                  <c:v>480.35691499999956</c:v>
                </c:pt>
                <c:pt idx="2810">
                  <c:v>480.35263150000031</c:v>
                </c:pt>
                <c:pt idx="2811">
                  <c:v>480.34811324999924</c:v>
                </c:pt>
                <c:pt idx="2812">
                  <c:v>480.327966</c:v>
                </c:pt>
                <c:pt idx="2813">
                  <c:v>480.30981024999994</c:v>
                </c:pt>
                <c:pt idx="2814">
                  <c:v>480.30546900000002</c:v>
                </c:pt>
                <c:pt idx="2815">
                  <c:v>480.29342124999948</c:v>
                </c:pt>
                <c:pt idx="2816">
                  <c:v>480.28052324999936</c:v>
                </c:pt>
                <c:pt idx="2817">
                  <c:v>480.2662279999995</c:v>
                </c:pt>
                <c:pt idx="2818">
                  <c:v>480.26328124999969</c:v>
                </c:pt>
                <c:pt idx="2819">
                  <c:v>480.23289474999956</c:v>
                </c:pt>
                <c:pt idx="2820">
                  <c:v>480.23014699999936</c:v>
                </c:pt>
                <c:pt idx="2821">
                  <c:v>480.20306124999951</c:v>
                </c:pt>
                <c:pt idx="2822">
                  <c:v>480.18611124999904</c:v>
                </c:pt>
                <c:pt idx="2823">
                  <c:v>480.18529424999969</c:v>
                </c:pt>
                <c:pt idx="2824">
                  <c:v>480.17375000000004</c:v>
                </c:pt>
                <c:pt idx="2825">
                  <c:v>480.17166674999999</c:v>
                </c:pt>
                <c:pt idx="2826">
                  <c:v>480.16470600000002</c:v>
                </c:pt>
                <c:pt idx="2827">
                  <c:v>480.15905149999998</c:v>
                </c:pt>
                <c:pt idx="2828">
                  <c:v>480.13909774999956</c:v>
                </c:pt>
                <c:pt idx="2829">
                  <c:v>480.1318179999995</c:v>
                </c:pt>
                <c:pt idx="2830">
                  <c:v>480.13035724999918</c:v>
                </c:pt>
                <c:pt idx="2831">
                  <c:v>480.129839</c:v>
                </c:pt>
                <c:pt idx="2832">
                  <c:v>480.12246375000001</c:v>
                </c:pt>
                <c:pt idx="2833">
                  <c:v>480.11884050000032</c:v>
                </c:pt>
                <c:pt idx="2834">
                  <c:v>480.09481124999951</c:v>
                </c:pt>
                <c:pt idx="2835">
                  <c:v>480.08942324999964</c:v>
                </c:pt>
                <c:pt idx="2836">
                  <c:v>480.08852474999924</c:v>
                </c:pt>
                <c:pt idx="2837">
                  <c:v>480.07638874999918</c:v>
                </c:pt>
                <c:pt idx="2838">
                  <c:v>480.06641774999923</c:v>
                </c:pt>
                <c:pt idx="2839">
                  <c:v>480.04041100000001</c:v>
                </c:pt>
                <c:pt idx="2840">
                  <c:v>480.03437499999944</c:v>
                </c:pt>
                <c:pt idx="2841">
                  <c:v>480.01748024999995</c:v>
                </c:pt>
                <c:pt idx="2842">
                  <c:v>480.01112649999936</c:v>
                </c:pt>
                <c:pt idx="2843">
                  <c:v>479.9858207499995</c:v>
                </c:pt>
                <c:pt idx="2844">
                  <c:v>479.92948724999957</c:v>
                </c:pt>
                <c:pt idx="2845">
                  <c:v>479.89812499999925</c:v>
                </c:pt>
                <c:pt idx="2846">
                  <c:v>479.8958332499995</c:v>
                </c:pt>
                <c:pt idx="2847">
                  <c:v>479.89519224999918</c:v>
                </c:pt>
                <c:pt idx="2848">
                  <c:v>479.88392849999963</c:v>
                </c:pt>
                <c:pt idx="2849">
                  <c:v>479.85674574999956</c:v>
                </c:pt>
                <c:pt idx="2850">
                  <c:v>479.85000024999999</c:v>
                </c:pt>
                <c:pt idx="2851">
                  <c:v>479.85</c:v>
                </c:pt>
                <c:pt idx="2852">
                  <c:v>479.80062500000008</c:v>
                </c:pt>
                <c:pt idx="2853">
                  <c:v>479.79814799999917</c:v>
                </c:pt>
                <c:pt idx="2854">
                  <c:v>479.78849999999949</c:v>
                </c:pt>
                <c:pt idx="2855">
                  <c:v>479.77834924999911</c:v>
                </c:pt>
                <c:pt idx="2856">
                  <c:v>479.76030924999924</c:v>
                </c:pt>
                <c:pt idx="2857">
                  <c:v>479.75468775000002</c:v>
                </c:pt>
                <c:pt idx="2858">
                  <c:v>479.75315799999925</c:v>
                </c:pt>
                <c:pt idx="2859">
                  <c:v>479.74941874999956</c:v>
                </c:pt>
                <c:pt idx="2860">
                  <c:v>479.73917899999924</c:v>
                </c:pt>
                <c:pt idx="2861">
                  <c:v>479.73189674999924</c:v>
                </c:pt>
                <c:pt idx="2862">
                  <c:v>479.70714299999969</c:v>
                </c:pt>
                <c:pt idx="2863">
                  <c:v>479.69175324999924</c:v>
                </c:pt>
                <c:pt idx="2864">
                  <c:v>479.64124999999996</c:v>
                </c:pt>
                <c:pt idx="2865">
                  <c:v>479.63920450000001</c:v>
                </c:pt>
                <c:pt idx="2866">
                  <c:v>479.60752425000004</c:v>
                </c:pt>
                <c:pt idx="2867">
                  <c:v>479.58445949999964</c:v>
                </c:pt>
                <c:pt idx="2868">
                  <c:v>479.58106074999949</c:v>
                </c:pt>
                <c:pt idx="2869">
                  <c:v>479.57916674999956</c:v>
                </c:pt>
                <c:pt idx="2870">
                  <c:v>479.56346150000002</c:v>
                </c:pt>
                <c:pt idx="2871">
                  <c:v>479.55377350000003</c:v>
                </c:pt>
                <c:pt idx="2872">
                  <c:v>479.52250000000004</c:v>
                </c:pt>
                <c:pt idx="2873">
                  <c:v>479.5178162499995</c:v>
                </c:pt>
                <c:pt idx="2874">
                  <c:v>479.51406250000002</c:v>
                </c:pt>
                <c:pt idx="2875">
                  <c:v>479.50312499999956</c:v>
                </c:pt>
                <c:pt idx="2876">
                  <c:v>479.49245274999925</c:v>
                </c:pt>
                <c:pt idx="2877">
                  <c:v>479.48823499999924</c:v>
                </c:pt>
                <c:pt idx="2878">
                  <c:v>479.48690449999924</c:v>
                </c:pt>
                <c:pt idx="2879">
                  <c:v>479.48317299999906</c:v>
                </c:pt>
                <c:pt idx="2880">
                  <c:v>479.47837099999919</c:v>
                </c:pt>
                <c:pt idx="2881">
                  <c:v>479.47334899999925</c:v>
                </c:pt>
                <c:pt idx="2882">
                  <c:v>479.45431049999956</c:v>
                </c:pt>
                <c:pt idx="2883">
                  <c:v>479.44374999999957</c:v>
                </c:pt>
                <c:pt idx="2884">
                  <c:v>479.43422324999955</c:v>
                </c:pt>
                <c:pt idx="2885">
                  <c:v>479.42249999999956</c:v>
                </c:pt>
                <c:pt idx="2886">
                  <c:v>479.41410274999924</c:v>
                </c:pt>
                <c:pt idx="2887">
                  <c:v>479.41328124999944</c:v>
                </c:pt>
                <c:pt idx="2888">
                  <c:v>479.39264700000001</c:v>
                </c:pt>
                <c:pt idx="2889">
                  <c:v>479.38225800000004</c:v>
                </c:pt>
                <c:pt idx="2890">
                  <c:v>479.37526050000002</c:v>
                </c:pt>
                <c:pt idx="2891">
                  <c:v>479.37198799999999</c:v>
                </c:pt>
                <c:pt idx="2892">
                  <c:v>479.36856075000003</c:v>
                </c:pt>
                <c:pt idx="2893">
                  <c:v>479.3555552499995</c:v>
                </c:pt>
                <c:pt idx="2894">
                  <c:v>479.33636349999949</c:v>
                </c:pt>
                <c:pt idx="2895">
                  <c:v>479.33488374999996</c:v>
                </c:pt>
                <c:pt idx="2896">
                  <c:v>479.33405799999969</c:v>
                </c:pt>
                <c:pt idx="2897">
                  <c:v>479.32771749999955</c:v>
                </c:pt>
                <c:pt idx="2898">
                  <c:v>479.32499974999956</c:v>
                </c:pt>
                <c:pt idx="2899">
                  <c:v>479.31730774999949</c:v>
                </c:pt>
                <c:pt idx="2900">
                  <c:v>479.3116665</c:v>
                </c:pt>
                <c:pt idx="2901">
                  <c:v>479.30547949999999</c:v>
                </c:pt>
                <c:pt idx="2902">
                  <c:v>479.29603649999905</c:v>
                </c:pt>
                <c:pt idx="2903">
                  <c:v>479.29342099999963</c:v>
                </c:pt>
                <c:pt idx="2904">
                  <c:v>479.28999999999951</c:v>
                </c:pt>
                <c:pt idx="2905">
                  <c:v>479.26088250000032</c:v>
                </c:pt>
                <c:pt idx="2906">
                  <c:v>479.25499974999963</c:v>
                </c:pt>
                <c:pt idx="2907">
                  <c:v>479.24641199999957</c:v>
                </c:pt>
                <c:pt idx="2908">
                  <c:v>479.20400000000001</c:v>
                </c:pt>
                <c:pt idx="2909">
                  <c:v>479.17697374999949</c:v>
                </c:pt>
                <c:pt idx="2910">
                  <c:v>479.14926475000038</c:v>
                </c:pt>
                <c:pt idx="2911">
                  <c:v>479.14479175000002</c:v>
                </c:pt>
                <c:pt idx="2912">
                  <c:v>479.13166674999957</c:v>
                </c:pt>
                <c:pt idx="2913">
                  <c:v>479.11642850000004</c:v>
                </c:pt>
                <c:pt idx="2914">
                  <c:v>479.06761349999999</c:v>
                </c:pt>
                <c:pt idx="2915">
                  <c:v>479.05869574999969</c:v>
                </c:pt>
                <c:pt idx="2916">
                  <c:v>479.05778674999999</c:v>
                </c:pt>
                <c:pt idx="2917">
                  <c:v>479.04473675000003</c:v>
                </c:pt>
                <c:pt idx="2918">
                  <c:v>479.04124999999999</c:v>
                </c:pt>
                <c:pt idx="2919">
                  <c:v>479.03700000000003</c:v>
                </c:pt>
                <c:pt idx="2920">
                  <c:v>479.03404249999994</c:v>
                </c:pt>
                <c:pt idx="2921">
                  <c:v>479.00879649999956</c:v>
                </c:pt>
                <c:pt idx="2922">
                  <c:v>478.96525000000003</c:v>
                </c:pt>
                <c:pt idx="2923">
                  <c:v>478.92571424999892</c:v>
                </c:pt>
                <c:pt idx="2924">
                  <c:v>478.91421549999944</c:v>
                </c:pt>
                <c:pt idx="2925">
                  <c:v>478.89749999999964</c:v>
                </c:pt>
                <c:pt idx="2926">
                  <c:v>478.87966100000051</c:v>
                </c:pt>
                <c:pt idx="2927">
                  <c:v>478.87040224999993</c:v>
                </c:pt>
                <c:pt idx="2928">
                  <c:v>478.86321424999943</c:v>
                </c:pt>
                <c:pt idx="2929">
                  <c:v>478.86153849999948</c:v>
                </c:pt>
                <c:pt idx="2930">
                  <c:v>478.83499999999964</c:v>
                </c:pt>
                <c:pt idx="2931">
                  <c:v>478.80803574999948</c:v>
                </c:pt>
                <c:pt idx="2932">
                  <c:v>478.80249999999995</c:v>
                </c:pt>
                <c:pt idx="2933">
                  <c:v>478.78541674999917</c:v>
                </c:pt>
                <c:pt idx="2934">
                  <c:v>478.73961549999956</c:v>
                </c:pt>
                <c:pt idx="2935">
                  <c:v>478.73555524999892</c:v>
                </c:pt>
                <c:pt idx="2936">
                  <c:v>478.73362074999949</c:v>
                </c:pt>
                <c:pt idx="2937">
                  <c:v>478.71899999999937</c:v>
                </c:pt>
                <c:pt idx="2938">
                  <c:v>478.70700924999949</c:v>
                </c:pt>
                <c:pt idx="2939">
                  <c:v>478.67578124999994</c:v>
                </c:pt>
                <c:pt idx="2940">
                  <c:v>478.6734515</c:v>
                </c:pt>
                <c:pt idx="2941">
                  <c:v>478.66</c:v>
                </c:pt>
                <c:pt idx="2942">
                  <c:v>478.63128799999993</c:v>
                </c:pt>
                <c:pt idx="2943">
                  <c:v>478.62256100000002</c:v>
                </c:pt>
                <c:pt idx="2944">
                  <c:v>478.61499999999995</c:v>
                </c:pt>
                <c:pt idx="2945">
                  <c:v>478.6051282499995</c:v>
                </c:pt>
                <c:pt idx="2946">
                  <c:v>478.601674</c:v>
                </c:pt>
                <c:pt idx="2947">
                  <c:v>478.57378800000004</c:v>
                </c:pt>
                <c:pt idx="2948">
                  <c:v>478.57272699999999</c:v>
                </c:pt>
                <c:pt idx="2949">
                  <c:v>478.5723682499995</c:v>
                </c:pt>
                <c:pt idx="2950">
                  <c:v>478.54302324999969</c:v>
                </c:pt>
                <c:pt idx="2951">
                  <c:v>478.529878</c:v>
                </c:pt>
                <c:pt idx="2952">
                  <c:v>478.51140924999936</c:v>
                </c:pt>
                <c:pt idx="2953">
                  <c:v>478.50606074999962</c:v>
                </c:pt>
                <c:pt idx="2954">
                  <c:v>478.49622124999905</c:v>
                </c:pt>
                <c:pt idx="2955">
                  <c:v>478.48166649999951</c:v>
                </c:pt>
                <c:pt idx="2956">
                  <c:v>478.47499999999957</c:v>
                </c:pt>
                <c:pt idx="2957">
                  <c:v>478.46099999999956</c:v>
                </c:pt>
                <c:pt idx="2958">
                  <c:v>478.4587499999995</c:v>
                </c:pt>
                <c:pt idx="2959">
                  <c:v>478.45063699999969</c:v>
                </c:pt>
                <c:pt idx="2960">
                  <c:v>478.44728924999993</c:v>
                </c:pt>
                <c:pt idx="2961">
                  <c:v>478.44090899999969</c:v>
                </c:pt>
                <c:pt idx="2962">
                  <c:v>478.42763174999936</c:v>
                </c:pt>
                <c:pt idx="2963">
                  <c:v>478.40807549999948</c:v>
                </c:pt>
                <c:pt idx="2964">
                  <c:v>478.38942325000005</c:v>
                </c:pt>
                <c:pt idx="2965">
                  <c:v>478.3612067499995</c:v>
                </c:pt>
                <c:pt idx="2966">
                  <c:v>478.34249999999997</c:v>
                </c:pt>
                <c:pt idx="2967">
                  <c:v>478.34117649999951</c:v>
                </c:pt>
                <c:pt idx="2968">
                  <c:v>478.32609574999924</c:v>
                </c:pt>
                <c:pt idx="2969">
                  <c:v>478.31916674999957</c:v>
                </c:pt>
                <c:pt idx="2970">
                  <c:v>478.30333324999918</c:v>
                </c:pt>
                <c:pt idx="2971">
                  <c:v>478.28749999999957</c:v>
                </c:pt>
                <c:pt idx="2972">
                  <c:v>478.28470874999937</c:v>
                </c:pt>
                <c:pt idx="2973">
                  <c:v>478.27499999999969</c:v>
                </c:pt>
                <c:pt idx="2974">
                  <c:v>478.26165024999949</c:v>
                </c:pt>
                <c:pt idx="2975">
                  <c:v>478.24696974999944</c:v>
                </c:pt>
                <c:pt idx="2976">
                  <c:v>478.22763149999969</c:v>
                </c:pt>
                <c:pt idx="2977">
                  <c:v>478.22321424999905</c:v>
                </c:pt>
                <c:pt idx="2978">
                  <c:v>478.19954575000003</c:v>
                </c:pt>
                <c:pt idx="2979">
                  <c:v>478.19156249999969</c:v>
                </c:pt>
                <c:pt idx="2980">
                  <c:v>478.17463774999999</c:v>
                </c:pt>
                <c:pt idx="2981">
                  <c:v>478.17083350000001</c:v>
                </c:pt>
                <c:pt idx="2982">
                  <c:v>478.16630424999937</c:v>
                </c:pt>
                <c:pt idx="2983">
                  <c:v>478.15166675</c:v>
                </c:pt>
                <c:pt idx="2984">
                  <c:v>478.14975724999999</c:v>
                </c:pt>
                <c:pt idx="2985">
                  <c:v>478.12960499999997</c:v>
                </c:pt>
                <c:pt idx="2986">
                  <c:v>478.125</c:v>
                </c:pt>
                <c:pt idx="2987">
                  <c:v>478.11696424999963</c:v>
                </c:pt>
                <c:pt idx="2988">
                  <c:v>478.11363649999993</c:v>
                </c:pt>
                <c:pt idx="2989">
                  <c:v>478.10454549999997</c:v>
                </c:pt>
                <c:pt idx="2990">
                  <c:v>478.09090899999956</c:v>
                </c:pt>
                <c:pt idx="2991">
                  <c:v>478.0707692499995</c:v>
                </c:pt>
                <c:pt idx="2992">
                  <c:v>478.06458325000006</c:v>
                </c:pt>
                <c:pt idx="2993">
                  <c:v>478.0625</c:v>
                </c:pt>
                <c:pt idx="2994">
                  <c:v>478.04999975000004</c:v>
                </c:pt>
                <c:pt idx="2995">
                  <c:v>478.04910699999994</c:v>
                </c:pt>
                <c:pt idx="2996">
                  <c:v>478.04459449999996</c:v>
                </c:pt>
                <c:pt idx="2997">
                  <c:v>478.01139699999936</c:v>
                </c:pt>
                <c:pt idx="2998">
                  <c:v>478.00400000000002</c:v>
                </c:pt>
                <c:pt idx="2999">
                  <c:v>478.0036762499995</c:v>
                </c:pt>
                <c:pt idx="3000">
                  <c:v>478.00227275000003</c:v>
                </c:pt>
                <c:pt idx="3001">
                  <c:v>477.98472199999969</c:v>
                </c:pt>
                <c:pt idx="3002">
                  <c:v>477.96648949999951</c:v>
                </c:pt>
                <c:pt idx="3003">
                  <c:v>477.94843749999944</c:v>
                </c:pt>
                <c:pt idx="3004">
                  <c:v>477.93749974999923</c:v>
                </c:pt>
                <c:pt idx="3005">
                  <c:v>477.91249999999957</c:v>
                </c:pt>
                <c:pt idx="3006">
                  <c:v>477.89025974999925</c:v>
                </c:pt>
                <c:pt idx="3007">
                  <c:v>477.88644074999957</c:v>
                </c:pt>
                <c:pt idx="3008">
                  <c:v>477.88362074999969</c:v>
                </c:pt>
                <c:pt idx="3009">
                  <c:v>477.88333349999948</c:v>
                </c:pt>
                <c:pt idx="3010">
                  <c:v>477.86874974999949</c:v>
                </c:pt>
                <c:pt idx="3011">
                  <c:v>477.86774175000005</c:v>
                </c:pt>
                <c:pt idx="3012">
                  <c:v>477.86287874999999</c:v>
                </c:pt>
                <c:pt idx="3013">
                  <c:v>477.86203699999999</c:v>
                </c:pt>
                <c:pt idx="3014">
                  <c:v>477.8563084999995</c:v>
                </c:pt>
                <c:pt idx="3015">
                  <c:v>477.85625024999956</c:v>
                </c:pt>
                <c:pt idx="3016">
                  <c:v>477.85500000000002</c:v>
                </c:pt>
                <c:pt idx="3017">
                  <c:v>477.82989125</c:v>
                </c:pt>
                <c:pt idx="3018">
                  <c:v>477.79470350000003</c:v>
                </c:pt>
                <c:pt idx="3019">
                  <c:v>477.79391524999903</c:v>
                </c:pt>
                <c:pt idx="3020">
                  <c:v>477.7772057499995</c:v>
                </c:pt>
                <c:pt idx="3021">
                  <c:v>477.77685174999937</c:v>
                </c:pt>
                <c:pt idx="3022">
                  <c:v>477.77169424999937</c:v>
                </c:pt>
                <c:pt idx="3023">
                  <c:v>477.7596155</c:v>
                </c:pt>
                <c:pt idx="3024">
                  <c:v>477.74888075000001</c:v>
                </c:pt>
                <c:pt idx="3025">
                  <c:v>477.74591349999969</c:v>
                </c:pt>
                <c:pt idx="3026">
                  <c:v>477.73854174999917</c:v>
                </c:pt>
                <c:pt idx="3027">
                  <c:v>477.73235299999948</c:v>
                </c:pt>
                <c:pt idx="3028">
                  <c:v>477.71499999999969</c:v>
                </c:pt>
                <c:pt idx="3029">
                  <c:v>477.70047599999964</c:v>
                </c:pt>
                <c:pt idx="3030">
                  <c:v>477.69756099999995</c:v>
                </c:pt>
                <c:pt idx="3031">
                  <c:v>477.69278874999969</c:v>
                </c:pt>
                <c:pt idx="3032">
                  <c:v>477.68979574999969</c:v>
                </c:pt>
                <c:pt idx="3033">
                  <c:v>477.68846150000002</c:v>
                </c:pt>
                <c:pt idx="3034">
                  <c:v>477.67656250000005</c:v>
                </c:pt>
                <c:pt idx="3035">
                  <c:v>477.67280700000032</c:v>
                </c:pt>
                <c:pt idx="3036">
                  <c:v>477.65993149999997</c:v>
                </c:pt>
                <c:pt idx="3037">
                  <c:v>477.64576950000031</c:v>
                </c:pt>
                <c:pt idx="3038">
                  <c:v>477.64404750000051</c:v>
                </c:pt>
                <c:pt idx="3039">
                  <c:v>477.63561649999963</c:v>
                </c:pt>
                <c:pt idx="3040">
                  <c:v>477.60782949999998</c:v>
                </c:pt>
                <c:pt idx="3041">
                  <c:v>477.59944424999969</c:v>
                </c:pt>
                <c:pt idx="3042">
                  <c:v>477.54311224999918</c:v>
                </c:pt>
                <c:pt idx="3043">
                  <c:v>477.53691599999911</c:v>
                </c:pt>
                <c:pt idx="3044">
                  <c:v>477.5153847499995</c:v>
                </c:pt>
                <c:pt idx="3045">
                  <c:v>477.51034474999949</c:v>
                </c:pt>
                <c:pt idx="3046">
                  <c:v>477.50660374999944</c:v>
                </c:pt>
                <c:pt idx="3047">
                  <c:v>477.50555549999956</c:v>
                </c:pt>
                <c:pt idx="3048">
                  <c:v>477.48949800000003</c:v>
                </c:pt>
                <c:pt idx="3049">
                  <c:v>477.44404750000001</c:v>
                </c:pt>
                <c:pt idx="3050">
                  <c:v>477.43076924999917</c:v>
                </c:pt>
                <c:pt idx="3051">
                  <c:v>477.41287874999949</c:v>
                </c:pt>
                <c:pt idx="3052">
                  <c:v>477.38541674999937</c:v>
                </c:pt>
                <c:pt idx="3053">
                  <c:v>477.38397449999957</c:v>
                </c:pt>
                <c:pt idx="3054">
                  <c:v>477.36971549999993</c:v>
                </c:pt>
                <c:pt idx="3055">
                  <c:v>477.36707300000006</c:v>
                </c:pt>
                <c:pt idx="3056">
                  <c:v>477.34750025</c:v>
                </c:pt>
                <c:pt idx="3057">
                  <c:v>477.320652</c:v>
                </c:pt>
                <c:pt idx="3058">
                  <c:v>477.31136374999943</c:v>
                </c:pt>
                <c:pt idx="3059">
                  <c:v>477.29827574999911</c:v>
                </c:pt>
                <c:pt idx="3060">
                  <c:v>477.29642849999948</c:v>
                </c:pt>
                <c:pt idx="3061">
                  <c:v>477.28833324999891</c:v>
                </c:pt>
                <c:pt idx="3062">
                  <c:v>477.28688524999944</c:v>
                </c:pt>
                <c:pt idx="3063">
                  <c:v>477.26249999999999</c:v>
                </c:pt>
                <c:pt idx="3064">
                  <c:v>477.23124999999948</c:v>
                </c:pt>
                <c:pt idx="3065">
                  <c:v>477.21539724999917</c:v>
                </c:pt>
                <c:pt idx="3066">
                  <c:v>477.14011650000003</c:v>
                </c:pt>
                <c:pt idx="3067">
                  <c:v>477.132653</c:v>
                </c:pt>
                <c:pt idx="3068">
                  <c:v>477.11590900000004</c:v>
                </c:pt>
                <c:pt idx="3069">
                  <c:v>477.11571449999963</c:v>
                </c:pt>
                <c:pt idx="3070">
                  <c:v>477.11102949999969</c:v>
                </c:pt>
                <c:pt idx="3071">
                  <c:v>477.10307</c:v>
                </c:pt>
                <c:pt idx="3072">
                  <c:v>477.09913774999904</c:v>
                </c:pt>
                <c:pt idx="3073">
                  <c:v>477.08816799999937</c:v>
                </c:pt>
                <c:pt idx="3074">
                  <c:v>477.06932624999951</c:v>
                </c:pt>
                <c:pt idx="3075">
                  <c:v>477.04024375000006</c:v>
                </c:pt>
                <c:pt idx="3076">
                  <c:v>476.98634899999905</c:v>
                </c:pt>
                <c:pt idx="3077">
                  <c:v>476.97499999999957</c:v>
                </c:pt>
                <c:pt idx="3078">
                  <c:v>476.96866199999999</c:v>
                </c:pt>
                <c:pt idx="3079">
                  <c:v>476.93553449999905</c:v>
                </c:pt>
                <c:pt idx="3080">
                  <c:v>476.92598049999964</c:v>
                </c:pt>
                <c:pt idx="3081">
                  <c:v>476.90170749999947</c:v>
                </c:pt>
                <c:pt idx="3082">
                  <c:v>476.89750000000004</c:v>
                </c:pt>
                <c:pt idx="3083">
                  <c:v>476.8934615</c:v>
                </c:pt>
                <c:pt idx="3084">
                  <c:v>476.87196974999955</c:v>
                </c:pt>
                <c:pt idx="3085">
                  <c:v>476.85096150000032</c:v>
                </c:pt>
                <c:pt idx="3086">
                  <c:v>476.83970600000004</c:v>
                </c:pt>
                <c:pt idx="3087">
                  <c:v>476.82983899999999</c:v>
                </c:pt>
                <c:pt idx="3088">
                  <c:v>476.80855249999956</c:v>
                </c:pt>
                <c:pt idx="3089">
                  <c:v>476.80531249999956</c:v>
                </c:pt>
                <c:pt idx="3090">
                  <c:v>476.80520824999951</c:v>
                </c:pt>
                <c:pt idx="3091">
                  <c:v>476.75159599999955</c:v>
                </c:pt>
                <c:pt idx="3092">
                  <c:v>476.72083350000003</c:v>
                </c:pt>
                <c:pt idx="3093">
                  <c:v>476.71406249999995</c:v>
                </c:pt>
                <c:pt idx="3094">
                  <c:v>476.71102949999937</c:v>
                </c:pt>
                <c:pt idx="3095">
                  <c:v>476.69146325000003</c:v>
                </c:pt>
                <c:pt idx="3096">
                  <c:v>476.68090549999999</c:v>
                </c:pt>
                <c:pt idx="3097">
                  <c:v>476.67954549999996</c:v>
                </c:pt>
                <c:pt idx="3098">
                  <c:v>476.65933100000001</c:v>
                </c:pt>
                <c:pt idx="3099">
                  <c:v>476.64855750000004</c:v>
                </c:pt>
                <c:pt idx="3100">
                  <c:v>476.64568974999997</c:v>
                </c:pt>
                <c:pt idx="3101">
                  <c:v>476.63260875000003</c:v>
                </c:pt>
                <c:pt idx="3102">
                  <c:v>476.62812499999944</c:v>
                </c:pt>
                <c:pt idx="3103">
                  <c:v>476.61458325000001</c:v>
                </c:pt>
                <c:pt idx="3104">
                  <c:v>476.58362074999957</c:v>
                </c:pt>
                <c:pt idx="3105">
                  <c:v>476.56950000000001</c:v>
                </c:pt>
                <c:pt idx="3106">
                  <c:v>476.56666674999963</c:v>
                </c:pt>
                <c:pt idx="3107">
                  <c:v>476.56068150000038</c:v>
                </c:pt>
                <c:pt idx="3108">
                  <c:v>476.55882350000002</c:v>
                </c:pt>
                <c:pt idx="3109">
                  <c:v>476.55416675000004</c:v>
                </c:pt>
                <c:pt idx="3110">
                  <c:v>476.55096175</c:v>
                </c:pt>
                <c:pt idx="3111">
                  <c:v>476.54948400000046</c:v>
                </c:pt>
                <c:pt idx="3112">
                  <c:v>476.52607524999911</c:v>
                </c:pt>
                <c:pt idx="3113">
                  <c:v>476.51855674999911</c:v>
                </c:pt>
                <c:pt idx="3114">
                  <c:v>476.51309524999937</c:v>
                </c:pt>
                <c:pt idx="3115">
                  <c:v>476.5046875000005</c:v>
                </c:pt>
                <c:pt idx="3116">
                  <c:v>476.49642874999893</c:v>
                </c:pt>
                <c:pt idx="3117">
                  <c:v>476.46013874999903</c:v>
                </c:pt>
                <c:pt idx="3118">
                  <c:v>476.45925924999943</c:v>
                </c:pt>
                <c:pt idx="3119">
                  <c:v>476.42821774999902</c:v>
                </c:pt>
                <c:pt idx="3120">
                  <c:v>476.42723199999944</c:v>
                </c:pt>
                <c:pt idx="3121">
                  <c:v>476.41547624999936</c:v>
                </c:pt>
                <c:pt idx="3122">
                  <c:v>476.41544099999999</c:v>
                </c:pt>
                <c:pt idx="3123">
                  <c:v>476.37374999999969</c:v>
                </c:pt>
                <c:pt idx="3124">
                  <c:v>476.36375000000004</c:v>
                </c:pt>
                <c:pt idx="3125">
                  <c:v>476.30217400000004</c:v>
                </c:pt>
                <c:pt idx="3126">
                  <c:v>476.29895824999892</c:v>
                </c:pt>
                <c:pt idx="3127">
                  <c:v>476.29218774999919</c:v>
                </c:pt>
                <c:pt idx="3128">
                  <c:v>476.27812499999936</c:v>
                </c:pt>
                <c:pt idx="3129">
                  <c:v>476.2541665</c:v>
                </c:pt>
                <c:pt idx="3130">
                  <c:v>476.23593749999924</c:v>
                </c:pt>
                <c:pt idx="3131">
                  <c:v>476.18527749999993</c:v>
                </c:pt>
                <c:pt idx="3132">
                  <c:v>476.17439000000002</c:v>
                </c:pt>
                <c:pt idx="3133">
                  <c:v>476.16132349999964</c:v>
                </c:pt>
                <c:pt idx="3134">
                  <c:v>476.16111124999918</c:v>
                </c:pt>
                <c:pt idx="3135">
                  <c:v>476.16052624999969</c:v>
                </c:pt>
                <c:pt idx="3136">
                  <c:v>476.14215700000005</c:v>
                </c:pt>
                <c:pt idx="3137">
                  <c:v>476.14143524999969</c:v>
                </c:pt>
                <c:pt idx="3138">
                  <c:v>476.1395159999995</c:v>
                </c:pt>
                <c:pt idx="3139">
                  <c:v>476.13666674999951</c:v>
                </c:pt>
                <c:pt idx="3140">
                  <c:v>476.11369024999999</c:v>
                </c:pt>
                <c:pt idx="3141">
                  <c:v>476.1085712499995</c:v>
                </c:pt>
                <c:pt idx="3142">
                  <c:v>476.10434774999999</c:v>
                </c:pt>
                <c:pt idx="3143">
                  <c:v>476.10416650000008</c:v>
                </c:pt>
                <c:pt idx="3144">
                  <c:v>476.10190224999963</c:v>
                </c:pt>
                <c:pt idx="3145">
                  <c:v>476.0936779999995</c:v>
                </c:pt>
                <c:pt idx="3146">
                  <c:v>476.05436749999996</c:v>
                </c:pt>
                <c:pt idx="3147">
                  <c:v>476.0474880000005</c:v>
                </c:pt>
                <c:pt idx="3148">
                  <c:v>476.0309524999995</c:v>
                </c:pt>
                <c:pt idx="3149">
                  <c:v>476.00675674999906</c:v>
                </c:pt>
                <c:pt idx="3150">
                  <c:v>476.0016665</c:v>
                </c:pt>
                <c:pt idx="3151">
                  <c:v>475.97826074999949</c:v>
                </c:pt>
                <c:pt idx="3152">
                  <c:v>475.95906250000002</c:v>
                </c:pt>
                <c:pt idx="3153">
                  <c:v>475.94783324999969</c:v>
                </c:pt>
                <c:pt idx="3154">
                  <c:v>475.9387779999991</c:v>
                </c:pt>
                <c:pt idx="3155">
                  <c:v>475.91730749999925</c:v>
                </c:pt>
                <c:pt idx="3156">
                  <c:v>475.90364599999964</c:v>
                </c:pt>
                <c:pt idx="3157">
                  <c:v>475.90000000000003</c:v>
                </c:pt>
                <c:pt idx="3158">
                  <c:v>475.89250000000004</c:v>
                </c:pt>
                <c:pt idx="3159">
                  <c:v>475.84671074999943</c:v>
                </c:pt>
                <c:pt idx="3160">
                  <c:v>475.84650000000005</c:v>
                </c:pt>
                <c:pt idx="3161">
                  <c:v>475.84510874999944</c:v>
                </c:pt>
                <c:pt idx="3162">
                  <c:v>475.83365374999937</c:v>
                </c:pt>
                <c:pt idx="3163">
                  <c:v>475.78681824999899</c:v>
                </c:pt>
                <c:pt idx="3164">
                  <c:v>475.77217749999943</c:v>
                </c:pt>
                <c:pt idx="3165">
                  <c:v>475.75960299999997</c:v>
                </c:pt>
                <c:pt idx="3166">
                  <c:v>475.75887124999969</c:v>
                </c:pt>
                <c:pt idx="3167">
                  <c:v>475.75192324999949</c:v>
                </c:pt>
                <c:pt idx="3168">
                  <c:v>475.7485437499995</c:v>
                </c:pt>
                <c:pt idx="3169">
                  <c:v>475.74765624999969</c:v>
                </c:pt>
                <c:pt idx="3170">
                  <c:v>475.73505149999943</c:v>
                </c:pt>
                <c:pt idx="3171">
                  <c:v>475.71381574999918</c:v>
                </c:pt>
                <c:pt idx="3172">
                  <c:v>475.69407899999999</c:v>
                </c:pt>
                <c:pt idx="3173">
                  <c:v>475.66484375000044</c:v>
                </c:pt>
                <c:pt idx="3174">
                  <c:v>475.663614</c:v>
                </c:pt>
                <c:pt idx="3175">
                  <c:v>475.62674999999956</c:v>
                </c:pt>
                <c:pt idx="3176">
                  <c:v>475.61697524999937</c:v>
                </c:pt>
                <c:pt idx="3177">
                  <c:v>475.61406250000039</c:v>
                </c:pt>
                <c:pt idx="3178">
                  <c:v>475.60390050000001</c:v>
                </c:pt>
                <c:pt idx="3179">
                  <c:v>475.59331674999885</c:v>
                </c:pt>
                <c:pt idx="3180">
                  <c:v>475.58660699999956</c:v>
                </c:pt>
                <c:pt idx="3181">
                  <c:v>475.5393939999995</c:v>
                </c:pt>
                <c:pt idx="3182">
                  <c:v>475.52499999999969</c:v>
                </c:pt>
                <c:pt idx="3183">
                  <c:v>475.51646850000003</c:v>
                </c:pt>
                <c:pt idx="3184">
                  <c:v>475.50287349999996</c:v>
                </c:pt>
                <c:pt idx="3185">
                  <c:v>475.45732324999949</c:v>
                </c:pt>
                <c:pt idx="3186">
                  <c:v>475.43499999999943</c:v>
                </c:pt>
                <c:pt idx="3187">
                  <c:v>475.39418624999951</c:v>
                </c:pt>
                <c:pt idx="3188">
                  <c:v>475.38724474999964</c:v>
                </c:pt>
                <c:pt idx="3189">
                  <c:v>475.33423924999937</c:v>
                </c:pt>
                <c:pt idx="3190">
                  <c:v>475.29799999999949</c:v>
                </c:pt>
                <c:pt idx="3191">
                  <c:v>475.28317749999906</c:v>
                </c:pt>
                <c:pt idx="3192">
                  <c:v>475.25973449999969</c:v>
                </c:pt>
                <c:pt idx="3193">
                  <c:v>475.245408</c:v>
                </c:pt>
                <c:pt idx="3194">
                  <c:v>475.24375000000003</c:v>
                </c:pt>
                <c:pt idx="3195">
                  <c:v>475.2374999999995</c:v>
                </c:pt>
                <c:pt idx="3196">
                  <c:v>475.22903199999951</c:v>
                </c:pt>
                <c:pt idx="3197">
                  <c:v>475.22659124999905</c:v>
                </c:pt>
                <c:pt idx="3198">
                  <c:v>475.21914400000003</c:v>
                </c:pt>
                <c:pt idx="3199">
                  <c:v>475.20909075000003</c:v>
                </c:pt>
                <c:pt idx="3200">
                  <c:v>475.20064100000002</c:v>
                </c:pt>
                <c:pt idx="3201">
                  <c:v>475.18552649999964</c:v>
                </c:pt>
                <c:pt idx="3202">
                  <c:v>475.17622949999969</c:v>
                </c:pt>
                <c:pt idx="3203">
                  <c:v>475.17209300000002</c:v>
                </c:pt>
                <c:pt idx="3204">
                  <c:v>475.17079849999999</c:v>
                </c:pt>
                <c:pt idx="3205">
                  <c:v>475.14448825000045</c:v>
                </c:pt>
                <c:pt idx="3206">
                  <c:v>475.13789075</c:v>
                </c:pt>
                <c:pt idx="3207">
                  <c:v>475.12884624999964</c:v>
                </c:pt>
                <c:pt idx="3208">
                  <c:v>475.09913774999904</c:v>
                </c:pt>
                <c:pt idx="3209">
                  <c:v>475.08218999999963</c:v>
                </c:pt>
                <c:pt idx="3210">
                  <c:v>475.06450899999999</c:v>
                </c:pt>
                <c:pt idx="3211">
                  <c:v>475.03749999999957</c:v>
                </c:pt>
                <c:pt idx="3212">
                  <c:v>475.01666649999999</c:v>
                </c:pt>
                <c:pt idx="3213">
                  <c:v>475.01388874999969</c:v>
                </c:pt>
                <c:pt idx="3214">
                  <c:v>475.01378524999944</c:v>
                </c:pt>
                <c:pt idx="3215">
                  <c:v>475.0074075</c:v>
                </c:pt>
                <c:pt idx="3216">
                  <c:v>475.00700000000001</c:v>
                </c:pt>
                <c:pt idx="3217">
                  <c:v>474.96076400000004</c:v>
                </c:pt>
                <c:pt idx="3218">
                  <c:v>474.94903849999969</c:v>
                </c:pt>
                <c:pt idx="3219">
                  <c:v>474.92843749999923</c:v>
                </c:pt>
                <c:pt idx="3220">
                  <c:v>474.9247862499995</c:v>
                </c:pt>
                <c:pt idx="3221">
                  <c:v>474.91249999999957</c:v>
                </c:pt>
                <c:pt idx="3222">
                  <c:v>474.89074074999957</c:v>
                </c:pt>
                <c:pt idx="3223">
                  <c:v>474.88055574999925</c:v>
                </c:pt>
                <c:pt idx="3224">
                  <c:v>474.84615399999956</c:v>
                </c:pt>
                <c:pt idx="3225">
                  <c:v>474.82222200000001</c:v>
                </c:pt>
                <c:pt idx="3226">
                  <c:v>474.81944450000032</c:v>
                </c:pt>
                <c:pt idx="3227">
                  <c:v>474.81341449999957</c:v>
                </c:pt>
                <c:pt idx="3228">
                  <c:v>474.80769224999995</c:v>
                </c:pt>
                <c:pt idx="3229">
                  <c:v>474.79750024999936</c:v>
                </c:pt>
                <c:pt idx="3230">
                  <c:v>474.7682114999995</c:v>
                </c:pt>
                <c:pt idx="3231">
                  <c:v>474.74730774999949</c:v>
                </c:pt>
                <c:pt idx="3232">
                  <c:v>474.74596750000001</c:v>
                </c:pt>
                <c:pt idx="3233">
                  <c:v>474.74487175000002</c:v>
                </c:pt>
                <c:pt idx="3234">
                  <c:v>474.70833324999899</c:v>
                </c:pt>
                <c:pt idx="3235">
                  <c:v>474.69830524999918</c:v>
                </c:pt>
                <c:pt idx="3236">
                  <c:v>474.67606375000003</c:v>
                </c:pt>
                <c:pt idx="3237">
                  <c:v>474.67129624999956</c:v>
                </c:pt>
                <c:pt idx="3238">
                  <c:v>474.65543500000001</c:v>
                </c:pt>
                <c:pt idx="3239">
                  <c:v>474.6069675</c:v>
                </c:pt>
                <c:pt idx="3240">
                  <c:v>474.60535724999943</c:v>
                </c:pt>
                <c:pt idx="3241">
                  <c:v>474.60459775000004</c:v>
                </c:pt>
                <c:pt idx="3242">
                  <c:v>474.59318174999936</c:v>
                </c:pt>
                <c:pt idx="3243">
                  <c:v>474.56780300000008</c:v>
                </c:pt>
                <c:pt idx="3244">
                  <c:v>474.56265250000001</c:v>
                </c:pt>
                <c:pt idx="3245">
                  <c:v>474.55069400000002</c:v>
                </c:pt>
                <c:pt idx="3246">
                  <c:v>474.53879299999949</c:v>
                </c:pt>
                <c:pt idx="3247">
                  <c:v>474.53124999999949</c:v>
                </c:pt>
                <c:pt idx="3248">
                  <c:v>474.52978725000003</c:v>
                </c:pt>
                <c:pt idx="3249">
                  <c:v>474.50789450000002</c:v>
                </c:pt>
                <c:pt idx="3250">
                  <c:v>474.49325374999898</c:v>
                </c:pt>
                <c:pt idx="3251">
                  <c:v>474.48085100000003</c:v>
                </c:pt>
                <c:pt idx="3252">
                  <c:v>474.48012274999905</c:v>
                </c:pt>
                <c:pt idx="3253">
                  <c:v>474.47272724999937</c:v>
                </c:pt>
                <c:pt idx="3254">
                  <c:v>474.46874999999949</c:v>
                </c:pt>
                <c:pt idx="3255">
                  <c:v>474.46367224999949</c:v>
                </c:pt>
                <c:pt idx="3256">
                  <c:v>474.46022724999949</c:v>
                </c:pt>
                <c:pt idx="3257">
                  <c:v>474.44439999999969</c:v>
                </c:pt>
                <c:pt idx="3258">
                  <c:v>474.43933824999891</c:v>
                </c:pt>
                <c:pt idx="3259">
                  <c:v>474.41590899999949</c:v>
                </c:pt>
                <c:pt idx="3260">
                  <c:v>474.40555574999911</c:v>
                </c:pt>
                <c:pt idx="3261">
                  <c:v>474.39193549999948</c:v>
                </c:pt>
                <c:pt idx="3262">
                  <c:v>474.38863624999937</c:v>
                </c:pt>
                <c:pt idx="3263">
                  <c:v>474.38833324999911</c:v>
                </c:pt>
                <c:pt idx="3264">
                  <c:v>474.35263150000031</c:v>
                </c:pt>
                <c:pt idx="3265">
                  <c:v>474.32499974999956</c:v>
                </c:pt>
                <c:pt idx="3266">
                  <c:v>474.32321449999949</c:v>
                </c:pt>
                <c:pt idx="3267">
                  <c:v>474.32023199999969</c:v>
                </c:pt>
                <c:pt idx="3268">
                  <c:v>474.3172725</c:v>
                </c:pt>
                <c:pt idx="3269">
                  <c:v>474.31184224999993</c:v>
                </c:pt>
                <c:pt idx="3270">
                  <c:v>474.30250000000001</c:v>
                </c:pt>
                <c:pt idx="3271">
                  <c:v>474.29883724999905</c:v>
                </c:pt>
                <c:pt idx="3272">
                  <c:v>474.29503974999898</c:v>
                </c:pt>
                <c:pt idx="3273">
                  <c:v>474.28026324999951</c:v>
                </c:pt>
                <c:pt idx="3274">
                  <c:v>474.26068175</c:v>
                </c:pt>
                <c:pt idx="3275">
                  <c:v>474.25058100000001</c:v>
                </c:pt>
                <c:pt idx="3276">
                  <c:v>474.2453124999995</c:v>
                </c:pt>
                <c:pt idx="3277">
                  <c:v>474.22499999999957</c:v>
                </c:pt>
                <c:pt idx="3278">
                  <c:v>474.22391299999919</c:v>
                </c:pt>
                <c:pt idx="3279">
                  <c:v>474.20294124999964</c:v>
                </c:pt>
                <c:pt idx="3280">
                  <c:v>474.20166649999999</c:v>
                </c:pt>
                <c:pt idx="3281">
                  <c:v>474.20124999999956</c:v>
                </c:pt>
                <c:pt idx="3282">
                  <c:v>474.20000000000005</c:v>
                </c:pt>
                <c:pt idx="3283">
                  <c:v>474.19921049999999</c:v>
                </c:pt>
                <c:pt idx="3284">
                  <c:v>474.16805549999964</c:v>
                </c:pt>
                <c:pt idx="3285">
                  <c:v>474.15909100000044</c:v>
                </c:pt>
                <c:pt idx="3286">
                  <c:v>474.15581750000001</c:v>
                </c:pt>
                <c:pt idx="3287">
                  <c:v>474.14162825</c:v>
                </c:pt>
                <c:pt idx="3288">
                  <c:v>474.12564950000001</c:v>
                </c:pt>
                <c:pt idx="3289">
                  <c:v>474.09864874999937</c:v>
                </c:pt>
                <c:pt idx="3290">
                  <c:v>474.09687499999956</c:v>
                </c:pt>
                <c:pt idx="3291">
                  <c:v>474.09528324999951</c:v>
                </c:pt>
                <c:pt idx="3292">
                  <c:v>474.09357149999937</c:v>
                </c:pt>
                <c:pt idx="3293">
                  <c:v>474.08506499999999</c:v>
                </c:pt>
                <c:pt idx="3294">
                  <c:v>474.08409074999969</c:v>
                </c:pt>
                <c:pt idx="3295">
                  <c:v>474.08012799999955</c:v>
                </c:pt>
                <c:pt idx="3296">
                  <c:v>474.06453499999969</c:v>
                </c:pt>
                <c:pt idx="3297">
                  <c:v>474.03666649999963</c:v>
                </c:pt>
                <c:pt idx="3298">
                  <c:v>474.02105249999937</c:v>
                </c:pt>
                <c:pt idx="3299">
                  <c:v>474.01132074999919</c:v>
                </c:pt>
                <c:pt idx="3300">
                  <c:v>474.0025</c:v>
                </c:pt>
                <c:pt idx="3301">
                  <c:v>473.99868424999943</c:v>
                </c:pt>
                <c:pt idx="3302">
                  <c:v>473.99852949999905</c:v>
                </c:pt>
                <c:pt idx="3303">
                  <c:v>473.99344249999956</c:v>
                </c:pt>
                <c:pt idx="3304">
                  <c:v>473.92532074999923</c:v>
                </c:pt>
                <c:pt idx="3305">
                  <c:v>473.90073524999923</c:v>
                </c:pt>
                <c:pt idx="3306">
                  <c:v>473.89416674999956</c:v>
                </c:pt>
                <c:pt idx="3307">
                  <c:v>473.82550000000003</c:v>
                </c:pt>
                <c:pt idx="3308">
                  <c:v>473.81642849999969</c:v>
                </c:pt>
                <c:pt idx="3309">
                  <c:v>473.80384624999999</c:v>
                </c:pt>
                <c:pt idx="3310">
                  <c:v>473.7840425</c:v>
                </c:pt>
                <c:pt idx="3311">
                  <c:v>473.76458324999999</c:v>
                </c:pt>
                <c:pt idx="3312">
                  <c:v>473.76266249999998</c:v>
                </c:pt>
                <c:pt idx="3313">
                  <c:v>473.7321429999995</c:v>
                </c:pt>
                <c:pt idx="3314">
                  <c:v>473.68961524999969</c:v>
                </c:pt>
                <c:pt idx="3315">
                  <c:v>473.6742645000005</c:v>
                </c:pt>
                <c:pt idx="3316">
                  <c:v>473.53955224999936</c:v>
                </c:pt>
                <c:pt idx="3317">
                  <c:v>473.52594349999993</c:v>
                </c:pt>
                <c:pt idx="3318">
                  <c:v>473.47243299999963</c:v>
                </c:pt>
                <c:pt idx="3319">
                  <c:v>473.46953124999925</c:v>
                </c:pt>
                <c:pt idx="3320">
                  <c:v>473.45652174999918</c:v>
                </c:pt>
                <c:pt idx="3321">
                  <c:v>473.44599999999969</c:v>
                </c:pt>
                <c:pt idx="3322">
                  <c:v>473.41506849999951</c:v>
                </c:pt>
                <c:pt idx="3323">
                  <c:v>473.38750000000005</c:v>
                </c:pt>
                <c:pt idx="3324">
                  <c:v>473.38676474999943</c:v>
                </c:pt>
                <c:pt idx="3325">
                  <c:v>473.37040825000003</c:v>
                </c:pt>
                <c:pt idx="3326">
                  <c:v>473.36607149999969</c:v>
                </c:pt>
                <c:pt idx="3327">
                  <c:v>473.34278825000001</c:v>
                </c:pt>
                <c:pt idx="3328">
                  <c:v>473.33249999999964</c:v>
                </c:pt>
                <c:pt idx="3329">
                  <c:v>473.319186</c:v>
                </c:pt>
                <c:pt idx="3330">
                  <c:v>473.29499974999936</c:v>
                </c:pt>
                <c:pt idx="3331">
                  <c:v>473.28441174999949</c:v>
                </c:pt>
                <c:pt idx="3332">
                  <c:v>473.27099999999956</c:v>
                </c:pt>
                <c:pt idx="3333">
                  <c:v>473.26994050000002</c:v>
                </c:pt>
                <c:pt idx="3334">
                  <c:v>473.248874</c:v>
                </c:pt>
                <c:pt idx="3335">
                  <c:v>473.23269249999993</c:v>
                </c:pt>
                <c:pt idx="3336">
                  <c:v>473.22333324999892</c:v>
                </c:pt>
                <c:pt idx="3337">
                  <c:v>473.20952399999999</c:v>
                </c:pt>
                <c:pt idx="3338">
                  <c:v>473.20049500000005</c:v>
                </c:pt>
                <c:pt idx="3339">
                  <c:v>473.18875000000003</c:v>
                </c:pt>
                <c:pt idx="3340">
                  <c:v>473.17291674999956</c:v>
                </c:pt>
                <c:pt idx="3341">
                  <c:v>473.16895600000004</c:v>
                </c:pt>
                <c:pt idx="3342">
                  <c:v>473.15147074999999</c:v>
                </c:pt>
                <c:pt idx="3343">
                  <c:v>473.14313699999963</c:v>
                </c:pt>
                <c:pt idx="3344">
                  <c:v>473.12179474999937</c:v>
                </c:pt>
                <c:pt idx="3345">
                  <c:v>473.10270274999999</c:v>
                </c:pt>
                <c:pt idx="3346">
                  <c:v>473.09772749999956</c:v>
                </c:pt>
                <c:pt idx="3347">
                  <c:v>473.07812499999949</c:v>
                </c:pt>
                <c:pt idx="3348">
                  <c:v>473.07068975000004</c:v>
                </c:pt>
                <c:pt idx="3349">
                  <c:v>473.06280449999997</c:v>
                </c:pt>
                <c:pt idx="3350">
                  <c:v>473.06078000000002</c:v>
                </c:pt>
                <c:pt idx="3351">
                  <c:v>473.05954550000001</c:v>
                </c:pt>
                <c:pt idx="3352">
                  <c:v>473.04615399999949</c:v>
                </c:pt>
                <c:pt idx="3353">
                  <c:v>473.03949999999969</c:v>
                </c:pt>
                <c:pt idx="3354">
                  <c:v>473.03928574999969</c:v>
                </c:pt>
                <c:pt idx="3355">
                  <c:v>473.03815774999885</c:v>
                </c:pt>
                <c:pt idx="3356">
                  <c:v>473.03118549999937</c:v>
                </c:pt>
                <c:pt idx="3357">
                  <c:v>473.02250000000004</c:v>
                </c:pt>
                <c:pt idx="3358">
                  <c:v>473.02226024999999</c:v>
                </c:pt>
                <c:pt idx="3359">
                  <c:v>473.01681049999956</c:v>
                </c:pt>
                <c:pt idx="3360">
                  <c:v>473.00833324999917</c:v>
                </c:pt>
                <c:pt idx="3361">
                  <c:v>473.00357124999948</c:v>
                </c:pt>
                <c:pt idx="3362">
                  <c:v>472.98707224999919</c:v>
                </c:pt>
                <c:pt idx="3363">
                  <c:v>472.9822324999995</c:v>
                </c:pt>
                <c:pt idx="3364">
                  <c:v>472.96874999999949</c:v>
                </c:pt>
                <c:pt idx="3365">
                  <c:v>472.93833349999898</c:v>
                </c:pt>
                <c:pt idx="3366">
                  <c:v>472.93055549999917</c:v>
                </c:pt>
                <c:pt idx="3367">
                  <c:v>472.89319724999905</c:v>
                </c:pt>
                <c:pt idx="3368">
                  <c:v>472.84391900000003</c:v>
                </c:pt>
                <c:pt idx="3369">
                  <c:v>472.83943274999956</c:v>
                </c:pt>
                <c:pt idx="3370">
                  <c:v>472.83894224999949</c:v>
                </c:pt>
                <c:pt idx="3371">
                  <c:v>472.8256097499995</c:v>
                </c:pt>
                <c:pt idx="3372">
                  <c:v>472.81424400000031</c:v>
                </c:pt>
                <c:pt idx="3373">
                  <c:v>472.80337074999949</c:v>
                </c:pt>
                <c:pt idx="3374">
                  <c:v>472.76822924999937</c:v>
                </c:pt>
                <c:pt idx="3375">
                  <c:v>472.74375000000003</c:v>
                </c:pt>
                <c:pt idx="3376">
                  <c:v>472.73958349999964</c:v>
                </c:pt>
                <c:pt idx="3377">
                  <c:v>472.73608874999917</c:v>
                </c:pt>
                <c:pt idx="3378">
                  <c:v>472.72592599999962</c:v>
                </c:pt>
                <c:pt idx="3379">
                  <c:v>472.72249999999963</c:v>
                </c:pt>
                <c:pt idx="3380">
                  <c:v>472.68461524999969</c:v>
                </c:pt>
                <c:pt idx="3381">
                  <c:v>472.65312500000005</c:v>
                </c:pt>
                <c:pt idx="3382">
                  <c:v>472.64687499999997</c:v>
                </c:pt>
                <c:pt idx="3383">
                  <c:v>472.63796274999999</c:v>
                </c:pt>
                <c:pt idx="3384">
                  <c:v>472.63782049999998</c:v>
                </c:pt>
                <c:pt idx="3385">
                  <c:v>472.635606</c:v>
                </c:pt>
                <c:pt idx="3386">
                  <c:v>472.61634599999957</c:v>
                </c:pt>
                <c:pt idx="3387">
                  <c:v>472.60810424999943</c:v>
                </c:pt>
                <c:pt idx="3388">
                  <c:v>472.57972024999964</c:v>
                </c:pt>
                <c:pt idx="3389">
                  <c:v>472.56328124999999</c:v>
                </c:pt>
                <c:pt idx="3390">
                  <c:v>472.55625024999949</c:v>
                </c:pt>
                <c:pt idx="3391">
                  <c:v>472.52552099999969</c:v>
                </c:pt>
                <c:pt idx="3392">
                  <c:v>472.50487824999999</c:v>
                </c:pt>
                <c:pt idx="3393">
                  <c:v>472.48649999999918</c:v>
                </c:pt>
                <c:pt idx="3394">
                  <c:v>472.48575949999918</c:v>
                </c:pt>
                <c:pt idx="3395">
                  <c:v>472.47142849999949</c:v>
                </c:pt>
                <c:pt idx="3396">
                  <c:v>472.45441174999957</c:v>
                </c:pt>
                <c:pt idx="3397">
                  <c:v>472.44666649999999</c:v>
                </c:pt>
                <c:pt idx="3398">
                  <c:v>472.42674399999936</c:v>
                </c:pt>
                <c:pt idx="3399">
                  <c:v>472.42499999999944</c:v>
                </c:pt>
                <c:pt idx="3400">
                  <c:v>472.41589124999962</c:v>
                </c:pt>
                <c:pt idx="3401">
                  <c:v>472.40882374999956</c:v>
                </c:pt>
                <c:pt idx="3402">
                  <c:v>472.40528449999999</c:v>
                </c:pt>
                <c:pt idx="3403">
                  <c:v>472.36249999999995</c:v>
                </c:pt>
                <c:pt idx="3404">
                  <c:v>472.34893924999955</c:v>
                </c:pt>
                <c:pt idx="3405">
                  <c:v>472.33727524999949</c:v>
                </c:pt>
                <c:pt idx="3406">
                  <c:v>472.31752324999957</c:v>
                </c:pt>
                <c:pt idx="3407">
                  <c:v>472.30862049999996</c:v>
                </c:pt>
                <c:pt idx="3408">
                  <c:v>472.27083350000004</c:v>
                </c:pt>
                <c:pt idx="3409">
                  <c:v>472.24236124999993</c:v>
                </c:pt>
                <c:pt idx="3410">
                  <c:v>472.2209524999995</c:v>
                </c:pt>
                <c:pt idx="3411">
                  <c:v>472.21476199999995</c:v>
                </c:pt>
                <c:pt idx="3412">
                  <c:v>472.1974577499995</c:v>
                </c:pt>
                <c:pt idx="3413">
                  <c:v>472.17499999999995</c:v>
                </c:pt>
                <c:pt idx="3414">
                  <c:v>472.17142874999956</c:v>
                </c:pt>
                <c:pt idx="3415">
                  <c:v>472.16453824999957</c:v>
                </c:pt>
                <c:pt idx="3416">
                  <c:v>472.16111099999949</c:v>
                </c:pt>
                <c:pt idx="3417">
                  <c:v>472.15344825</c:v>
                </c:pt>
                <c:pt idx="3418">
                  <c:v>472.14612399999999</c:v>
                </c:pt>
                <c:pt idx="3419">
                  <c:v>472.13711549999937</c:v>
                </c:pt>
                <c:pt idx="3420">
                  <c:v>472.13123124999925</c:v>
                </c:pt>
                <c:pt idx="3421">
                  <c:v>472.12465250000002</c:v>
                </c:pt>
                <c:pt idx="3422">
                  <c:v>472.113811</c:v>
                </c:pt>
                <c:pt idx="3423">
                  <c:v>472.11250025000004</c:v>
                </c:pt>
                <c:pt idx="3424">
                  <c:v>472.09387774999936</c:v>
                </c:pt>
                <c:pt idx="3425">
                  <c:v>472.09308499999969</c:v>
                </c:pt>
                <c:pt idx="3426">
                  <c:v>472.07681149999951</c:v>
                </c:pt>
                <c:pt idx="3427">
                  <c:v>472.07586200000031</c:v>
                </c:pt>
                <c:pt idx="3428">
                  <c:v>472.03358424999948</c:v>
                </c:pt>
                <c:pt idx="3429">
                  <c:v>472.01931799999943</c:v>
                </c:pt>
                <c:pt idx="3430">
                  <c:v>472.0081249999995</c:v>
                </c:pt>
                <c:pt idx="3431">
                  <c:v>471.99081624999917</c:v>
                </c:pt>
                <c:pt idx="3432">
                  <c:v>471.97371499999923</c:v>
                </c:pt>
                <c:pt idx="3433">
                  <c:v>471.97321424999905</c:v>
                </c:pt>
                <c:pt idx="3434">
                  <c:v>471.96414474999949</c:v>
                </c:pt>
                <c:pt idx="3435">
                  <c:v>471.96166674999949</c:v>
                </c:pt>
                <c:pt idx="3436">
                  <c:v>471.9396825</c:v>
                </c:pt>
                <c:pt idx="3437">
                  <c:v>471.92193899999899</c:v>
                </c:pt>
                <c:pt idx="3438">
                  <c:v>471.90649999999948</c:v>
                </c:pt>
                <c:pt idx="3439">
                  <c:v>471.88235324999937</c:v>
                </c:pt>
                <c:pt idx="3440">
                  <c:v>471.88194450000003</c:v>
                </c:pt>
                <c:pt idx="3441">
                  <c:v>471.8555557499995</c:v>
                </c:pt>
                <c:pt idx="3442">
                  <c:v>471.84250000000031</c:v>
                </c:pt>
                <c:pt idx="3443">
                  <c:v>471.78173049999918</c:v>
                </c:pt>
                <c:pt idx="3444">
                  <c:v>471.77499999999969</c:v>
                </c:pt>
                <c:pt idx="3445">
                  <c:v>471.74458325000001</c:v>
                </c:pt>
                <c:pt idx="3446">
                  <c:v>471.73951599999918</c:v>
                </c:pt>
                <c:pt idx="3447">
                  <c:v>471.72115374999885</c:v>
                </c:pt>
                <c:pt idx="3448">
                  <c:v>471.70681824999923</c:v>
                </c:pt>
                <c:pt idx="3449">
                  <c:v>471.6875</c:v>
                </c:pt>
                <c:pt idx="3450">
                  <c:v>471.67078325</c:v>
                </c:pt>
                <c:pt idx="3451">
                  <c:v>471.65595225000004</c:v>
                </c:pt>
                <c:pt idx="3452">
                  <c:v>471.65500000000031</c:v>
                </c:pt>
                <c:pt idx="3453">
                  <c:v>471.65396049999998</c:v>
                </c:pt>
                <c:pt idx="3454">
                  <c:v>471.65178574999999</c:v>
                </c:pt>
                <c:pt idx="3455">
                  <c:v>471.64803899999993</c:v>
                </c:pt>
                <c:pt idx="3456">
                  <c:v>471.64117650000003</c:v>
                </c:pt>
                <c:pt idx="3457">
                  <c:v>471.63194450000003</c:v>
                </c:pt>
                <c:pt idx="3458">
                  <c:v>471.61071424999949</c:v>
                </c:pt>
                <c:pt idx="3459">
                  <c:v>471.60458325000002</c:v>
                </c:pt>
                <c:pt idx="3460">
                  <c:v>471.58228450000001</c:v>
                </c:pt>
                <c:pt idx="3461">
                  <c:v>471.56777774999949</c:v>
                </c:pt>
                <c:pt idx="3462">
                  <c:v>471.55681849999951</c:v>
                </c:pt>
                <c:pt idx="3463">
                  <c:v>471.53770474999936</c:v>
                </c:pt>
                <c:pt idx="3464">
                  <c:v>471.53602949999936</c:v>
                </c:pt>
                <c:pt idx="3465">
                  <c:v>471.5275862499995</c:v>
                </c:pt>
                <c:pt idx="3466">
                  <c:v>471.52052224999949</c:v>
                </c:pt>
                <c:pt idx="3467">
                  <c:v>471.50929874999969</c:v>
                </c:pt>
                <c:pt idx="3468">
                  <c:v>471.50901649999969</c:v>
                </c:pt>
                <c:pt idx="3469">
                  <c:v>471.50271099999969</c:v>
                </c:pt>
                <c:pt idx="3470">
                  <c:v>471.5025</c:v>
                </c:pt>
                <c:pt idx="3471">
                  <c:v>471.49537049999918</c:v>
                </c:pt>
                <c:pt idx="3472">
                  <c:v>471.49375024999893</c:v>
                </c:pt>
                <c:pt idx="3473">
                  <c:v>471.48045449999944</c:v>
                </c:pt>
                <c:pt idx="3474">
                  <c:v>471.47499999999957</c:v>
                </c:pt>
                <c:pt idx="3475">
                  <c:v>471.47142849999949</c:v>
                </c:pt>
                <c:pt idx="3476">
                  <c:v>471.46458324999969</c:v>
                </c:pt>
                <c:pt idx="3477">
                  <c:v>471.44825574999936</c:v>
                </c:pt>
                <c:pt idx="3478">
                  <c:v>471.4194445</c:v>
                </c:pt>
                <c:pt idx="3479">
                  <c:v>471.32403849999969</c:v>
                </c:pt>
                <c:pt idx="3480">
                  <c:v>471.32208349999996</c:v>
                </c:pt>
                <c:pt idx="3481">
                  <c:v>471.27521724999923</c:v>
                </c:pt>
                <c:pt idx="3482">
                  <c:v>471.21309524999918</c:v>
                </c:pt>
                <c:pt idx="3483">
                  <c:v>471.20126249999993</c:v>
                </c:pt>
                <c:pt idx="3484">
                  <c:v>471.13593749999944</c:v>
                </c:pt>
                <c:pt idx="3485">
                  <c:v>471.11388875</c:v>
                </c:pt>
                <c:pt idx="3486">
                  <c:v>471.11041674999956</c:v>
                </c:pt>
                <c:pt idx="3487">
                  <c:v>471.10208300000045</c:v>
                </c:pt>
                <c:pt idx="3488">
                  <c:v>471.080851</c:v>
                </c:pt>
                <c:pt idx="3489">
                  <c:v>471.06363650000003</c:v>
                </c:pt>
                <c:pt idx="3490">
                  <c:v>471.02722224999951</c:v>
                </c:pt>
                <c:pt idx="3491">
                  <c:v>471.02564100000001</c:v>
                </c:pt>
                <c:pt idx="3492">
                  <c:v>471.00723674999944</c:v>
                </c:pt>
                <c:pt idx="3493">
                  <c:v>470.99859549999917</c:v>
                </c:pt>
                <c:pt idx="3494">
                  <c:v>470.99481124999943</c:v>
                </c:pt>
                <c:pt idx="3495">
                  <c:v>470.94117649999924</c:v>
                </c:pt>
                <c:pt idx="3496">
                  <c:v>470.93392849999918</c:v>
                </c:pt>
                <c:pt idx="3497">
                  <c:v>470.92236874999924</c:v>
                </c:pt>
                <c:pt idx="3498">
                  <c:v>470.91509149999956</c:v>
                </c:pt>
                <c:pt idx="3499">
                  <c:v>470.91249999999957</c:v>
                </c:pt>
                <c:pt idx="3500">
                  <c:v>470.9076925</c:v>
                </c:pt>
                <c:pt idx="3501">
                  <c:v>470.902941</c:v>
                </c:pt>
                <c:pt idx="3502">
                  <c:v>470.89859124999919</c:v>
                </c:pt>
                <c:pt idx="3503">
                  <c:v>470.89078949999993</c:v>
                </c:pt>
                <c:pt idx="3504">
                  <c:v>470.87857124999937</c:v>
                </c:pt>
                <c:pt idx="3505">
                  <c:v>470.87688674999993</c:v>
                </c:pt>
                <c:pt idx="3506">
                  <c:v>470.86200550000001</c:v>
                </c:pt>
                <c:pt idx="3507">
                  <c:v>470.85795450000001</c:v>
                </c:pt>
                <c:pt idx="3508">
                  <c:v>470.85245125</c:v>
                </c:pt>
                <c:pt idx="3509">
                  <c:v>470.84672899999993</c:v>
                </c:pt>
                <c:pt idx="3510">
                  <c:v>470.83953474999925</c:v>
                </c:pt>
                <c:pt idx="3511">
                  <c:v>470.81346150000002</c:v>
                </c:pt>
                <c:pt idx="3512">
                  <c:v>470.71999999999969</c:v>
                </c:pt>
                <c:pt idx="3513">
                  <c:v>470.7084999999995</c:v>
                </c:pt>
                <c:pt idx="3514">
                  <c:v>470.70396349999999</c:v>
                </c:pt>
                <c:pt idx="3515">
                  <c:v>470.64807700000006</c:v>
                </c:pt>
                <c:pt idx="3516">
                  <c:v>470.64782600000052</c:v>
                </c:pt>
                <c:pt idx="3517">
                  <c:v>470.6321427499995</c:v>
                </c:pt>
                <c:pt idx="3518">
                  <c:v>470.62996674999999</c:v>
                </c:pt>
                <c:pt idx="3519">
                  <c:v>470.60234374999999</c:v>
                </c:pt>
                <c:pt idx="3520">
                  <c:v>470.58880350000004</c:v>
                </c:pt>
                <c:pt idx="3521">
                  <c:v>470.57400000000007</c:v>
                </c:pt>
                <c:pt idx="3522">
                  <c:v>470.57173924999898</c:v>
                </c:pt>
                <c:pt idx="3523">
                  <c:v>470.56794875000003</c:v>
                </c:pt>
                <c:pt idx="3524">
                  <c:v>470.55833324999918</c:v>
                </c:pt>
                <c:pt idx="3525">
                  <c:v>470.54292475</c:v>
                </c:pt>
                <c:pt idx="3526">
                  <c:v>470.53953474999918</c:v>
                </c:pt>
                <c:pt idx="3527">
                  <c:v>470.51867099999993</c:v>
                </c:pt>
                <c:pt idx="3528">
                  <c:v>470.51527799999963</c:v>
                </c:pt>
                <c:pt idx="3529">
                  <c:v>470.49499999999949</c:v>
                </c:pt>
                <c:pt idx="3530">
                  <c:v>470.47307674999911</c:v>
                </c:pt>
                <c:pt idx="3531">
                  <c:v>470.46466650000002</c:v>
                </c:pt>
                <c:pt idx="3532">
                  <c:v>470.45576924999949</c:v>
                </c:pt>
                <c:pt idx="3533">
                  <c:v>470.44499999999999</c:v>
                </c:pt>
                <c:pt idx="3534">
                  <c:v>470.43099999999936</c:v>
                </c:pt>
                <c:pt idx="3535">
                  <c:v>470.42166674999936</c:v>
                </c:pt>
                <c:pt idx="3536">
                  <c:v>470.41383924999917</c:v>
                </c:pt>
                <c:pt idx="3537">
                  <c:v>470.40769250000005</c:v>
                </c:pt>
                <c:pt idx="3538">
                  <c:v>470.36209675000003</c:v>
                </c:pt>
                <c:pt idx="3539">
                  <c:v>470.36076375000005</c:v>
                </c:pt>
                <c:pt idx="3540">
                  <c:v>470.35212749999999</c:v>
                </c:pt>
                <c:pt idx="3541">
                  <c:v>470.34531224999949</c:v>
                </c:pt>
                <c:pt idx="3542">
                  <c:v>470.34500000000008</c:v>
                </c:pt>
                <c:pt idx="3543">
                  <c:v>470.34071424999956</c:v>
                </c:pt>
                <c:pt idx="3544">
                  <c:v>470.316667</c:v>
                </c:pt>
                <c:pt idx="3545">
                  <c:v>470.30851074999919</c:v>
                </c:pt>
                <c:pt idx="3546">
                  <c:v>470.28795449999944</c:v>
                </c:pt>
                <c:pt idx="3547">
                  <c:v>470.28571424999905</c:v>
                </c:pt>
                <c:pt idx="3548">
                  <c:v>470.28039224999918</c:v>
                </c:pt>
                <c:pt idx="3549">
                  <c:v>470.26822949999951</c:v>
                </c:pt>
                <c:pt idx="3550">
                  <c:v>470.24976200000032</c:v>
                </c:pt>
                <c:pt idx="3551">
                  <c:v>470.24154924999937</c:v>
                </c:pt>
                <c:pt idx="3552">
                  <c:v>470.23052324999924</c:v>
                </c:pt>
                <c:pt idx="3553">
                  <c:v>470.18571449999956</c:v>
                </c:pt>
                <c:pt idx="3554">
                  <c:v>470.17749999999995</c:v>
                </c:pt>
                <c:pt idx="3555">
                  <c:v>470.15689674999999</c:v>
                </c:pt>
                <c:pt idx="3556">
                  <c:v>470.15060250000045</c:v>
                </c:pt>
                <c:pt idx="3557">
                  <c:v>470.13617024999911</c:v>
                </c:pt>
                <c:pt idx="3558">
                  <c:v>470.12439024999969</c:v>
                </c:pt>
                <c:pt idx="3559">
                  <c:v>470.1027345</c:v>
                </c:pt>
                <c:pt idx="3560">
                  <c:v>470.10178574999969</c:v>
                </c:pt>
                <c:pt idx="3561">
                  <c:v>470.0704542499995</c:v>
                </c:pt>
                <c:pt idx="3562">
                  <c:v>470.05263150000002</c:v>
                </c:pt>
                <c:pt idx="3563">
                  <c:v>470.03052899999949</c:v>
                </c:pt>
                <c:pt idx="3564">
                  <c:v>470.02425750000003</c:v>
                </c:pt>
                <c:pt idx="3565">
                  <c:v>470.01176474999943</c:v>
                </c:pt>
                <c:pt idx="3566">
                  <c:v>470.00555574999925</c:v>
                </c:pt>
                <c:pt idx="3567">
                  <c:v>469.99711524999873</c:v>
                </c:pt>
                <c:pt idx="3568">
                  <c:v>469.98536549999949</c:v>
                </c:pt>
                <c:pt idx="3569">
                  <c:v>469.97499999999957</c:v>
                </c:pt>
                <c:pt idx="3570">
                  <c:v>469.96402424999951</c:v>
                </c:pt>
                <c:pt idx="3571">
                  <c:v>469.949479</c:v>
                </c:pt>
                <c:pt idx="3572">
                  <c:v>469.93947374999948</c:v>
                </c:pt>
                <c:pt idx="3573">
                  <c:v>469.93262174999944</c:v>
                </c:pt>
                <c:pt idx="3574">
                  <c:v>469.904</c:v>
                </c:pt>
                <c:pt idx="3575">
                  <c:v>469.89043549999963</c:v>
                </c:pt>
                <c:pt idx="3576">
                  <c:v>469.87431174999949</c:v>
                </c:pt>
                <c:pt idx="3577">
                  <c:v>469.86969675</c:v>
                </c:pt>
                <c:pt idx="3578">
                  <c:v>469.86388875</c:v>
                </c:pt>
                <c:pt idx="3579">
                  <c:v>469.84404800000038</c:v>
                </c:pt>
                <c:pt idx="3580">
                  <c:v>469.82118899999949</c:v>
                </c:pt>
                <c:pt idx="3581">
                  <c:v>469.8152777499995</c:v>
                </c:pt>
                <c:pt idx="3582">
                  <c:v>469.80374449999999</c:v>
                </c:pt>
                <c:pt idx="3583">
                  <c:v>469.74285725000004</c:v>
                </c:pt>
                <c:pt idx="3584">
                  <c:v>469.73341349999924</c:v>
                </c:pt>
                <c:pt idx="3585">
                  <c:v>469.72720999999956</c:v>
                </c:pt>
                <c:pt idx="3586">
                  <c:v>469.71572574999936</c:v>
                </c:pt>
                <c:pt idx="3587">
                  <c:v>469.71</c:v>
                </c:pt>
                <c:pt idx="3588">
                  <c:v>469.66768300000052</c:v>
                </c:pt>
                <c:pt idx="3589">
                  <c:v>469.65390624999969</c:v>
                </c:pt>
                <c:pt idx="3590">
                  <c:v>469.63799999999969</c:v>
                </c:pt>
                <c:pt idx="3591">
                  <c:v>469.61402450000008</c:v>
                </c:pt>
                <c:pt idx="3592">
                  <c:v>469.5846152499995</c:v>
                </c:pt>
                <c:pt idx="3593">
                  <c:v>469.54999974999993</c:v>
                </c:pt>
                <c:pt idx="3594">
                  <c:v>469.52740950000003</c:v>
                </c:pt>
                <c:pt idx="3595">
                  <c:v>469.52121224999905</c:v>
                </c:pt>
                <c:pt idx="3596">
                  <c:v>469.49833324999872</c:v>
                </c:pt>
                <c:pt idx="3597">
                  <c:v>469.47999999999951</c:v>
                </c:pt>
                <c:pt idx="3598">
                  <c:v>469.44139799999937</c:v>
                </c:pt>
                <c:pt idx="3599">
                  <c:v>469.43152174999898</c:v>
                </c:pt>
                <c:pt idx="3600">
                  <c:v>469.42839999999916</c:v>
                </c:pt>
                <c:pt idx="3601">
                  <c:v>469.41562499999969</c:v>
                </c:pt>
                <c:pt idx="3602">
                  <c:v>469.40154874999905</c:v>
                </c:pt>
                <c:pt idx="3603">
                  <c:v>469.39354824999918</c:v>
                </c:pt>
                <c:pt idx="3604">
                  <c:v>469.37750025000003</c:v>
                </c:pt>
                <c:pt idx="3605">
                  <c:v>469.375</c:v>
                </c:pt>
                <c:pt idx="3606">
                  <c:v>469.35787675</c:v>
                </c:pt>
                <c:pt idx="3607">
                  <c:v>469.32749999999999</c:v>
                </c:pt>
                <c:pt idx="3608">
                  <c:v>469.29736849999949</c:v>
                </c:pt>
                <c:pt idx="3609">
                  <c:v>469.28083349999969</c:v>
                </c:pt>
                <c:pt idx="3610">
                  <c:v>469.2796055</c:v>
                </c:pt>
                <c:pt idx="3611">
                  <c:v>469.27098774999956</c:v>
                </c:pt>
                <c:pt idx="3612">
                  <c:v>469.2700002499995</c:v>
                </c:pt>
                <c:pt idx="3613">
                  <c:v>469.26041649999956</c:v>
                </c:pt>
                <c:pt idx="3614">
                  <c:v>469.2578125</c:v>
                </c:pt>
                <c:pt idx="3615">
                  <c:v>469.2457982499995</c:v>
                </c:pt>
                <c:pt idx="3616">
                  <c:v>469.22389724999948</c:v>
                </c:pt>
                <c:pt idx="3617">
                  <c:v>469.19487575000005</c:v>
                </c:pt>
                <c:pt idx="3618">
                  <c:v>469.17500000000001</c:v>
                </c:pt>
                <c:pt idx="3619">
                  <c:v>469.16153849999949</c:v>
                </c:pt>
                <c:pt idx="3620">
                  <c:v>469.1604165</c:v>
                </c:pt>
                <c:pt idx="3621">
                  <c:v>469.16013524999937</c:v>
                </c:pt>
                <c:pt idx="3622">
                  <c:v>469.15499999999997</c:v>
                </c:pt>
                <c:pt idx="3623">
                  <c:v>469.15320500000001</c:v>
                </c:pt>
                <c:pt idx="3624">
                  <c:v>469.15304850000001</c:v>
                </c:pt>
                <c:pt idx="3625">
                  <c:v>469.15000000000032</c:v>
                </c:pt>
                <c:pt idx="3626">
                  <c:v>469.14166675000001</c:v>
                </c:pt>
                <c:pt idx="3627">
                  <c:v>469.12697374999937</c:v>
                </c:pt>
                <c:pt idx="3628">
                  <c:v>469.124145</c:v>
                </c:pt>
                <c:pt idx="3629">
                  <c:v>469.09921024999949</c:v>
                </c:pt>
                <c:pt idx="3630">
                  <c:v>469.08799999999957</c:v>
                </c:pt>
                <c:pt idx="3631">
                  <c:v>469.05224724999999</c:v>
                </c:pt>
                <c:pt idx="3632">
                  <c:v>469.05222249999997</c:v>
                </c:pt>
                <c:pt idx="3633">
                  <c:v>469.04681824999949</c:v>
                </c:pt>
                <c:pt idx="3634">
                  <c:v>469.0160709999995</c:v>
                </c:pt>
                <c:pt idx="3635">
                  <c:v>468.99744899999956</c:v>
                </c:pt>
                <c:pt idx="3636">
                  <c:v>468.9729999999995</c:v>
                </c:pt>
                <c:pt idx="3637">
                  <c:v>468.96538474999943</c:v>
                </c:pt>
                <c:pt idx="3638">
                  <c:v>468.94982525</c:v>
                </c:pt>
                <c:pt idx="3639">
                  <c:v>468.93050849999918</c:v>
                </c:pt>
                <c:pt idx="3640">
                  <c:v>468.92120249999937</c:v>
                </c:pt>
                <c:pt idx="3641">
                  <c:v>468.91395824999898</c:v>
                </c:pt>
                <c:pt idx="3642">
                  <c:v>468.91129799999936</c:v>
                </c:pt>
                <c:pt idx="3643">
                  <c:v>468.90928550000001</c:v>
                </c:pt>
                <c:pt idx="3644">
                  <c:v>468.90719674999923</c:v>
                </c:pt>
                <c:pt idx="3645">
                  <c:v>468.89880950000003</c:v>
                </c:pt>
                <c:pt idx="3646">
                  <c:v>468.89488625000001</c:v>
                </c:pt>
                <c:pt idx="3647">
                  <c:v>468.87166650000006</c:v>
                </c:pt>
                <c:pt idx="3648">
                  <c:v>468.8671875</c:v>
                </c:pt>
                <c:pt idx="3649">
                  <c:v>468.85249974999999</c:v>
                </c:pt>
                <c:pt idx="3650">
                  <c:v>468.84125</c:v>
                </c:pt>
                <c:pt idx="3651">
                  <c:v>468.83310824999899</c:v>
                </c:pt>
                <c:pt idx="3652">
                  <c:v>468.82162724999949</c:v>
                </c:pt>
                <c:pt idx="3653">
                  <c:v>468.80833324999924</c:v>
                </c:pt>
                <c:pt idx="3654">
                  <c:v>468.78452374999944</c:v>
                </c:pt>
                <c:pt idx="3655">
                  <c:v>468.78285700000004</c:v>
                </c:pt>
                <c:pt idx="3656">
                  <c:v>468.78066650000005</c:v>
                </c:pt>
                <c:pt idx="3657">
                  <c:v>468.77608699999956</c:v>
                </c:pt>
                <c:pt idx="3658">
                  <c:v>468.7759999999995</c:v>
                </c:pt>
                <c:pt idx="3659">
                  <c:v>468.76136349999956</c:v>
                </c:pt>
                <c:pt idx="3660">
                  <c:v>468.75096825000003</c:v>
                </c:pt>
                <c:pt idx="3661">
                  <c:v>468.73706899999956</c:v>
                </c:pt>
                <c:pt idx="3662">
                  <c:v>468.73333299999911</c:v>
                </c:pt>
                <c:pt idx="3663">
                  <c:v>468.70737724999924</c:v>
                </c:pt>
                <c:pt idx="3664">
                  <c:v>468.69499999999994</c:v>
                </c:pt>
                <c:pt idx="3665">
                  <c:v>468.67875000000004</c:v>
                </c:pt>
                <c:pt idx="3666">
                  <c:v>468.65526350000044</c:v>
                </c:pt>
                <c:pt idx="3667">
                  <c:v>468.64739575000004</c:v>
                </c:pt>
                <c:pt idx="3668">
                  <c:v>468.64705900000001</c:v>
                </c:pt>
                <c:pt idx="3669">
                  <c:v>468.63046874999969</c:v>
                </c:pt>
                <c:pt idx="3670">
                  <c:v>468.56666674999963</c:v>
                </c:pt>
                <c:pt idx="3671">
                  <c:v>468.55705874999944</c:v>
                </c:pt>
                <c:pt idx="3672">
                  <c:v>468.55394750000005</c:v>
                </c:pt>
                <c:pt idx="3673">
                  <c:v>468.5521737499995</c:v>
                </c:pt>
                <c:pt idx="3674">
                  <c:v>468.54398149999997</c:v>
                </c:pt>
                <c:pt idx="3675">
                  <c:v>468.53749999999951</c:v>
                </c:pt>
                <c:pt idx="3676">
                  <c:v>468.53362049999993</c:v>
                </c:pt>
                <c:pt idx="3677">
                  <c:v>468.52499999999969</c:v>
                </c:pt>
                <c:pt idx="3678">
                  <c:v>468.51341474999924</c:v>
                </c:pt>
                <c:pt idx="3679">
                  <c:v>468.50909074999993</c:v>
                </c:pt>
                <c:pt idx="3680">
                  <c:v>468.48583349999956</c:v>
                </c:pt>
                <c:pt idx="3681">
                  <c:v>468.45316124999937</c:v>
                </c:pt>
                <c:pt idx="3682">
                  <c:v>468.44701499999951</c:v>
                </c:pt>
                <c:pt idx="3683">
                  <c:v>468.42817449999905</c:v>
                </c:pt>
                <c:pt idx="3684">
                  <c:v>468.36413049999999</c:v>
                </c:pt>
                <c:pt idx="3685">
                  <c:v>468.34833349999963</c:v>
                </c:pt>
                <c:pt idx="3686">
                  <c:v>468.32770300000004</c:v>
                </c:pt>
                <c:pt idx="3687">
                  <c:v>468.31071424999936</c:v>
                </c:pt>
                <c:pt idx="3688">
                  <c:v>468.31012949999956</c:v>
                </c:pt>
                <c:pt idx="3689">
                  <c:v>468.30476175000001</c:v>
                </c:pt>
                <c:pt idx="3690">
                  <c:v>468.2769229999995</c:v>
                </c:pt>
                <c:pt idx="3691">
                  <c:v>468.25514024999944</c:v>
                </c:pt>
                <c:pt idx="3692">
                  <c:v>468.24107149999969</c:v>
                </c:pt>
                <c:pt idx="3693">
                  <c:v>468.22871624999885</c:v>
                </c:pt>
                <c:pt idx="3694">
                  <c:v>468.20566424999993</c:v>
                </c:pt>
                <c:pt idx="3695">
                  <c:v>468.1806605000005</c:v>
                </c:pt>
                <c:pt idx="3696">
                  <c:v>468.17500000000001</c:v>
                </c:pt>
                <c:pt idx="3697">
                  <c:v>468.1715907499995</c:v>
                </c:pt>
                <c:pt idx="3698">
                  <c:v>468.16710524999957</c:v>
                </c:pt>
                <c:pt idx="3699">
                  <c:v>468.16296275000002</c:v>
                </c:pt>
                <c:pt idx="3700">
                  <c:v>468.14722225000008</c:v>
                </c:pt>
                <c:pt idx="3701">
                  <c:v>468.125</c:v>
                </c:pt>
                <c:pt idx="3702">
                  <c:v>468.09236549999969</c:v>
                </c:pt>
                <c:pt idx="3703">
                  <c:v>468.07777774999937</c:v>
                </c:pt>
                <c:pt idx="3704">
                  <c:v>468.07537874999923</c:v>
                </c:pt>
                <c:pt idx="3705">
                  <c:v>468.07258049999996</c:v>
                </c:pt>
                <c:pt idx="3706">
                  <c:v>468.06874999999957</c:v>
                </c:pt>
                <c:pt idx="3707">
                  <c:v>468.03749999999951</c:v>
                </c:pt>
                <c:pt idx="3708">
                  <c:v>468.01835974999898</c:v>
                </c:pt>
                <c:pt idx="3709">
                  <c:v>468.01307674999924</c:v>
                </c:pt>
                <c:pt idx="3710">
                  <c:v>467.99642849999918</c:v>
                </c:pt>
                <c:pt idx="3711">
                  <c:v>467.9662792499991</c:v>
                </c:pt>
                <c:pt idx="3712">
                  <c:v>467.96627899999936</c:v>
                </c:pt>
                <c:pt idx="3713">
                  <c:v>467.96484374999994</c:v>
                </c:pt>
                <c:pt idx="3714">
                  <c:v>467.95797099999999</c:v>
                </c:pt>
                <c:pt idx="3715">
                  <c:v>467.95599999999951</c:v>
                </c:pt>
                <c:pt idx="3716">
                  <c:v>467.93593749999917</c:v>
                </c:pt>
                <c:pt idx="3717">
                  <c:v>467.91849999999937</c:v>
                </c:pt>
                <c:pt idx="3718">
                  <c:v>467.88860950000003</c:v>
                </c:pt>
                <c:pt idx="3719">
                  <c:v>467.87666674999969</c:v>
                </c:pt>
                <c:pt idx="3720">
                  <c:v>467.86702124999999</c:v>
                </c:pt>
                <c:pt idx="3721">
                  <c:v>467.86569774999964</c:v>
                </c:pt>
                <c:pt idx="3722">
                  <c:v>467.85505624999951</c:v>
                </c:pt>
                <c:pt idx="3723">
                  <c:v>467.8441177499995</c:v>
                </c:pt>
                <c:pt idx="3724">
                  <c:v>467.84183675000003</c:v>
                </c:pt>
                <c:pt idx="3725">
                  <c:v>467.79565199999956</c:v>
                </c:pt>
                <c:pt idx="3726">
                  <c:v>467.7851414999995</c:v>
                </c:pt>
                <c:pt idx="3727">
                  <c:v>467.76428550000008</c:v>
                </c:pt>
                <c:pt idx="3728">
                  <c:v>467.7557692499995</c:v>
                </c:pt>
                <c:pt idx="3729">
                  <c:v>467.72077474999924</c:v>
                </c:pt>
                <c:pt idx="3730">
                  <c:v>467.70833324999899</c:v>
                </c:pt>
                <c:pt idx="3731">
                  <c:v>467.7062499999995</c:v>
                </c:pt>
                <c:pt idx="3732">
                  <c:v>467.70075774999924</c:v>
                </c:pt>
                <c:pt idx="3733">
                  <c:v>467.69759599999969</c:v>
                </c:pt>
                <c:pt idx="3734">
                  <c:v>467.69427450000001</c:v>
                </c:pt>
                <c:pt idx="3735">
                  <c:v>467.6810605</c:v>
                </c:pt>
                <c:pt idx="3736">
                  <c:v>467.65880425</c:v>
                </c:pt>
                <c:pt idx="3737">
                  <c:v>467.63750024999956</c:v>
                </c:pt>
                <c:pt idx="3738">
                  <c:v>467.63686700000005</c:v>
                </c:pt>
                <c:pt idx="3739">
                  <c:v>467.60624974999951</c:v>
                </c:pt>
                <c:pt idx="3740">
                  <c:v>467.59062500000005</c:v>
                </c:pt>
                <c:pt idx="3741">
                  <c:v>467.58642849999944</c:v>
                </c:pt>
                <c:pt idx="3742">
                  <c:v>467.57499999999999</c:v>
                </c:pt>
                <c:pt idx="3743">
                  <c:v>467.56774200000001</c:v>
                </c:pt>
                <c:pt idx="3744">
                  <c:v>467.55645174999944</c:v>
                </c:pt>
                <c:pt idx="3745">
                  <c:v>467.5197675</c:v>
                </c:pt>
                <c:pt idx="3746">
                  <c:v>467.50757574999949</c:v>
                </c:pt>
                <c:pt idx="3747">
                  <c:v>467.49363624999899</c:v>
                </c:pt>
                <c:pt idx="3748">
                  <c:v>467.49305574999892</c:v>
                </c:pt>
                <c:pt idx="3749">
                  <c:v>467.48865974999904</c:v>
                </c:pt>
                <c:pt idx="3750">
                  <c:v>467.44479150000001</c:v>
                </c:pt>
                <c:pt idx="3751">
                  <c:v>467.43690474999892</c:v>
                </c:pt>
                <c:pt idx="3752">
                  <c:v>467.43082324999949</c:v>
                </c:pt>
                <c:pt idx="3753">
                  <c:v>467.4274999999995</c:v>
                </c:pt>
                <c:pt idx="3754">
                  <c:v>467.42743899999948</c:v>
                </c:pt>
                <c:pt idx="3755">
                  <c:v>467.40885199999963</c:v>
                </c:pt>
                <c:pt idx="3756">
                  <c:v>467.40806449999963</c:v>
                </c:pt>
                <c:pt idx="3757">
                  <c:v>467.40086199999996</c:v>
                </c:pt>
                <c:pt idx="3758">
                  <c:v>467.389231</c:v>
                </c:pt>
                <c:pt idx="3759">
                  <c:v>467.36498325000002</c:v>
                </c:pt>
                <c:pt idx="3760">
                  <c:v>467.36276599999997</c:v>
                </c:pt>
                <c:pt idx="3761">
                  <c:v>467.35543475000003</c:v>
                </c:pt>
                <c:pt idx="3762">
                  <c:v>467.35454525</c:v>
                </c:pt>
                <c:pt idx="3763">
                  <c:v>467.34800000000001</c:v>
                </c:pt>
                <c:pt idx="3764">
                  <c:v>467.34000000000032</c:v>
                </c:pt>
                <c:pt idx="3765">
                  <c:v>467.33187500000003</c:v>
                </c:pt>
                <c:pt idx="3766">
                  <c:v>467.32312499999949</c:v>
                </c:pt>
                <c:pt idx="3767">
                  <c:v>467.32058824999956</c:v>
                </c:pt>
                <c:pt idx="3768">
                  <c:v>467.32031249999949</c:v>
                </c:pt>
                <c:pt idx="3769">
                  <c:v>467.31940299999997</c:v>
                </c:pt>
                <c:pt idx="3770">
                  <c:v>467.31893949999943</c:v>
                </c:pt>
                <c:pt idx="3771">
                  <c:v>467.31625000000003</c:v>
                </c:pt>
                <c:pt idx="3772">
                  <c:v>467.30306749999994</c:v>
                </c:pt>
                <c:pt idx="3773">
                  <c:v>467.29179074999905</c:v>
                </c:pt>
                <c:pt idx="3774">
                  <c:v>467.28916674999948</c:v>
                </c:pt>
                <c:pt idx="3775">
                  <c:v>467.25536700000004</c:v>
                </c:pt>
                <c:pt idx="3776">
                  <c:v>467.24</c:v>
                </c:pt>
                <c:pt idx="3777">
                  <c:v>467.23382349999969</c:v>
                </c:pt>
                <c:pt idx="3778">
                  <c:v>467.21666674999949</c:v>
                </c:pt>
                <c:pt idx="3779">
                  <c:v>467.19256774999963</c:v>
                </c:pt>
                <c:pt idx="3780">
                  <c:v>467.18858699999993</c:v>
                </c:pt>
                <c:pt idx="3781">
                  <c:v>467.13369574999956</c:v>
                </c:pt>
                <c:pt idx="3782">
                  <c:v>467.11816049999993</c:v>
                </c:pt>
                <c:pt idx="3783">
                  <c:v>467.06096474999993</c:v>
                </c:pt>
                <c:pt idx="3784">
                  <c:v>467.05801874999918</c:v>
                </c:pt>
                <c:pt idx="3785">
                  <c:v>467.05422075000001</c:v>
                </c:pt>
                <c:pt idx="3786">
                  <c:v>467.05250000000001</c:v>
                </c:pt>
                <c:pt idx="3787">
                  <c:v>467.050926</c:v>
                </c:pt>
                <c:pt idx="3788">
                  <c:v>467.0433907499995</c:v>
                </c:pt>
                <c:pt idx="3789">
                  <c:v>467.03779524999936</c:v>
                </c:pt>
                <c:pt idx="3790">
                  <c:v>467.02767850000004</c:v>
                </c:pt>
                <c:pt idx="3791">
                  <c:v>467.00240725000003</c:v>
                </c:pt>
                <c:pt idx="3792">
                  <c:v>466.98363099999949</c:v>
                </c:pt>
                <c:pt idx="3793">
                  <c:v>466.97499999999957</c:v>
                </c:pt>
                <c:pt idx="3794">
                  <c:v>466.97200000000004</c:v>
                </c:pt>
                <c:pt idx="3795">
                  <c:v>466.91363649999937</c:v>
                </c:pt>
                <c:pt idx="3796">
                  <c:v>466.90231499999936</c:v>
                </c:pt>
                <c:pt idx="3797">
                  <c:v>466.89280300000001</c:v>
                </c:pt>
                <c:pt idx="3798">
                  <c:v>466.88999974999956</c:v>
                </c:pt>
                <c:pt idx="3799">
                  <c:v>466.88347450000003</c:v>
                </c:pt>
                <c:pt idx="3800">
                  <c:v>466.86814500000003</c:v>
                </c:pt>
                <c:pt idx="3801">
                  <c:v>466.84464300000064</c:v>
                </c:pt>
                <c:pt idx="3802">
                  <c:v>466.82019224999948</c:v>
                </c:pt>
                <c:pt idx="3803">
                  <c:v>466.81047000000001</c:v>
                </c:pt>
                <c:pt idx="3804">
                  <c:v>466.80948274999997</c:v>
                </c:pt>
                <c:pt idx="3805">
                  <c:v>466.80399999999969</c:v>
                </c:pt>
                <c:pt idx="3806">
                  <c:v>466.79868449999969</c:v>
                </c:pt>
                <c:pt idx="3807">
                  <c:v>466.79707024999936</c:v>
                </c:pt>
                <c:pt idx="3808">
                  <c:v>466.7719699999995</c:v>
                </c:pt>
                <c:pt idx="3809">
                  <c:v>466.76458300000002</c:v>
                </c:pt>
                <c:pt idx="3810">
                  <c:v>466.74115399999937</c:v>
                </c:pt>
                <c:pt idx="3811">
                  <c:v>466.71704549999993</c:v>
                </c:pt>
                <c:pt idx="3812">
                  <c:v>466.70845074999943</c:v>
                </c:pt>
                <c:pt idx="3813">
                  <c:v>466.69642849999963</c:v>
                </c:pt>
                <c:pt idx="3814">
                  <c:v>466.69632374999924</c:v>
                </c:pt>
                <c:pt idx="3815">
                  <c:v>466.68902424999999</c:v>
                </c:pt>
                <c:pt idx="3816">
                  <c:v>466.68500024999969</c:v>
                </c:pt>
                <c:pt idx="3817">
                  <c:v>466.67916675000004</c:v>
                </c:pt>
                <c:pt idx="3818">
                  <c:v>466.67620974999943</c:v>
                </c:pt>
                <c:pt idx="3819">
                  <c:v>466.67343749999969</c:v>
                </c:pt>
                <c:pt idx="3820">
                  <c:v>466.64571899999999</c:v>
                </c:pt>
                <c:pt idx="3821">
                  <c:v>466.64431824999969</c:v>
                </c:pt>
                <c:pt idx="3822">
                  <c:v>466.62230799999969</c:v>
                </c:pt>
                <c:pt idx="3823">
                  <c:v>466.62166675000003</c:v>
                </c:pt>
                <c:pt idx="3824">
                  <c:v>466.62151174999917</c:v>
                </c:pt>
                <c:pt idx="3825">
                  <c:v>466.62065224999969</c:v>
                </c:pt>
                <c:pt idx="3826">
                  <c:v>466.60809649999999</c:v>
                </c:pt>
                <c:pt idx="3827">
                  <c:v>466.59852949999924</c:v>
                </c:pt>
                <c:pt idx="3828">
                  <c:v>466.57853524999911</c:v>
                </c:pt>
                <c:pt idx="3829">
                  <c:v>466.5769734999995</c:v>
                </c:pt>
                <c:pt idx="3830">
                  <c:v>466.57624099999964</c:v>
                </c:pt>
                <c:pt idx="3831">
                  <c:v>466.56265074999999</c:v>
                </c:pt>
                <c:pt idx="3832">
                  <c:v>466.5593332499995</c:v>
                </c:pt>
                <c:pt idx="3833">
                  <c:v>466.55312524999937</c:v>
                </c:pt>
                <c:pt idx="3834">
                  <c:v>466.54264700000044</c:v>
                </c:pt>
                <c:pt idx="3835">
                  <c:v>466.53192324999924</c:v>
                </c:pt>
                <c:pt idx="3836">
                  <c:v>466.47575749999947</c:v>
                </c:pt>
                <c:pt idx="3837">
                  <c:v>466.47449999999969</c:v>
                </c:pt>
                <c:pt idx="3838">
                  <c:v>466.4690267499995</c:v>
                </c:pt>
                <c:pt idx="3839">
                  <c:v>466.45681824999917</c:v>
                </c:pt>
                <c:pt idx="3840">
                  <c:v>466.38374999999951</c:v>
                </c:pt>
                <c:pt idx="3841">
                  <c:v>466.37763174999969</c:v>
                </c:pt>
                <c:pt idx="3842">
                  <c:v>466.369079</c:v>
                </c:pt>
                <c:pt idx="3843">
                  <c:v>466.36835974999917</c:v>
                </c:pt>
                <c:pt idx="3844">
                  <c:v>466.34558800000002</c:v>
                </c:pt>
                <c:pt idx="3845">
                  <c:v>466.22500024999937</c:v>
                </c:pt>
                <c:pt idx="3846">
                  <c:v>466.22333324999892</c:v>
                </c:pt>
                <c:pt idx="3847">
                  <c:v>466.20123449999949</c:v>
                </c:pt>
                <c:pt idx="3848">
                  <c:v>466.19460800000002</c:v>
                </c:pt>
                <c:pt idx="3849">
                  <c:v>466.17162924999963</c:v>
                </c:pt>
                <c:pt idx="3850">
                  <c:v>466.15714300000002</c:v>
                </c:pt>
                <c:pt idx="3851">
                  <c:v>466.15120949999999</c:v>
                </c:pt>
                <c:pt idx="3852">
                  <c:v>466.14045450000032</c:v>
                </c:pt>
                <c:pt idx="3853">
                  <c:v>466.11875024999949</c:v>
                </c:pt>
                <c:pt idx="3854">
                  <c:v>466.09310349999924</c:v>
                </c:pt>
                <c:pt idx="3855">
                  <c:v>466.08165724999918</c:v>
                </c:pt>
                <c:pt idx="3856">
                  <c:v>466.05426825000006</c:v>
                </c:pt>
                <c:pt idx="3857">
                  <c:v>466.04224124999996</c:v>
                </c:pt>
                <c:pt idx="3858">
                  <c:v>466.03203174999936</c:v>
                </c:pt>
                <c:pt idx="3859">
                  <c:v>466.02109374999918</c:v>
                </c:pt>
                <c:pt idx="3860">
                  <c:v>466.00691499999937</c:v>
                </c:pt>
                <c:pt idx="3861">
                  <c:v>465.99897999999905</c:v>
                </c:pt>
                <c:pt idx="3862">
                  <c:v>465.99487174999956</c:v>
                </c:pt>
                <c:pt idx="3863">
                  <c:v>465.99433949999917</c:v>
                </c:pt>
                <c:pt idx="3864">
                  <c:v>465.98088224999969</c:v>
                </c:pt>
                <c:pt idx="3865">
                  <c:v>465.95821449999943</c:v>
                </c:pt>
                <c:pt idx="3866">
                  <c:v>465.95612224999905</c:v>
                </c:pt>
                <c:pt idx="3867">
                  <c:v>465.94958324999999</c:v>
                </c:pt>
                <c:pt idx="3868">
                  <c:v>465.93944449999969</c:v>
                </c:pt>
                <c:pt idx="3869">
                  <c:v>465.93382349999956</c:v>
                </c:pt>
                <c:pt idx="3870">
                  <c:v>465.91631574999872</c:v>
                </c:pt>
                <c:pt idx="3871">
                  <c:v>465.91499999999957</c:v>
                </c:pt>
                <c:pt idx="3872">
                  <c:v>465.8465625</c:v>
                </c:pt>
                <c:pt idx="3873">
                  <c:v>465.82524850000004</c:v>
                </c:pt>
                <c:pt idx="3874">
                  <c:v>465.82399199999969</c:v>
                </c:pt>
                <c:pt idx="3875">
                  <c:v>465.81500000000005</c:v>
                </c:pt>
                <c:pt idx="3876">
                  <c:v>465.81195674999924</c:v>
                </c:pt>
                <c:pt idx="3877">
                  <c:v>465.79558799999944</c:v>
                </c:pt>
                <c:pt idx="3878">
                  <c:v>465.77777774999925</c:v>
                </c:pt>
                <c:pt idx="3879">
                  <c:v>465.76197474999918</c:v>
                </c:pt>
                <c:pt idx="3880">
                  <c:v>465.76060624999963</c:v>
                </c:pt>
                <c:pt idx="3881">
                  <c:v>465.75466100000051</c:v>
                </c:pt>
                <c:pt idx="3882">
                  <c:v>465.74445174999994</c:v>
                </c:pt>
                <c:pt idx="3883">
                  <c:v>465.73731349999923</c:v>
                </c:pt>
                <c:pt idx="3884">
                  <c:v>465.73409099999969</c:v>
                </c:pt>
                <c:pt idx="3885">
                  <c:v>465.68612624999923</c:v>
                </c:pt>
                <c:pt idx="3886">
                  <c:v>465.67545475000003</c:v>
                </c:pt>
                <c:pt idx="3887">
                  <c:v>465.6623075</c:v>
                </c:pt>
                <c:pt idx="3888">
                  <c:v>465.65000000000032</c:v>
                </c:pt>
                <c:pt idx="3889">
                  <c:v>465.64734850000002</c:v>
                </c:pt>
                <c:pt idx="3890">
                  <c:v>465.64499999999998</c:v>
                </c:pt>
                <c:pt idx="3891">
                  <c:v>465.63714274999944</c:v>
                </c:pt>
                <c:pt idx="3892">
                  <c:v>465.609375</c:v>
                </c:pt>
                <c:pt idx="3893">
                  <c:v>465.60367650000001</c:v>
                </c:pt>
                <c:pt idx="3894">
                  <c:v>465.59888049999995</c:v>
                </c:pt>
                <c:pt idx="3895">
                  <c:v>465.58954549999999</c:v>
                </c:pt>
                <c:pt idx="3896">
                  <c:v>465.56275500000004</c:v>
                </c:pt>
                <c:pt idx="3897">
                  <c:v>465.54895850000003</c:v>
                </c:pt>
                <c:pt idx="3898">
                  <c:v>465.54519224999956</c:v>
                </c:pt>
                <c:pt idx="3899">
                  <c:v>465.52160474999937</c:v>
                </c:pt>
                <c:pt idx="3900">
                  <c:v>465.50370374999949</c:v>
                </c:pt>
                <c:pt idx="3901">
                  <c:v>465.50350000000003</c:v>
                </c:pt>
                <c:pt idx="3902">
                  <c:v>465.50201624999943</c:v>
                </c:pt>
                <c:pt idx="3903">
                  <c:v>465.49782599999969</c:v>
                </c:pt>
                <c:pt idx="3904">
                  <c:v>465.47031249999918</c:v>
                </c:pt>
                <c:pt idx="3905">
                  <c:v>465.46776299999999</c:v>
                </c:pt>
                <c:pt idx="3906">
                  <c:v>465.46463400000005</c:v>
                </c:pt>
                <c:pt idx="3907">
                  <c:v>465.45833324999899</c:v>
                </c:pt>
                <c:pt idx="3908">
                  <c:v>465.452564</c:v>
                </c:pt>
                <c:pt idx="3909">
                  <c:v>465.43761274999923</c:v>
                </c:pt>
                <c:pt idx="3910">
                  <c:v>465.42819149999923</c:v>
                </c:pt>
                <c:pt idx="3911">
                  <c:v>465.42500024999924</c:v>
                </c:pt>
                <c:pt idx="3912">
                  <c:v>465.41666674999937</c:v>
                </c:pt>
                <c:pt idx="3913">
                  <c:v>465.41555574999899</c:v>
                </c:pt>
                <c:pt idx="3914">
                  <c:v>465.41130399999923</c:v>
                </c:pt>
                <c:pt idx="3915">
                  <c:v>465.41090224999925</c:v>
                </c:pt>
                <c:pt idx="3916">
                  <c:v>465.40892849999943</c:v>
                </c:pt>
                <c:pt idx="3917">
                  <c:v>465.39318174999937</c:v>
                </c:pt>
                <c:pt idx="3918">
                  <c:v>465.37727274999969</c:v>
                </c:pt>
                <c:pt idx="3919">
                  <c:v>465.34888074999998</c:v>
                </c:pt>
                <c:pt idx="3920">
                  <c:v>465.34444450000052</c:v>
                </c:pt>
                <c:pt idx="3921">
                  <c:v>465.33382374999957</c:v>
                </c:pt>
                <c:pt idx="3922">
                  <c:v>465.33353649999918</c:v>
                </c:pt>
                <c:pt idx="3923">
                  <c:v>465.3315214999995</c:v>
                </c:pt>
                <c:pt idx="3924">
                  <c:v>465.32794100000001</c:v>
                </c:pt>
                <c:pt idx="3925">
                  <c:v>465.32499999999999</c:v>
                </c:pt>
                <c:pt idx="3926">
                  <c:v>465.27499974999949</c:v>
                </c:pt>
                <c:pt idx="3927">
                  <c:v>465.27</c:v>
                </c:pt>
                <c:pt idx="3928">
                  <c:v>465.24000024999964</c:v>
                </c:pt>
                <c:pt idx="3929">
                  <c:v>465.23622449999937</c:v>
                </c:pt>
                <c:pt idx="3930">
                  <c:v>465.2342855</c:v>
                </c:pt>
                <c:pt idx="3931">
                  <c:v>465.23362074999949</c:v>
                </c:pt>
                <c:pt idx="3932">
                  <c:v>465.22611724999871</c:v>
                </c:pt>
                <c:pt idx="3933">
                  <c:v>465.20948299999998</c:v>
                </c:pt>
                <c:pt idx="3934">
                  <c:v>465.19766350000032</c:v>
                </c:pt>
                <c:pt idx="3935">
                  <c:v>465.17019250000004</c:v>
                </c:pt>
                <c:pt idx="3936">
                  <c:v>465.10333299999957</c:v>
                </c:pt>
                <c:pt idx="3937">
                  <c:v>465.072093</c:v>
                </c:pt>
                <c:pt idx="3938">
                  <c:v>465.01117649999918</c:v>
                </c:pt>
                <c:pt idx="3939">
                  <c:v>464.9677417499995</c:v>
                </c:pt>
                <c:pt idx="3940">
                  <c:v>464.95530299999956</c:v>
                </c:pt>
                <c:pt idx="3941">
                  <c:v>464.95454549999999</c:v>
                </c:pt>
                <c:pt idx="3942">
                  <c:v>464.91959474999936</c:v>
                </c:pt>
                <c:pt idx="3943">
                  <c:v>464.90530299999949</c:v>
                </c:pt>
                <c:pt idx="3944">
                  <c:v>464.88878499999993</c:v>
                </c:pt>
                <c:pt idx="3945">
                  <c:v>464.86227274999999</c:v>
                </c:pt>
                <c:pt idx="3946">
                  <c:v>464.85000024999999</c:v>
                </c:pt>
                <c:pt idx="3947">
                  <c:v>464.80909099999997</c:v>
                </c:pt>
                <c:pt idx="3948">
                  <c:v>464.80526300000002</c:v>
                </c:pt>
                <c:pt idx="3949">
                  <c:v>464.78928574999969</c:v>
                </c:pt>
                <c:pt idx="3950">
                  <c:v>464.75357149999957</c:v>
                </c:pt>
                <c:pt idx="3951">
                  <c:v>464.74965275</c:v>
                </c:pt>
                <c:pt idx="3952">
                  <c:v>464.74362725000003</c:v>
                </c:pt>
                <c:pt idx="3953">
                  <c:v>464.71323524999923</c:v>
                </c:pt>
                <c:pt idx="3954">
                  <c:v>464.70637924999892</c:v>
                </c:pt>
                <c:pt idx="3955">
                  <c:v>464.66525424999969</c:v>
                </c:pt>
                <c:pt idx="3956">
                  <c:v>464.65744650000045</c:v>
                </c:pt>
                <c:pt idx="3957">
                  <c:v>464.65615924999923</c:v>
                </c:pt>
                <c:pt idx="3958">
                  <c:v>464.65518125000006</c:v>
                </c:pt>
                <c:pt idx="3959">
                  <c:v>464.65380425000001</c:v>
                </c:pt>
                <c:pt idx="3960">
                  <c:v>464.6515384999995</c:v>
                </c:pt>
                <c:pt idx="3961">
                  <c:v>464.64596749999998</c:v>
                </c:pt>
                <c:pt idx="3962">
                  <c:v>464.61666674999969</c:v>
                </c:pt>
                <c:pt idx="3963">
                  <c:v>464.58947374999963</c:v>
                </c:pt>
                <c:pt idx="3964">
                  <c:v>464.5870129999995</c:v>
                </c:pt>
                <c:pt idx="3965">
                  <c:v>464.57743900000003</c:v>
                </c:pt>
                <c:pt idx="3966">
                  <c:v>464.56588250000038</c:v>
                </c:pt>
                <c:pt idx="3967">
                  <c:v>464.54829549999999</c:v>
                </c:pt>
                <c:pt idx="3968">
                  <c:v>464.54417824999956</c:v>
                </c:pt>
                <c:pt idx="3969">
                  <c:v>464.53611099999898</c:v>
                </c:pt>
                <c:pt idx="3970">
                  <c:v>464.53181849999936</c:v>
                </c:pt>
                <c:pt idx="3971">
                  <c:v>464.52619049999925</c:v>
                </c:pt>
                <c:pt idx="3972">
                  <c:v>464.51973674999937</c:v>
                </c:pt>
                <c:pt idx="3973">
                  <c:v>464.51710524999936</c:v>
                </c:pt>
                <c:pt idx="3974">
                  <c:v>464.50622449999969</c:v>
                </c:pt>
                <c:pt idx="3975">
                  <c:v>464.5036767499995</c:v>
                </c:pt>
                <c:pt idx="3976">
                  <c:v>464.4296875</c:v>
                </c:pt>
                <c:pt idx="3977">
                  <c:v>464.4224999999995</c:v>
                </c:pt>
                <c:pt idx="3978">
                  <c:v>464.4043749999995</c:v>
                </c:pt>
                <c:pt idx="3979">
                  <c:v>464.35322574999969</c:v>
                </c:pt>
                <c:pt idx="3980">
                  <c:v>464.34926500000051</c:v>
                </c:pt>
                <c:pt idx="3981">
                  <c:v>464.32749999999999</c:v>
                </c:pt>
                <c:pt idx="3982">
                  <c:v>464.32307674999925</c:v>
                </c:pt>
                <c:pt idx="3983">
                  <c:v>464.27556824999937</c:v>
                </c:pt>
                <c:pt idx="3984">
                  <c:v>464.255</c:v>
                </c:pt>
                <c:pt idx="3985">
                  <c:v>464.22214299999956</c:v>
                </c:pt>
                <c:pt idx="3986">
                  <c:v>464.21205974999924</c:v>
                </c:pt>
                <c:pt idx="3987">
                  <c:v>464.20749999999964</c:v>
                </c:pt>
                <c:pt idx="3988">
                  <c:v>464.17343749999969</c:v>
                </c:pt>
                <c:pt idx="3989">
                  <c:v>464.12604149999999</c:v>
                </c:pt>
                <c:pt idx="3990">
                  <c:v>464.10833324999948</c:v>
                </c:pt>
                <c:pt idx="3991">
                  <c:v>464.09274224999956</c:v>
                </c:pt>
                <c:pt idx="3992">
                  <c:v>464.0671217499995</c:v>
                </c:pt>
                <c:pt idx="3993">
                  <c:v>464.04326950000006</c:v>
                </c:pt>
                <c:pt idx="3994">
                  <c:v>464.02884624999956</c:v>
                </c:pt>
                <c:pt idx="3995">
                  <c:v>464.02734374999949</c:v>
                </c:pt>
                <c:pt idx="3996">
                  <c:v>464.01805549999949</c:v>
                </c:pt>
                <c:pt idx="3997">
                  <c:v>464.015625</c:v>
                </c:pt>
                <c:pt idx="3998">
                  <c:v>464.01358700000003</c:v>
                </c:pt>
                <c:pt idx="3999">
                  <c:v>463.9916664999995</c:v>
                </c:pt>
                <c:pt idx="4000">
                  <c:v>463.99071399999917</c:v>
                </c:pt>
                <c:pt idx="4001">
                  <c:v>463.9449075</c:v>
                </c:pt>
                <c:pt idx="4002">
                  <c:v>463.94413274999937</c:v>
                </c:pt>
                <c:pt idx="4003">
                  <c:v>463.87378049999995</c:v>
                </c:pt>
                <c:pt idx="4004">
                  <c:v>463.78560599999969</c:v>
                </c:pt>
                <c:pt idx="4005">
                  <c:v>463.75518874999949</c:v>
                </c:pt>
                <c:pt idx="4006">
                  <c:v>463.71874999999949</c:v>
                </c:pt>
                <c:pt idx="4007">
                  <c:v>463.71611124999902</c:v>
                </c:pt>
                <c:pt idx="4008">
                  <c:v>463.70208324999999</c:v>
                </c:pt>
                <c:pt idx="4009">
                  <c:v>463.69345799999951</c:v>
                </c:pt>
                <c:pt idx="4010">
                  <c:v>463.67333349999956</c:v>
                </c:pt>
                <c:pt idx="4011">
                  <c:v>463.65642875000003</c:v>
                </c:pt>
                <c:pt idx="4012">
                  <c:v>463.65625</c:v>
                </c:pt>
                <c:pt idx="4013">
                  <c:v>463.65370350000001</c:v>
                </c:pt>
                <c:pt idx="4014">
                  <c:v>463.65299999999996</c:v>
                </c:pt>
                <c:pt idx="4015">
                  <c:v>463.59594600000003</c:v>
                </c:pt>
                <c:pt idx="4016">
                  <c:v>463.59486300000032</c:v>
                </c:pt>
                <c:pt idx="4017">
                  <c:v>463.58611124999885</c:v>
                </c:pt>
                <c:pt idx="4018">
                  <c:v>463.58212024999949</c:v>
                </c:pt>
                <c:pt idx="4019">
                  <c:v>463.5776315</c:v>
                </c:pt>
                <c:pt idx="4020">
                  <c:v>463.52491200000003</c:v>
                </c:pt>
                <c:pt idx="4021">
                  <c:v>463.51335624999911</c:v>
                </c:pt>
                <c:pt idx="4022">
                  <c:v>463.51136349999956</c:v>
                </c:pt>
                <c:pt idx="4023">
                  <c:v>463.51011899999918</c:v>
                </c:pt>
                <c:pt idx="4024">
                  <c:v>463.4995327499991</c:v>
                </c:pt>
                <c:pt idx="4025">
                  <c:v>463.48703699999936</c:v>
                </c:pt>
                <c:pt idx="4026">
                  <c:v>463.48112249999917</c:v>
                </c:pt>
                <c:pt idx="4027">
                  <c:v>463.46574050000004</c:v>
                </c:pt>
                <c:pt idx="4028">
                  <c:v>463.44000025000003</c:v>
                </c:pt>
                <c:pt idx="4029">
                  <c:v>463.43833299999898</c:v>
                </c:pt>
                <c:pt idx="4030">
                  <c:v>463.41972049999993</c:v>
                </c:pt>
                <c:pt idx="4031">
                  <c:v>463.41086949999999</c:v>
                </c:pt>
                <c:pt idx="4032">
                  <c:v>463.39350649999943</c:v>
                </c:pt>
                <c:pt idx="4033">
                  <c:v>463.37053574999936</c:v>
                </c:pt>
                <c:pt idx="4034">
                  <c:v>463.36381600000004</c:v>
                </c:pt>
                <c:pt idx="4035">
                  <c:v>463.35312499999969</c:v>
                </c:pt>
                <c:pt idx="4036">
                  <c:v>463.3406250000005</c:v>
                </c:pt>
                <c:pt idx="4037">
                  <c:v>463.33706874999956</c:v>
                </c:pt>
                <c:pt idx="4038">
                  <c:v>463.32725200000004</c:v>
                </c:pt>
                <c:pt idx="4039">
                  <c:v>463.31590924999949</c:v>
                </c:pt>
                <c:pt idx="4040">
                  <c:v>463.27780625000003</c:v>
                </c:pt>
                <c:pt idx="4041">
                  <c:v>463.25617274999911</c:v>
                </c:pt>
                <c:pt idx="4042">
                  <c:v>463.25180175000003</c:v>
                </c:pt>
                <c:pt idx="4043">
                  <c:v>463.24390249999999</c:v>
                </c:pt>
                <c:pt idx="4044">
                  <c:v>463.19166674999963</c:v>
                </c:pt>
                <c:pt idx="4045">
                  <c:v>463.16547649999995</c:v>
                </c:pt>
                <c:pt idx="4046">
                  <c:v>463.15735275000003</c:v>
                </c:pt>
                <c:pt idx="4047">
                  <c:v>463.15066200000047</c:v>
                </c:pt>
                <c:pt idx="4048">
                  <c:v>463.1234235</c:v>
                </c:pt>
                <c:pt idx="4049">
                  <c:v>463.12</c:v>
                </c:pt>
                <c:pt idx="4050">
                  <c:v>463.1</c:v>
                </c:pt>
                <c:pt idx="4051">
                  <c:v>463.07666699999999</c:v>
                </c:pt>
                <c:pt idx="4052">
                  <c:v>463.06538449999999</c:v>
                </c:pt>
                <c:pt idx="4053">
                  <c:v>463.05343749999969</c:v>
                </c:pt>
                <c:pt idx="4054">
                  <c:v>463.03513824999885</c:v>
                </c:pt>
                <c:pt idx="4055">
                  <c:v>463.01800000000003</c:v>
                </c:pt>
                <c:pt idx="4056">
                  <c:v>463.01750000000004</c:v>
                </c:pt>
                <c:pt idx="4057">
                  <c:v>463.00520849999964</c:v>
                </c:pt>
                <c:pt idx="4058">
                  <c:v>462.99312499999911</c:v>
                </c:pt>
                <c:pt idx="4059">
                  <c:v>462.97651549999898</c:v>
                </c:pt>
                <c:pt idx="4060">
                  <c:v>462.96849174999943</c:v>
                </c:pt>
                <c:pt idx="4061">
                  <c:v>462.95478724999964</c:v>
                </c:pt>
                <c:pt idx="4062">
                  <c:v>462.89086550000002</c:v>
                </c:pt>
                <c:pt idx="4063">
                  <c:v>462.87738100000001</c:v>
                </c:pt>
                <c:pt idx="4064">
                  <c:v>462.85657874999924</c:v>
                </c:pt>
                <c:pt idx="4065">
                  <c:v>462.82954549999999</c:v>
                </c:pt>
                <c:pt idx="4066">
                  <c:v>462.82824074999951</c:v>
                </c:pt>
                <c:pt idx="4067">
                  <c:v>462.8125</c:v>
                </c:pt>
                <c:pt idx="4068">
                  <c:v>462.78750024999937</c:v>
                </c:pt>
                <c:pt idx="4069">
                  <c:v>462.745</c:v>
                </c:pt>
                <c:pt idx="4070">
                  <c:v>462.73499999999956</c:v>
                </c:pt>
                <c:pt idx="4071">
                  <c:v>462.67499999999995</c:v>
                </c:pt>
                <c:pt idx="4072">
                  <c:v>462.63524574999963</c:v>
                </c:pt>
                <c:pt idx="4073">
                  <c:v>462.61388875</c:v>
                </c:pt>
                <c:pt idx="4074">
                  <c:v>462.59911524999904</c:v>
                </c:pt>
                <c:pt idx="4075">
                  <c:v>462.59621199999918</c:v>
                </c:pt>
                <c:pt idx="4076">
                  <c:v>462.59215424999917</c:v>
                </c:pt>
                <c:pt idx="4077">
                  <c:v>462.56911749999944</c:v>
                </c:pt>
                <c:pt idx="4078">
                  <c:v>462.55786999999998</c:v>
                </c:pt>
                <c:pt idx="4079">
                  <c:v>462.53947400000004</c:v>
                </c:pt>
                <c:pt idx="4080">
                  <c:v>462.53893749999924</c:v>
                </c:pt>
                <c:pt idx="4081">
                  <c:v>462.53000000000003</c:v>
                </c:pt>
                <c:pt idx="4082">
                  <c:v>462.50606774999949</c:v>
                </c:pt>
                <c:pt idx="4083">
                  <c:v>462.4840907499995</c:v>
                </c:pt>
                <c:pt idx="4084">
                  <c:v>462.48055549999918</c:v>
                </c:pt>
                <c:pt idx="4085">
                  <c:v>462.46452699999969</c:v>
                </c:pt>
                <c:pt idx="4086">
                  <c:v>462.46187499999957</c:v>
                </c:pt>
                <c:pt idx="4087">
                  <c:v>462.43828124999936</c:v>
                </c:pt>
                <c:pt idx="4088">
                  <c:v>462.42311324999872</c:v>
                </c:pt>
                <c:pt idx="4089">
                  <c:v>462.41176474999924</c:v>
                </c:pt>
                <c:pt idx="4090">
                  <c:v>462.40000000000003</c:v>
                </c:pt>
                <c:pt idx="4091">
                  <c:v>462.38717099999963</c:v>
                </c:pt>
                <c:pt idx="4092">
                  <c:v>462.38392874999937</c:v>
                </c:pt>
                <c:pt idx="4093">
                  <c:v>462.38392874999937</c:v>
                </c:pt>
                <c:pt idx="4094">
                  <c:v>462.38225824999944</c:v>
                </c:pt>
                <c:pt idx="4095">
                  <c:v>462.38055549999956</c:v>
                </c:pt>
                <c:pt idx="4096">
                  <c:v>462.37180874999956</c:v>
                </c:pt>
                <c:pt idx="4097">
                  <c:v>462.36337199999969</c:v>
                </c:pt>
                <c:pt idx="4098">
                  <c:v>462.35896725000003</c:v>
                </c:pt>
                <c:pt idx="4099">
                  <c:v>462.35138899999993</c:v>
                </c:pt>
                <c:pt idx="4100">
                  <c:v>462.34852949999993</c:v>
                </c:pt>
                <c:pt idx="4101">
                  <c:v>462.31351349999949</c:v>
                </c:pt>
                <c:pt idx="4102">
                  <c:v>462.30446425000002</c:v>
                </c:pt>
                <c:pt idx="4103">
                  <c:v>462.2888232499995</c:v>
                </c:pt>
                <c:pt idx="4104">
                  <c:v>462.26818174999937</c:v>
                </c:pt>
                <c:pt idx="4105">
                  <c:v>462.24999975000003</c:v>
                </c:pt>
                <c:pt idx="4106">
                  <c:v>462.15043125</c:v>
                </c:pt>
                <c:pt idx="4107">
                  <c:v>462.14999975000001</c:v>
                </c:pt>
                <c:pt idx="4108">
                  <c:v>462.12941175000003</c:v>
                </c:pt>
                <c:pt idx="4109">
                  <c:v>462.1281249999995</c:v>
                </c:pt>
                <c:pt idx="4110">
                  <c:v>462.12295075000003</c:v>
                </c:pt>
                <c:pt idx="4111">
                  <c:v>462.07327599999951</c:v>
                </c:pt>
                <c:pt idx="4112">
                  <c:v>462.05909100000002</c:v>
                </c:pt>
                <c:pt idx="4113">
                  <c:v>462.05454550000002</c:v>
                </c:pt>
                <c:pt idx="4114">
                  <c:v>462.04999999999995</c:v>
                </c:pt>
                <c:pt idx="4115">
                  <c:v>462.01951224999937</c:v>
                </c:pt>
                <c:pt idx="4116">
                  <c:v>462.01323549999944</c:v>
                </c:pt>
                <c:pt idx="4117">
                  <c:v>462.00694424999949</c:v>
                </c:pt>
                <c:pt idx="4118">
                  <c:v>461.99905649999926</c:v>
                </c:pt>
                <c:pt idx="4119">
                  <c:v>461.99071424999892</c:v>
                </c:pt>
                <c:pt idx="4120">
                  <c:v>461.98552624999917</c:v>
                </c:pt>
                <c:pt idx="4121">
                  <c:v>461.97829349999949</c:v>
                </c:pt>
                <c:pt idx="4122">
                  <c:v>461.9681819999995</c:v>
                </c:pt>
                <c:pt idx="4123">
                  <c:v>461.96059774999924</c:v>
                </c:pt>
                <c:pt idx="4124">
                  <c:v>461.95347674999948</c:v>
                </c:pt>
                <c:pt idx="4125">
                  <c:v>461.94500000000005</c:v>
                </c:pt>
                <c:pt idx="4126">
                  <c:v>461.94261349999999</c:v>
                </c:pt>
                <c:pt idx="4127">
                  <c:v>461.92936874999918</c:v>
                </c:pt>
                <c:pt idx="4128">
                  <c:v>461.90635249999923</c:v>
                </c:pt>
                <c:pt idx="4129">
                  <c:v>461.88297874999949</c:v>
                </c:pt>
                <c:pt idx="4130">
                  <c:v>461.86785700000001</c:v>
                </c:pt>
                <c:pt idx="4131">
                  <c:v>461.86780475</c:v>
                </c:pt>
                <c:pt idx="4132">
                  <c:v>461.78854174999918</c:v>
                </c:pt>
                <c:pt idx="4133">
                  <c:v>461.78238650000003</c:v>
                </c:pt>
                <c:pt idx="4134">
                  <c:v>461.77717399999955</c:v>
                </c:pt>
                <c:pt idx="4135">
                  <c:v>461.74576275000004</c:v>
                </c:pt>
                <c:pt idx="4136">
                  <c:v>461.7366664999995</c:v>
                </c:pt>
                <c:pt idx="4137">
                  <c:v>461.73622749999925</c:v>
                </c:pt>
                <c:pt idx="4138">
                  <c:v>461.71439399999969</c:v>
                </c:pt>
                <c:pt idx="4139">
                  <c:v>461.71124999999944</c:v>
                </c:pt>
                <c:pt idx="4140">
                  <c:v>461.68495575000003</c:v>
                </c:pt>
                <c:pt idx="4141">
                  <c:v>461.67589325</c:v>
                </c:pt>
                <c:pt idx="4142">
                  <c:v>461.6735574999995</c:v>
                </c:pt>
                <c:pt idx="4143">
                  <c:v>461.65809524999969</c:v>
                </c:pt>
                <c:pt idx="4144">
                  <c:v>461.64166675000001</c:v>
                </c:pt>
                <c:pt idx="4145">
                  <c:v>461.63247124999964</c:v>
                </c:pt>
                <c:pt idx="4146">
                  <c:v>461.63124999999957</c:v>
                </c:pt>
                <c:pt idx="4147">
                  <c:v>461.62564925000004</c:v>
                </c:pt>
                <c:pt idx="4148">
                  <c:v>461.58103424999911</c:v>
                </c:pt>
                <c:pt idx="4149">
                  <c:v>461.5625</c:v>
                </c:pt>
                <c:pt idx="4150">
                  <c:v>461.55312499999957</c:v>
                </c:pt>
                <c:pt idx="4151">
                  <c:v>461.54504725000004</c:v>
                </c:pt>
                <c:pt idx="4152">
                  <c:v>461.54315049999963</c:v>
                </c:pt>
                <c:pt idx="4153">
                  <c:v>461.52946425000005</c:v>
                </c:pt>
                <c:pt idx="4154">
                  <c:v>461.5226352499995</c:v>
                </c:pt>
                <c:pt idx="4155">
                  <c:v>461.4874999999995</c:v>
                </c:pt>
                <c:pt idx="4156">
                  <c:v>461.48557674999898</c:v>
                </c:pt>
                <c:pt idx="4157">
                  <c:v>461.46102924999917</c:v>
                </c:pt>
                <c:pt idx="4158">
                  <c:v>461.44424800000002</c:v>
                </c:pt>
                <c:pt idx="4159">
                  <c:v>461.43249999999949</c:v>
                </c:pt>
                <c:pt idx="4160">
                  <c:v>461.42578124999949</c:v>
                </c:pt>
                <c:pt idx="4161">
                  <c:v>461.41956549999969</c:v>
                </c:pt>
                <c:pt idx="4162">
                  <c:v>461.40894100000003</c:v>
                </c:pt>
                <c:pt idx="4163">
                  <c:v>461.39613824999884</c:v>
                </c:pt>
                <c:pt idx="4164">
                  <c:v>461.39199999999926</c:v>
                </c:pt>
                <c:pt idx="4165">
                  <c:v>461.37727275000003</c:v>
                </c:pt>
                <c:pt idx="4166">
                  <c:v>461.34607849999969</c:v>
                </c:pt>
                <c:pt idx="4167">
                  <c:v>461.32467099999997</c:v>
                </c:pt>
                <c:pt idx="4168">
                  <c:v>461.29178099999956</c:v>
                </c:pt>
                <c:pt idx="4169">
                  <c:v>461.28990350000004</c:v>
                </c:pt>
                <c:pt idx="4170">
                  <c:v>461.28421050000003</c:v>
                </c:pt>
                <c:pt idx="4171">
                  <c:v>461.27583324999949</c:v>
                </c:pt>
                <c:pt idx="4172">
                  <c:v>461.26891874999905</c:v>
                </c:pt>
                <c:pt idx="4173">
                  <c:v>461.26860449999964</c:v>
                </c:pt>
                <c:pt idx="4174">
                  <c:v>461.25859374999936</c:v>
                </c:pt>
                <c:pt idx="4175">
                  <c:v>461.25229874999957</c:v>
                </c:pt>
                <c:pt idx="4176">
                  <c:v>461.24419349999999</c:v>
                </c:pt>
                <c:pt idx="4177">
                  <c:v>461.22699999999918</c:v>
                </c:pt>
                <c:pt idx="4178">
                  <c:v>461.21458325000003</c:v>
                </c:pt>
                <c:pt idx="4179">
                  <c:v>461.2</c:v>
                </c:pt>
                <c:pt idx="4180">
                  <c:v>461.1908162499995</c:v>
                </c:pt>
                <c:pt idx="4181">
                  <c:v>461.16842124999999</c:v>
                </c:pt>
                <c:pt idx="4182">
                  <c:v>461.16340200000002</c:v>
                </c:pt>
                <c:pt idx="4183">
                  <c:v>461.13541674999937</c:v>
                </c:pt>
                <c:pt idx="4184">
                  <c:v>461.12847200000004</c:v>
                </c:pt>
                <c:pt idx="4185">
                  <c:v>461.11964300000045</c:v>
                </c:pt>
                <c:pt idx="4186">
                  <c:v>461.09833324999903</c:v>
                </c:pt>
                <c:pt idx="4187">
                  <c:v>461.08917524999919</c:v>
                </c:pt>
                <c:pt idx="4188">
                  <c:v>461.08749999999969</c:v>
                </c:pt>
                <c:pt idx="4189">
                  <c:v>461.03500000000003</c:v>
                </c:pt>
                <c:pt idx="4190">
                  <c:v>461.03124999999949</c:v>
                </c:pt>
                <c:pt idx="4191">
                  <c:v>461.02897724999923</c:v>
                </c:pt>
                <c:pt idx="4192">
                  <c:v>461.02021274999936</c:v>
                </c:pt>
                <c:pt idx="4193">
                  <c:v>460.99799999999948</c:v>
                </c:pt>
                <c:pt idx="4194">
                  <c:v>460.98046924999949</c:v>
                </c:pt>
                <c:pt idx="4195">
                  <c:v>460.93847674999893</c:v>
                </c:pt>
                <c:pt idx="4196">
                  <c:v>460.9209822499995</c:v>
                </c:pt>
                <c:pt idx="4197">
                  <c:v>460.9092287499995</c:v>
                </c:pt>
                <c:pt idx="4198">
                  <c:v>460.88442050000032</c:v>
                </c:pt>
                <c:pt idx="4199">
                  <c:v>460.87929699999995</c:v>
                </c:pt>
                <c:pt idx="4200">
                  <c:v>460.87083325000003</c:v>
                </c:pt>
                <c:pt idx="4201">
                  <c:v>460.85833324999948</c:v>
                </c:pt>
                <c:pt idx="4202">
                  <c:v>460.83273799999949</c:v>
                </c:pt>
                <c:pt idx="4203">
                  <c:v>460.82073174999937</c:v>
                </c:pt>
                <c:pt idx="4204">
                  <c:v>460.81718774999956</c:v>
                </c:pt>
                <c:pt idx="4205">
                  <c:v>460.76833324999905</c:v>
                </c:pt>
                <c:pt idx="4206">
                  <c:v>460.74159099999969</c:v>
                </c:pt>
                <c:pt idx="4207">
                  <c:v>460.7178572499995</c:v>
                </c:pt>
                <c:pt idx="4208">
                  <c:v>460.68636350000003</c:v>
                </c:pt>
                <c:pt idx="4209">
                  <c:v>460.67500024999993</c:v>
                </c:pt>
                <c:pt idx="4210">
                  <c:v>460.64066674999998</c:v>
                </c:pt>
                <c:pt idx="4211">
                  <c:v>460.63798075</c:v>
                </c:pt>
                <c:pt idx="4212">
                  <c:v>460.62187500000005</c:v>
                </c:pt>
                <c:pt idx="4213">
                  <c:v>460.59543474999924</c:v>
                </c:pt>
                <c:pt idx="4214">
                  <c:v>460.572541</c:v>
                </c:pt>
                <c:pt idx="4215">
                  <c:v>460.55850699999957</c:v>
                </c:pt>
                <c:pt idx="4216">
                  <c:v>460.54523824999944</c:v>
                </c:pt>
                <c:pt idx="4217">
                  <c:v>460.53928574999969</c:v>
                </c:pt>
                <c:pt idx="4218">
                  <c:v>460.50000025000003</c:v>
                </c:pt>
                <c:pt idx="4219">
                  <c:v>460.46624999999949</c:v>
                </c:pt>
                <c:pt idx="4220">
                  <c:v>460.46022724999949</c:v>
                </c:pt>
                <c:pt idx="4221">
                  <c:v>460.43673899999885</c:v>
                </c:pt>
                <c:pt idx="4222">
                  <c:v>460.42562500000003</c:v>
                </c:pt>
                <c:pt idx="4223">
                  <c:v>460.41209674999936</c:v>
                </c:pt>
                <c:pt idx="4224">
                  <c:v>460.40735299999949</c:v>
                </c:pt>
                <c:pt idx="4225">
                  <c:v>460.38201199999969</c:v>
                </c:pt>
                <c:pt idx="4226">
                  <c:v>460.37700900000004</c:v>
                </c:pt>
                <c:pt idx="4227">
                  <c:v>460.35520825000003</c:v>
                </c:pt>
                <c:pt idx="4228">
                  <c:v>460.35043874999963</c:v>
                </c:pt>
                <c:pt idx="4229">
                  <c:v>460.34840425000004</c:v>
                </c:pt>
                <c:pt idx="4230">
                  <c:v>460.34596749999997</c:v>
                </c:pt>
                <c:pt idx="4231">
                  <c:v>460.34375</c:v>
                </c:pt>
                <c:pt idx="4232">
                  <c:v>460.34041100000002</c:v>
                </c:pt>
                <c:pt idx="4233">
                  <c:v>460.33785724999956</c:v>
                </c:pt>
                <c:pt idx="4234">
                  <c:v>460.3175</c:v>
                </c:pt>
                <c:pt idx="4235">
                  <c:v>460.3125</c:v>
                </c:pt>
                <c:pt idx="4236">
                  <c:v>460.255</c:v>
                </c:pt>
                <c:pt idx="4237">
                  <c:v>460.25388874999999</c:v>
                </c:pt>
                <c:pt idx="4238">
                  <c:v>460.24305549999963</c:v>
                </c:pt>
                <c:pt idx="4239">
                  <c:v>460.2354167499991</c:v>
                </c:pt>
                <c:pt idx="4240">
                  <c:v>460.22230974999906</c:v>
                </c:pt>
                <c:pt idx="4241">
                  <c:v>460.21623949999918</c:v>
                </c:pt>
                <c:pt idx="4242">
                  <c:v>460.21425624999949</c:v>
                </c:pt>
                <c:pt idx="4243">
                  <c:v>460.21312499999937</c:v>
                </c:pt>
                <c:pt idx="4244">
                  <c:v>460.2035714999995</c:v>
                </c:pt>
                <c:pt idx="4245">
                  <c:v>460.2</c:v>
                </c:pt>
                <c:pt idx="4246">
                  <c:v>460.1925</c:v>
                </c:pt>
                <c:pt idx="4247">
                  <c:v>460.17727274999999</c:v>
                </c:pt>
                <c:pt idx="4248">
                  <c:v>460.15399175000005</c:v>
                </c:pt>
                <c:pt idx="4249">
                  <c:v>460.14460774999998</c:v>
                </c:pt>
                <c:pt idx="4250">
                  <c:v>460.14375000000001</c:v>
                </c:pt>
                <c:pt idx="4251">
                  <c:v>460.14083325000001</c:v>
                </c:pt>
                <c:pt idx="4252">
                  <c:v>460.13444449999997</c:v>
                </c:pt>
                <c:pt idx="4253">
                  <c:v>460.13041250000003</c:v>
                </c:pt>
                <c:pt idx="4254">
                  <c:v>460.12168675000004</c:v>
                </c:pt>
                <c:pt idx="4255">
                  <c:v>460.10147099999995</c:v>
                </c:pt>
                <c:pt idx="4256">
                  <c:v>460.07500024999956</c:v>
                </c:pt>
                <c:pt idx="4257">
                  <c:v>460.06754124999969</c:v>
                </c:pt>
                <c:pt idx="4258">
                  <c:v>460.0245032499995</c:v>
                </c:pt>
                <c:pt idx="4259">
                  <c:v>460.0238174999995</c:v>
                </c:pt>
                <c:pt idx="4260">
                  <c:v>460.01430924999943</c:v>
                </c:pt>
                <c:pt idx="4261">
                  <c:v>459.98461524999937</c:v>
                </c:pt>
                <c:pt idx="4262">
                  <c:v>459.96640624999918</c:v>
                </c:pt>
                <c:pt idx="4263">
                  <c:v>459.90833324999892</c:v>
                </c:pt>
                <c:pt idx="4264">
                  <c:v>459.89734024999956</c:v>
                </c:pt>
                <c:pt idx="4265">
                  <c:v>459.8829547499995</c:v>
                </c:pt>
                <c:pt idx="4266">
                  <c:v>459.88150874999917</c:v>
                </c:pt>
                <c:pt idx="4267">
                  <c:v>459.86099999999999</c:v>
                </c:pt>
                <c:pt idx="4268">
                  <c:v>459.85509224999993</c:v>
                </c:pt>
                <c:pt idx="4269">
                  <c:v>459.853409</c:v>
                </c:pt>
                <c:pt idx="4270">
                  <c:v>459.84535699999969</c:v>
                </c:pt>
                <c:pt idx="4271">
                  <c:v>459.824569</c:v>
                </c:pt>
                <c:pt idx="4272">
                  <c:v>459.79403674999924</c:v>
                </c:pt>
                <c:pt idx="4273">
                  <c:v>459.78669349999956</c:v>
                </c:pt>
                <c:pt idx="4274">
                  <c:v>459.76904774999969</c:v>
                </c:pt>
                <c:pt idx="4275">
                  <c:v>459.76666649999999</c:v>
                </c:pt>
                <c:pt idx="4276">
                  <c:v>459.76634624999917</c:v>
                </c:pt>
                <c:pt idx="4277">
                  <c:v>459.72399999999936</c:v>
                </c:pt>
                <c:pt idx="4278">
                  <c:v>459.70135149999936</c:v>
                </c:pt>
                <c:pt idx="4279">
                  <c:v>459.69266674999994</c:v>
                </c:pt>
                <c:pt idx="4280">
                  <c:v>459.68863649999969</c:v>
                </c:pt>
                <c:pt idx="4281">
                  <c:v>459.68421075000003</c:v>
                </c:pt>
                <c:pt idx="4282">
                  <c:v>459.66500000000002</c:v>
                </c:pt>
                <c:pt idx="4283">
                  <c:v>459.65787025000031</c:v>
                </c:pt>
                <c:pt idx="4284">
                  <c:v>459.64999975000001</c:v>
                </c:pt>
                <c:pt idx="4285">
                  <c:v>459.63910249999969</c:v>
                </c:pt>
                <c:pt idx="4286">
                  <c:v>459.63846149999995</c:v>
                </c:pt>
                <c:pt idx="4287">
                  <c:v>459.63409099999996</c:v>
                </c:pt>
                <c:pt idx="4288">
                  <c:v>459.61849999999993</c:v>
                </c:pt>
                <c:pt idx="4289">
                  <c:v>459.61759274999969</c:v>
                </c:pt>
                <c:pt idx="4290">
                  <c:v>459.612931</c:v>
                </c:pt>
                <c:pt idx="4291">
                  <c:v>459.57314799999955</c:v>
                </c:pt>
                <c:pt idx="4292">
                  <c:v>459.56854824999925</c:v>
                </c:pt>
                <c:pt idx="4293">
                  <c:v>459.55560349999996</c:v>
                </c:pt>
                <c:pt idx="4294">
                  <c:v>459.55196075000003</c:v>
                </c:pt>
                <c:pt idx="4295">
                  <c:v>459.54627674999955</c:v>
                </c:pt>
                <c:pt idx="4296">
                  <c:v>459.53666649999963</c:v>
                </c:pt>
                <c:pt idx="4297">
                  <c:v>459.53599999999949</c:v>
                </c:pt>
                <c:pt idx="4298">
                  <c:v>459.49840399999937</c:v>
                </c:pt>
                <c:pt idx="4299">
                  <c:v>459.49355224999891</c:v>
                </c:pt>
                <c:pt idx="4300">
                  <c:v>459.48933324999911</c:v>
                </c:pt>
                <c:pt idx="4301">
                  <c:v>459.45147050000003</c:v>
                </c:pt>
                <c:pt idx="4302">
                  <c:v>459.43987349999969</c:v>
                </c:pt>
                <c:pt idx="4303">
                  <c:v>459.43281249999956</c:v>
                </c:pt>
                <c:pt idx="4304">
                  <c:v>459.41166649999963</c:v>
                </c:pt>
                <c:pt idx="4305">
                  <c:v>459.41122174999919</c:v>
                </c:pt>
                <c:pt idx="4306">
                  <c:v>459.40921050000003</c:v>
                </c:pt>
                <c:pt idx="4307">
                  <c:v>459.39932424999944</c:v>
                </c:pt>
                <c:pt idx="4308">
                  <c:v>459.37045449999999</c:v>
                </c:pt>
                <c:pt idx="4309">
                  <c:v>459.36250025000004</c:v>
                </c:pt>
                <c:pt idx="4310">
                  <c:v>459.34074075000001</c:v>
                </c:pt>
                <c:pt idx="4311">
                  <c:v>459.33419374999943</c:v>
                </c:pt>
                <c:pt idx="4312">
                  <c:v>459.32558124999969</c:v>
                </c:pt>
                <c:pt idx="4313">
                  <c:v>459.28437499999944</c:v>
                </c:pt>
                <c:pt idx="4314">
                  <c:v>459.26590924999937</c:v>
                </c:pt>
                <c:pt idx="4315">
                  <c:v>459.21337199999937</c:v>
                </c:pt>
                <c:pt idx="4316">
                  <c:v>459.17926124999997</c:v>
                </c:pt>
                <c:pt idx="4317">
                  <c:v>459.15161275000003</c:v>
                </c:pt>
                <c:pt idx="4318">
                  <c:v>459.11875024999949</c:v>
                </c:pt>
                <c:pt idx="4319">
                  <c:v>459.09705874999918</c:v>
                </c:pt>
                <c:pt idx="4320">
                  <c:v>459.07651524999903</c:v>
                </c:pt>
                <c:pt idx="4321">
                  <c:v>459.05852824999937</c:v>
                </c:pt>
                <c:pt idx="4322">
                  <c:v>459.05652150000003</c:v>
                </c:pt>
                <c:pt idx="4323">
                  <c:v>459.05312499999957</c:v>
                </c:pt>
                <c:pt idx="4324">
                  <c:v>459.03260874999944</c:v>
                </c:pt>
                <c:pt idx="4325">
                  <c:v>459.03069949999963</c:v>
                </c:pt>
                <c:pt idx="4326">
                  <c:v>459.00113624999898</c:v>
                </c:pt>
                <c:pt idx="4327">
                  <c:v>458.99736824999906</c:v>
                </c:pt>
                <c:pt idx="4328">
                  <c:v>458.97599999999949</c:v>
                </c:pt>
                <c:pt idx="4329">
                  <c:v>458.97159074999911</c:v>
                </c:pt>
                <c:pt idx="4330">
                  <c:v>458.9551469999995</c:v>
                </c:pt>
                <c:pt idx="4331">
                  <c:v>458.9440725</c:v>
                </c:pt>
                <c:pt idx="4332">
                  <c:v>458.88139999999936</c:v>
                </c:pt>
                <c:pt idx="4333">
                  <c:v>458.85635224999936</c:v>
                </c:pt>
                <c:pt idx="4334">
                  <c:v>458.85416674999999</c:v>
                </c:pt>
                <c:pt idx="4335">
                  <c:v>458.83499999999964</c:v>
                </c:pt>
                <c:pt idx="4336">
                  <c:v>458.827</c:v>
                </c:pt>
                <c:pt idx="4337">
                  <c:v>458.81120674999943</c:v>
                </c:pt>
                <c:pt idx="4338">
                  <c:v>458.79545449999949</c:v>
                </c:pt>
                <c:pt idx="4339">
                  <c:v>458.77499974999949</c:v>
                </c:pt>
                <c:pt idx="4340">
                  <c:v>458.76874999999944</c:v>
                </c:pt>
                <c:pt idx="4341">
                  <c:v>458.7360359999991</c:v>
                </c:pt>
                <c:pt idx="4342">
                  <c:v>458.69946799999997</c:v>
                </c:pt>
                <c:pt idx="4343">
                  <c:v>458.69772749999993</c:v>
                </c:pt>
                <c:pt idx="4344">
                  <c:v>458.68928575000001</c:v>
                </c:pt>
                <c:pt idx="4345">
                  <c:v>458.66785700000008</c:v>
                </c:pt>
                <c:pt idx="4346">
                  <c:v>458.65070100000008</c:v>
                </c:pt>
                <c:pt idx="4347">
                  <c:v>458.64791650000001</c:v>
                </c:pt>
                <c:pt idx="4348">
                  <c:v>458.64615399999963</c:v>
                </c:pt>
                <c:pt idx="4349">
                  <c:v>458.63355274999918</c:v>
                </c:pt>
                <c:pt idx="4350">
                  <c:v>458.62894749999964</c:v>
                </c:pt>
                <c:pt idx="4351">
                  <c:v>458.62763174999969</c:v>
                </c:pt>
                <c:pt idx="4352">
                  <c:v>458.61250024999993</c:v>
                </c:pt>
                <c:pt idx="4353">
                  <c:v>458.59260574999956</c:v>
                </c:pt>
                <c:pt idx="4354">
                  <c:v>458.58981474999956</c:v>
                </c:pt>
                <c:pt idx="4355">
                  <c:v>458.57499999999999</c:v>
                </c:pt>
                <c:pt idx="4356">
                  <c:v>458.56397049999993</c:v>
                </c:pt>
                <c:pt idx="4357">
                  <c:v>458.56153849999924</c:v>
                </c:pt>
                <c:pt idx="4358">
                  <c:v>458.53214274999948</c:v>
                </c:pt>
                <c:pt idx="4359">
                  <c:v>458.52777774999925</c:v>
                </c:pt>
                <c:pt idx="4360">
                  <c:v>458.5264284999995</c:v>
                </c:pt>
                <c:pt idx="4361">
                  <c:v>458.52025874999924</c:v>
                </c:pt>
                <c:pt idx="4362">
                  <c:v>458.50450824999956</c:v>
                </c:pt>
                <c:pt idx="4363">
                  <c:v>458.45781249999999</c:v>
                </c:pt>
                <c:pt idx="4364">
                  <c:v>458.45246500000007</c:v>
                </c:pt>
                <c:pt idx="4365">
                  <c:v>458.4427537499995</c:v>
                </c:pt>
                <c:pt idx="4366">
                  <c:v>458.43842574999917</c:v>
                </c:pt>
                <c:pt idx="4367">
                  <c:v>458.43790324999924</c:v>
                </c:pt>
                <c:pt idx="4368">
                  <c:v>458.43699999999916</c:v>
                </c:pt>
                <c:pt idx="4369">
                  <c:v>458.43199999999905</c:v>
                </c:pt>
                <c:pt idx="4370">
                  <c:v>458.402469</c:v>
                </c:pt>
                <c:pt idx="4371">
                  <c:v>458.31964275000001</c:v>
                </c:pt>
                <c:pt idx="4372">
                  <c:v>458.31578949999999</c:v>
                </c:pt>
                <c:pt idx="4373">
                  <c:v>458.2959459999995</c:v>
                </c:pt>
                <c:pt idx="4374">
                  <c:v>458.28636349999937</c:v>
                </c:pt>
                <c:pt idx="4375">
                  <c:v>458.26805574999923</c:v>
                </c:pt>
                <c:pt idx="4376">
                  <c:v>458.25833324999917</c:v>
                </c:pt>
                <c:pt idx="4377">
                  <c:v>458.25033799999949</c:v>
                </c:pt>
                <c:pt idx="4378">
                  <c:v>458.23977274999936</c:v>
                </c:pt>
                <c:pt idx="4379">
                  <c:v>458.23088200000007</c:v>
                </c:pt>
                <c:pt idx="4380">
                  <c:v>458.22198274999926</c:v>
                </c:pt>
                <c:pt idx="4381">
                  <c:v>458.21953149999956</c:v>
                </c:pt>
                <c:pt idx="4382">
                  <c:v>458.21874999999949</c:v>
                </c:pt>
                <c:pt idx="4383">
                  <c:v>458.20708324999993</c:v>
                </c:pt>
                <c:pt idx="4384">
                  <c:v>458.18461524999969</c:v>
                </c:pt>
                <c:pt idx="4385">
                  <c:v>458.17</c:v>
                </c:pt>
                <c:pt idx="4386">
                  <c:v>458.15794125000002</c:v>
                </c:pt>
                <c:pt idx="4387">
                  <c:v>458.11696400000005</c:v>
                </c:pt>
                <c:pt idx="4388">
                  <c:v>458.10922475000001</c:v>
                </c:pt>
                <c:pt idx="4389">
                  <c:v>458.10421324999999</c:v>
                </c:pt>
                <c:pt idx="4390">
                  <c:v>458.09791674999917</c:v>
                </c:pt>
                <c:pt idx="4391">
                  <c:v>458.08045450000003</c:v>
                </c:pt>
                <c:pt idx="4392">
                  <c:v>458.07686924999962</c:v>
                </c:pt>
                <c:pt idx="4393">
                  <c:v>458.06472600000001</c:v>
                </c:pt>
                <c:pt idx="4394">
                  <c:v>458.05357149999969</c:v>
                </c:pt>
                <c:pt idx="4395">
                  <c:v>458.05349999999999</c:v>
                </c:pt>
                <c:pt idx="4396">
                  <c:v>458.02792224999951</c:v>
                </c:pt>
                <c:pt idx="4397">
                  <c:v>458.00592125000003</c:v>
                </c:pt>
                <c:pt idx="4398">
                  <c:v>458.00333349999937</c:v>
                </c:pt>
                <c:pt idx="4399">
                  <c:v>457.99212474999911</c:v>
                </c:pt>
                <c:pt idx="4400">
                  <c:v>457.9702805</c:v>
                </c:pt>
                <c:pt idx="4401">
                  <c:v>457.9637679999995</c:v>
                </c:pt>
                <c:pt idx="4402">
                  <c:v>457.9608332499995</c:v>
                </c:pt>
                <c:pt idx="4403">
                  <c:v>457.955625</c:v>
                </c:pt>
                <c:pt idx="4404">
                  <c:v>457.95000024999956</c:v>
                </c:pt>
                <c:pt idx="4405">
                  <c:v>457.9069444999995</c:v>
                </c:pt>
                <c:pt idx="4406">
                  <c:v>457.89062475000003</c:v>
                </c:pt>
                <c:pt idx="4407">
                  <c:v>457.88722224999964</c:v>
                </c:pt>
                <c:pt idx="4408">
                  <c:v>457.85898850000001</c:v>
                </c:pt>
                <c:pt idx="4409">
                  <c:v>457.84741350000002</c:v>
                </c:pt>
                <c:pt idx="4410">
                  <c:v>457.82916649999999</c:v>
                </c:pt>
                <c:pt idx="4411">
                  <c:v>457.82297300000005</c:v>
                </c:pt>
                <c:pt idx="4412">
                  <c:v>457.81078749999995</c:v>
                </c:pt>
                <c:pt idx="4413">
                  <c:v>457.78203874999923</c:v>
                </c:pt>
                <c:pt idx="4414">
                  <c:v>457.77303124999918</c:v>
                </c:pt>
                <c:pt idx="4415">
                  <c:v>457.73522724999924</c:v>
                </c:pt>
                <c:pt idx="4416">
                  <c:v>457.7330644999995</c:v>
                </c:pt>
                <c:pt idx="4417">
                  <c:v>457.66447375000001</c:v>
                </c:pt>
                <c:pt idx="4418">
                  <c:v>457.65394749999996</c:v>
                </c:pt>
                <c:pt idx="4419">
                  <c:v>457.63840000000005</c:v>
                </c:pt>
                <c:pt idx="4420">
                  <c:v>457.59545474999948</c:v>
                </c:pt>
                <c:pt idx="4421">
                  <c:v>457.59403024999949</c:v>
                </c:pt>
                <c:pt idx="4422">
                  <c:v>457.5918749999995</c:v>
                </c:pt>
                <c:pt idx="4423">
                  <c:v>457.58382324999963</c:v>
                </c:pt>
                <c:pt idx="4424">
                  <c:v>457.55660899999964</c:v>
                </c:pt>
                <c:pt idx="4425">
                  <c:v>457.52187499999951</c:v>
                </c:pt>
                <c:pt idx="4426">
                  <c:v>457.49843749999917</c:v>
                </c:pt>
                <c:pt idx="4427">
                  <c:v>457.49687499999936</c:v>
                </c:pt>
                <c:pt idx="4428">
                  <c:v>457.44855074999919</c:v>
                </c:pt>
                <c:pt idx="4429">
                  <c:v>457.44302874999926</c:v>
                </c:pt>
                <c:pt idx="4430">
                  <c:v>457.42499999999944</c:v>
                </c:pt>
                <c:pt idx="4431">
                  <c:v>457.39423074999956</c:v>
                </c:pt>
                <c:pt idx="4432">
                  <c:v>457.39318174999948</c:v>
                </c:pt>
                <c:pt idx="4433">
                  <c:v>457.38564825000003</c:v>
                </c:pt>
                <c:pt idx="4434">
                  <c:v>457.35416674999999</c:v>
                </c:pt>
                <c:pt idx="4435">
                  <c:v>457.34784950000051</c:v>
                </c:pt>
                <c:pt idx="4436">
                  <c:v>457.33611124999902</c:v>
                </c:pt>
                <c:pt idx="4437">
                  <c:v>457.31163799999956</c:v>
                </c:pt>
                <c:pt idx="4438">
                  <c:v>457.30681824999937</c:v>
                </c:pt>
                <c:pt idx="4439">
                  <c:v>457.30624999999969</c:v>
                </c:pt>
                <c:pt idx="4440">
                  <c:v>457.30078125</c:v>
                </c:pt>
                <c:pt idx="4441">
                  <c:v>457.29230774999905</c:v>
                </c:pt>
                <c:pt idx="4442">
                  <c:v>457.29166649999956</c:v>
                </c:pt>
                <c:pt idx="4443">
                  <c:v>457.28676449999949</c:v>
                </c:pt>
                <c:pt idx="4444">
                  <c:v>457.28181799999948</c:v>
                </c:pt>
                <c:pt idx="4445">
                  <c:v>457.25752424999951</c:v>
                </c:pt>
                <c:pt idx="4446">
                  <c:v>457.25259449999999</c:v>
                </c:pt>
                <c:pt idx="4447">
                  <c:v>457.24437499999999</c:v>
                </c:pt>
                <c:pt idx="4448">
                  <c:v>457.23387074999937</c:v>
                </c:pt>
                <c:pt idx="4449">
                  <c:v>457.16780800000032</c:v>
                </c:pt>
                <c:pt idx="4450">
                  <c:v>457.15101024999956</c:v>
                </c:pt>
                <c:pt idx="4451">
                  <c:v>457.13799999999969</c:v>
                </c:pt>
                <c:pt idx="4452">
                  <c:v>457.13316324999937</c:v>
                </c:pt>
                <c:pt idx="4453">
                  <c:v>457.12785700000001</c:v>
                </c:pt>
                <c:pt idx="4454">
                  <c:v>457.11172824999949</c:v>
                </c:pt>
                <c:pt idx="4455">
                  <c:v>457.09012599999943</c:v>
                </c:pt>
                <c:pt idx="4456">
                  <c:v>457.06093749999957</c:v>
                </c:pt>
                <c:pt idx="4457">
                  <c:v>457.01666649999999</c:v>
                </c:pt>
                <c:pt idx="4458">
                  <c:v>457.01406250000002</c:v>
                </c:pt>
                <c:pt idx="4459">
                  <c:v>457.0102737499995</c:v>
                </c:pt>
                <c:pt idx="4460">
                  <c:v>457.00096674999969</c:v>
                </c:pt>
                <c:pt idx="4461">
                  <c:v>456.99886374999943</c:v>
                </c:pt>
                <c:pt idx="4462">
                  <c:v>456.98863624999905</c:v>
                </c:pt>
                <c:pt idx="4463">
                  <c:v>456.98499999999956</c:v>
                </c:pt>
                <c:pt idx="4464">
                  <c:v>456.98317299999906</c:v>
                </c:pt>
                <c:pt idx="4465">
                  <c:v>456.98140224999918</c:v>
                </c:pt>
                <c:pt idx="4466">
                  <c:v>456.96854149999956</c:v>
                </c:pt>
                <c:pt idx="4467">
                  <c:v>456.95454549999999</c:v>
                </c:pt>
                <c:pt idx="4468">
                  <c:v>456.93357149999918</c:v>
                </c:pt>
                <c:pt idx="4469">
                  <c:v>456.92421874999917</c:v>
                </c:pt>
                <c:pt idx="4470">
                  <c:v>456.90961524999949</c:v>
                </c:pt>
                <c:pt idx="4471">
                  <c:v>456.90833299999917</c:v>
                </c:pt>
                <c:pt idx="4472">
                  <c:v>456.89727550000003</c:v>
                </c:pt>
                <c:pt idx="4473">
                  <c:v>456.88376274999951</c:v>
                </c:pt>
                <c:pt idx="4474">
                  <c:v>456.86830374999948</c:v>
                </c:pt>
                <c:pt idx="4475">
                  <c:v>456.86346150000008</c:v>
                </c:pt>
                <c:pt idx="4476">
                  <c:v>456.86184199999997</c:v>
                </c:pt>
                <c:pt idx="4477">
                  <c:v>456.84296875000001</c:v>
                </c:pt>
                <c:pt idx="4478">
                  <c:v>456.81721274999944</c:v>
                </c:pt>
                <c:pt idx="4479">
                  <c:v>456.81700000000001</c:v>
                </c:pt>
                <c:pt idx="4480">
                  <c:v>456.79583349999956</c:v>
                </c:pt>
                <c:pt idx="4481">
                  <c:v>456.78333324999892</c:v>
                </c:pt>
                <c:pt idx="4482">
                  <c:v>456.77336949999949</c:v>
                </c:pt>
                <c:pt idx="4483">
                  <c:v>456.76352024999949</c:v>
                </c:pt>
                <c:pt idx="4484">
                  <c:v>456.74008624999999</c:v>
                </c:pt>
                <c:pt idx="4485">
                  <c:v>456.73024674999937</c:v>
                </c:pt>
                <c:pt idx="4486">
                  <c:v>456.72262924999956</c:v>
                </c:pt>
                <c:pt idx="4487">
                  <c:v>456.69260875000003</c:v>
                </c:pt>
                <c:pt idx="4488">
                  <c:v>456.682839</c:v>
                </c:pt>
                <c:pt idx="4489">
                  <c:v>456.66539850000004</c:v>
                </c:pt>
                <c:pt idx="4490">
                  <c:v>456.65937499999995</c:v>
                </c:pt>
                <c:pt idx="4491">
                  <c:v>456.643145</c:v>
                </c:pt>
                <c:pt idx="4492">
                  <c:v>456.62901999999963</c:v>
                </c:pt>
                <c:pt idx="4493">
                  <c:v>456.625089</c:v>
                </c:pt>
                <c:pt idx="4494">
                  <c:v>456.61623699999944</c:v>
                </c:pt>
                <c:pt idx="4495">
                  <c:v>456.61614574999936</c:v>
                </c:pt>
                <c:pt idx="4496">
                  <c:v>456.6153845</c:v>
                </c:pt>
                <c:pt idx="4497">
                  <c:v>456.56724149999997</c:v>
                </c:pt>
                <c:pt idx="4498">
                  <c:v>456.56625000000003</c:v>
                </c:pt>
                <c:pt idx="4499">
                  <c:v>456.49396549999949</c:v>
                </c:pt>
                <c:pt idx="4500">
                  <c:v>456.48712124999918</c:v>
                </c:pt>
                <c:pt idx="4501">
                  <c:v>456.46292499999993</c:v>
                </c:pt>
                <c:pt idx="4502">
                  <c:v>456.42722200000003</c:v>
                </c:pt>
                <c:pt idx="4503">
                  <c:v>456.39250000000004</c:v>
                </c:pt>
                <c:pt idx="4504">
                  <c:v>456.36436775000004</c:v>
                </c:pt>
                <c:pt idx="4505">
                  <c:v>456.35217399999999</c:v>
                </c:pt>
                <c:pt idx="4506">
                  <c:v>456.34677024999957</c:v>
                </c:pt>
                <c:pt idx="4507">
                  <c:v>456.3464285</c:v>
                </c:pt>
                <c:pt idx="4508">
                  <c:v>456.34358974999969</c:v>
                </c:pt>
                <c:pt idx="4509">
                  <c:v>456.33260849999999</c:v>
                </c:pt>
                <c:pt idx="4510">
                  <c:v>456.31875024999937</c:v>
                </c:pt>
                <c:pt idx="4511">
                  <c:v>456.28384949999969</c:v>
                </c:pt>
                <c:pt idx="4512">
                  <c:v>456.27756399999993</c:v>
                </c:pt>
                <c:pt idx="4513">
                  <c:v>456.27727274999944</c:v>
                </c:pt>
                <c:pt idx="4514">
                  <c:v>456.26513149999937</c:v>
                </c:pt>
                <c:pt idx="4515">
                  <c:v>456.25</c:v>
                </c:pt>
                <c:pt idx="4516">
                  <c:v>456.24517724999924</c:v>
                </c:pt>
                <c:pt idx="4517">
                  <c:v>456.21666674999955</c:v>
                </c:pt>
                <c:pt idx="4518">
                  <c:v>456.203283</c:v>
                </c:pt>
                <c:pt idx="4519">
                  <c:v>456.19655174999917</c:v>
                </c:pt>
                <c:pt idx="4520">
                  <c:v>456.17499999999995</c:v>
                </c:pt>
                <c:pt idx="4521">
                  <c:v>456.17083324999999</c:v>
                </c:pt>
                <c:pt idx="4522">
                  <c:v>456.12903249999999</c:v>
                </c:pt>
                <c:pt idx="4523">
                  <c:v>456.11499999999995</c:v>
                </c:pt>
                <c:pt idx="4524">
                  <c:v>456.10611099999943</c:v>
                </c:pt>
                <c:pt idx="4525">
                  <c:v>456.08870974999917</c:v>
                </c:pt>
                <c:pt idx="4526">
                  <c:v>456.08804374999943</c:v>
                </c:pt>
                <c:pt idx="4527">
                  <c:v>456.08125024999919</c:v>
                </c:pt>
                <c:pt idx="4528">
                  <c:v>456.05770274999969</c:v>
                </c:pt>
                <c:pt idx="4529">
                  <c:v>456.04791650000004</c:v>
                </c:pt>
                <c:pt idx="4530">
                  <c:v>456.03944474999969</c:v>
                </c:pt>
                <c:pt idx="4531">
                  <c:v>456.02596149999999</c:v>
                </c:pt>
                <c:pt idx="4532">
                  <c:v>455.93874999999923</c:v>
                </c:pt>
                <c:pt idx="4533">
                  <c:v>455.93350299999918</c:v>
                </c:pt>
                <c:pt idx="4534">
                  <c:v>455.92572124999924</c:v>
                </c:pt>
                <c:pt idx="4535">
                  <c:v>455.91171874999873</c:v>
                </c:pt>
                <c:pt idx="4536">
                  <c:v>455.87855949999937</c:v>
                </c:pt>
                <c:pt idx="4537">
                  <c:v>455.87544250000002</c:v>
                </c:pt>
                <c:pt idx="4538">
                  <c:v>455.86208325000007</c:v>
                </c:pt>
                <c:pt idx="4539">
                  <c:v>455.82430550000004</c:v>
                </c:pt>
                <c:pt idx="4540">
                  <c:v>455.80817299999944</c:v>
                </c:pt>
                <c:pt idx="4541">
                  <c:v>455.79782600000004</c:v>
                </c:pt>
                <c:pt idx="4542">
                  <c:v>455.79375024999905</c:v>
                </c:pt>
                <c:pt idx="4543">
                  <c:v>455.78080374999951</c:v>
                </c:pt>
                <c:pt idx="4544">
                  <c:v>455.76358700000003</c:v>
                </c:pt>
                <c:pt idx="4545">
                  <c:v>455.74687499999999</c:v>
                </c:pt>
                <c:pt idx="4546">
                  <c:v>455.72638899999924</c:v>
                </c:pt>
                <c:pt idx="4547">
                  <c:v>455.72234024999949</c:v>
                </c:pt>
                <c:pt idx="4548">
                  <c:v>455.71083350000004</c:v>
                </c:pt>
                <c:pt idx="4549">
                  <c:v>455.67499974999993</c:v>
                </c:pt>
                <c:pt idx="4550">
                  <c:v>455.65227274999995</c:v>
                </c:pt>
                <c:pt idx="4551">
                  <c:v>455.6455555</c:v>
                </c:pt>
                <c:pt idx="4552">
                  <c:v>455.64230775000004</c:v>
                </c:pt>
                <c:pt idx="4553">
                  <c:v>455.62695349999956</c:v>
                </c:pt>
                <c:pt idx="4554">
                  <c:v>455.61562500000002</c:v>
                </c:pt>
                <c:pt idx="4555">
                  <c:v>455.60666649999996</c:v>
                </c:pt>
                <c:pt idx="4556">
                  <c:v>455.60625000000005</c:v>
                </c:pt>
                <c:pt idx="4557">
                  <c:v>455.6</c:v>
                </c:pt>
                <c:pt idx="4558">
                  <c:v>455.59795924999923</c:v>
                </c:pt>
                <c:pt idx="4559">
                  <c:v>455.59018974999918</c:v>
                </c:pt>
                <c:pt idx="4560">
                  <c:v>455.58846174999957</c:v>
                </c:pt>
                <c:pt idx="4561">
                  <c:v>455.57270649999964</c:v>
                </c:pt>
                <c:pt idx="4562">
                  <c:v>455.56370974999948</c:v>
                </c:pt>
                <c:pt idx="4563">
                  <c:v>455.54230749999999</c:v>
                </c:pt>
                <c:pt idx="4564">
                  <c:v>455.54166674999999</c:v>
                </c:pt>
                <c:pt idx="4565">
                  <c:v>455.51651374999892</c:v>
                </c:pt>
                <c:pt idx="4566">
                  <c:v>455.48695649999911</c:v>
                </c:pt>
                <c:pt idx="4567">
                  <c:v>455.48124999999936</c:v>
                </c:pt>
                <c:pt idx="4568">
                  <c:v>455.47499974999937</c:v>
                </c:pt>
                <c:pt idx="4569">
                  <c:v>455.46041674999918</c:v>
                </c:pt>
                <c:pt idx="4570">
                  <c:v>455.45589300000006</c:v>
                </c:pt>
                <c:pt idx="4571">
                  <c:v>455.45369299999993</c:v>
                </c:pt>
                <c:pt idx="4572">
                  <c:v>455.43214274999917</c:v>
                </c:pt>
                <c:pt idx="4573">
                  <c:v>455.41979174999955</c:v>
                </c:pt>
                <c:pt idx="4574">
                  <c:v>455.41182449999963</c:v>
                </c:pt>
                <c:pt idx="4575">
                  <c:v>455.4068964999995</c:v>
                </c:pt>
                <c:pt idx="4576">
                  <c:v>455.39184499999999</c:v>
                </c:pt>
                <c:pt idx="4577">
                  <c:v>455.39124999999962</c:v>
                </c:pt>
                <c:pt idx="4578">
                  <c:v>455.352439</c:v>
                </c:pt>
                <c:pt idx="4579">
                  <c:v>455.35143899999969</c:v>
                </c:pt>
                <c:pt idx="4580">
                  <c:v>455.33983050000001</c:v>
                </c:pt>
                <c:pt idx="4581">
                  <c:v>455.3312499999995</c:v>
                </c:pt>
                <c:pt idx="4582">
                  <c:v>455.27916674999949</c:v>
                </c:pt>
                <c:pt idx="4583">
                  <c:v>455.27775874999918</c:v>
                </c:pt>
                <c:pt idx="4584">
                  <c:v>455.2708332499995</c:v>
                </c:pt>
                <c:pt idx="4585">
                  <c:v>455.2628575</c:v>
                </c:pt>
                <c:pt idx="4586">
                  <c:v>455.26155924999898</c:v>
                </c:pt>
                <c:pt idx="4587">
                  <c:v>455.23645824999892</c:v>
                </c:pt>
                <c:pt idx="4588">
                  <c:v>455.23384974999937</c:v>
                </c:pt>
                <c:pt idx="4589">
                  <c:v>455.22710274999918</c:v>
                </c:pt>
                <c:pt idx="4590">
                  <c:v>455.22499999999957</c:v>
                </c:pt>
                <c:pt idx="4591">
                  <c:v>455.22249999999963</c:v>
                </c:pt>
                <c:pt idx="4592">
                  <c:v>455.21666674999943</c:v>
                </c:pt>
                <c:pt idx="4593">
                  <c:v>455.20046274999999</c:v>
                </c:pt>
                <c:pt idx="4594">
                  <c:v>455.19166674999963</c:v>
                </c:pt>
                <c:pt idx="4595">
                  <c:v>455.178271</c:v>
                </c:pt>
                <c:pt idx="4596">
                  <c:v>455.17644949999999</c:v>
                </c:pt>
                <c:pt idx="4597">
                  <c:v>455.16538449999996</c:v>
                </c:pt>
                <c:pt idx="4598">
                  <c:v>455.12258050000008</c:v>
                </c:pt>
                <c:pt idx="4599">
                  <c:v>455.10062499999998</c:v>
                </c:pt>
                <c:pt idx="4600">
                  <c:v>455.06913574999948</c:v>
                </c:pt>
                <c:pt idx="4601">
                  <c:v>455.03749999999957</c:v>
                </c:pt>
                <c:pt idx="4602">
                  <c:v>455.02717374999918</c:v>
                </c:pt>
                <c:pt idx="4603">
                  <c:v>455.02163424999918</c:v>
                </c:pt>
                <c:pt idx="4604">
                  <c:v>455.00882375000003</c:v>
                </c:pt>
                <c:pt idx="4605">
                  <c:v>454.99193549999904</c:v>
                </c:pt>
                <c:pt idx="4606">
                  <c:v>454.98863649999936</c:v>
                </c:pt>
                <c:pt idx="4607">
                  <c:v>454.94278850000001</c:v>
                </c:pt>
                <c:pt idx="4608">
                  <c:v>454.92941199999956</c:v>
                </c:pt>
                <c:pt idx="4609">
                  <c:v>454.9142154999995</c:v>
                </c:pt>
                <c:pt idx="4610">
                  <c:v>454.90815199999923</c:v>
                </c:pt>
                <c:pt idx="4611">
                  <c:v>454.88653824999898</c:v>
                </c:pt>
                <c:pt idx="4612">
                  <c:v>454.88249999999999</c:v>
                </c:pt>
                <c:pt idx="4613">
                  <c:v>454.82</c:v>
                </c:pt>
                <c:pt idx="4614">
                  <c:v>454.81617624999905</c:v>
                </c:pt>
                <c:pt idx="4615">
                  <c:v>454.72727274999943</c:v>
                </c:pt>
                <c:pt idx="4616">
                  <c:v>454.72499999999957</c:v>
                </c:pt>
                <c:pt idx="4617">
                  <c:v>454.71859749999936</c:v>
                </c:pt>
                <c:pt idx="4618">
                  <c:v>454.66401274999993</c:v>
                </c:pt>
                <c:pt idx="4619">
                  <c:v>454.55399574999956</c:v>
                </c:pt>
                <c:pt idx="4620">
                  <c:v>454.5358435</c:v>
                </c:pt>
                <c:pt idx="4621">
                  <c:v>454.53222249999999</c:v>
                </c:pt>
                <c:pt idx="4622">
                  <c:v>454.53166649999969</c:v>
                </c:pt>
                <c:pt idx="4623">
                  <c:v>454.52065200000004</c:v>
                </c:pt>
                <c:pt idx="4624">
                  <c:v>454.51099999999963</c:v>
                </c:pt>
                <c:pt idx="4625">
                  <c:v>454.50468750000044</c:v>
                </c:pt>
                <c:pt idx="4626">
                  <c:v>454.5010974999995</c:v>
                </c:pt>
                <c:pt idx="4627">
                  <c:v>454.49280824999937</c:v>
                </c:pt>
                <c:pt idx="4628">
                  <c:v>454.49130424999885</c:v>
                </c:pt>
                <c:pt idx="4629">
                  <c:v>454.47287224999963</c:v>
                </c:pt>
                <c:pt idx="4630">
                  <c:v>454.4722222499995</c:v>
                </c:pt>
                <c:pt idx="4631">
                  <c:v>454.47071424999911</c:v>
                </c:pt>
                <c:pt idx="4632">
                  <c:v>454.467647</c:v>
                </c:pt>
                <c:pt idx="4633">
                  <c:v>454.46090599999957</c:v>
                </c:pt>
                <c:pt idx="4634">
                  <c:v>454.44076074999964</c:v>
                </c:pt>
                <c:pt idx="4635">
                  <c:v>454.43928574999944</c:v>
                </c:pt>
                <c:pt idx="4636">
                  <c:v>454.36388900000031</c:v>
                </c:pt>
                <c:pt idx="4637">
                  <c:v>454.33472224999969</c:v>
                </c:pt>
                <c:pt idx="4638">
                  <c:v>454.33307699999949</c:v>
                </c:pt>
                <c:pt idx="4639">
                  <c:v>454.30178549999999</c:v>
                </c:pt>
                <c:pt idx="4640">
                  <c:v>454.27272724999949</c:v>
                </c:pt>
                <c:pt idx="4641">
                  <c:v>454.2714284999995</c:v>
                </c:pt>
                <c:pt idx="4642">
                  <c:v>454.26329774999937</c:v>
                </c:pt>
                <c:pt idx="4643">
                  <c:v>454.26038149999999</c:v>
                </c:pt>
                <c:pt idx="4644">
                  <c:v>454.23455299999949</c:v>
                </c:pt>
                <c:pt idx="4645">
                  <c:v>454.23437474999923</c:v>
                </c:pt>
                <c:pt idx="4646">
                  <c:v>454.21899999999937</c:v>
                </c:pt>
                <c:pt idx="4647">
                  <c:v>454.20742200000001</c:v>
                </c:pt>
                <c:pt idx="4648">
                  <c:v>454.20312499999949</c:v>
                </c:pt>
                <c:pt idx="4649">
                  <c:v>454.1858825000005</c:v>
                </c:pt>
                <c:pt idx="4650">
                  <c:v>454.17321424999949</c:v>
                </c:pt>
                <c:pt idx="4651">
                  <c:v>454.15979400000032</c:v>
                </c:pt>
                <c:pt idx="4652">
                  <c:v>454.15555524999957</c:v>
                </c:pt>
                <c:pt idx="4653">
                  <c:v>454.125</c:v>
                </c:pt>
                <c:pt idx="4654">
                  <c:v>454.12048874999999</c:v>
                </c:pt>
                <c:pt idx="4655">
                  <c:v>454.11824349999995</c:v>
                </c:pt>
                <c:pt idx="4656">
                  <c:v>454.11706350000031</c:v>
                </c:pt>
                <c:pt idx="4657">
                  <c:v>454.09861099999949</c:v>
                </c:pt>
                <c:pt idx="4658">
                  <c:v>454.06437500000004</c:v>
                </c:pt>
                <c:pt idx="4659">
                  <c:v>454.05722225</c:v>
                </c:pt>
                <c:pt idx="4660">
                  <c:v>454.04817074999943</c:v>
                </c:pt>
                <c:pt idx="4661">
                  <c:v>454.00681824999924</c:v>
                </c:pt>
                <c:pt idx="4662">
                  <c:v>454.00088749999998</c:v>
                </c:pt>
                <c:pt idx="4663">
                  <c:v>453.99360474999924</c:v>
                </c:pt>
                <c:pt idx="4664">
                  <c:v>453.99089874999936</c:v>
                </c:pt>
                <c:pt idx="4665">
                  <c:v>453.99067174999936</c:v>
                </c:pt>
                <c:pt idx="4666">
                  <c:v>453.96385524999937</c:v>
                </c:pt>
                <c:pt idx="4667">
                  <c:v>453.93839299999911</c:v>
                </c:pt>
                <c:pt idx="4668">
                  <c:v>453.92604149999943</c:v>
                </c:pt>
                <c:pt idx="4669">
                  <c:v>453.92500024999924</c:v>
                </c:pt>
                <c:pt idx="4670">
                  <c:v>453.90158749999949</c:v>
                </c:pt>
                <c:pt idx="4671">
                  <c:v>453.85035949999963</c:v>
                </c:pt>
                <c:pt idx="4672">
                  <c:v>453.8283782499991</c:v>
                </c:pt>
                <c:pt idx="4673">
                  <c:v>453.82385074999956</c:v>
                </c:pt>
                <c:pt idx="4674">
                  <c:v>453.8152695</c:v>
                </c:pt>
                <c:pt idx="4675">
                  <c:v>453.78043474999936</c:v>
                </c:pt>
                <c:pt idx="4676">
                  <c:v>453.77804874999919</c:v>
                </c:pt>
                <c:pt idx="4677">
                  <c:v>453.77735849999937</c:v>
                </c:pt>
                <c:pt idx="4678">
                  <c:v>453.745608</c:v>
                </c:pt>
                <c:pt idx="4679">
                  <c:v>453.73070449999949</c:v>
                </c:pt>
                <c:pt idx="4680">
                  <c:v>453.71590899999944</c:v>
                </c:pt>
                <c:pt idx="4681">
                  <c:v>453.69242450000002</c:v>
                </c:pt>
                <c:pt idx="4682">
                  <c:v>453.67134824999937</c:v>
                </c:pt>
                <c:pt idx="4683">
                  <c:v>453.62446825000001</c:v>
                </c:pt>
                <c:pt idx="4684">
                  <c:v>453.61272450000001</c:v>
                </c:pt>
                <c:pt idx="4685">
                  <c:v>453.60108700000001</c:v>
                </c:pt>
                <c:pt idx="4686">
                  <c:v>453.58208324999993</c:v>
                </c:pt>
                <c:pt idx="4687">
                  <c:v>453.56838249999993</c:v>
                </c:pt>
                <c:pt idx="4688">
                  <c:v>453.52764024999999</c:v>
                </c:pt>
                <c:pt idx="4689">
                  <c:v>453.51428550000008</c:v>
                </c:pt>
                <c:pt idx="4690">
                  <c:v>453.51276625000003</c:v>
                </c:pt>
                <c:pt idx="4691">
                  <c:v>453.45781249999999</c:v>
                </c:pt>
                <c:pt idx="4692">
                  <c:v>453.4425</c:v>
                </c:pt>
                <c:pt idx="4693">
                  <c:v>453.43071424999891</c:v>
                </c:pt>
                <c:pt idx="4694">
                  <c:v>453.41414749999956</c:v>
                </c:pt>
                <c:pt idx="4695">
                  <c:v>453.38964275000001</c:v>
                </c:pt>
                <c:pt idx="4696">
                  <c:v>453.379301</c:v>
                </c:pt>
                <c:pt idx="4697">
                  <c:v>453.3064394999995</c:v>
                </c:pt>
                <c:pt idx="4698">
                  <c:v>453.23939374999918</c:v>
                </c:pt>
                <c:pt idx="4699">
                  <c:v>453.23784524999951</c:v>
                </c:pt>
                <c:pt idx="4700">
                  <c:v>453.19278350000002</c:v>
                </c:pt>
                <c:pt idx="4701">
                  <c:v>453.16538449999996</c:v>
                </c:pt>
                <c:pt idx="4702">
                  <c:v>453.14673900000003</c:v>
                </c:pt>
                <c:pt idx="4703">
                  <c:v>453.14510874999951</c:v>
                </c:pt>
                <c:pt idx="4704">
                  <c:v>453.09687499999944</c:v>
                </c:pt>
                <c:pt idx="4705">
                  <c:v>453.08379624999918</c:v>
                </c:pt>
                <c:pt idx="4706">
                  <c:v>453.08187499999963</c:v>
                </c:pt>
                <c:pt idx="4707">
                  <c:v>453.07740375000003</c:v>
                </c:pt>
                <c:pt idx="4708">
                  <c:v>453.07444449999997</c:v>
                </c:pt>
                <c:pt idx="4709">
                  <c:v>453.05812100000003</c:v>
                </c:pt>
                <c:pt idx="4710">
                  <c:v>453.03913024999918</c:v>
                </c:pt>
                <c:pt idx="4711">
                  <c:v>453.03695649999918</c:v>
                </c:pt>
                <c:pt idx="4712">
                  <c:v>453.02261924999925</c:v>
                </c:pt>
                <c:pt idx="4713">
                  <c:v>452.99843749999917</c:v>
                </c:pt>
                <c:pt idx="4714">
                  <c:v>452.98910274999923</c:v>
                </c:pt>
                <c:pt idx="4715">
                  <c:v>452.98714324999918</c:v>
                </c:pt>
                <c:pt idx="4716">
                  <c:v>452.98711349999905</c:v>
                </c:pt>
                <c:pt idx="4717">
                  <c:v>452.97042700000003</c:v>
                </c:pt>
                <c:pt idx="4718">
                  <c:v>452.93923624999917</c:v>
                </c:pt>
                <c:pt idx="4719">
                  <c:v>452.91938774999937</c:v>
                </c:pt>
                <c:pt idx="4720">
                  <c:v>452.90277774999925</c:v>
                </c:pt>
                <c:pt idx="4721">
                  <c:v>452.89895824999905</c:v>
                </c:pt>
                <c:pt idx="4722">
                  <c:v>452.88333299999937</c:v>
                </c:pt>
                <c:pt idx="4723">
                  <c:v>452.87392849999969</c:v>
                </c:pt>
                <c:pt idx="4724">
                  <c:v>452.872794</c:v>
                </c:pt>
                <c:pt idx="4725">
                  <c:v>452.86953124999957</c:v>
                </c:pt>
                <c:pt idx="4726">
                  <c:v>452.85570174999964</c:v>
                </c:pt>
                <c:pt idx="4727">
                  <c:v>452.82499999999999</c:v>
                </c:pt>
                <c:pt idx="4728">
                  <c:v>452.8</c:v>
                </c:pt>
                <c:pt idx="4729">
                  <c:v>452.78616999999917</c:v>
                </c:pt>
                <c:pt idx="4730">
                  <c:v>452.77343749999949</c:v>
                </c:pt>
                <c:pt idx="4731">
                  <c:v>452.75166674999969</c:v>
                </c:pt>
                <c:pt idx="4732">
                  <c:v>452.75143674999924</c:v>
                </c:pt>
                <c:pt idx="4733">
                  <c:v>452.72350749999919</c:v>
                </c:pt>
                <c:pt idx="4734">
                  <c:v>452.70431024999937</c:v>
                </c:pt>
                <c:pt idx="4735">
                  <c:v>452.68124974999949</c:v>
                </c:pt>
                <c:pt idx="4736">
                  <c:v>452.66233324999951</c:v>
                </c:pt>
                <c:pt idx="4737">
                  <c:v>452.64431825000003</c:v>
                </c:pt>
                <c:pt idx="4738">
                  <c:v>452.643145</c:v>
                </c:pt>
                <c:pt idx="4739">
                  <c:v>452.62624999999969</c:v>
                </c:pt>
                <c:pt idx="4740">
                  <c:v>452.62422475</c:v>
                </c:pt>
                <c:pt idx="4741">
                  <c:v>452.60867324999964</c:v>
                </c:pt>
                <c:pt idx="4742">
                  <c:v>452.57058824999956</c:v>
                </c:pt>
                <c:pt idx="4743">
                  <c:v>452.56679124999937</c:v>
                </c:pt>
                <c:pt idx="4744">
                  <c:v>452.55104174999963</c:v>
                </c:pt>
                <c:pt idx="4745">
                  <c:v>452.53461524999949</c:v>
                </c:pt>
                <c:pt idx="4746">
                  <c:v>452.53221624999918</c:v>
                </c:pt>
                <c:pt idx="4747">
                  <c:v>452.52766300000002</c:v>
                </c:pt>
                <c:pt idx="4748">
                  <c:v>452.52547200000004</c:v>
                </c:pt>
                <c:pt idx="4749">
                  <c:v>452.52499999999969</c:v>
                </c:pt>
                <c:pt idx="4750">
                  <c:v>452.50537624999924</c:v>
                </c:pt>
                <c:pt idx="4751">
                  <c:v>452.49249999999944</c:v>
                </c:pt>
                <c:pt idx="4752">
                  <c:v>452.48231674999892</c:v>
                </c:pt>
                <c:pt idx="4753">
                  <c:v>452.47812524999898</c:v>
                </c:pt>
                <c:pt idx="4754">
                  <c:v>452.41774199999969</c:v>
                </c:pt>
                <c:pt idx="4755">
                  <c:v>452.41447349999999</c:v>
                </c:pt>
                <c:pt idx="4756">
                  <c:v>452.38815799999918</c:v>
                </c:pt>
                <c:pt idx="4757">
                  <c:v>452.3802082499995</c:v>
                </c:pt>
                <c:pt idx="4758">
                  <c:v>452.37500024999969</c:v>
                </c:pt>
                <c:pt idx="4759">
                  <c:v>452.37304699999999</c:v>
                </c:pt>
                <c:pt idx="4760">
                  <c:v>452.35316449999999</c:v>
                </c:pt>
                <c:pt idx="4761">
                  <c:v>452.31676474999949</c:v>
                </c:pt>
                <c:pt idx="4762">
                  <c:v>452.21536124999949</c:v>
                </c:pt>
                <c:pt idx="4763">
                  <c:v>452.18611099999919</c:v>
                </c:pt>
                <c:pt idx="4764">
                  <c:v>452.18333324999924</c:v>
                </c:pt>
                <c:pt idx="4765">
                  <c:v>452.17794100000032</c:v>
                </c:pt>
                <c:pt idx="4766">
                  <c:v>452.17045424999969</c:v>
                </c:pt>
                <c:pt idx="4767">
                  <c:v>452.16777775000003</c:v>
                </c:pt>
                <c:pt idx="4768">
                  <c:v>452.14838725000004</c:v>
                </c:pt>
                <c:pt idx="4769">
                  <c:v>452.13306449999999</c:v>
                </c:pt>
                <c:pt idx="4770">
                  <c:v>452.13214274999956</c:v>
                </c:pt>
                <c:pt idx="4771">
                  <c:v>452.12187499999999</c:v>
                </c:pt>
                <c:pt idx="4772">
                  <c:v>452.1077382499995</c:v>
                </c:pt>
                <c:pt idx="4773">
                  <c:v>452.10434800000002</c:v>
                </c:pt>
                <c:pt idx="4774">
                  <c:v>452.04516124999969</c:v>
                </c:pt>
                <c:pt idx="4775">
                  <c:v>452.00600000000003</c:v>
                </c:pt>
                <c:pt idx="4776">
                  <c:v>452.0017857499995</c:v>
                </c:pt>
                <c:pt idx="4777">
                  <c:v>452.00055549999956</c:v>
                </c:pt>
                <c:pt idx="4778">
                  <c:v>451.97647049999944</c:v>
                </c:pt>
                <c:pt idx="4779">
                  <c:v>451.97352924999905</c:v>
                </c:pt>
                <c:pt idx="4780">
                  <c:v>451.96785700000004</c:v>
                </c:pt>
                <c:pt idx="4781">
                  <c:v>451.96249999999969</c:v>
                </c:pt>
                <c:pt idx="4782">
                  <c:v>451.95788575</c:v>
                </c:pt>
                <c:pt idx="4783">
                  <c:v>451.91554049999951</c:v>
                </c:pt>
                <c:pt idx="4784">
                  <c:v>451.89018974999937</c:v>
                </c:pt>
                <c:pt idx="4785">
                  <c:v>451.87339174999937</c:v>
                </c:pt>
                <c:pt idx="4786">
                  <c:v>451.86500000000001</c:v>
                </c:pt>
                <c:pt idx="4787">
                  <c:v>451.86300000000006</c:v>
                </c:pt>
                <c:pt idx="4788">
                  <c:v>451.84523799999999</c:v>
                </c:pt>
                <c:pt idx="4789">
                  <c:v>451.83362074999957</c:v>
                </c:pt>
                <c:pt idx="4790">
                  <c:v>451.8204547499995</c:v>
                </c:pt>
                <c:pt idx="4791">
                  <c:v>451.80798974999999</c:v>
                </c:pt>
                <c:pt idx="4792">
                  <c:v>451.79670124999905</c:v>
                </c:pt>
                <c:pt idx="4793">
                  <c:v>451.75333349999937</c:v>
                </c:pt>
                <c:pt idx="4794">
                  <c:v>451.75208325</c:v>
                </c:pt>
                <c:pt idx="4795">
                  <c:v>451.74444450000038</c:v>
                </c:pt>
                <c:pt idx="4796">
                  <c:v>451.7112499999995</c:v>
                </c:pt>
                <c:pt idx="4797">
                  <c:v>451.69473674999944</c:v>
                </c:pt>
                <c:pt idx="4798">
                  <c:v>451.66590925000003</c:v>
                </c:pt>
                <c:pt idx="4799">
                  <c:v>451.6655337499995</c:v>
                </c:pt>
                <c:pt idx="4800">
                  <c:v>451.6511364999995</c:v>
                </c:pt>
                <c:pt idx="4801">
                  <c:v>451.62637174999924</c:v>
                </c:pt>
                <c:pt idx="4802">
                  <c:v>451.52790724999943</c:v>
                </c:pt>
                <c:pt idx="4803">
                  <c:v>451.51630424999911</c:v>
                </c:pt>
                <c:pt idx="4804">
                  <c:v>451.51249999999999</c:v>
                </c:pt>
                <c:pt idx="4805">
                  <c:v>451.51123174999918</c:v>
                </c:pt>
                <c:pt idx="4806">
                  <c:v>451.50750000000005</c:v>
                </c:pt>
                <c:pt idx="4807">
                  <c:v>451.46842099999969</c:v>
                </c:pt>
                <c:pt idx="4808">
                  <c:v>451.45621624999904</c:v>
                </c:pt>
                <c:pt idx="4809">
                  <c:v>451.44807674999925</c:v>
                </c:pt>
                <c:pt idx="4810">
                  <c:v>451.41853849999904</c:v>
                </c:pt>
                <c:pt idx="4811">
                  <c:v>451.39772724999949</c:v>
                </c:pt>
                <c:pt idx="4812">
                  <c:v>451.37857149999957</c:v>
                </c:pt>
                <c:pt idx="4813">
                  <c:v>451.37608699999993</c:v>
                </c:pt>
                <c:pt idx="4814">
                  <c:v>451.36312499999963</c:v>
                </c:pt>
                <c:pt idx="4815">
                  <c:v>451.33362074999957</c:v>
                </c:pt>
                <c:pt idx="4816">
                  <c:v>451.32692299999951</c:v>
                </c:pt>
                <c:pt idx="4817">
                  <c:v>451.32281249999994</c:v>
                </c:pt>
                <c:pt idx="4818">
                  <c:v>451.30999999999995</c:v>
                </c:pt>
                <c:pt idx="4819">
                  <c:v>451.30964300000045</c:v>
                </c:pt>
                <c:pt idx="4820">
                  <c:v>451.30250000000001</c:v>
                </c:pt>
                <c:pt idx="4821">
                  <c:v>451.29999999999944</c:v>
                </c:pt>
                <c:pt idx="4822">
                  <c:v>451.27916674999955</c:v>
                </c:pt>
                <c:pt idx="4823">
                  <c:v>451.26206924999963</c:v>
                </c:pt>
                <c:pt idx="4824">
                  <c:v>451.24763500000006</c:v>
                </c:pt>
                <c:pt idx="4825">
                  <c:v>451.22418024999951</c:v>
                </c:pt>
                <c:pt idx="4826">
                  <c:v>451.21250024999949</c:v>
                </c:pt>
                <c:pt idx="4827">
                  <c:v>451.21073124999918</c:v>
                </c:pt>
                <c:pt idx="4828">
                  <c:v>451.18833324999923</c:v>
                </c:pt>
                <c:pt idx="4829">
                  <c:v>451.13888875000004</c:v>
                </c:pt>
                <c:pt idx="4830">
                  <c:v>451.13749999999999</c:v>
                </c:pt>
                <c:pt idx="4831">
                  <c:v>451.11029400000001</c:v>
                </c:pt>
                <c:pt idx="4832">
                  <c:v>451.09360474999943</c:v>
                </c:pt>
                <c:pt idx="4833">
                  <c:v>451.07704074999964</c:v>
                </c:pt>
                <c:pt idx="4834">
                  <c:v>451.07440500000001</c:v>
                </c:pt>
                <c:pt idx="4835">
                  <c:v>451.06166675000003</c:v>
                </c:pt>
                <c:pt idx="4836">
                  <c:v>451.05403224999969</c:v>
                </c:pt>
                <c:pt idx="4837">
                  <c:v>451.02846124999951</c:v>
                </c:pt>
                <c:pt idx="4838">
                  <c:v>451.02763149999993</c:v>
                </c:pt>
                <c:pt idx="4839">
                  <c:v>451.01098524999969</c:v>
                </c:pt>
                <c:pt idx="4840">
                  <c:v>450.96078424999956</c:v>
                </c:pt>
                <c:pt idx="4841">
                  <c:v>450.95147050000003</c:v>
                </c:pt>
                <c:pt idx="4842">
                  <c:v>450.94943149999995</c:v>
                </c:pt>
                <c:pt idx="4843">
                  <c:v>450.94841049999957</c:v>
                </c:pt>
                <c:pt idx="4844">
                  <c:v>450.94207300000005</c:v>
                </c:pt>
                <c:pt idx="4845">
                  <c:v>450.90166674999949</c:v>
                </c:pt>
                <c:pt idx="4846">
                  <c:v>450.89464300000031</c:v>
                </c:pt>
                <c:pt idx="4847">
                  <c:v>450.85256425</c:v>
                </c:pt>
                <c:pt idx="4848">
                  <c:v>450.85160274999993</c:v>
                </c:pt>
                <c:pt idx="4849">
                  <c:v>450.83124999999944</c:v>
                </c:pt>
                <c:pt idx="4850">
                  <c:v>450.81597249999999</c:v>
                </c:pt>
                <c:pt idx="4851">
                  <c:v>450.77074474999949</c:v>
                </c:pt>
                <c:pt idx="4852">
                  <c:v>450.74117624999917</c:v>
                </c:pt>
                <c:pt idx="4853">
                  <c:v>450.72708324999962</c:v>
                </c:pt>
                <c:pt idx="4854">
                  <c:v>450.66250000000002</c:v>
                </c:pt>
                <c:pt idx="4855">
                  <c:v>450.65053175000003</c:v>
                </c:pt>
                <c:pt idx="4856">
                  <c:v>450.62115399999936</c:v>
                </c:pt>
                <c:pt idx="4857">
                  <c:v>450.60428574999997</c:v>
                </c:pt>
                <c:pt idx="4858">
                  <c:v>450.60288450000064</c:v>
                </c:pt>
                <c:pt idx="4859">
                  <c:v>450.57340449999964</c:v>
                </c:pt>
                <c:pt idx="4860">
                  <c:v>450.57058850000004</c:v>
                </c:pt>
                <c:pt idx="4861">
                  <c:v>450.56833349999937</c:v>
                </c:pt>
                <c:pt idx="4862">
                  <c:v>450.56554600000004</c:v>
                </c:pt>
                <c:pt idx="4863">
                  <c:v>450.55200000000002</c:v>
                </c:pt>
                <c:pt idx="4864">
                  <c:v>450.54605274999943</c:v>
                </c:pt>
                <c:pt idx="4865">
                  <c:v>450.53217824999911</c:v>
                </c:pt>
                <c:pt idx="4866">
                  <c:v>450.52307674999918</c:v>
                </c:pt>
                <c:pt idx="4867">
                  <c:v>450.51959450000004</c:v>
                </c:pt>
                <c:pt idx="4868">
                  <c:v>450.49051724999885</c:v>
                </c:pt>
                <c:pt idx="4869">
                  <c:v>450.46967474999963</c:v>
                </c:pt>
                <c:pt idx="4870">
                  <c:v>450.46909724999949</c:v>
                </c:pt>
                <c:pt idx="4871">
                  <c:v>450.45984874999999</c:v>
                </c:pt>
                <c:pt idx="4872">
                  <c:v>450.44609924999918</c:v>
                </c:pt>
                <c:pt idx="4873">
                  <c:v>450.43484850000004</c:v>
                </c:pt>
                <c:pt idx="4874">
                  <c:v>450.41860799999944</c:v>
                </c:pt>
                <c:pt idx="4875">
                  <c:v>450.41541349999949</c:v>
                </c:pt>
                <c:pt idx="4876">
                  <c:v>450.41481500000003</c:v>
                </c:pt>
                <c:pt idx="4877">
                  <c:v>450.40819649999924</c:v>
                </c:pt>
                <c:pt idx="4878">
                  <c:v>450.40096149999999</c:v>
                </c:pt>
                <c:pt idx="4879">
                  <c:v>450.39696974999924</c:v>
                </c:pt>
                <c:pt idx="4880">
                  <c:v>450.37361099999993</c:v>
                </c:pt>
                <c:pt idx="4881">
                  <c:v>450.37009799999993</c:v>
                </c:pt>
                <c:pt idx="4882">
                  <c:v>450.34527974999969</c:v>
                </c:pt>
                <c:pt idx="4883">
                  <c:v>450.32146024999969</c:v>
                </c:pt>
                <c:pt idx="4884">
                  <c:v>450.31617674999904</c:v>
                </c:pt>
                <c:pt idx="4885">
                  <c:v>450.30714274999963</c:v>
                </c:pt>
                <c:pt idx="4886">
                  <c:v>450.27538450000003</c:v>
                </c:pt>
                <c:pt idx="4887">
                  <c:v>450.26489350000008</c:v>
                </c:pt>
                <c:pt idx="4888">
                  <c:v>450.2523257499995</c:v>
                </c:pt>
                <c:pt idx="4889">
                  <c:v>450.24916675000003</c:v>
                </c:pt>
                <c:pt idx="4890">
                  <c:v>450.18809549999969</c:v>
                </c:pt>
                <c:pt idx="4891">
                  <c:v>450.15270275</c:v>
                </c:pt>
                <c:pt idx="4892">
                  <c:v>450.14350000000002</c:v>
                </c:pt>
                <c:pt idx="4893">
                  <c:v>450.13947374999969</c:v>
                </c:pt>
                <c:pt idx="4894">
                  <c:v>450.1153845</c:v>
                </c:pt>
                <c:pt idx="4895">
                  <c:v>450.10601824999924</c:v>
                </c:pt>
                <c:pt idx="4896">
                  <c:v>450.0864284999995</c:v>
                </c:pt>
                <c:pt idx="4897">
                  <c:v>450.082381</c:v>
                </c:pt>
                <c:pt idx="4898">
                  <c:v>450.07142874999937</c:v>
                </c:pt>
                <c:pt idx="4899">
                  <c:v>450.03181799999925</c:v>
                </c:pt>
                <c:pt idx="4900">
                  <c:v>449.99107174999898</c:v>
                </c:pt>
                <c:pt idx="4901">
                  <c:v>449.96666674999943</c:v>
                </c:pt>
                <c:pt idx="4902">
                  <c:v>449.94722224999964</c:v>
                </c:pt>
                <c:pt idx="4903">
                  <c:v>449.9471432499995</c:v>
                </c:pt>
                <c:pt idx="4904">
                  <c:v>449.94642874999937</c:v>
                </c:pt>
                <c:pt idx="4905">
                  <c:v>449.93103449999899</c:v>
                </c:pt>
                <c:pt idx="4906">
                  <c:v>449.92581524999923</c:v>
                </c:pt>
                <c:pt idx="4907">
                  <c:v>449.92393624999903</c:v>
                </c:pt>
                <c:pt idx="4908">
                  <c:v>449.89192299999951</c:v>
                </c:pt>
                <c:pt idx="4909">
                  <c:v>449.89017849999937</c:v>
                </c:pt>
                <c:pt idx="4910">
                  <c:v>449.86872349999999</c:v>
                </c:pt>
                <c:pt idx="4911">
                  <c:v>449.85645174999951</c:v>
                </c:pt>
                <c:pt idx="4912">
                  <c:v>449.84952824999999</c:v>
                </c:pt>
                <c:pt idx="4913">
                  <c:v>449.83364200000005</c:v>
                </c:pt>
                <c:pt idx="4914">
                  <c:v>449.83149349999951</c:v>
                </c:pt>
                <c:pt idx="4915">
                  <c:v>449.75763899999993</c:v>
                </c:pt>
                <c:pt idx="4916">
                  <c:v>449.74542274999999</c:v>
                </c:pt>
                <c:pt idx="4917">
                  <c:v>449.7324999999995</c:v>
                </c:pt>
                <c:pt idx="4918">
                  <c:v>449.72903224999936</c:v>
                </c:pt>
                <c:pt idx="4919">
                  <c:v>449.72183899999936</c:v>
                </c:pt>
                <c:pt idx="4920">
                  <c:v>449.71617674999885</c:v>
                </c:pt>
                <c:pt idx="4921">
                  <c:v>449.70256424999963</c:v>
                </c:pt>
                <c:pt idx="4922">
                  <c:v>449.68690474999937</c:v>
                </c:pt>
                <c:pt idx="4923">
                  <c:v>449.67435900000004</c:v>
                </c:pt>
                <c:pt idx="4924">
                  <c:v>449.64509799999996</c:v>
                </c:pt>
                <c:pt idx="4925">
                  <c:v>449.64499999999998</c:v>
                </c:pt>
                <c:pt idx="4926">
                  <c:v>449.64112900000003</c:v>
                </c:pt>
                <c:pt idx="4927">
                  <c:v>449.6346155</c:v>
                </c:pt>
                <c:pt idx="4928">
                  <c:v>449.62770275000003</c:v>
                </c:pt>
                <c:pt idx="4929">
                  <c:v>449.61985275000001</c:v>
                </c:pt>
                <c:pt idx="4930">
                  <c:v>449.57499999999999</c:v>
                </c:pt>
                <c:pt idx="4931">
                  <c:v>449.56200000000001</c:v>
                </c:pt>
                <c:pt idx="4932">
                  <c:v>449.55899999999963</c:v>
                </c:pt>
                <c:pt idx="4933">
                  <c:v>449.55778674999999</c:v>
                </c:pt>
                <c:pt idx="4934">
                  <c:v>449.55319150000003</c:v>
                </c:pt>
                <c:pt idx="4935">
                  <c:v>449.54523800000004</c:v>
                </c:pt>
                <c:pt idx="4936">
                  <c:v>449.54480350000051</c:v>
                </c:pt>
                <c:pt idx="4937">
                  <c:v>449.53499999999963</c:v>
                </c:pt>
                <c:pt idx="4938">
                  <c:v>449.53428550000001</c:v>
                </c:pt>
                <c:pt idx="4939">
                  <c:v>449.52307699999949</c:v>
                </c:pt>
                <c:pt idx="4940">
                  <c:v>449.51574074999957</c:v>
                </c:pt>
                <c:pt idx="4941">
                  <c:v>449.47166674999943</c:v>
                </c:pt>
                <c:pt idx="4942">
                  <c:v>449.46510099999949</c:v>
                </c:pt>
                <c:pt idx="4943">
                  <c:v>449.45243924999943</c:v>
                </c:pt>
                <c:pt idx="4944">
                  <c:v>449.43995099999944</c:v>
                </c:pt>
                <c:pt idx="4945">
                  <c:v>449.43958350000003</c:v>
                </c:pt>
                <c:pt idx="4946">
                  <c:v>449.42222199999969</c:v>
                </c:pt>
                <c:pt idx="4947">
                  <c:v>449.38586924999993</c:v>
                </c:pt>
                <c:pt idx="4948">
                  <c:v>449.33749999999969</c:v>
                </c:pt>
                <c:pt idx="4949">
                  <c:v>449.33500000000004</c:v>
                </c:pt>
                <c:pt idx="4950">
                  <c:v>449.30143699999957</c:v>
                </c:pt>
                <c:pt idx="4951">
                  <c:v>449.28901499999955</c:v>
                </c:pt>
                <c:pt idx="4952">
                  <c:v>449.2772057499995</c:v>
                </c:pt>
                <c:pt idx="4953">
                  <c:v>449.22980774999957</c:v>
                </c:pt>
                <c:pt idx="4954">
                  <c:v>449.16862749999996</c:v>
                </c:pt>
                <c:pt idx="4955">
                  <c:v>449.14791674999969</c:v>
                </c:pt>
                <c:pt idx="4956">
                  <c:v>449.14642874999993</c:v>
                </c:pt>
                <c:pt idx="4957">
                  <c:v>449.13903524999949</c:v>
                </c:pt>
                <c:pt idx="4958">
                  <c:v>449.11346149999997</c:v>
                </c:pt>
                <c:pt idx="4959">
                  <c:v>449.06331774999899</c:v>
                </c:pt>
                <c:pt idx="4960">
                  <c:v>449.03536374999936</c:v>
                </c:pt>
                <c:pt idx="4961">
                  <c:v>449.02499974999955</c:v>
                </c:pt>
                <c:pt idx="4962">
                  <c:v>449.01971124999949</c:v>
                </c:pt>
                <c:pt idx="4963">
                  <c:v>448.96153849999905</c:v>
                </c:pt>
                <c:pt idx="4964">
                  <c:v>448.94452050000001</c:v>
                </c:pt>
                <c:pt idx="4965">
                  <c:v>448.892</c:v>
                </c:pt>
                <c:pt idx="4966">
                  <c:v>448.88995724999944</c:v>
                </c:pt>
                <c:pt idx="4967">
                  <c:v>448.88066425000005</c:v>
                </c:pt>
                <c:pt idx="4968">
                  <c:v>448.8171569999995</c:v>
                </c:pt>
                <c:pt idx="4969">
                  <c:v>448.8</c:v>
                </c:pt>
                <c:pt idx="4970">
                  <c:v>448.79285699999969</c:v>
                </c:pt>
                <c:pt idx="4971">
                  <c:v>448.75</c:v>
                </c:pt>
                <c:pt idx="4972">
                  <c:v>448.72359374999911</c:v>
                </c:pt>
                <c:pt idx="4973">
                  <c:v>448.67</c:v>
                </c:pt>
                <c:pt idx="4974">
                  <c:v>448.66607149999999</c:v>
                </c:pt>
                <c:pt idx="4975">
                  <c:v>448.6342392499995</c:v>
                </c:pt>
                <c:pt idx="4976">
                  <c:v>448.62368425</c:v>
                </c:pt>
                <c:pt idx="4977">
                  <c:v>448.57704074999964</c:v>
                </c:pt>
                <c:pt idx="4978">
                  <c:v>448.57647074999943</c:v>
                </c:pt>
                <c:pt idx="4979">
                  <c:v>448.53827424999923</c:v>
                </c:pt>
                <c:pt idx="4980">
                  <c:v>448.53660699999949</c:v>
                </c:pt>
                <c:pt idx="4981">
                  <c:v>448.52500000000003</c:v>
                </c:pt>
                <c:pt idx="4982">
                  <c:v>448.52207200000004</c:v>
                </c:pt>
                <c:pt idx="4983">
                  <c:v>448.50250000000005</c:v>
                </c:pt>
                <c:pt idx="4984">
                  <c:v>448.50089274999999</c:v>
                </c:pt>
                <c:pt idx="4985">
                  <c:v>448.44179699999955</c:v>
                </c:pt>
                <c:pt idx="4986">
                  <c:v>448.43775499999924</c:v>
                </c:pt>
                <c:pt idx="4987">
                  <c:v>448.39819299999948</c:v>
                </c:pt>
                <c:pt idx="4988">
                  <c:v>448.39807699999955</c:v>
                </c:pt>
                <c:pt idx="4989">
                  <c:v>448.3964284999995</c:v>
                </c:pt>
                <c:pt idx="4990">
                  <c:v>448.38888900000001</c:v>
                </c:pt>
                <c:pt idx="4991">
                  <c:v>448.38374999999957</c:v>
                </c:pt>
                <c:pt idx="4992">
                  <c:v>448.38208649999996</c:v>
                </c:pt>
                <c:pt idx="4993">
                  <c:v>448.375</c:v>
                </c:pt>
                <c:pt idx="4994">
                  <c:v>448.37392474999956</c:v>
                </c:pt>
                <c:pt idx="4995">
                  <c:v>448.34473674999964</c:v>
                </c:pt>
                <c:pt idx="4996">
                  <c:v>448.33485924999957</c:v>
                </c:pt>
                <c:pt idx="4997">
                  <c:v>448.32606400000003</c:v>
                </c:pt>
                <c:pt idx="4998">
                  <c:v>448.32452224999969</c:v>
                </c:pt>
                <c:pt idx="4999">
                  <c:v>448.30208349999998</c:v>
                </c:pt>
                <c:pt idx="5000">
                  <c:v>448.26201924999924</c:v>
                </c:pt>
                <c:pt idx="5001">
                  <c:v>448.20509849999951</c:v>
                </c:pt>
                <c:pt idx="5002">
                  <c:v>448.15679624999956</c:v>
                </c:pt>
                <c:pt idx="5003">
                  <c:v>448.145149</c:v>
                </c:pt>
                <c:pt idx="5004">
                  <c:v>448.12979774999963</c:v>
                </c:pt>
                <c:pt idx="5005">
                  <c:v>448.07403849999969</c:v>
                </c:pt>
                <c:pt idx="5006">
                  <c:v>448.06923075000003</c:v>
                </c:pt>
                <c:pt idx="5007">
                  <c:v>448.06205349999999</c:v>
                </c:pt>
                <c:pt idx="5008">
                  <c:v>448.05961525000004</c:v>
                </c:pt>
                <c:pt idx="5009">
                  <c:v>448.05309549999993</c:v>
                </c:pt>
                <c:pt idx="5010">
                  <c:v>448.04558825000004</c:v>
                </c:pt>
                <c:pt idx="5011">
                  <c:v>448.04051724999948</c:v>
                </c:pt>
                <c:pt idx="5012">
                  <c:v>448.03874999999937</c:v>
                </c:pt>
                <c:pt idx="5013">
                  <c:v>448.03836224999918</c:v>
                </c:pt>
                <c:pt idx="5014">
                  <c:v>448.02499999999969</c:v>
                </c:pt>
                <c:pt idx="5015">
                  <c:v>448.00410974999943</c:v>
                </c:pt>
                <c:pt idx="5016">
                  <c:v>447.98690474999898</c:v>
                </c:pt>
                <c:pt idx="5017">
                  <c:v>447.97569450000003</c:v>
                </c:pt>
                <c:pt idx="5018">
                  <c:v>447.97272724999937</c:v>
                </c:pt>
                <c:pt idx="5019">
                  <c:v>447.95089275000004</c:v>
                </c:pt>
                <c:pt idx="5020">
                  <c:v>447.93515624999884</c:v>
                </c:pt>
                <c:pt idx="5021">
                  <c:v>447.93170099999924</c:v>
                </c:pt>
                <c:pt idx="5022">
                  <c:v>447.90892849999949</c:v>
                </c:pt>
                <c:pt idx="5023">
                  <c:v>447.89154424999924</c:v>
                </c:pt>
                <c:pt idx="5024">
                  <c:v>447.77788425</c:v>
                </c:pt>
                <c:pt idx="5025">
                  <c:v>447.77048600000001</c:v>
                </c:pt>
                <c:pt idx="5026">
                  <c:v>447.77045449999969</c:v>
                </c:pt>
                <c:pt idx="5027">
                  <c:v>447.69916674999956</c:v>
                </c:pt>
                <c:pt idx="5028">
                  <c:v>447.69449550000002</c:v>
                </c:pt>
                <c:pt idx="5029">
                  <c:v>447.66607149999999</c:v>
                </c:pt>
                <c:pt idx="5030">
                  <c:v>447.65999999999997</c:v>
                </c:pt>
                <c:pt idx="5031">
                  <c:v>447.56730774999949</c:v>
                </c:pt>
                <c:pt idx="5032">
                  <c:v>447.56617674999904</c:v>
                </c:pt>
                <c:pt idx="5033">
                  <c:v>447.56463799999995</c:v>
                </c:pt>
                <c:pt idx="5034">
                  <c:v>447.50735299999963</c:v>
                </c:pt>
                <c:pt idx="5035">
                  <c:v>447.47105249999936</c:v>
                </c:pt>
                <c:pt idx="5036">
                  <c:v>447.46050724999918</c:v>
                </c:pt>
                <c:pt idx="5037">
                  <c:v>447.45441199999999</c:v>
                </c:pt>
                <c:pt idx="5038">
                  <c:v>447.45249999999999</c:v>
                </c:pt>
                <c:pt idx="5039">
                  <c:v>447.42826099999957</c:v>
                </c:pt>
                <c:pt idx="5040">
                  <c:v>447.41724124999951</c:v>
                </c:pt>
                <c:pt idx="5041">
                  <c:v>447.41206874999949</c:v>
                </c:pt>
                <c:pt idx="5042">
                  <c:v>447.4</c:v>
                </c:pt>
                <c:pt idx="5043">
                  <c:v>447.351</c:v>
                </c:pt>
                <c:pt idx="5044">
                  <c:v>447.31684224999964</c:v>
                </c:pt>
                <c:pt idx="5045">
                  <c:v>447.27540999999951</c:v>
                </c:pt>
                <c:pt idx="5046">
                  <c:v>447.25299999999999</c:v>
                </c:pt>
                <c:pt idx="5047">
                  <c:v>447.245588</c:v>
                </c:pt>
                <c:pt idx="5048">
                  <c:v>447.23214274999924</c:v>
                </c:pt>
                <c:pt idx="5049">
                  <c:v>447.22868399999999</c:v>
                </c:pt>
                <c:pt idx="5050">
                  <c:v>447.22772699999956</c:v>
                </c:pt>
                <c:pt idx="5051">
                  <c:v>447.21052624999936</c:v>
                </c:pt>
                <c:pt idx="5052">
                  <c:v>447.19166674999963</c:v>
                </c:pt>
                <c:pt idx="5053">
                  <c:v>447.19147724999948</c:v>
                </c:pt>
                <c:pt idx="5054">
                  <c:v>447.18293674999944</c:v>
                </c:pt>
                <c:pt idx="5055">
                  <c:v>447.18269199999997</c:v>
                </c:pt>
                <c:pt idx="5056">
                  <c:v>447.17777774999956</c:v>
                </c:pt>
                <c:pt idx="5057">
                  <c:v>447.16309525000003</c:v>
                </c:pt>
                <c:pt idx="5058">
                  <c:v>447.15446450000064</c:v>
                </c:pt>
                <c:pt idx="5059">
                  <c:v>447.14633024999949</c:v>
                </c:pt>
                <c:pt idx="5060">
                  <c:v>447.13124974999937</c:v>
                </c:pt>
                <c:pt idx="5061">
                  <c:v>447.12973700000003</c:v>
                </c:pt>
                <c:pt idx="5062">
                  <c:v>447.0663459999995</c:v>
                </c:pt>
                <c:pt idx="5063">
                  <c:v>447.04497349999997</c:v>
                </c:pt>
                <c:pt idx="5064">
                  <c:v>447.04285700000008</c:v>
                </c:pt>
                <c:pt idx="5065">
                  <c:v>447.03137249999918</c:v>
                </c:pt>
                <c:pt idx="5066">
                  <c:v>447.02740400000005</c:v>
                </c:pt>
                <c:pt idx="5067">
                  <c:v>447.01764700000001</c:v>
                </c:pt>
                <c:pt idx="5068">
                  <c:v>447.01739124999949</c:v>
                </c:pt>
                <c:pt idx="5069">
                  <c:v>446.93529399999949</c:v>
                </c:pt>
                <c:pt idx="5070">
                  <c:v>446.90899999999937</c:v>
                </c:pt>
                <c:pt idx="5071">
                  <c:v>446.82708349999996</c:v>
                </c:pt>
                <c:pt idx="5072">
                  <c:v>446.79393949999917</c:v>
                </c:pt>
                <c:pt idx="5073">
                  <c:v>446.78863624999917</c:v>
                </c:pt>
                <c:pt idx="5074">
                  <c:v>446.74250000000001</c:v>
                </c:pt>
                <c:pt idx="5075">
                  <c:v>446.67797024999999</c:v>
                </c:pt>
                <c:pt idx="5076">
                  <c:v>446.67662500000006</c:v>
                </c:pt>
                <c:pt idx="5077">
                  <c:v>446.64205500000008</c:v>
                </c:pt>
                <c:pt idx="5078">
                  <c:v>446.62397274999955</c:v>
                </c:pt>
                <c:pt idx="5079">
                  <c:v>446.60681824999949</c:v>
                </c:pt>
                <c:pt idx="5080">
                  <c:v>446.60040325</c:v>
                </c:pt>
                <c:pt idx="5081">
                  <c:v>446.57586225000006</c:v>
                </c:pt>
                <c:pt idx="5082">
                  <c:v>446.5625</c:v>
                </c:pt>
                <c:pt idx="5083">
                  <c:v>446.53809499999943</c:v>
                </c:pt>
                <c:pt idx="5084">
                  <c:v>446.53273024999936</c:v>
                </c:pt>
                <c:pt idx="5085">
                  <c:v>446.47647049999949</c:v>
                </c:pt>
                <c:pt idx="5086">
                  <c:v>446.46842124999949</c:v>
                </c:pt>
                <c:pt idx="5087">
                  <c:v>446.44420725000003</c:v>
                </c:pt>
                <c:pt idx="5088">
                  <c:v>446.43585524999918</c:v>
                </c:pt>
                <c:pt idx="5089">
                  <c:v>446.43272049999956</c:v>
                </c:pt>
                <c:pt idx="5090">
                  <c:v>446.42717424999898</c:v>
                </c:pt>
                <c:pt idx="5091">
                  <c:v>446.42192974999898</c:v>
                </c:pt>
                <c:pt idx="5092">
                  <c:v>446.41053949999923</c:v>
                </c:pt>
                <c:pt idx="5093">
                  <c:v>446.390086</c:v>
                </c:pt>
                <c:pt idx="5094">
                  <c:v>446.37938124999999</c:v>
                </c:pt>
                <c:pt idx="5095">
                  <c:v>446.37738100000001</c:v>
                </c:pt>
                <c:pt idx="5096">
                  <c:v>446.35344850000001</c:v>
                </c:pt>
                <c:pt idx="5097">
                  <c:v>446.31904750000001</c:v>
                </c:pt>
                <c:pt idx="5098">
                  <c:v>446.27258074999969</c:v>
                </c:pt>
                <c:pt idx="5099">
                  <c:v>446.15666650000031</c:v>
                </c:pt>
                <c:pt idx="5100">
                  <c:v>446.14573174999964</c:v>
                </c:pt>
                <c:pt idx="5101">
                  <c:v>446.10514700000004</c:v>
                </c:pt>
                <c:pt idx="5102">
                  <c:v>446.06766924999999</c:v>
                </c:pt>
                <c:pt idx="5103">
                  <c:v>446.05624999999969</c:v>
                </c:pt>
                <c:pt idx="5104">
                  <c:v>446.03009274999948</c:v>
                </c:pt>
                <c:pt idx="5105">
                  <c:v>446.02045474999949</c:v>
                </c:pt>
                <c:pt idx="5106">
                  <c:v>446.00898075000003</c:v>
                </c:pt>
                <c:pt idx="5107">
                  <c:v>445.99647874999891</c:v>
                </c:pt>
                <c:pt idx="5108">
                  <c:v>445.9708905</c:v>
                </c:pt>
                <c:pt idx="5109">
                  <c:v>445.94400000000002</c:v>
                </c:pt>
                <c:pt idx="5110">
                  <c:v>445.94388875000004</c:v>
                </c:pt>
                <c:pt idx="5111">
                  <c:v>445.93964849999969</c:v>
                </c:pt>
                <c:pt idx="5112">
                  <c:v>445.9356709999995</c:v>
                </c:pt>
                <c:pt idx="5113">
                  <c:v>445.9153409999995</c:v>
                </c:pt>
                <c:pt idx="5114">
                  <c:v>445.90657874999891</c:v>
                </c:pt>
                <c:pt idx="5115">
                  <c:v>445.89384250000001</c:v>
                </c:pt>
                <c:pt idx="5116">
                  <c:v>445.89000024999956</c:v>
                </c:pt>
                <c:pt idx="5117">
                  <c:v>445.87312349999951</c:v>
                </c:pt>
                <c:pt idx="5118">
                  <c:v>445.82562500000006</c:v>
                </c:pt>
                <c:pt idx="5119">
                  <c:v>445.79829799999936</c:v>
                </c:pt>
                <c:pt idx="5120">
                  <c:v>445.78750024999937</c:v>
                </c:pt>
                <c:pt idx="5121">
                  <c:v>445.74404775000005</c:v>
                </c:pt>
                <c:pt idx="5122">
                  <c:v>445.71124999999944</c:v>
                </c:pt>
                <c:pt idx="5123">
                  <c:v>445.68763799999999</c:v>
                </c:pt>
                <c:pt idx="5124">
                  <c:v>445.67621949999949</c:v>
                </c:pt>
                <c:pt idx="5125">
                  <c:v>445.65039275000004</c:v>
                </c:pt>
                <c:pt idx="5126">
                  <c:v>445.64344250000045</c:v>
                </c:pt>
                <c:pt idx="5127">
                  <c:v>445.58719524999924</c:v>
                </c:pt>
                <c:pt idx="5128">
                  <c:v>445.57249999999999</c:v>
                </c:pt>
                <c:pt idx="5129">
                  <c:v>445.5675</c:v>
                </c:pt>
                <c:pt idx="5130">
                  <c:v>445.56222200000002</c:v>
                </c:pt>
                <c:pt idx="5131">
                  <c:v>445.47391274999904</c:v>
                </c:pt>
                <c:pt idx="5132">
                  <c:v>445.43970599999949</c:v>
                </c:pt>
                <c:pt idx="5133">
                  <c:v>445.42239599999948</c:v>
                </c:pt>
                <c:pt idx="5134">
                  <c:v>445.40792649999969</c:v>
                </c:pt>
                <c:pt idx="5135">
                  <c:v>445.4037234999995</c:v>
                </c:pt>
                <c:pt idx="5136">
                  <c:v>445.38712099999969</c:v>
                </c:pt>
                <c:pt idx="5137">
                  <c:v>445.320492</c:v>
                </c:pt>
                <c:pt idx="5138">
                  <c:v>445.31482549999998</c:v>
                </c:pt>
                <c:pt idx="5139">
                  <c:v>445.30357149999969</c:v>
                </c:pt>
                <c:pt idx="5140">
                  <c:v>445.29166674999948</c:v>
                </c:pt>
                <c:pt idx="5141">
                  <c:v>445.28675574999892</c:v>
                </c:pt>
                <c:pt idx="5142">
                  <c:v>445.19772724999956</c:v>
                </c:pt>
                <c:pt idx="5143">
                  <c:v>445.19679474999919</c:v>
                </c:pt>
                <c:pt idx="5144">
                  <c:v>445.19347824999943</c:v>
                </c:pt>
                <c:pt idx="5145">
                  <c:v>445.17788474999998</c:v>
                </c:pt>
                <c:pt idx="5146">
                  <c:v>445.1692165</c:v>
                </c:pt>
                <c:pt idx="5147">
                  <c:v>445.15217374999969</c:v>
                </c:pt>
                <c:pt idx="5148">
                  <c:v>445.13508049999996</c:v>
                </c:pt>
                <c:pt idx="5149">
                  <c:v>445.10441175</c:v>
                </c:pt>
                <c:pt idx="5150">
                  <c:v>445.08888900000005</c:v>
                </c:pt>
                <c:pt idx="5151">
                  <c:v>445.080645</c:v>
                </c:pt>
                <c:pt idx="5152">
                  <c:v>445.03653849999898</c:v>
                </c:pt>
                <c:pt idx="5153">
                  <c:v>445.01730724999936</c:v>
                </c:pt>
                <c:pt idx="5154">
                  <c:v>445.00040325000003</c:v>
                </c:pt>
                <c:pt idx="5155">
                  <c:v>444.99758050000003</c:v>
                </c:pt>
                <c:pt idx="5156">
                  <c:v>444.99732124999917</c:v>
                </c:pt>
                <c:pt idx="5157">
                  <c:v>444.98221174999918</c:v>
                </c:pt>
                <c:pt idx="5158">
                  <c:v>444.97296524999956</c:v>
                </c:pt>
                <c:pt idx="5159">
                  <c:v>444.96666650000003</c:v>
                </c:pt>
                <c:pt idx="5160">
                  <c:v>444.9587719999995</c:v>
                </c:pt>
                <c:pt idx="5161">
                  <c:v>444.94974224999999</c:v>
                </c:pt>
                <c:pt idx="5162">
                  <c:v>444.90588225000005</c:v>
                </c:pt>
                <c:pt idx="5163">
                  <c:v>444.9</c:v>
                </c:pt>
                <c:pt idx="5164">
                  <c:v>444.87187499999999</c:v>
                </c:pt>
                <c:pt idx="5165">
                  <c:v>444.84153849999961</c:v>
                </c:pt>
                <c:pt idx="5166">
                  <c:v>444.83933574999924</c:v>
                </c:pt>
                <c:pt idx="5167">
                  <c:v>444.80909099999997</c:v>
                </c:pt>
                <c:pt idx="5168">
                  <c:v>444.79493674999924</c:v>
                </c:pt>
                <c:pt idx="5169">
                  <c:v>444.77049999999969</c:v>
                </c:pt>
                <c:pt idx="5170">
                  <c:v>444.75837274999924</c:v>
                </c:pt>
                <c:pt idx="5171">
                  <c:v>444.73951649999918</c:v>
                </c:pt>
                <c:pt idx="5172">
                  <c:v>444.69642874999937</c:v>
                </c:pt>
                <c:pt idx="5173">
                  <c:v>444.67407424999993</c:v>
                </c:pt>
                <c:pt idx="5174">
                  <c:v>444.67284949999998</c:v>
                </c:pt>
                <c:pt idx="5175">
                  <c:v>444.67265650000002</c:v>
                </c:pt>
                <c:pt idx="5176">
                  <c:v>444.64891300000005</c:v>
                </c:pt>
                <c:pt idx="5177">
                  <c:v>444.57797624999949</c:v>
                </c:pt>
                <c:pt idx="5178">
                  <c:v>444.57633924999885</c:v>
                </c:pt>
                <c:pt idx="5179">
                  <c:v>444.5727272499995</c:v>
                </c:pt>
                <c:pt idx="5180">
                  <c:v>444.55833324999924</c:v>
                </c:pt>
                <c:pt idx="5181">
                  <c:v>444.54813424999918</c:v>
                </c:pt>
                <c:pt idx="5182">
                  <c:v>444.49433974999891</c:v>
                </c:pt>
                <c:pt idx="5183">
                  <c:v>444.44903850000003</c:v>
                </c:pt>
                <c:pt idx="5184">
                  <c:v>444.4361112499987</c:v>
                </c:pt>
                <c:pt idx="5185">
                  <c:v>444.38273799999951</c:v>
                </c:pt>
                <c:pt idx="5186">
                  <c:v>444.32187499999969</c:v>
                </c:pt>
                <c:pt idx="5187">
                  <c:v>444.26193174999923</c:v>
                </c:pt>
                <c:pt idx="5188">
                  <c:v>444.24388299999998</c:v>
                </c:pt>
                <c:pt idx="5189">
                  <c:v>444.23161749999923</c:v>
                </c:pt>
                <c:pt idx="5190">
                  <c:v>444.18593749999951</c:v>
                </c:pt>
                <c:pt idx="5191">
                  <c:v>444.09251699999925</c:v>
                </c:pt>
                <c:pt idx="5192">
                  <c:v>444.06279424999963</c:v>
                </c:pt>
                <c:pt idx="5193">
                  <c:v>444.01029424999956</c:v>
                </c:pt>
                <c:pt idx="5194">
                  <c:v>443.9896875</c:v>
                </c:pt>
                <c:pt idx="5195">
                  <c:v>443.98820749999936</c:v>
                </c:pt>
                <c:pt idx="5196">
                  <c:v>443.95904274999964</c:v>
                </c:pt>
                <c:pt idx="5197">
                  <c:v>443.95480225</c:v>
                </c:pt>
                <c:pt idx="5198">
                  <c:v>443.94404774999964</c:v>
                </c:pt>
                <c:pt idx="5199">
                  <c:v>443.89736824999949</c:v>
                </c:pt>
                <c:pt idx="5200">
                  <c:v>443.88397424999937</c:v>
                </c:pt>
                <c:pt idx="5201">
                  <c:v>443.85679624999949</c:v>
                </c:pt>
                <c:pt idx="5202">
                  <c:v>443.84736850000002</c:v>
                </c:pt>
                <c:pt idx="5203">
                  <c:v>443.81472600000001</c:v>
                </c:pt>
                <c:pt idx="5204">
                  <c:v>443.81423624999957</c:v>
                </c:pt>
                <c:pt idx="5205">
                  <c:v>443.80319449999956</c:v>
                </c:pt>
                <c:pt idx="5206">
                  <c:v>443.76845224999937</c:v>
                </c:pt>
                <c:pt idx="5207">
                  <c:v>443.75681824999924</c:v>
                </c:pt>
                <c:pt idx="5208">
                  <c:v>443.7552082499995</c:v>
                </c:pt>
                <c:pt idx="5209">
                  <c:v>443.74</c:v>
                </c:pt>
                <c:pt idx="5210">
                  <c:v>443.72050024999947</c:v>
                </c:pt>
                <c:pt idx="5211">
                  <c:v>443.68296699999996</c:v>
                </c:pt>
                <c:pt idx="5212">
                  <c:v>443.68135574999917</c:v>
                </c:pt>
                <c:pt idx="5213">
                  <c:v>443.65446450000064</c:v>
                </c:pt>
                <c:pt idx="5214">
                  <c:v>443.63653824999898</c:v>
                </c:pt>
                <c:pt idx="5215">
                  <c:v>443.55989575000001</c:v>
                </c:pt>
                <c:pt idx="5216">
                  <c:v>443.51549999999969</c:v>
                </c:pt>
                <c:pt idx="5217">
                  <c:v>443.50929225000004</c:v>
                </c:pt>
                <c:pt idx="5218">
                  <c:v>443.46403524999948</c:v>
                </c:pt>
                <c:pt idx="5219">
                  <c:v>443.45866799999999</c:v>
                </c:pt>
                <c:pt idx="5220">
                  <c:v>443.42499999999944</c:v>
                </c:pt>
                <c:pt idx="5221">
                  <c:v>443.40234374999955</c:v>
                </c:pt>
                <c:pt idx="5222">
                  <c:v>443.39698274999949</c:v>
                </c:pt>
                <c:pt idx="5223">
                  <c:v>443.38262724999993</c:v>
                </c:pt>
                <c:pt idx="5224">
                  <c:v>443.31557699999951</c:v>
                </c:pt>
                <c:pt idx="5225">
                  <c:v>443.31202525000003</c:v>
                </c:pt>
                <c:pt idx="5226">
                  <c:v>443.29134599999924</c:v>
                </c:pt>
                <c:pt idx="5227">
                  <c:v>443.2726562499995</c:v>
                </c:pt>
                <c:pt idx="5228">
                  <c:v>443.23810649999911</c:v>
                </c:pt>
                <c:pt idx="5229">
                  <c:v>443.17352949999969</c:v>
                </c:pt>
                <c:pt idx="5230">
                  <c:v>443.16396550000002</c:v>
                </c:pt>
                <c:pt idx="5231">
                  <c:v>443.15940274999997</c:v>
                </c:pt>
                <c:pt idx="5232">
                  <c:v>443.15625</c:v>
                </c:pt>
                <c:pt idx="5233">
                  <c:v>443.14749999999998</c:v>
                </c:pt>
                <c:pt idx="5234">
                  <c:v>443.125</c:v>
                </c:pt>
                <c:pt idx="5235">
                  <c:v>443.12049575000003</c:v>
                </c:pt>
                <c:pt idx="5236">
                  <c:v>443.11693549999944</c:v>
                </c:pt>
                <c:pt idx="5237">
                  <c:v>443.11574999999999</c:v>
                </c:pt>
                <c:pt idx="5238">
                  <c:v>443.11477300000001</c:v>
                </c:pt>
                <c:pt idx="5239">
                  <c:v>443.09527024999937</c:v>
                </c:pt>
                <c:pt idx="5240">
                  <c:v>443.09318174999947</c:v>
                </c:pt>
                <c:pt idx="5241">
                  <c:v>443.0791667499995</c:v>
                </c:pt>
                <c:pt idx="5242">
                  <c:v>443.07006175000004</c:v>
                </c:pt>
                <c:pt idx="5243">
                  <c:v>443.05865374999956</c:v>
                </c:pt>
                <c:pt idx="5244">
                  <c:v>443.03333349999923</c:v>
                </c:pt>
                <c:pt idx="5245">
                  <c:v>443.01285724999963</c:v>
                </c:pt>
                <c:pt idx="5246">
                  <c:v>443.01029399999999</c:v>
                </c:pt>
                <c:pt idx="5247">
                  <c:v>443.00585100000001</c:v>
                </c:pt>
                <c:pt idx="5248">
                  <c:v>442.98499999999956</c:v>
                </c:pt>
                <c:pt idx="5249">
                  <c:v>442.91577374999918</c:v>
                </c:pt>
                <c:pt idx="5250">
                  <c:v>442.9022727499995</c:v>
                </c:pt>
                <c:pt idx="5251">
                  <c:v>442.9</c:v>
                </c:pt>
                <c:pt idx="5252">
                  <c:v>442.88796324999993</c:v>
                </c:pt>
                <c:pt idx="5253">
                  <c:v>442.88249999999999</c:v>
                </c:pt>
                <c:pt idx="5254">
                  <c:v>442.80147049999999</c:v>
                </c:pt>
                <c:pt idx="5255">
                  <c:v>442.75603474999917</c:v>
                </c:pt>
                <c:pt idx="5256">
                  <c:v>442.72529924999918</c:v>
                </c:pt>
                <c:pt idx="5257">
                  <c:v>442.72122099999956</c:v>
                </c:pt>
                <c:pt idx="5258">
                  <c:v>442.71874999999949</c:v>
                </c:pt>
                <c:pt idx="5259">
                  <c:v>442.68854149999999</c:v>
                </c:pt>
                <c:pt idx="5260">
                  <c:v>442.65097075</c:v>
                </c:pt>
                <c:pt idx="5261">
                  <c:v>442.62758624999969</c:v>
                </c:pt>
                <c:pt idx="5262">
                  <c:v>442.625</c:v>
                </c:pt>
                <c:pt idx="5263">
                  <c:v>442.61762800000002</c:v>
                </c:pt>
                <c:pt idx="5264">
                  <c:v>442.61375000000004</c:v>
                </c:pt>
                <c:pt idx="5265">
                  <c:v>442.60830624999943</c:v>
                </c:pt>
                <c:pt idx="5266">
                  <c:v>442.59318174999936</c:v>
                </c:pt>
                <c:pt idx="5267">
                  <c:v>442.55576925000003</c:v>
                </c:pt>
                <c:pt idx="5268">
                  <c:v>442.55065825000003</c:v>
                </c:pt>
                <c:pt idx="5269">
                  <c:v>442.52962975000003</c:v>
                </c:pt>
                <c:pt idx="5270">
                  <c:v>442.51547599999969</c:v>
                </c:pt>
                <c:pt idx="5271">
                  <c:v>442.49558824999917</c:v>
                </c:pt>
                <c:pt idx="5272">
                  <c:v>442.43984374999957</c:v>
                </c:pt>
                <c:pt idx="5273">
                  <c:v>442.41499999999957</c:v>
                </c:pt>
                <c:pt idx="5274">
                  <c:v>442.35231500000003</c:v>
                </c:pt>
                <c:pt idx="5275">
                  <c:v>442.31798249999997</c:v>
                </c:pt>
                <c:pt idx="5276">
                  <c:v>442.30514950000003</c:v>
                </c:pt>
                <c:pt idx="5277">
                  <c:v>442.30142874999956</c:v>
                </c:pt>
                <c:pt idx="5278">
                  <c:v>442.28246300000001</c:v>
                </c:pt>
                <c:pt idx="5279">
                  <c:v>442.23928574999957</c:v>
                </c:pt>
                <c:pt idx="5280">
                  <c:v>442.23324174999937</c:v>
                </c:pt>
                <c:pt idx="5281">
                  <c:v>442.1930232499995</c:v>
                </c:pt>
                <c:pt idx="5282">
                  <c:v>442.15202700000032</c:v>
                </c:pt>
                <c:pt idx="5283">
                  <c:v>442.14807674999969</c:v>
                </c:pt>
                <c:pt idx="5284">
                  <c:v>442.14666699999998</c:v>
                </c:pt>
                <c:pt idx="5285">
                  <c:v>442.14051749999999</c:v>
                </c:pt>
                <c:pt idx="5286">
                  <c:v>442.07133324999899</c:v>
                </c:pt>
                <c:pt idx="5287">
                  <c:v>442.01249999999999</c:v>
                </c:pt>
                <c:pt idx="5288">
                  <c:v>442.00624999999957</c:v>
                </c:pt>
                <c:pt idx="5289">
                  <c:v>441.97950000000003</c:v>
                </c:pt>
                <c:pt idx="5290">
                  <c:v>441.92894749999937</c:v>
                </c:pt>
                <c:pt idx="5291">
                  <c:v>441.89691774999898</c:v>
                </c:pt>
                <c:pt idx="5292">
                  <c:v>441.88237724999948</c:v>
                </c:pt>
                <c:pt idx="5293">
                  <c:v>441.85343125000003</c:v>
                </c:pt>
                <c:pt idx="5294">
                  <c:v>441.84125</c:v>
                </c:pt>
                <c:pt idx="5295">
                  <c:v>441.84062500000044</c:v>
                </c:pt>
                <c:pt idx="5296">
                  <c:v>441.7986939999995</c:v>
                </c:pt>
                <c:pt idx="5297">
                  <c:v>441.7395832499995</c:v>
                </c:pt>
                <c:pt idx="5298">
                  <c:v>441.66624999999999</c:v>
                </c:pt>
                <c:pt idx="5299">
                  <c:v>441.64531249999993</c:v>
                </c:pt>
                <c:pt idx="5300">
                  <c:v>441.58684200000005</c:v>
                </c:pt>
                <c:pt idx="5301">
                  <c:v>441.57156874999924</c:v>
                </c:pt>
                <c:pt idx="5302">
                  <c:v>441.53712124999925</c:v>
                </c:pt>
                <c:pt idx="5303">
                  <c:v>441.52812499999936</c:v>
                </c:pt>
                <c:pt idx="5304">
                  <c:v>441.52662350000003</c:v>
                </c:pt>
                <c:pt idx="5305">
                  <c:v>441.4899999999995</c:v>
                </c:pt>
                <c:pt idx="5306">
                  <c:v>441.48097824999917</c:v>
                </c:pt>
                <c:pt idx="5307">
                  <c:v>441.43778399999951</c:v>
                </c:pt>
                <c:pt idx="5308">
                  <c:v>441.41964300000001</c:v>
                </c:pt>
                <c:pt idx="5309">
                  <c:v>441.38590424999956</c:v>
                </c:pt>
                <c:pt idx="5310">
                  <c:v>441.37441899999999</c:v>
                </c:pt>
                <c:pt idx="5311">
                  <c:v>441.34939750000001</c:v>
                </c:pt>
                <c:pt idx="5312">
                  <c:v>441.31218999999999</c:v>
                </c:pt>
                <c:pt idx="5313">
                  <c:v>441.21805574999905</c:v>
                </c:pt>
                <c:pt idx="5314">
                  <c:v>441.19813449999924</c:v>
                </c:pt>
                <c:pt idx="5315">
                  <c:v>441.12404774999999</c:v>
                </c:pt>
                <c:pt idx="5316">
                  <c:v>441.11379324999956</c:v>
                </c:pt>
                <c:pt idx="5317">
                  <c:v>441.11084925</c:v>
                </c:pt>
                <c:pt idx="5318">
                  <c:v>441.07499974999951</c:v>
                </c:pt>
                <c:pt idx="5319">
                  <c:v>441.04747474999999</c:v>
                </c:pt>
                <c:pt idx="5320">
                  <c:v>441.0165092499991</c:v>
                </c:pt>
                <c:pt idx="5321">
                  <c:v>441.00271724999948</c:v>
                </c:pt>
                <c:pt idx="5322">
                  <c:v>440.98859674999898</c:v>
                </c:pt>
                <c:pt idx="5323">
                  <c:v>440.96733849999919</c:v>
                </c:pt>
                <c:pt idx="5324">
                  <c:v>440.95320499999963</c:v>
                </c:pt>
                <c:pt idx="5325">
                  <c:v>440.94342099999994</c:v>
                </c:pt>
                <c:pt idx="5326">
                  <c:v>440.92894724999917</c:v>
                </c:pt>
                <c:pt idx="5327">
                  <c:v>440.87434224999993</c:v>
                </c:pt>
                <c:pt idx="5328">
                  <c:v>440.86379300000004</c:v>
                </c:pt>
                <c:pt idx="5329">
                  <c:v>440.79861124999906</c:v>
                </c:pt>
                <c:pt idx="5330">
                  <c:v>440.79745749999955</c:v>
                </c:pt>
                <c:pt idx="5331">
                  <c:v>440.7949999999995</c:v>
                </c:pt>
                <c:pt idx="5332">
                  <c:v>440.77210524999924</c:v>
                </c:pt>
                <c:pt idx="5333">
                  <c:v>440.76722974999956</c:v>
                </c:pt>
                <c:pt idx="5334">
                  <c:v>440.75255674999948</c:v>
                </c:pt>
                <c:pt idx="5335">
                  <c:v>440.74081200000001</c:v>
                </c:pt>
                <c:pt idx="5336">
                  <c:v>440.70336549999956</c:v>
                </c:pt>
                <c:pt idx="5337">
                  <c:v>440.69161499999956</c:v>
                </c:pt>
                <c:pt idx="5338">
                  <c:v>440.66250000000002</c:v>
                </c:pt>
                <c:pt idx="5339">
                  <c:v>440.62045449999994</c:v>
                </c:pt>
                <c:pt idx="5340">
                  <c:v>440.59598800000003</c:v>
                </c:pt>
                <c:pt idx="5341">
                  <c:v>440.59374999999949</c:v>
                </c:pt>
                <c:pt idx="5342">
                  <c:v>440.58749999999969</c:v>
                </c:pt>
                <c:pt idx="5343">
                  <c:v>440.57621949999918</c:v>
                </c:pt>
                <c:pt idx="5344">
                  <c:v>440.55523649999969</c:v>
                </c:pt>
                <c:pt idx="5345">
                  <c:v>440.55483900000002</c:v>
                </c:pt>
                <c:pt idx="5346">
                  <c:v>440.54324324999999</c:v>
                </c:pt>
                <c:pt idx="5347">
                  <c:v>440.53125024999923</c:v>
                </c:pt>
                <c:pt idx="5348">
                  <c:v>440.52613649999898</c:v>
                </c:pt>
                <c:pt idx="5349">
                  <c:v>440.46826949999956</c:v>
                </c:pt>
                <c:pt idx="5350">
                  <c:v>440.42068949999964</c:v>
                </c:pt>
                <c:pt idx="5351">
                  <c:v>440.39719099999957</c:v>
                </c:pt>
                <c:pt idx="5352">
                  <c:v>440.38673449999936</c:v>
                </c:pt>
                <c:pt idx="5353">
                  <c:v>440.34103774999949</c:v>
                </c:pt>
                <c:pt idx="5354">
                  <c:v>440.33837199999937</c:v>
                </c:pt>
                <c:pt idx="5355">
                  <c:v>440.28730499999949</c:v>
                </c:pt>
                <c:pt idx="5356">
                  <c:v>440.27374999999944</c:v>
                </c:pt>
                <c:pt idx="5357">
                  <c:v>440.254908</c:v>
                </c:pt>
                <c:pt idx="5358">
                  <c:v>440.20416674999956</c:v>
                </c:pt>
                <c:pt idx="5359">
                  <c:v>440.19926475</c:v>
                </c:pt>
                <c:pt idx="5360">
                  <c:v>440.19885050000005</c:v>
                </c:pt>
                <c:pt idx="5361">
                  <c:v>440.18289449999997</c:v>
                </c:pt>
                <c:pt idx="5362">
                  <c:v>440.13461524999963</c:v>
                </c:pt>
                <c:pt idx="5363">
                  <c:v>440.0669642499995</c:v>
                </c:pt>
                <c:pt idx="5364">
                  <c:v>440.04250000000002</c:v>
                </c:pt>
                <c:pt idx="5365">
                  <c:v>440.02954549999993</c:v>
                </c:pt>
                <c:pt idx="5366">
                  <c:v>440.0166667499995</c:v>
                </c:pt>
                <c:pt idx="5367">
                  <c:v>439.98023799999947</c:v>
                </c:pt>
                <c:pt idx="5368">
                  <c:v>439.95576900000003</c:v>
                </c:pt>
                <c:pt idx="5369">
                  <c:v>439.94444449999997</c:v>
                </c:pt>
                <c:pt idx="5370">
                  <c:v>439.91318674999917</c:v>
                </c:pt>
                <c:pt idx="5371">
                  <c:v>439.88499999999999</c:v>
                </c:pt>
                <c:pt idx="5372">
                  <c:v>439.85208350000045</c:v>
                </c:pt>
                <c:pt idx="5373">
                  <c:v>439.81700000000001</c:v>
                </c:pt>
                <c:pt idx="5374">
                  <c:v>439.74250000000001</c:v>
                </c:pt>
                <c:pt idx="5375">
                  <c:v>439.73401624999917</c:v>
                </c:pt>
                <c:pt idx="5376">
                  <c:v>439.71822899999955</c:v>
                </c:pt>
                <c:pt idx="5377">
                  <c:v>439.53253424999917</c:v>
                </c:pt>
                <c:pt idx="5378">
                  <c:v>439.51776949999999</c:v>
                </c:pt>
                <c:pt idx="5379">
                  <c:v>439.46953124999925</c:v>
                </c:pt>
                <c:pt idx="5380">
                  <c:v>439.46370974999917</c:v>
                </c:pt>
                <c:pt idx="5381">
                  <c:v>439.4347827499995</c:v>
                </c:pt>
                <c:pt idx="5382">
                  <c:v>439.42522324999936</c:v>
                </c:pt>
                <c:pt idx="5383">
                  <c:v>439.40923424999943</c:v>
                </c:pt>
                <c:pt idx="5384">
                  <c:v>439.39932450000003</c:v>
                </c:pt>
                <c:pt idx="5385">
                  <c:v>439.39750000000004</c:v>
                </c:pt>
                <c:pt idx="5386">
                  <c:v>439.31666674999963</c:v>
                </c:pt>
                <c:pt idx="5387">
                  <c:v>439.315</c:v>
                </c:pt>
                <c:pt idx="5388">
                  <c:v>439.23164074999943</c:v>
                </c:pt>
                <c:pt idx="5389">
                  <c:v>439.2136364999995</c:v>
                </c:pt>
                <c:pt idx="5390">
                  <c:v>439.18353649999955</c:v>
                </c:pt>
                <c:pt idx="5391">
                  <c:v>439.16999999999996</c:v>
                </c:pt>
                <c:pt idx="5392">
                  <c:v>439.13121474999917</c:v>
                </c:pt>
                <c:pt idx="5393">
                  <c:v>439.07129624999948</c:v>
                </c:pt>
                <c:pt idx="5394">
                  <c:v>439.02737549999949</c:v>
                </c:pt>
                <c:pt idx="5395">
                  <c:v>438.94777774999949</c:v>
                </c:pt>
                <c:pt idx="5396">
                  <c:v>438.92674424999905</c:v>
                </c:pt>
                <c:pt idx="5397">
                  <c:v>438.92222224999949</c:v>
                </c:pt>
                <c:pt idx="5398">
                  <c:v>438.90792674999949</c:v>
                </c:pt>
                <c:pt idx="5399">
                  <c:v>438.84117674999936</c:v>
                </c:pt>
                <c:pt idx="5400">
                  <c:v>438.82613624999885</c:v>
                </c:pt>
                <c:pt idx="5401">
                  <c:v>438.81317549999949</c:v>
                </c:pt>
                <c:pt idx="5402">
                  <c:v>438.80878400000006</c:v>
                </c:pt>
                <c:pt idx="5403">
                  <c:v>438.79090924999923</c:v>
                </c:pt>
                <c:pt idx="5404">
                  <c:v>438.76358274999956</c:v>
                </c:pt>
                <c:pt idx="5405">
                  <c:v>438.75839874999923</c:v>
                </c:pt>
                <c:pt idx="5406">
                  <c:v>438.72135424999902</c:v>
                </c:pt>
                <c:pt idx="5407">
                  <c:v>438.70599199999964</c:v>
                </c:pt>
                <c:pt idx="5408">
                  <c:v>438.69108274999957</c:v>
                </c:pt>
                <c:pt idx="5409">
                  <c:v>438.66443649999997</c:v>
                </c:pt>
                <c:pt idx="5410">
                  <c:v>438.6582525</c:v>
                </c:pt>
                <c:pt idx="5411">
                  <c:v>438.65428575000038</c:v>
                </c:pt>
                <c:pt idx="5412">
                  <c:v>438.651905</c:v>
                </c:pt>
                <c:pt idx="5413">
                  <c:v>438.64583325000001</c:v>
                </c:pt>
                <c:pt idx="5414">
                  <c:v>438.63322800000003</c:v>
                </c:pt>
                <c:pt idx="5415">
                  <c:v>438.61857150000003</c:v>
                </c:pt>
                <c:pt idx="5416">
                  <c:v>438.59782625000003</c:v>
                </c:pt>
                <c:pt idx="5417">
                  <c:v>438.58582099999995</c:v>
                </c:pt>
                <c:pt idx="5418">
                  <c:v>438.56071424999936</c:v>
                </c:pt>
                <c:pt idx="5419">
                  <c:v>438.52068974999969</c:v>
                </c:pt>
                <c:pt idx="5420">
                  <c:v>438.50462974999999</c:v>
                </c:pt>
                <c:pt idx="5421">
                  <c:v>438.47021274999923</c:v>
                </c:pt>
                <c:pt idx="5422">
                  <c:v>438.45694424999937</c:v>
                </c:pt>
                <c:pt idx="5423">
                  <c:v>438.45138874999924</c:v>
                </c:pt>
                <c:pt idx="5424">
                  <c:v>438.43437499999936</c:v>
                </c:pt>
                <c:pt idx="5425">
                  <c:v>438.4223879999995</c:v>
                </c:pt>
                <c:pt idx="5426">
                  <c:v>438.40166674999949</c:v>
                </c:pt>
                <c:pt idx="5427">
                  <c:v>438.39214274999944</c:v>
                </c:pt>
                <c:pt idx="5428">
                  <c:v>438.35</c:v>
                </c:pt>
                <c:pt idx="5429">
                  <c:v>438.312905</c:v>
                </c:pt>
                <c:pt idx="5430">
                  <c:v>438.30769225</c:v>
                </c:pt>
                <c:pt idx="5431">
                  <c:v>438.27833349999923</c:v>
                </c:pt>
                <c:pt idx="5432">
                  <c:v>438.24785700000001</c:v>
                </c:pt>
                <c:pt idx="5433">
                  <c:v>438.23124999999948</c:v>
                </c:pt>
                <c:pt idx="5434">
                  <c:v>438.2170457499995</c:v>
                </c:pt>
                <c:pt idx="5435">
                  <c:v>438.21339299999937</c:v>
                </c:pt>
                <c:pt idx="5436">
                  <c:v>438.13260875000003</c:v>
                </c:pt>
                <c:pt idx="5437">
                  <c:v>438.1197367499995</c:v>
                </c:pt>
                <c:pt idx="5438">
                  <c:v>438.10966650000051</c:v>
                </c:pt>
                <c:pt idx="5439">
                  <c:v>438.07166650000005</c:v>
                </c:pt>
                <c:pt idx="5440">
                  <c:v>438.05277774999956</c:v>
                </c:pt>
                <c:pt idx="5441">
                  <c:v>438.04754100000002</c:v>
                </c:pt>
                <c:pt idx="5442">
                  <c:v>438.03552624999918</c:v>
                </c:pt>
                <c:pt idx="5443">
                  <c:v>438.03254699999951</c:v>
                </c:pt>
                <c:pt idx="5444">
                  <c:v>438.0227477499995</c:v>
                </c:pt>
                <c:pt idx="5445">
                  <c:v>438.01813724999892</c:v>
                </c:pt>
                <c:pt idx="5446">
                  <c:v>437.9644735</c:v>
                </c:pt>
                <c:pt idx="5447">
                  <c:v>437.92327599999936</c:v>
                </c:pt>
                <c:pt idx="5448">
                  <c:v>437.90999999999963</c:v>
                </c:pt>
                <c:pt idx="5449">
                  <c:v>437.8968354999995</c:v>
                </c:pt>
                <c:pt idx="5450">
                  <c:v>437.85775874999956</c:v>
                </c:pt>
                <c:pt idx="5451">
                  <c:v>437.83730149999963</c:v>
                </c:pt>
                <c:pt idx="5452">
                  <c:v>437.82546275000004</c:v>
                </c:pt>
                <c:pt idx="5453">
                  <c:v>437.78749999999957</c:v>
                </c:pt>
                <c:pt idx="5454">
                  <c:v>437.78355299999924</c:v>
                </c:pt>
                <c:pt idx="5455">
                  <c:v>437.77987000000002</c:v>
                </c:pt>
                <c:pt idx="5456">
                  <c:v>437.72241374999936</c:v>
                </c:pt>
                <c:pt idx="5457">
                  <c:v>437.67465774999999</c:v>
                </c:pt>
                <c:pt idx="5458">
                  <c:v>437.65370375000003</c:v>
                </c:pt>
                <c:pt idx="5459">
                  <c:v>437.62435900000003</c:v>
                </c:pt>
                <c:pt idx="5460">
                  <c:v>437.51271924999924</c:v>
                </c:pt>
                <c:pt idx="5461">
                  <c:v>437.48387099999957</c:v>
                </c:pt>
                <c:pt idx="5462">
                  <c:v>437.48064499999964</c:v>
                </c:pt>
                <c:pt idx="5463">
                  <c:v>437.46268650000002</c:v>
                </c:pt>
                <c:pt idx="5464">
                  <c:v>437.45688799999999</c:v>
                </c:pt>
                <c:pt idx="5465">
                  <c:v>437.45489125</c:v>
                </c:pt>
                <c:pt idx="5466">
                  <c:v>437.43425924999923</c:v>
                </c:pt>
                <c:pt idx="5467">
                  <c:v>437.40899999999937</c:v>
                </c:pt>
                <c:pt idx="5468">
                  <c:v>437.3358695</c:v>
                </c:pt>
                <c:pt idx="5469">
                  <c:v>437.33333324999899</c:v>
                </c:pt>
                <c:pt idx="5470">
                  <c:v>437.24117624999917</c:v>
                </c:pt>
                <c:pt idx="5471">
                  <c:v>437.23920450000003</c:v>
                </c:pt>
                <c:pt idx="5472">
                  <c:v>437.21962374999993</c:v>
                </c:pt>
                <c:pt idx="5473">
                  <c:v>437.19062499999995</c:v>
                </c:pt>
                <c:pt idx="5474">
                  <c:v>437.18671874999905</c:v>
                </c:pt>
                <c:pt idx="5475">
                  <c:v>437.05357174999949</c:v>
                </c:pt>
                <c:pt idx="5476">
                  <c:v>437.05054325000003</c:v>
                </c:pt>
                <c:pt idx="5477">
                  <c:v>437.02968750000002</c:v>
                </c:pt>
                <c:pt idx="5478">
                  <c:v>437.02516674999919</c:v>
                </c:pt>
                <c:pt idx="5479">
                  <c:v>437.005</c:v>
                </c:pt>
                <c:pt idx="5480">
                  <c:v>436.98846174999943</c:v>
                </c:pt>
                <c:pt idx="5481">
                  <c:v>436.93116449999917</c:v>
                </c:pt>
                <c:pt idx="5482">
                  <c:v>436.8886905</c:v>
                </c:pt>
                <c:pt idx="5483">
                  <c:v>436.84672599999999</c:v>
                </c:pt>
                <c:pt idx="5484">
                  <c:v>436.76750000000004</c:v>
                </c:pt>
                <c:pt idx="5485">
                  <c:v>436.75487799999996</c:v>
                </c:pt>
                <c:pt idx="5486">
                  <c:v>436.74</c:v>
                </c:pt>
                <c:pt idx="5487">
                  <c:v>436.72764700000005</c:v>
                </c:pt>
                <c:pt idx="5488">
                  <c:v>436.69429324999999</c:v>
                </c:pt>
                <c:pt idx="5489">
                  <c:v>436.69338199999999</c:v>
                </c:pt>
                <c:pt idx="5490">
                  <c:v>436.62451774999937</c:v>
                </c:pt>
                <c:pt idx="5491">
                  <c:v>436.59765624999949</c:v>
                </c:pt>
                <c:pt idx="5492">
                  <c:v>436.5973684999995</c:v>
                </c:pt>
                <c:pt idx="5493">
                  <c:v>436.54218749999995</c:v>
                </c:pt>
                <c:pt idx="5494">
                  <c:v>436.53970574999926</c:v>
                </c:pt>
                <c:pt idx="5495">
                  <c:v>436.53237174999924</c:v>
                </c:pt>
                <c:pt idx="5496">
                  <c:v>436.51810349999937</c:v>
                </c:pt>
                <c:pt idx="5497">
                  <c:v>436.51363624999937</c:v>
                </c:pt>
                <c:pt idx="5498">
                  <c:v>436.40849074999937</c:v>
                </c:pt>
                <c:pt idx="5499">
                  <c:v>436.39615399999917</c:v>
                </c:pt>
                <c:pt idx="5500">
                  <c:v>436.34496200000052</c:v>
                </c:pt>
                <c:pt idx="5501">
                  <c:v>436.31136349999969</c:v>
                </c:pt>
                <c:pt idx="5502">
                  <c:v>436.30844149999996</c:v>
                </c:pt>
                <c:pt idx="5503">
                  <c:v>436.30666674999969</c:v>
                </c:pt>
                <c:pt idx="5504">
                  <c:v>436.26240425000003</c:v>
                </c:pt>
                <c:pt idx="5505">
                  <c:v>436.10285699999997</c:v>
                </c:pt>
                <c:pt idx="5506">
                  <c:v>436.06458299999997</c:v>
                </c:pt>
                <c:pt idx="5507">
                  <c:v>435.99399024999917</c:v>
                </c:pt>
                <c:pt idx="5508">
                  <c:v>435.93715274999892</c:v>
                </c:pt>
                <c:pt idx="5509">
                  <c:v>435.92121224999892</c:v>
                </c:pt>
                <c:pt idx="5510">
                  <c:v>435.89915249999956</c:v>
                </c:pt>
                <c:pt idx="5511">
                  <c:v>435.87961425000003</c:v>
                </c:pt>
                <c:pt idx="5512">
                  <c:v>435.82045449999993</c:v>
                </c:pt>
                <c:pt idx="5513">
                  <c:v>435.78679949999923</c:v>
                </c:pt>
                <c:pt idx="5514">
                  <c:v>435.75927824999951</c:v>
                </c:pt>
                <c:pt idx="5515">
                  <c:v>435.7484</c:v>
                </c:pt>
                <c:pt idx="5516">
                  <c:v>435.72560949999956</c:v>
                </c:pt>
                <c:pt idx="5517">
                  <c:v>435.68279824999956</c:v>
                </c:pt>
                <c:pt idx="5518">
                  <c:v>435.67581949999999</c:v>
                </c:pt>
                <c:pt idx="5519">
                  <c:v>435.65721150000002</c:v>
                </c:pt>
                <c:pt idx="5520">
                  <c:v>435.58687499999951</c:v>
                </c:pt>
                <c:pt idx="5521">
                  <c:v>435.58489025000006</c:v>
                </c:pt>
                <c:pt idx="5522">
                  <c:v>435.51975799999963</c:v>
                </c:pt>
                <c:pt idx="5523">
                  <c:v>435.49347824999899</c:v>
                </c:pt>
                <c:pt idx="5524">
                  <c:v>435.47399999999936</c:v>
                </c:pt>
                <c:pt idx="5525">
                  <c:v>435.45499999999993</c:v>
                </c:pt>
                <c:pt idx="5526">
                  <c:v>435.41525424999918</c:v>
                </c:pt>
                <c:pt idx="5527">
                  <c:v>435.39769224999969</c:v>
                </c:pt>
                <c:pt idx="5528">
                  <c:v>435.38666674999951</c:v>
                </c:pt>
                <c:pt idx="5529">
                  <c:v>435.36793474999956</c:v>
                </c:pt>
                <c:pt idx="5530">
                  <c:v>435.35500000000002</c:v>
                </c:pt>
                <c:pt idx="5531">
                  <c:v>435.3358107499995</c:v>
                </c:pt>
                <c:pt idx="5532">
                  <c:v>435.27931024999918</c:v>
                </c:pt>
                <c:pt idx="5533">
                  <c:v>435.27738124999951</c:v>
                </c:pt>
                <c:pt idx="5534">
                  <c:v>435.20762175000004</c:v>
                </c:pt>
                <c:pt idx="5535">
                  <c:v>435.14652799999999</c:v>
                </c:pt>
                <c:pt idx="5536">
                  <c:v>435.13177074999936</c:v>
                </c:pt>
                <c:pt idx="5537">
                  <c:v>435.1</c:v>
                </c:pt>
                <c:pt idx="5538">
                  <c:v>434.9904039999995</c:v>
                </c:pt>
                <c:pt idx="5539">
                  <c:v>434.97651524999873</c:v>
                </c:pt>
                <c:pt idx="5540">
                  <c:v>434.96309524999918</c:v>
                </c:pt>
                <c:pt idx="5541">
                  <c:v>434.93958350000003</c:v>
                </c:pt>
                <c:pt idx="5542">
                  <c:v>434.86677499999951</c:v>
                </c:pt>
                <c:pt idx="5543">
                  <c:v>434.86367899999999</c:v>
                </c:pt>
                <c:pt idx="5544">
                  <c:v>434.84292449999998</c:v>
                </c:pt>
                <c:pt idx="5545">
                  <c:v>434.82589275000004</c:v>
                </c:pt>
                <c:pt idx="5546">
                  <c:v>434.81200000000001</c:v>
                </c:pt>
                <c:pt idx="5547">
                  <c:v>434.78928575000003</c:v>
                </c:pt>
                <c:pt idx="5548">
                  <c:v>434.77656249999944</c:v>
                </c:pt>
                <c:pt idx="5549">
                  <c:v>434.76372549999957</c:v>
                </c:pt>
                <c:pt idx="5550">
                  <c:v>434.74324300000001</c:v>
                </c:pt>
                <c:pt idx="5551">
                  <c:v>434.73794649999951</c:v>
                </c:pt>
                <c:pt idx="5552">
                  <c:v>434.68229174999999</c:v>
                </c:pt>
                <c:pt idx="5553">
                  <c:v>434.66904775000006</c:v>
                </c:pt>
                <c:pt idx="5554">
                  <c:v>434.49913799999911</c:v>
                </c:pt>
                <c:pt idx="5555">
                  <c:v>434.46440700000005</c:v>
                </c:pt>
                <c:pt idx="5556">
                  <c:v>434.45394699999969</c:v>
                </c:pt>
                <c:pt idx="5557">
                  <c:v>434.41730774999911</c:v>
                </c:pt>
                <c:pt idx="5558">
                  <c:v>434.37840899999969</c:v>
                </c:pt>
                <c:pt idx="5559">
                  <c:v>434.35424100000051</c:v>
                </c:pt>
                <c:pt idx="5560">
                  <c:v>434.34833324999937</c:v>
                </c:pt>
                <c:pt idx="5561">
                  <c:v>434.2722972499995</c:v>
                </c:pt>
                <c:pt idx="5562">
                  <c:v>434.27115399999917</c:v>
                </c:pt>
                <c:pt idx="5563">
                  <c:v>434.23893424999903</c:v>
                </c:pt>
                <c:pt idx="5564">
                  <c:v>434.21415099999956</c:v>
                </c:pt>
                <c:pt idx="5565">
                  <c:v>434.14739599999996</c:v>
                </c:pt>
                <c:pt idx="5566">
                  <c:v>434.13709674999944</c:v>
                </c:pt>
                <c:pt idx="5567">
                  <c:v>434.12597424999956</c:v>
                </c:pt>
                <c:pt idx="5568">
                  <c:v>434.09791649999943</c:v>
                </c:pt>
                <c:pt idx="5569">
                  <c:v>434.09758050000005</c:v>
                </c:pt>
                <c:pt idx="5570">
                  <c:v>434.09551274999905</c:v>
                </c:pt>
                <c:pt idx="5571">
                  <c:v>434.08431374999918</c:v>
                </c:pt>
                <c:pt idx="5572">
                  <c:v>434.08018899999951</c:v>
                </c:pt>
                <c:pt idx="5573">
                  <c:v>434.07173949999924</c:v>
                </c:pt>
                <c:pt idx="5574">
                  <c:v>434.06891899999948</c:v>
                </c:pt>
                <c:pt idx="5575">
                  <c:v>434.05111599999918</c:v>
                </c:pt>
                <c:pt idx="5576">
                  <c:v>434.04660999999999</c:v>
                </c:pt>
                <c:pt idx="5577">
                  <c:v>434.02483549999999</c:v>
                </c:pt>
                <c:pt idx="5578">
                  <c:v>434.0015954999995</c:v>
                </c:pt>
                <c:pt idx="5579">
                  <c:v>433.94015949999937</c:v>
                </c:pt>
                <c:pt idx="5580">
                  <c:v>433.93680549999948</c:v>
                </c:pt>
                <c:pt idx="5581">
                  <c:v>433.91666674999925</c:v>
                </c:pt>
                <c:pt idx="5582">
                  <c:v>433.91268650000001</c:v>
                </c:pt>
                <c:pt idx="5583">
                  <c:v>433.83</c:v>
                </c:pt>
                <c:pt idx="5584">
                  <c:v>433.73719499999936</c:v>
                </c:pt>
                <c:pt idx="5585">
                  <c:v>433.73148749999956</c:v>
                </c:pt>
                <c:pt idx="5586">
                  <c:v>433.65185200000002</c:v>
                </c:pt>
                <c:pt idx="5587">
                  <c:v>433.63124999999957</c:v>
                </c:pt>
                <c:pt idx="5588">
                  <c:v>433.59749999999963</c:v>
                </c:pt>
                <c:pt idx="5589">
                  <c:v>433.59605249999925</c:v>
                </c:pt>
                <c:pt idx="5590">
                  <c:v>433.57771774999924</c:v>
                </c:pt>
                <c:pt idx="5591">
                  <c:v>433.57236824999944</c:v>
                </c:pt>
                <c:pt idx="5592">
                  <c:v>433.56934699999999</c:v>
                </c:pt>
                <c:pt idx="5593">
                  <c:v>433.53749999999951</c:v>
                </c:pt>
                <c:pt idx="5594">
                  <c:v>433.50737724999937</c:v>
                </c:pt>
                <c:pt idx="5595">
                  <c:v>433.44827274999949</c:v>
                </c:pt>
                <c:pt idx="5596">
                  <c:v>433.42096799999956</c:v>
                </c:pt>
                <c:pt idx="5597">
                  <c:v>433.38749999999999</c:v>
                </c:pt>
                <c:pt idx="5598">
                  <c:v>433.38379999999944</c:v>
                </c:pt>
                <c:pt idx="5599">
                  <c:v>433.35492925</c:v>
                </c:pt>
                <c:pt idx="5600">
                  <c:v>433.28214299999956</c:v>
                </c:pt>
                <c:pt idx="5601">
                  <c:v>433.25555574999925</c:v>
                </c:pt>
                <c:pt idx="5602">
                  <c:v>433.2531249999995</c:v>
                </c:pt>
                <c:pt idx="5603">
                  <c:v>433.2421875</c:v>
                </c:pt>
                <c:pt idx="5604">
                  <c:v>433.1135712499995</c:v>
                </c:pt>
                <c:pt idx="5605">
                  <c:v>433.08749974999949</c:v>
                </c:pt>
                <c:pt idx="5606">
                  <c:v>433.06666674999963</c:v>
                </c:pt>
                <c:pt idx="5607">
                  <c:v>433.05000025000004</c:v>
                </c:pt>
                <c:pt idx="5608">
                  <c:v>433.01541099999969</c:v>
                </c:pt>
                <c:pt idx="5609">
                  <c:v>432.97093749999937</c:v>
                </c:pt>
                <c:pt idx="5610">
                  <c:v>432.87314824999936</c:v>
                </c:pt>
                <c:pt idx="5611">
                  <c:v>432.87106474999956</c:v>
                </c:pt>
                <c:pt idx="5612">
                  <c:v>432.85769250000038</c:v>
                </c:pt>
                <c:pt idx="5613">
                  <c:v>432.75552624999949</c:v>
                </c:pt>
                <c:pt idx="5614">
                  <c:v>432.75192324999949</c:v>
                </c:pt>
                <c:pt idx="5615">
                  <c:v>432.71120699999949</c:v>
                </c:pt>
                <c:pt idx="5616">
                  <c:v>432.68371224999936</c:v>
                </c:pt>
                <c:pt idx="5617">
                  <c:v>432.6823077499995</c:v>
                </c:pt>
                <c:pt idx="5618">
                  <c:v>432.64864875000001</c:v>
                </c:pt>
                <c:pt idx="5619">
                  <c:v>432.63437499999969</c:v>
                </c:pt>
                <c:pt idx="5620">
                  <c:v>432.61776325</c:v>
                </c:pt>
                <c:pt idx="5621">
                  <c:v>432.59342124999949</c:v>
                </c:pt>
                <c:pt idx="5622">
                  <c:v>432.57272724999956</c:v>
                </c:pt>
                <c:pt idx="5623">
                  <c:v>432.45</c:v>
                </c:pt>
                <c:pt idx="5624">
                  <c:v>432.43435749999924</c:v>
                </c:pt>
                <c:pt idx="5625">
                  <c:v>432.43158624999899</c:v>
                </c:pt>
                <c:pt idx="5626">
                  <c:v>432.35307024999969</c:v>
                </c:pt>
                <c:pt idx="5627">
                  <c:v>432.35277775000003</c:v>
                </c:pt>
                <c:pt idx="5628">
                  <c:v>432.34535424999956</c:v>
                </c:pt>
                <c:pt idx="5629">
                  <c:v>432.27236824999949</c:v>
                </c:pt>
                <c:pt idx="5630">
                  <c:v>432.22093024999918</c:v>
                </c:pt>
                <c:pt idx="5631">
                  <c:v>432.07366999999999</c:v>
                </c:pt>
                <c:pt idx="5632">
                  <c:v>432.03966474999999</c:v>
                </c:pt>
                <c:pt idx="5633">
                  <c:v>432.02129649999949</c:v>
                </c:pt>
                <c:pt idx="5634">
                  <c:v>431.98851349999904</c:v>
                </c:pt>
                <c:pt idx="5635">
                  <c:v>431.93076924999917</c:v>
                </c:pt>
                <c:pt idx="5636">
                  <c:v>431.8807374999995</c:v>
                </c:pt>
                <c:pt idx="5637">
                  <c:v>431.86839624999936</c:v>
                </c:pt>
                <c:pt idx="5638">
                  <c:v>431.86222225</c:v>
                </c:pt>
                <c:pt idx="5639">
                  <c:v>431.81709950000004</c:v>
                </c:pt>
                <c:pt idx="5640">
                  <c:v>431.8060242499995</c:v>
                </c:pt>
                <c:pt idx="5641">
                  <c:v>431.73823524999898</c:v>
                </c:pt>
                <c:pt idx="5642">
                  <c:v>431.71927974999949</c:v>
                </c:pt>
                <c:pt idx="5643">
                  <c:v>431.67962950000032</c:v>
                </c:pt>
                <c:pt idx="5644">
                  <c:v>431.64112899999969</c:v>
                </c:pt>
                <c:pt idx="5645">
                  <c:v>431.59827574999923</c:v>
                </c:pt>
                <c:pt idx="5646">
                  <c:v>431.59374999999949</c:v>
                </c:pt>
                <c:pt idx="5647">
                  <c:v>431.58157874999898</c:v>
                </c:pt>
                <c:pt idx="5648">
                  <c:v>431.57383724999943</c:v>
                </c:pt>
                <c:pt idx="5649">
                  <c:v>431.56333324999923</c:v>
                </c:pt>
                <c:pt idx="5650">
                  <c:v>431.546875</c:v>
                </c:pt>
                <c:pt idx="5651">
                  <c:v>431.54285725</c:v>
                </c:pt>
                <c:pt idx="5652">
                  <c:v>431.50666649999994</c:v>
                </c:pt>
                <c:pt idx="5653">
                  <c:v>431.29299999999949</c:v>
                </c:pt>
                <c:pt idx="5654">
                  <c:v>431.17499999999995</c:v>
                </c:pt>
                <c:pt idx="5655">
                  <c:v>431.09620549999937</c:v>
                </c:pt>
                <c:pt idx="5656">
                  <c:v>431.07749999999999</c:v>
                </c:pt>
                <c:pt idx="5657">
                  <c:v>431.02446574999999</c:v>
                </c:pt>
                <c:pt idx="5658">
                  <c:v>431.02416674999949</c:v>
                </c:pt>
                <c:pt idx="5659">
                  <c:v>430.94605249999955</c:v>
                </c:pt>
                <c:pt idx="5660">
                  <c:v>430.94021749999956</c:v>
                </c:pt>
                <c:pt idx="5661">
                  <c:v>430.92364849999956</c:v>
                </c:pt>
                <c:pt idx="5662">
                  <c:v>430.89215949999937</c:v>
                </c:pt>
                <c:pt idx="5663">
                  <c:v>430.88139524999923</c:v>
                </c:pt>
                <c:pt idx="5664">
                  <c:v>430.86216200000001</c:v>
                </c:pt>
                <c:pt idx="5665">
                  <c:v>430.85312499999969</c:v>
                </c:pt>
                <c:pt idx="5666">
                  <c:v>430.80053174999949</c:v>
                </c:pt>
                <c:pt idx="5667">
                  <c:v>430.77236850000003</c:v>
                </c:pt>
                <c:pt idx="5668">
                  <c:v>430.74833324999918</c:v>
                </c:pt>
                <c:pt idx="5669">
                  <c:v>430.68653824999905</c:v>
                </c:pt>
                <c:pt idx="5670">
                  <c:v>430.65273449999995</c:v>
                </c:pt>
                <c:pt idx="5671">
                  <c:v>430.62026700000001</c:v>
                </c:pt>
                <c:pt idx="5672">
                  <c:v>430.57765474999951</c:v>
                </c:pt>
                <c:pt idx="5673">
                  <c:v>430.57763174999963</c:v>
                </c:pt>
                <c:pt idx="5674">
                  <c:v>430.55416675000004</c:v>
                </c:pt>
                <c:pt idx="5675">
                  <c:v>430.43076899999943</c:v>
                </c:pt>
                <c:pt idx="5676">
                  <c:v>430.36363624999956</c:v>
                </c:pt>
                <c:pt idx="5677">
                  <c:v>430.32812499999949</c:v>
                </c:pt>
                <c:pt idx="5678">
                  <c:v>430.31404150000031</c:v>
                </c:pt>
                <c:pt idx="5679">
                  <c:v>429.97928550000006</c:v>
                </c:pt>
                <c:pt idx="5680">
                  <c:v>429.87931024999949</c:v>
                </c:pt>
                <c:pt idx="5681">
                  <c:v>429.78041649999949</c:v>
                </c:pt>
                <c:pt idx="5682">
                  <c:v>429.73333349999911</c:v>
                </c:pt>
                <c:pt idx="5683">
                  <c:v>429.67714649999999</c:v>
                </c:pt>
                <c:pt idx="5684">
                  <c:v>429.63269249999996</c:v>
                </c:pt>
                <c:pt idx="5685">
                  <c:v>429.6293389999995</c:v>
                </c:pt>
                <c:pt idx="5686">
                  <c:v>429.50526300000001</c:v>
                </c:pt>
                <c:pt idx="5687">
                  <c:v>429.43841449999917</c:v>
                </c:pt>
                <c:pt idx="5688">
                  <c:v>429.42241374999924</c:v>
                </c:pt>
                <c:pt idx="5689">
                  <c:v>429.41944450000005</c:v>
                </c:pt>
                <c:pt idx="5690">
                  <c:v>429.36833349999949</c:v>
                </c:pt>
                <c:pt idx="5691">
                  <c:v>429.21842124999949</c:v>
                </c:pt>
                <c:pt idx="5692">
                  <c:v>429.14519224999964</c:v>
                </c:pt>
                <c:pt idx="5693">
                  <c:v>429.12799999999999</c:v>
                </c:pt>
                <c:pt idx="5694">
                  <c:v>429.06458325000006</c:v>
                </c:pt>
                <c:pt idx="5695">
                  <c:v>429.04398175</c:v>
                </c:pt>
                <c:pt idx="5696">
                  <c:v>429.02499999999969</c:v>
                </c:pt>
                <c:pt idx="5697">
                  <c:v>428.99404774999937</c:v>
                </c:pt>
                <c:pt idx="5698">
                  <c:v>428.98027774999917</c:v>
                </c:pt>
                <c:pt idx="5699">
                  <c:v>428.97499999999957</c:v>
                </c:pt>
                <c:pt idx="5700">
                  <c:v>428.95333349999936</c:v>
                </c:pt>
                <c:pt idx="5701">
                  <c:v>428.84999999999997</c:v>
                </c:pt>
                <c:pt idx="5702">
                  <c:v>428.82819149999949</c:v>
                </c:pt>
                <c:pt idx="5703">
                  <c:v>428.82499999999999</c:v>
                </c:pt>
                <c:pt idx="5704">
                  <c:v>428.80631874999892</c:v>
                </c:pt>
                <c:pt idx="5705">
                  <c:v>428.79461799999956</c:v>
                </c:pt>
                <c:pt idx="5706">
                  <c:v>428.71250000000003</c:v>
                </c:pt>
                <c:pt idx="5707">
                  <c:v>428.59741399999956</c:v>
                </c:pt>
                <c:pt idx="5708">
                  <c:v>428.57919450000003</c:v>
                </c:pt>
                <c:pt idx="5709">
                  <c:v>428.55781250000001</c:v>
                </c:pt>
                <c:pt idx="5710">
                  <c:v>428.53005949999937</c:v>
                </c:pt>
                <c:pt idx="5711">
                  <c:v>428.50062500000001</c:v>
                </c:pt>
                <c:pt idx="5712">
                  <c:v>428.41209699999956</c:v>
                </c:pt>
                <c:pt idx="5713">
                  <c:v>428.15925950000002</c:v>
                </c:pt>
                <c:pt idx="5714">
                  <c:v>428.12738100000001</c:v>
                </c:pt>
                <c:pt idx="5715">
                  <c:v>428.03695649999918</c:v>
                </c:pt>
                <c:pt idx="5716">
                  <c:v>427.94</c:v>
                </c:pt>
                <c:pt idx="5717">
                  <c:v>427.87906974999999</c:v>
                </c:pt>
                <c:pt idx="5718">
                  <c:v>427.87833349999937</c:v>
                </c:pt>
                <c:pt idx="5719">
                  <c:v>427.87589300000002</c:v>
                </c:pt>
                <c:pt idx="5720">
                  <c:v>427.86333349999944</c:v>
                </c:pt>
                <c:pt idx="5721">
                  <c:v>427.7944445</c:v>
                </c:pt>
                <c:pt idx="5722">
                  <c:v>427.7568492499995</c:v>
                </c:pt>
                <c:pt idx="5723">
                  <c:v>427.5839647499995</c:v>
                </c:pt>
                <c:pt idx="5724">
                  <c:v>427.553</c:v>
                </c:pt>
                <c:pt idx="5725">
                  <c:v>427.46249999999969</c:v>
                </c:pt>
                <c:pt idx="5726">
                  <c:v>427.45675674999904</c:v>
                </c:pt>
                <c:pt idx="5727">
                  <c:v>427.31999974999951</c:v>
                </c:pt>
                <c:pt idx="5728">
                  <c:v>427.29615399999898</c:v>
                </c:pt>
                <c:pt idx="5729">
                  <c:v>427.18</c:v>
                </c:pt>
                <c:pt idx="5730">
                  <c:v>427.15898875000005</c:v>
                </c:pt>
                <c:pt idx="5731">
                  <c:v>427.1535255</c:v>
                </c:pt>
                <c:pt idx="5732">
                  <c:v>427.14964275000051</c:v>
                </c:pt>
                <c:pt idx="5733">
                  <c:v>427.13124999999957</c:v>
                </c:pt>
                <c:pt idx="5734">
                  <c:v>427.10372325000003</c:v>
                </c:pt>
                <c:pt idx="5735">
                  <c:v>427.0816667499995</c:v>
                </c:pt>
                <c:pt idx="5736">
                  <c:v>427.0625</c:v>
                </c:pt>
                <c:pt idx="5737">
                  <c:v>427.05326100000002</c:v>
                </c:pt>
                <c:pt idx="5738">
                  <c:v>426.96735524999923</c:v>
                </c:pt>
                <c:pt idx="5739">
                  <c:v>426.93146074999947</c:v>
                </c:pt>
                <c:pt idx="5740">
                  <c:v>426.85321099999999</c:v>
                </c:pt>
                <c:pt idx="5741">
                  <c:v>426.85128874999964</c:v>
                </c:pt>
                <c:pt idx="5742">
                  <c:v>426.81486474999997</c:v>
                </c:pt>
                <c:pt idx="5743">
                  <c:v>426.80476174999995</c:v>
                </c:pt>
                <c:pt idx="5744">
                  <c:v>426.7079169999995</c:v>
                </c:pt>
                <c:pt idx="5745">
                  <c:v>426.59184774999949</c:v>
                </c:pt>
                <c:pt idx="5746">
                  <c:v>426.53676474999918</c:v>
                </c:pt>
                <c:pt idx="5747">
                  <c:v>426.49062499999957</c:v>
                </c:pt>
                <c:pt idx="5748">
                  <c:v>426.40735274999918</c:v>
                </c:pt>
                <c:pt idx="5749">
                  <c:v>426.39019599999949</c:v>
                </c:pt>
                <c:pt idx="5750">
                  <c:v>426.35234374999999</c:v>
                </c:pt>
                <c:pt idx="5751">
                  <c:v>426.30999999999995</c:v>
                </c:pt>
                <c:pt idx="5752">
                  <c:v>426.29705874999911</c:v>
                </c:pt>
                <c:pt idx="5753">
                  <c:v>426.25664100000006</c:v>
                </c:pt>
                <c:pt idx="5754">
                  <c:v>426.24142824999956</c:v>
                </c:pt>
                <c:pt idx="5755">
                  <c:v>426.17847199999994</c:v>
                </c:pt>
                <c:pt idx="5756">
                  <c:v>425.97599999999949</c:v>
                </c:pt>
                <c:pt idx="5757">
                  <c:v>425.92941199999962</c:v>
                </c:pt>
                <c:pt idx="5758">
                  <c:v>425.83269225000004</c:v>
                </c:pt>
                <c:pt idx="5759">
                  <c:v>425.79374999999936</c:v>
                </c:pt>
                <c:pt idx="5760">
                  <c:v>425.72571424999899</c:v>
                </c:pt>
                <c:pt idx="5761">
                  <c:v>425.68750024999969</c:v>
                </c:pt>
                <c:pt idx="5762">
                  <c:v>425.59427074999951</c:v>
                </c:pt>
                <c:pt idx="5763">
                  <c:v>425.34249999999997</c:v>
                </c:pt>
                <c:pt idx="5764">
                  <c:v>425.13974374999964</c:v>
                </c:pt>
                <c:pt idx="5765">
                  <c:v>425.06596150000001</c:v>
                </c:pt>
                <c:pt idx="5766">
                  <c:v>424.97105249999925</c:v>
                </c:pt>
                <c:pt idx="5767">
                  <c:v>424.96304350000003</c:v>
                </c:pt>
                <c:pt idx="5768">
                  <c:v>424.82151174999905</c:v>
                </c:pt>
                <c:pt idx="5769">
                  <c:v>424.77196974999919</c:v>
                </c:pt>
                <c:pt idx="5770">
                  <c:v>424.76209649999993</c:v>
                </c:pt>
                <c:pt idx="5771">
                  <c:v>424.68578450000001</c:v>
                </c:pt>
                <c:pt idx="5772">
                  <c:v>424.4678572499995</c:v>
                </c:pt>
                <c:pt idx="5773">
                  <c:v>424.41874999999936</c:v>
                </c:pt>
                <c:pt idx="5774">
                  <c:v>424.3791665</c:v>
                </c:pt>
                <c:pt idx="5775">
                  <c:v>424.35441175000005</c:v>
                </c:pt>
                <c:pt idx="5776">
                  <c:v>424.34583325000006</c:v>
                </c:pt>
                <c:pt idx="5777">
                  <c:v>424.25743224999951</c:v>
                </c:pt>
                <c:pt idx="5778">
                  <c:v>424.25</c:v>
                </c:pt>
                <c:pt idx="5779">
                  <c:v>424.23360199999956</c:v>
                </c:pt>
                <c:pt idx="5780">
                  <c:v>424.19485975000003</c:v>
                </c:pt>
                <c:pt idx="5781">
                  <c:v>424.17142849999999</c:v>
                </c:pt>
                <c:pt idx="5782">
                  <c:v>424.01744174999999</c:v>
                </c:pt>
                <c:pt idx="5783">
                  <c:v>423.90434774999949</c:v>
                </c:pt>
                <c:pt idx="5784">
                  <c:v>423.89479174999963</c:v>
                </c:pt>
                <c:pt idx="5785">
                  <c:v>423.79772724999918</c:v>
                </c:pt>
                <c:pt idx="5786">
                  <c:v>423.66648924999993</c:v>
                </c:pt>
                <c:pt idx="5787">
                  <c:v>423.65114674999944</c:v>
                </c:pt>
                <c:pt idx="5788">
                  <c:v>423.34230775000003</c:v>
                </c:pt>
                <c:pt idx="5789">
                  <c:v>423.33724225000003</c:v>
                </c:pt>
                <c:pt idx="5790">
                  <c:v>423.3053569999995</c:v>
                </c:pt>
                <c:pt idx="5791">
                  <c:v>423.302907</c:v>
                </c:pt>
                <c:pt idx="5792">
                  <c:v>423.26830374999918</c:v>
                </c:pt>
                <c:pt idx="5793">
                  <c:v>423.22499974999926</c:v>
                </c:pt>
                <c:pt idx="5794">
                  <c:v>423.10000024999999</c:v>
                </c:pt>
                <c:pt idx="5795">
                  <c:v>423.00416674999963</c:v>
                </c:pt>
                <c:pt idx="5796">
                  <c:v>423.0031249999995</c:v>
                </c:pt>
                <c:pt idx="5797">
                  <c:v>422.99147274999905</c:v>
                </c:pt>
                <c:pt idx="5798">
                  <c:v>422.8671875</c:v>
                </c:pt>
                <c:pt idx="5799">
                  <c:v>422.81209699999999</c:v>
                </c:pt>
                <c:pt idx="5800">
                  <c:v>422.65699999999993</c:v>
                </c:pt>
                <c:pt idx="5801">
                  <c:v>422.54444450000045</c:v>
                </c:pt>
                <c:pt idx="5802">
                  <c:v>422.50590924999949</c:v>
                </c:pt>
                <c:pt idx="5803">
                  <c:v>422.42249999999956</c:v>
                </c:pt>
                <c:pt idx="5804">
                  <c:v>422.37307674999937</c:v>
                </c:pt>
                <c:pt idx="5805">
                  <c:v>422.35719674999956</c:v>
                </c:pt>
                <c:pt idx="5806">
                  <c:v>422.32374999999951</c:v>
                </c:pt>
                <c:pt idx="5807">
                  <c:v>422.24062524999999</c:v>
                </c:pt>
                <c:pt idx="5808">
                  <c:v>421.77884649999999</c:v>
                </c:pt>
                <c:pt idx="5809">
                  <c:v>421.70340899999957</c:v>
                </c:pt>
                <c:pt idx="5810">
                  <c:v>421.66402449999998</c:v>
                </c:pt>
                <c:pt idx="5811">
                  <c:v>421.07499974999951</c:v>
                </c:pt>
                <c:pt idx="5812">
                  <c:v>421.04438749999997</c:v>
                </c:pt>
                <c:pt idx="5813">
                  <c:v>421.01553574999917</c:v>
                </c:pt>
                <c:pt idx="5814">
                  <c:v>420.94615374999898</c:v>
                </c:pt>
                <c:pt idx="5815">
                  <c:v>420.93489599999964</c:v>
                </c:pt>
                <c:pt idx="5816">
                  <c:v>420.70416649999999</c:v>
                </c:pt>
                <c:pt idx="5817">
                  <c:v>420.58657399999936</c:v>
                </c:pt>
                <c:pt idx="5818">
                  <c:v>420.52361124999936</c:v>
                </c:pt>
                <c:pt idx="5819">
                  <c:v>420.36812499999951</c:v>
                </c:pt>
                <c:pt idx="5820">
                  <c:v>420.33815799999917</c:v>
                </c:pt>
                <c:pt idx="5821">
                  <c:v>420.31018524999956</c:v>
                </c:pt>
                <c:pt idx="5822">
                  <c:v>420.29615399999898</c:v>
                </c:pt>
                <c:pt idx="5823">
                  <c:v>420.20208349999996</c:v>
                </c:pt>
                <c:pt idx="5824">
                  <c:v>420.19456524999993</c:v>
                </c:pt>
                <c:pt idx="5825">
                  <c:v>419.96851849999905</c:v>
                </c:pt>
                <c:pt idx="5826">
                  <c:v>419.91785749999963</c:v>
                </c:pt>
                <c:pt idx="5827">
                  <c:v>419.68529424999969</c:v>
                </c:pt>
                <c:pt idx="5828">
                  <c:v>419.65249999999997</c:v>
                </c:pt>
                <c:pt idx="5829">
                  <c:v>419.620946</c:v>
                </c:pt>
                <c:pt idx="5830">
                  <c:v>419.60954525</c:v>
                </c:pt>
                <c:pt idx="5831">
                  <c:v>419.53333324999903</c:v>
                </c:pt>
                <c:pt idx="5832">
                  <c:v>419.42916674999924</c:v>
                </c:pt>
                <c:pt idx="5833">
                  <c:v>419.39666650000004</c:v>
                </c:pt>
                <c:pt idx="5834">
                  <c:v>419.39</c:v>
                </c:pt>
                <c:pt idx="5835">
                  <c:v>419.08529424999949</c:v>
                </c:pt>
                <c:pt idx="5836">
                  <c:v>419.07805224999925</c:v>
                </c:pt>
                <c:pt idx="5837">
                  <c:v>419.05999999999995</c:v>
                </c:pt>
                <c:pt idx="5838">
                  <c:v>418.87220275000004</c:v>
                </c:pt>
                <c:pt idx="5839">
                  <c:v>418.82272724999962</c:v>
                </c:pt>
                <c:pt idx="5840">
                  <c:v>418.53062524999956</c:v>
                </c:pt>
                <c:pt idx="5841">
                  <c:v>418.50984849999998</c:v>
                </c:pt>
                <c:pt idx="5842">
                  <c:v>418.4361112499987</c:v>
                </c:pt>
                <c:pt idx="5843">
                  <c:v>418.31481500000001</c:v>
                </c:pt>
                <c:pt idx="5844">
                  <c:v>418.23461549999956</c:v>
                </c:pt>
                <c:pt idx="5845">
                  <c:v>418.13249999999999</c:v>
                </c:pt>
                <c:pt idx="5846">
                  <c:v>417.96354174999937</c:v>
                </c:pt>
                <c:pt idx="5847">
                  <c:v>417.82717399999956</c:v>
                </c:pt>
                <c:pt idx="5848">
                  <c:v>417.577451</c:v>
                </c:pt>
                <c:pt idx="5849">
                  <c:v>417.54807700000003</c:v>
                </c:pt>
                <c:pt idx="5850">
                  <c:v>417.5284089999995</c:v>
                </c:pt>
                <c:pt idx="5851">
                  <c:v>416.89722200000006</c:v>
                </c:pt>
                <c:pt idx="5852">
                  <c:v>416.78673474999891</c:v>
                </c:pt>
                <c:pt idx="5853">
                  <c:v>416.64615374999948</c:v>
                </c:pt>
                <c:pt idx="5854">
                  <c:v>416.40303024999918</c:v>
                </c:pt>
                <c:pt idx="5855">
                  <c:v>416.36418925000004</c:v>
                </c:pt>
                <c:pt idx="5856">
                  <c:v>415.98653849999903</c:v>
                </c:pt>
                <c:pt idx="5857">
                  <c:v>415.52564074999964</c:v>
                </c:pt>
                <c:pt idx="5858">
                  <c:v>415.20882349999999</c:v>
                </c:pt>
                <c:pt idx="5859">
                  <c:v>415.12744550000002</c:v>
                </c:pt>
                <c:pt idx="5860">
                  <c:v>414.95416674999956</c:v>
                </c:pt>
                <c:pt idx="5861">
                  <c:v>414.68958349999997</c:v>
                </c:pt>
                <c:pt idx="5862">
                  <c:v>414.6159092499995</c:v>
                </c:pt>
                <c:pt idx="5863">
                  <c:v>414.4899999999995</c:v>
                </c:pt>
                <c:pt idx="5864">
                  <c:v>414.20454550000005</c:v>
                </c:pt>
                <c:pt idx="5865">
                  <c:v>414.11250000000001</c:v>
                </c:pt>
                <c:pt idx="5866">
                  <c:v>414.09615374999885</c:v>
                </c:pt>
                <c:pt idx="5867">
                  <c:v>414.06259125000003</c:v>
                </c:pt>
                <c:pt idx="5868">
                  <c:v>414.04895824999949</c:v>
                </c:pt>
                <c:pt idx="5869">
                  <c:v>413.90555549999937</c:v>
                </c:pt>
                <c:pt idx="5870">
                  <c:v>413.84274200000038</c:v>
                </c:pt>
                <c:pt idx="5871">
                  <c:v>413.47749999999951</c:v>
                </c:pt>
                <c:pt idx="5872">
                  <c:v>413.18012799999963</c:v>
                </c:pt>
                <c:pt idx="5873">
                  <c:v>412.88388124999994</c:v>
                </c:pt>
                <c:pt idx="5874">
                  <c:v>412.64375000000001</c:v>
                </c:pt>
                <c:pt idx="5875">
                  <c:v>412.5589287499995</c:v>
                </c:pt>
                <c:pt idx="5876">
                  <c:v>412.19</c:v>
                </c:pt>
                <c:pt idx="5877">
                  <c:v>412.07777774999937</c:v>
                </c:pt>
                <c:pt idx="5878">
                  <c:v>410.93260849999956</c:v>
                </c:pt>
                <c:pt idx="5879">
                  <c:v>410.92631574999871</c:v>
                </c:pt>
                <c:pt idx="5880">
                  <c:v>410.84076075000002</c:v>
                </c:pt>
                <c:pt idx="5881">
                  <c:v>410.60653849999949</c:v>
                </c:pt>
                <c:pt idx="5882">
                  <c:v>410.02840924999924</c:v>
                </c:pt>
                <c:pt idx="5883">
                  <c:v>410.00208325</c:v>
                </c:pt>
                <c:pt idx="5884">
                  <c:v>409.85312500000003</c:v>
                </c:pt>
                <c:pt idx="5885">
                  <c:v>409.40000024999944</c:v>
                </c:pt>
                <c:pt idx="5886">
                  <c:v>409.38461524999963</c:v>
                </c:pt>
                <c:pt idx="5887">
                  <c:v>409.11184200000002</c:v>
                </c:pt>
                <c:pt idx="5888">
                  <c:v>408.95588275</c:v>
                </c:pt>
                <c:pt idx="5889">
                  <c:v>408.84204525000001</c:v>
                </c:pt>
                <c:pt idx="5890">
                  <c:v>408.80669674999956</c:v>
                </c:pt>
                <c:pt idx="5891">
                  <c:v>408.73214274999924</c:v>
                </c:pt>
                <c:pt idx="5892">
                  <c:v>408.7016667499995</c:v>
                </c:pt>
                <c:pt idx="5893">
                  <c:v>408.40465099999994</c:v>
                </c:pt>
                <c:pt idx="5894">
                  <c:v>408.05799999999999</c:v>
                </c:pt>
                <c:pt idx="5895">
                  <c:v>407.96753724999911</c:v>
                </c:pt>
                <c:pt idx="5896">
                  <c:v>407.42499999999944</c:v>
                </c:pt>
                <c:pt idx="5897">
                  <c:v>406.40483874999944</c:v>
                </c:pt>
                <c:pt idx="5898">
                  <c:v>406.19333324999917</c:v>
                </c:pt>
                <c:pt idx="5899">
                  <c:v>403.96166649999969</c:v>
                </c:pt>
                <c:pt idx="5900">
                  <c:v>403.91923074999943</c:v>
                </c:pt>
                <c:pt idx="5901">
                  <c:v>402.86333324999919</c:v>
                </c:pt>
                <c:pt idx="5902">
                  <c:v>401.04999974999993</c:v>
                </c:pt>
                <c:pt idx="5903">
                  <c:v>399.52272724999949</c:v>
                </c:pt>
                <c:pt idx="5904">
                  <c:v>399.34107125000003</c:v>
                </c:pt>
                <c:pt idx="5905">
                  <c:v>399.12249999999995</c:v>
                </c:pt>
                <c:pt idx="5906">
                  <c:v>706.22290324999994</c:v>
                </c:pt>
                <c:pt idx="5907">
                  <c:v>692.41749999999911</c:v>
                </c:pt>
                <c:pt idx="5908">
                  <c:v>680.61764699999947</c:v>
                </c:pt>
                <c:pt idx="5909">
                  <c:v>666.49175550000052</c:v>
                </c:pt>
                <c:pt idx="5910">
                  <c:v>662.63837200000103</c:v>
                </c:pt>
                <c:pt idx="5911">
                  <c:v>661.05098699999996</c:v>
                </c:pt>
                <c:pt idx="5912">
                  <c:v>660.17250025000055</c:v>
                </c:pt>
                <c:pt idx="5913">
                  <c:v>657.08352650000052</c:v>
                </c:pt>
                <c:pt idx="5914">
                  <c:v>649.82803575000003</c:v>
                </c:pt>
                <c:pt idx="5915">
                  <c:v>649.79622099999949</c:v>
                </c:pt>
                <c:pt idx="5916">
                  <c:v>649.1171875</c:v>
                </c:pt>
                <c:pt idx="5917">
                  <c:v>645.64223149999884</c:v>
                </c:pt>
                <c:pt idx="5918">
                  <c:v>641.16944425000054</c:v>
                </c:pt>
                <c:pt idx="5919">
                  <c:v>640.03333325000142</c:v>
                </c:pt>
                <c:pt idx="5920">
                  <c:v>639.56770825000001</c:v>
                </c:pt>
                <c:pt idx="5921">
                  <c:v>639.30230774999939</c:v>
                </c:pt>
                <c:pt idx="5922">
                  <c:v>634.67468749999989</c:v>
                </c:pt>
                <c:pt idx="5923">
                  <c:v>632.61808500000052</c:v>
                </c:pt>
                <c:pt idx="5924">
                  <c:v>632.49485949999996</c:v>
                </c:pt>
                <c:pt idx="5925">
                  <c:v>631.80505625000001</c:v>
                </c:pt>
                <c:pt idx="5926">
                  <c:v>631.53336650000051</c:v>
                </c:pt>
                <c:pt idx="5927">
                  <c:v>629.50593750000053</c:v>
                </c:pt>
                <c:pt idx="5928">
                  <c:v>629.42628874999946</c:v>
                </c:pt>
                <c:pt idx="5929">
                  <c:v>627.8286584999986</c:v>
                </c:pt>
                <c:pt idx="5930">
                  <c:v>627.62780999999939</c:v>
                </c:pt>
                <c:pt idx="5931">
                  <c:v>626.90457300000003</c:v>
                </c:pt>
                <c:pt idx="5932">
                  <c:v>626.31178175000002</c:v>
                </c:pt>
                <c:pt idx="5933">
                  <c:v>625.34894750000001</c:v>
                </c:pt>
                <c:pt idx="5934">
                  <c:v>623.75131600000009</c:v>
                </c:pt>
                <c:pt idx="5935">
                  <c:v>619.3405039999991</c:v>
                </c:pt>
                <c:pt idx="5936">
                  <c:v>619.1039877500009</c:v>
                </c:pt>
                <c:pt idx="5937">
                  <c:v>612.90796874999899</c:v>
                </c:pt>
                <c:pt idx="5938">
                  <c:v>612.30476199999998</c:v>
                </c:pt>
                <c:pt idx="5939">
                  <c:v>610.45044250000001</c:v>
                </c:pt>
                <c:pt idx="5940">
                  <c:v>610.22844149999992</c:v>
                </c:pt>
                <c:pt idx="5941">
                  <c:v>607.52635149999946</c:v>
                </c:pt>
                <c:pt idx="5942">
                  <c:v>602.15833350000105</c:v>
                </c:pt>
                <c:pt idx="5943">
                  <c:v>599.35312499999895</c:v>
                </c:pt>
                <c:pt idx="5944">
                  <c:v>598.20068949999938</c:v>
                </c:pt>
                <c:pt idx="5945">
                  <c:v>596.62853275000055</c:v>
                </c:pt>
                <c:pt idx="5946">
                  <c:v>596.45816349999859</c:v>
                </c:pt>
                <c:pt idx="5947">
                  <c:v>596.27032699999995</c:v>
                </c:pt>
                <c:pt idx="5948">
                  <c:v>592.88125024999999</c:v>
                </c:pt>
                <c:pt idx="5949">
                  <c:v>591.88601975000006</c:v>
                </c:pt>
                <c:pt idx="5950">
                  <c:v>591.21058825000102</c:v>
                </c:pt>
                <c:pt idx="5951">
                  <c:v>590.68629025000052</c:v>
                </c:pt>
                <c:pt idx="5952">
                  <c:v>589.51384600000051</c:v>
                </c:pt>
                <c:pt idx="5953">
                  <c:v>588.13523475</c:v>
                </c:pt>
                <c:pt idx="5954">
                  <c:v>587.65344825000091</c:v>
                </c:pt>
                <c:pt idx="5955">
                  <c:v>585.22436299999993</c:v>
                </c:pt>
                <c:pt idx="5956">
                  <c:v>584.63442050000003</c:v>
                </c:pt>
                <c:pt idx="5957">
                  <c:v>584.19862625000053</c:v>
                </c:pt>
                <c:pt idx="5958">
                  <c:v>584.16101199999946</c:v>
                </c:pt>
                <c:pt idx="5959">
                  <c:v>581.44520074999946</c:v>
                </c:pt>
                <c:pt idx="5960">
                  <c:v>577.80861099999947</c:v>
                </c:pt>
                <c:pt idx="5961">
                  <c:v>576.88683050000054</c:v>
                </c:pt>
                <c:pt idx="5962">
                  <c:v>575.95535699999948</c:v>
                </c:pt>
                <c:pt idx="5963">
                  <c:v>571.07451925000055</c:v>
                </c:pt>
                <c:pt idx="5964">
                  <c:v>567.48888900000054</c:v>
                </c:pt>
                <c:pt idx="5965">
                  <c:v>567.30357125000103</c:v>
                </c:pt>
                <c:pt idx="5966">
                  <c:v>565.01704549999897</c:v>
                </c:pt>
                <c:pt idx="5967">
                  <c:v>563.84404774999996</c:v>
                </c:pt>
                <c:pt idx="5968">
                  <c:v>563.60428575000003</c:v>
                </c:pt>
                <c:pt idx="5969">
                  <c:v>563.04166674999908</c:v>
                </c:pt>
                <c:pt idx="5970">
                  <c:v>561.71854825000105</c:v>
                </c:pt>
                <c:pt idx="5971">
                  <c:v>560.78193050000129</c:v>
                </c:pt>
                <c:pt idx="5972">
                  <c:v>558.95993599999997</c:v>
                </c:pt>
                <c:pt idx="5973">
                  <c:v>558.52607499999999</c:v>
                </c:pt>
                <c:pt idx="5974">
                  <c:v>556.88726399999859</c:v>
                </c:pt>
                <c:pt idx="5975">
                  <c:v>556.6803567500009</c:v>
                </c:pt>
                <c:pt idx="5976">
                  <c:v>555.40948300000002</c:v>
                </c:pt>
                <c:pt idx="5977">
                  <c:v>555.27293125000119</c:v>
                </c:pt>
                <c:pt idx="5978">
                  <c:v>554.6834070000009</c:v>
                </c:pt>
                <c:pt idx="5979">
                  <c:v>552.43446975000006</c:v>
                </c:pt>
                <c:pt idx="5980">
                  <c:v>551.42769624999949</c:v>
                </c:pt>
                <c:pt idx="5981">
                  <c:v>550.65675675</c:v>
                </c:pt>
                <c:pt idx="5982">
                  <c:v>550.38530375000005</c:v>
                </c:pt>
                <c:pt idx="5983">
                  <c:v>550.23846150000054</c:v>
                </c:pt>
                <c:pt idx="5984">
                  <c:v>547.90971349999938</c:v>
                </c:pt>
                <c:pt idx="5985">
                  <c:v>546.55229899999847</c:v>
                </c:pt>
                <c:pt idx="5986">
                  <c:v>546.55109499999946</c:v>
                </c:pt>
                <c:pt idx="5987">
                  <c:v>545.72865175000004</c:v>
                </c:pt>
                <c:pt idx="5988">
                  <c:v>543.69732825000051</c:v>
                </c:pt>
                <c:pt idx="5989">
                  <c:v>539.28750000000002</c:v>
                </c:pt>
                <c:pt idx="5990">
                  <c:v>538.66681049999886</c:v>
                </c:pt>
                <c:pt idx="5991">
                  <c:v>538.6066664999986</c:v>
                </c:pt>
                <c:pt idx="5992">
                  <c:v>537.51575350000053</c:v>
                </c:pt>
                <c:pt idx="5993">
                  <c:v>536.30148299999996</c:v>
                </c:pt>
                <c:pt idx="5994">
                  <c:v>536.21187500000053</c:v>
                </c:pt>
                <c:pt idx="5995">
                  <c:v>534.8873135</c:v>
                </c:pt>
                <c:pt idx="5996">
                  <c:v>533.11574075000055</c:v>
                </c:pt>
                <c:pt idx="5997">
                  <c:v>532.88545899999997</c:v>
                </c:pt>
                <c:pt idx="5998">
                  <c:v>530.83352724999997</c:v>
                </c:pt>
                <c:pt idx="5999">
                  <c:v>530.82137675000001</c:v>
                </c:pt>
                <c:pt idx="6000">
                  <c:v>530.48772725000003</c:v>
                </c:pt>
                <c:pt idx="6001">
                  <c:v>529.99920874999998</c:v>
                </c:pt>
                <c:pt idx="6002">
                  <c:v>529.43358225000054</c:v>
                </c:pt>
                <c:pt idx="6003">
                  <c:v>528.07950825000103</c:v>
                </c:pt>
                <c:pt idx="6004">
                  <c:v>527.78437500000132</c:v>
                </c:pt>
                <c:pt idx="6005">
                  <c:v>526.90241950000006</c:v>
                </c:pt>
                <c:pt idx="6006">
                  <c:v>525.54090925000003</c:v>
                </c:pt>
                <c:pt idx="6007">
                  <c:v>524.93059225000002</c:v>
                </c:pt>
                <c:pt idx="6008">
                  <c:v>524.44130425000003</c:v>
                </c:pt>
                <c:pt idx="6009">
                  <c:v>523.71274025000105</c:v>
                </c:pt>
                <c:pt idx="6010">
                  <c:v>523.28562499999998</c:v>
                </c:pt>
                <c:pt idx="6011">
                  <c:v>521.05131574999996</c:v>
                </c:pt>
                <c:pt idx="6012">
                  <c:v>519.02388899999994</c:v>
                </c:pt>
                <c:pt idx="6013">
                  <c:v>517.98713250000003</c:v>
                </c:pt>
                <c:pt idx="6014">
                  <c:v>515.22652425000001</c:v>
                </c:pt>
                <c:pt idx="6015">
                  <c:v>513.45215024999948</c:v>
                </c:pt>
                <c:pt idx="6016">
                  <c:v>511.27</c:v>
                </c:pt>
                <c:pt idx="6017">
                  <c:v>510.77526899999964</c:v>
                </c:pt>
                <c:pt idx="6018">
                  <c:v>508.69794124999999</c:v>
                </c:pt>
                <c:pt idx="6019">
                  <c:v>507.00850000000003</c:v>
                </c:pt>
                <c:pt idx="6020">
                  <c:v>506.59534324999925</c:v>
                </c:pt>
                <c:pt idx="6021">
                  <c:v>505.97901774999917</c:v>
                </c:pt>
                <c:pt idx="6022">
                  <c:v>505.58119674999892</c:v>
                </c:pt>
                <c:pt idx="6023">
                  <c:v>505.45277774999937</c:v>
                </c:pt>
                <c:pt idx="6024">
                  <c:v>505.1535715</c:v>
                </c:pt>
                <c:pt idx="6025">
                  <c:v>504.66215300000005</c:v>
                </c:pt>
                <c:pt idx="6026">
                  <c:v>504.58779074999944</c:v>
                </c:pt>
                <c:pt idx="6027">
                  <c:v>502.57476424999993</c:v>
                </c:pt>
                <c:pt idx="6028">
                  <c:v>501.10532375000003</c:v>
                </c:pt>
                <c:pt idx="6029">
                  <c:v>500.29499999999956</c:v>
                </c:pt>
                <c:pt idx="6030">
                  <c:v>499.94270850000004</c:v>
                </c:pt>
                <c:pt idx="6031">
                  <c:v>497.30059549999999</c:v>
                </c:pt>
                <c:pt idx="6032">
                  <c:v>491.53894949999943</c:v>
                </c:pt>
                <c:pt idx="6033">
                  <c:v>489.5993749999995</c:v>
                </c:pt>
                <c:pt idx="6034">
                  <c:v>476.28737624999906</c:v>
                </c:pt>
                <c:pt idx="6035">
                  <c:v>475.82473574999949</c:v>
                </c:pt>
                <c:pt idx="6036">
                  <c:v>470.2879999999995</c:v>
                </c:pt>
                <c:pt idx="6037">
                  <c:v>469.63611124999898</c:v>
                </c:pt>
                <c:pt idx="6038">
                  <c:v>468.76956525000003</c:v>
                </c:pt>
                <c:pt idx="6039">
                  <c:v>468.16630449999963</c:v>
                </c:pt>
                <c:pt idx="6040">
                  <c:v>464.83690449999949</c:v>
                </c:pt>
                <c:pt idx="6041">
                  <c:v>463.42351174999885</c:v>
                </c:pt>
                <c:pt idx="6042">
                  <c:v>456.35541649999999</c:v>
                </c:pt>
                <c:pt idx="6043">
                  <c:v>619.82500025000002</c:v>
                </c:pt>
                <c:pt idx="6044">
                  <c:v>612.23520399999938</c:v>
                </c:pt>
                <c:pt idx="6045">
                  <c:v>581.50064125000051</c:v>
                </c:pt>
                <c:pt idx="6046">
                  <c:v>571.8467445</c:v>
                </c:pt>
                <c:pt idx="6047">
                  <c:v>571.57836525000141</c:v>
                </c:pt>
                <c:pt idx="6048">
                  <c:v>565.25104175000001</c:v>
                </c:pt>
                <c:pt idx="6049">
                  <c:v>564.78969075000055</c:v>
                </c:pt>
                <c:pt idx="6050">
                  <c:v>564.54289449999897</c:v>
                </c:pt>
                <c:pt idx="6051">
                  <c:v>561.24150325000005</c:v>
                </c:pt>
                <c:pt idx="6052">
                  <c:v>560.61153849999948</c:v>
                </c:pt>
                <c:pt idx="6053">
                  <c:v>558.85535674999949</c:v>
                </c:pt>
                <c:pt idx="6054">
                  <c:v>557.74605274999999</c:v>
                </c:pt>
                <c:pt idx="6055">
                  <c:v>552.29759599999988</c:v>
                </c:pt>
                <c:pt idx="6056">
                  <c:v>551.35119025000006</c:v>
                </c:pt>
                <c:pt idx="6057">
                  <c:v>548.8028845</c:v>
                </c:pt>
                <c:pt idx="6058">
                  <c:v>548.25999974999991</c:v>
                </c:pt>
                <c:pt idx="6059">
                  <c:v>546.45571899999948</c:v>
                </c:pt>
                <c:pt idx="6060">
                  <c:v>544.70666674999939</c:v>
                </c:pt>
                <c:pt idx="6061">
                  <c:v>542.11334950000105</c:v>
                </c:pt>
                <c:pt idx="6062">
                  <c:v>541.83639699999947</c:v>
                </c:pt>
                <c:pt idx="6063">
                  <c:v>541.73314625000103</c:v>
                </c:pt>
                <c:pt idx="6064">
                  <c:v>540.62796050000009</c:v>
                </c:pt>
                <c:pt idx="6065">
                  <c:v>537.62051274999999</c:v>
                </c:pt>
                <c:pt idx="6066">
                  <c:v>534.59923074999995</c:v>
                </c:pt>
                <c:pt idx="6067">
                  <c:v>534.36396324999998</c:v>
                </c:pt>
                <c:pt idx="6068">
                  <c:v>534.00820325000052</c:v>
                </c:pt>
                <c:pt idx="6069">
                  <c:v>532.30429724999999</c:v>
                </c:pt>
                <c:pt idx="6070">
                  <c:v>529.38837225000179</c:v>
                </c:pt>
                <c:pt idx="6071">
                  <c:v>527.88026324999998</c:v>
                </c:pt>
                <c:pt idx="6072">
                  <c:v>525.46571074999997</c:v>
                </c:pt>
                <c:pt idx="6073">
                  <c:v>525.27880450000157</c:v>
                </c:pt>
                <c:pt idx="6074">
                  <c:v>524.92608699999948</c:v>
                </c:pt>
                <c:pt idx="6075">
                  <c:v>524.62400000000002</c:v>
                </c:pt>
                <c:pt idx="6076">
                  <c:v>521.88114025000004</c:v>
                </c:pt>
                <c:pt idx="6077">
                  <c:v>521.69687500000055</c:v>
                </c:pt>
                <c:pt idx="6078">
                  <c:v>520.56360549999897</c:v>
                </c:pt>
                <c:pt idx="6079">
                  <c:v>519.69166674999997</c:v>
                </c:pt>
                <c:pt idx="6080">
                  <c:v>519.26189025000053</c:v>
                </c:pt>
                <c:pt idx="6081">
                  <c:v>517.12070925000103</c:v>
                </c:pt>
                <c:pt idx="6082">
                  <c:v>517.00685475</c:v>
                </c:pt>
                <c:pt idx="6083">
                  <c:v>516.55535699999996</c:v>
                </c:pt>
                <c:pt idx="6084">
                  <c:v>516.05928575000007</c:v>
                </c:pt>
                <c:pt idx="6085">
                  <c:v>515.56041674999949</c:v>
                </c:pt>
                <c:pt idx="6086">
                  <c:v>513.76590899999997</c:v>
                </c:pt>
                <c:pt idx="6087">
                  <c:v>512.05192325000007</c:v>
                </c:pt>
                <c:pt idx="6088">
                  <c:v>511.80451799999969</c:v>
                </c:pt>
                <c:pt idx="6089">
                  <c:v>511.25127749999956</c:v>
                </c:pt>
                <c:pt idx="6090">
                  <c:v>510.82281549999993</c:v>
                </c:pt>
                <c:pt idx="6091">
                  <c:v>510.5105769999995</c:v>
                </c:pt>
                <c:pt idx="6092">
                  <c:v>509.50182924999956</c:v>
                </c:pt>
                <c:pt idx="6093">
                  <c:v>508.55921074999969</c:v>
                </c:pt>
                <c:pt idx="6094">
                  <c:v>507.00474125</c:v>
                </c:pt>
                <c:pt idx="6095">
                  <c:v>506.67499999999995</c:v>
                </c:pt>
                <c:pt idx="6096">
                  <c:v>506.58066025000005</c:v>
                </c:pt>
                <c:pt idx="6097">
                  <c:v>506.00921050000005</c:v>
                </c:pt>
                <c:pt idx="6098">
                  <c:v>505.26508624999963</c:v>
                </c:pt>
                <c:pt idx="6099">
                  <c:v>503.69456524999993</c:v>
                </c:pt>
                <c:pt idx="6100">
                  <c:v>503.50781250000006</c:v>
                </c:pt>
                <c:pt idx="6101">
                  <c:v>502.46984374999994</c:v>
                </c:pt>
                <c:pt idx="6102">
                  <c:v>502.29264699999993</c:v>
                </c:pt>
                <c:pt idx="6103">
                  <c:v>502.00055549999956</c:v>
                </c:pt>
                <c:pt idx="6104">
                  <c:v>500.47327574999917</c:v>
                </c:pt>
                <c:pt idx="6105">
                  <c:v>499.79230774999911</c:v>
                </c:pt>
                <c:pt idx="6106">
                  <c:v>498.98333324999885</c:v>
                </c:pt>
                <c:pt idx="6107">
                  <c:v>497.79385974999917</c:v>
                </c:pt>
                <c:pt idx="6108">
                  <c:v>495.26014474999937</c:v>
                </c:pt>
                <c:pt idx="6109">
                  <c:v>495.05196075000003</c:v>
                </c:pt>
                <c:pt idx="6110">
                  <c:v>492.95</c:v>
                </c:pt>
                <c:pt idx="6111">
                  <c:v>492.42039449999936</c:v>
                </c:pt>
                <c:pt idx="6112">
                  <c:v>492.07163474999936</c:v>
                </c:pt>
                <c:pt idx="6113">
                  <c:v>491.71153874999885</c:v>
                </c:pt>
                <c:pt idx="6114">
                  <c:v>490.25892874999937</c:v>
                </c:pt>
                <c:pt idx="6115">
                  <c:v>485.12717399999963</c:v>
                </c:pt>
                <c:pt idx="6116">
                  <c:v>484.87006150000002</c:v>
                </c:pt>
                <c:pt idx="6117">
                  <c:v>483.79267249999964</c:v>
                </c:pt>
                <c:pt idx="6118">
                  <c:v>480.76590924999937</c:v>
                </c:pt>
                <c:pt idx="6119">
                  <c:v>480.2458335</c:v>
                </c:pt>
                <c:pt idx="6120">
                  <c:v>479.09193549999918</c:v>
                </c:pt>
                <c:pt idx="6121">
                  <c:v>477.44090899999969</c:v>
                </c:pt>
                <c:pt idx="6122">
                  <c:v>474.7920079999995</c:v>
                </c:pt>
                <c:pt idx="6123">
                  <c:v>474.3986845</c:v>
                </c:pt>
                <c:pt idx="6124">
                  <c:v>474.11479600000001</c:v>
                </c:pt>
                <c:pt idx="6125">
                  <c:v>473.83684224999951</c:v>
                </c:pt>
                <c:pt idx="6126">
                  <c:v>471.30357149999969</c:v>
                </c:pt>
                <c:pt idx="6127">
                  <c:v>470.43928574999944</c:v>
                </c:pt>
                <c:pt idx="6128">
                  <c:v>467.8316667499995</c:v>
                </c:pt>
                <c:pt idx="6129">
                  <c:v>467.47172899999919</c:v>
                </c:pt>
                <c:pt idx="6130">
                  <c:v>462.64076100000051</c:v>
                </c:pt>
                <c:pt idx="6131">
                  <c:v>461.77500000000003</c:v>
                </c:pt>
                <c:pt idx="6132">
                  <c:v>460.23249999999956</c:v>
                </c:pt>
                <c:pt idx="6133">
                  <c:v>458.02249999999964</c:v>
                </c:pt>
                <c:pt idx="6134">
                  <c:v>450.56715699999944</c:v>
                </c:pt>
                <c:pt idx="6135">
                  <c:v>448.24687499999993</c:v>
                </c:pt>
                <c:pt idx="6136">
                  <c:v>445.82708324999999</c:v>
                </c:pt>
                <c:pt idx="6137">
                  <c:v>443.83863624999924</c:v>
                </c:pt>
                <c:pt idx="6138">
                  <c:v>440.59166674999949</c:v>
                </c:pt>
                <c:pt idx="6139">
                  <c:v>431.99666649999949</c:v>
                </c:pt>
                <c:pt idx="6140">
                  <c:v>722.15170899999998</c:v>
                </c:pt>
                <c:pt idx="6141">
                  <c:v>720.88593749999939</c:v>
                </c:pt>
                <c:pt idx="6142">
                  <c:v>712.79177625000193</c:v>
                </c:pt>
                <c:pt idx="6143">
                  <c:v>705.56393425000101</c:v>
                </c:pt>
                <c:pt idx="6144">
                  <c:v>695.87999975000002</c:v>
                </c:pt>
                <c:pt idx="6145">
                  <c:v>695.54758074999938</c:v>
                </c:pt>
                <c:pt idx="6146">
                  <c:v>694.67256100000009</c:v>
                </c:pt>
                <c:pt idx="6147">
                  <c:v>692.07000025000104</c:v>
                </c:pt>
                <c:pt idx="6148">
                  <c:v>691.23832400000003</c:v>
                </c:pt>
                <c:pt idx="6149">
                  <c:v>690.0479617499991</c:v>
                </c:pt>
                <c:pt idx="6150">
                  <c:v>689.80470600000012</c:v>
                </c:pt>
                <c:pt idx="6151">
                  <c:v>689.43008625000004</c:v>
                </c:pt>
                <c:pt idx="6152">
                  <c:v>686.86818174999996</c:v>
                </c:pt>
                <c:pt idx="6153">
                  <c:v>685.50208349999946</c:v>
                </c:pt>
                <c:pt idx="6154">
                  <c:v>684.75865399999998</c:v>
                </c:pt>
                <c:pt idx="6155">
                  <c:v>682.99285725000004</c:v>
                </c:pt>
                <c:pt idx="6156">
                  <c:v>681.94393925000054</c:v>
                </c:pt>
                <c:pt idx="6157">
                  <c:v>681.47480625000117</c:v>
                </c:pt>
                <c:pt idx="6158">
                  <c:v>681.2489582500009</c:v>
                </c:pt>
                <c:pt idx="6159">
                  <c:v>680.91261149999843</c:v>
                </c:pt>
                <c:pt idx="6160">
                  <c:v>679.59801325000103</c:v>
                </c:pt>
                <c:pt idx="6161">
                  <c:v>678.54268299999922</c:v>
                </c:pt>
                <c:pt idx="6162">
                  <c:v>677.79154399999993</c:v>
                </c:pt>
                <c:pt idx="6163">
                  <c:v>677.34296474999871</c:v>
                </c:pt>
                <c:pt idx="6164">
                  <c:v>676.62863649999997</c:v>
                </c:pt>
                <c:pt idx="6165">
                  <c:v>676.44662174999883</c:v>
                </c:pt>
                <c:pt idx="6166">
                  <c:v>676.43317325000055</c:v>
                </c:pt>
                <c:pt idx="6167">
                  <c:v>673.14907400000004</c:v>
                </c:pt>
                <c:pt idx="6168">
                  <c:v>671.75584200000003</c:v>
                </c:pt>
                <c:pt idx="6169">
                  <c:v>670.94491549999884</c:v>
                </c:pt>
                <c:pt idx="6170">
                  <c:v>670.81538449999948</c:v>
                </c:pt>
                <c:pt idx="6171">
                  <c:v>670.63065875000007</c:v>
                </c:pt>
                <c:pt idx="6172">
                  <c:v>670.47288149999997</c:v>
                </c:pt>
                <c:pt idx="6173">
                  <c:v>670.20882349999999</c:v>
                </c:pt>
                <c:pt idx="6174">
                  <c:v>670.01129025</c:v>
                </c:pt>
                <c:pt idx="6175">
                  <c:v>669.40634325000053</c:v>
                </c:pt>
                <c:pt idx="6176">
                  <c:v>668.34264724999946</c:v>
                </c:pt>
                <c:pt idx="6177">
                  <c:v>668.08928575000004</c:v>
                </c:pt>
                <c:pt idx="6178">
                  <c:v>666.65940875000001</c:v>
                </c:pt>
                <c:pt idx="6179">
                  <c:v>666.37380975000053</c:v>
                </c:pt>
                <c:pt idx="6180">
                  <c:v>666.19462025000053</c:v>
                </c:pt>
                <c:pt idx="6181">
                  <c:v>666.12621949999834</c:v>
                </c:pt>
                <c:pt idx="6182">
                  <c:v>665.59912250000002</c:v>
                </c:pt>
                <c:pt idx="6183">
                  <c:v>665.44309199999998</c:v>
                </c:pt>
                <c:pt idx="6184">
                  <c:v>665.33382350000011</c:v>
                </c:pt>
                <c:pt idx="6185">
                  <c:v>665.19241799999998</c:v>
                </c:pt>
                <c:pt idx="6186">
                  <c:v>665.08846149999999</c:v>
                </c:pt>
                <c:pt idx="6187">
                  <c:v>664.96578950000003</c:v>
                </c:pt>
                <c:pt idx="6188">
                  <c:v>664.43964950000009</c:v>
                </c:pt>
                <c:pt idx="6189">
                  <c:v>664.21875000000091</c:v>
                </c:pt>
                <c:pt idx="6190">
                  <c:v>662.66434425000102</c:v>
                </c:pt>
                <c:pt idx="6191">
                  <c:v>661.73882974999992</c:v>
                </c:pt>
                <c:pt idx="6192">
                  <c:v>661.64671675</c:v>
                </c:pt>
                <c:pt idx="6193">
                  <c:v>661.19274175000055</c:v>
                </c:pt>
                <c:pt idx="6194">
                  <c:v>661.02119574999949</c:v>
                </c:pt>
                <c:pt idx="6195">
                  <c:v>660.77736225000103</c:v>
                </c:pt>
                <c:pt idx="6196">
                  <c:v>660.7681372500009</c:v>
                </c:pt>
                <c:pt idx="6197">
                  <c:v>658.50590899999997</c:v>
                </c:pt>
                <c:pt idx="6198">
                  <c:v>658.25394749999998</c:v>
                </c:pt>
                <c:pt idx="6199">
                  <c:v>657.71023400000001</c:v>
                </c:pt>
                <c:pt idx="6200">
                  <c:v>657.31673750000004</c:v>
                </c:pt>
                <c:pt idx="6201">
                  <c:v>657.31249999999898</c:v>
                </c:pt>
                <c:pt idx="6202">
                  <c:v>657.06911749999847</c:v>
                </c:pt>
                <c:pt idx="6203">
                  <c:v>655.93226474999847</c:v>
                </c:pt>
                <c:pt idx="6204">
                  <c:v>655.79609725000103</c:v>
                </c:pt>
                <c:pt idx="6205">
                  <c:v>655.48194450000005</c:v>
                </c:pt>
                <c:pt idx="6206">
                  <c:v>654.86207849999869</c:v>
                </c:pt>
                <c:pt idx="6207">
                  <c:v>654.4168602499999</c:v>
                </c:pt>
                <c:pt idx="6208">
                  <c:v>654.08430850000104</c:v>
                </c:pt>
                <c:pt idx="6209">
                  <c:v>653.91333350000104</c:v>
                </c:pt>
                <c:pt idx="6210">
                  <c:v>652.95833349999998</c:v>
                </c:pt>
                <c:pt idx="6211">
                  <c:v>652.67447900000104</c:v>
                </c:pt>
                <c:pt idx="6212">
                  <c:v>652.46719574999872</c:v>
                </c:pt>
                <c:pt idx="6213">
                  <c:v>652.37400000000002</c:v>
                </c:pt>
                <c:pt idx="6214">
                  <c:v>652.17911775000005</c:v>
                </c:pt>
                <c:pt idx="6215">
                  <c:v>652.09404775000053</c:v>
                </c:pt>
                <c:pt idx="6216">
                  <c:v>652.08676474999993</c:v>
                </c:pt>
                <c:pt idx="6217">
                  <c:v>651.5</c:v>
                </c:pt>
                <c:pt idx="6218">
                  <c:v>651.38699999999949</c:v>
                </c:pt>
                <c:pt idx="6219">
                  <c:v>650.81562524999947</c:v>
                </c:pt>
                <c:pt idx="6220">
                  <c:v>650.73993499999995</c:v>
                </c:pt>
                <c:pt idx="6221">
                  <c:v>650.5466664999982</c:v>
                </c:pt>
                <c:pt idx="6222">
                  <c:v>650.50506324999992</c:v>
                </c:pt>
                <c:pt idx="6223">
                  <c:v>650.49971600000003</c:v>
                </c:pt>
                <c:pt idx="6224">
                  <c:v>650.1471699999986</c:v>
                </c:pt>
                <c:pt idx="6225">
                  <c:v>650.0785712500018</c:v>
                </c:pt>
                <c:pt idx="6226">
                  <c:v>649.76447350000103</c:v>
                </c:pt>
                <c:pt idx="6227">
                  <c:v>649.71681425000054</c:v>
                </c:pt>
                <c:pt idx="6228">
                  <c:v>649.65</c:v>
                </c:pt>
                <c:pt idx="6229">
                  <c:v>649.51375000000053</c:v>
                </c:pt>
                <c:pt idx="6230">
                  <c:v>649.49776799999938</c:v>
                </c:pt>
                <c:pt idx="6231">
                  <c:v>649.43538975000001</c:v>
                </c:pt>
                <c:pt idx="6232">
                  <c:v>648.87404475000005</c:v>
                </c:pt>
                <c:pt idx="6233">
                  <c:v>648.83885550000002</c:v>
                </c:pt>
                <c:pt idx="6234">
                  <c:v>648.70884625000167</c:v>
                </c:pt>
                <c:pt idx="6235">
                  <c:v>648.49632374999999</c:v>
                </c:pt>
                <c:pt idx="6236">
                  <c:v>648.47857125000155</c:v>
                </c:pt>
                <c:pt idx="6237">
                  <c:v>648.37316175000001</c:v>
                </c:pt>
                <c:pt idx="6238">
                  <c:v>648.24636349999946</c:v>
                </c:pt>
                <c:pt idx="6239">
                  <c:v>647.94370874999993</c:v>
                </c:pt>
                <c:pt idx="6240">
                  <c:v>647.63249999999948</c:v>
                </c:pt>
                <c:pt idx="6241">
                  <c:v>647.41111099999898</c:v>
                </c:pt>
                <c:pt idx="6242">
                  <c:v>647.32545449999873</c:v>
                </c:pt>
                <c:pt idx="6243">
                  <c:v>647.27934775000142</c:v>
                </c:pt>
                <c:pt idx="6244">
                  <c:v>647.00812500000006</c:v>
                </c:pt>
                <c:pt idx="6245">
                  <c:v>646.97891575000051</c:v>
                </c:pt>
                <c:pt idx="6246">
                  <c:v>646.78469725000105</c:v>
                </c:pt>
                <c:pt idx="6247">
                  <c:v>646.28125</c:v>
                </c:pt>
                <c:pt idx="6248">
                  <c:v>646.27142825000055</c:v>
                </c:pt>
                <c:pt idx="6249">
                  <c:v>646.17589300000054</c:v>
                </c:pt>
                <c:pt idx="6250">
                  <c:v>646.16249999999911</c:v>
                </c:pt>
                <c:pt idx="6251">
                  <c:v>645.93773575</c:v>
                </c:pt>
                <c:pt idx="6252">
                  <c:v>645.82499999999948</c:v>
                </c:pt>
                <c:pt idx="6253">
                  <c:v>645.72193875000005</c:v>
                </c:pt>
                <c:pt idx="6254">
                  <c:v>645.65887100000054</c:v>
                </c:pt>
                <c:pt idx="6255">
                  <c:v>645.59999999999991</c:v>
                </c:pt>
                <c:pt idx="6256">
                  <c:v>645.59515324999995</c:v>
                </c:pt>
                <c:pt idx="6257">
                  <c:v>645.54491699999949</c:v>
                </c:pt>
                <c:pt idx="6258">
                  <c:v>645.53633749999949</c:v>
                </c:pt>
                <c:pt idx="6259">
                  <c:v>645.52661274999946</c:v>
                </c:pt>
                <c:pt idx="6260">
                  <c:v>645.31249999999898</c:v>
                </c:pt>
                <c:pt idx="6261">
                  <c:v>645.24971900000003</c:v>
                </c:pt>
                <c:pt idx="6262">
                  <c:v>645.10729175000006</c:v>
                </c:pt>
                <c:pt idx="6263">
                  <c:v>644.99500025000054</c:v>
                </c:pt>
                <c:pt idx="6264">
                  <c:v>644.98078925000129</c:v>
                </c:pt>
                <c:pt idx="6265">
                  <c:v>644.94909099999938</c:v>
                </c:pt>
                <c:pt idx="6266">
                  <c:v>644.39659100000006</c:v>
                </c:pt>
                <c:pt idx="6267">
                  <c:v>644.25833325000167</c:v>
                </c:pt>
                <c:pt idx="6268">
                  <c:v>644.06637899999998</c:v>
                </c:pt>
                <c:pt idx="6269">
                  <c:v>644.04268949999869</c:v>
                </c:pt>
                <c:pt idx="6270">
                  <c:v>643.60241924999991</c:v>
                </c:pt>
                <c:pt idx="6271">
                  <c:v>643.54642849999857</c:v>
                </c:pt>
                <c:pt idx="6272">
                  <c:v>643.42889625000055</c:v>
                </c:pt>
                <c:pt idx="6273">
                  <c:v>643.29761925000003</c:v>
                </c:pt>
                <c:pt idx="6274">
                  <c:v>643.27467075000106</c:v>
                </c:pt>
                <c:pt idx="6275">
                  <c:v>643.12743899999998</c:v>
                </c:pt>
                <c:pt idx="6276">
                  <c:v>643.05683950000002</c:v>
                </c:pt>
                <c:pt idx="6277">
                  <c:v>643.02286574999948</c:v>
                </c:pt>
                <c:pt idx="6278">
                  <c:v>643.01190450000001</c:v>
                </c:pt>
                <c:pt idx="6279">
                  <c:v>642.6972222500001</c:v>
                </c:pt>
                <c:pt idx="6280">
                  <c:v>642.68653850000055</c:v>
                </c:pt>
                <c:pt idx="6281">
                  <c:v>642.53</c:v>
                </c:pt>
                <c:pt idx="6282">
                  <c:v>642.52499999999998</c:v>
                </c:pt>
                <c:pt idx="6283">
                  <c:v>642.34472699999947</c:v>
                </c:pt>
                <c:pt idx="6284">
                  <c:v>642.12787350000053</c:v>
                </c:pt>
                <c:pt idx="6285">
                  <c:v>642.01907874999995</c:v>
                </c:pt>
                <c:pt idx="6286">
                  <c:v>641.8833330000009</c:v>
                </c:pt>
                <c:pt idx="6287">
                  <c:v>641.8562497499986</c:v>
                </c:pt>
                <c:pt idx="6288">
                  <c:v>641.82692299999871</c:v>
                </c:pt>
                <c:pt idx="6289">
                  <c:v>641.76539400000001</c:v>
                </c:pt>
                <c:pt idx="6290">
                  <c:v>641.75923075000003</c:v>
                </c:pt>
                <c:pt idx="6291">
                  <c:v>641.596</c:v>
                </c:pt>
                <c:pt idx="6292">
                  <c:v>641.35798974999898</c:v>
                </c:pt>
                <c:pt idx="6293">
                  <c:v>641.29821449999997</c:v>
                </c:pt>
                <c:pt idx="6294">
                  <c:v>640.80607150000003</c:v>
                </c:pt>
                <c:pt idx="6295">
                  <c:v>640.77727274999995</c:v>
                </c:pt>
                <c:pt idx="6296">
                  <c:v>640.73798699999998</c:v>
                </c:pt>
                <c:pt idx="6297">
                  <c:v>640.40047675000005</c:v>
                </c:pt>
                <c:pt idx="6298">
                  <c:v>640.39592374999938</c:v>
                </c:pt>
                <c:pt idx="6299">
                  <c:v>640.36187499999949</c:v>
                </c:pt>
                <c:pt idx="6300">
                  <c:v>640.26826899999946</c:v>
                </c:pt>
                <c:pt idx="6301">
                  <c:v>640.23620699999947</c:v>
                </c:pt>
                <c:pt idx="6302">
                  <c:v>640.09107125000105</c:v>
                </c:pt>
                <c:pt idx="6303">
                  <c:v>639.97692325000003</c:v>
                </c:pt>
                <c:pt idx="6304">
                  <c:v>639.9523974999986</c:v>
                </c:pt>
                <c:pt idx="6305">
                  <c:v>639.87138025000104</c:v>
                </c:pt>
                <c:pt idx="6306">
                  <c:v>639.78699999999992</c:v>
                </c:pt>
                <c:pt idx="6307">
                  <c:v>639.63484849999998</c:v>
                </c:pt>
                <c:pt idx="6308">
                  <c:v>639.59741374999999</c:v>
                </c:pt>
                <c:pt idx="6309">
                  <c:v>639.37053575000004</c:v>
                </c:pt>
                <c:pt idx="6310">
                  <c:v>639.10474150000141</c:v>
                </c:pt>
                <c:pt idx="6311">
                  <c:v>639.08766650000007</c:v>
                </c:pt>
                <c:pt idx="6312">
                  <c:v>638.91977575000055</c:v>
                </c:pt>
                <c:pt idx="6313">
                  <c:v>638.45884149999949</c:v>
                </c:pt>
                <c:pt idx="6314">
                  <c:v>638.24933625000119</c:v>
                </c:pt>
                <c:pt idx="6315">
                  <c:v>638.23200750000001</c:v>
                </c:pt>
                <c:pt idx="6316">
                  <c:v>638.12241374999996</c:v>
                </c:pt>
                <c:pt idx="6317">
                  <c:v>638.02216974999897</c:v>
                </c:pt>
                <c:pt idx="6318">
                  <c:v>637.93749999999898</c:v>
                </c:pt>
                <c:pt idx="6319">
                  <c:v>637.88906274999999</c:v>
                </c:pt>
                <c:pt idx="6320">
                  <c:v>637.72860349999996</c:v>
                </c:pt>
                <c:pt idx="6321">
                  <c:v>637.67499975000055</c:v>
                </c:pt>
                <c:pt idx="6322">
                  <c:v>637.55555574999948</c:v>
                </c:pt>
                <c:pt idx="6323">
                  <c:v>637.44705874999897</c:v>
                </c:pt>
                <c:pt idx="6324">
                  <c:v>637.44374975000005</c:v>
                </c:pt>
                <c:pt idx="6325">
                  <c:v>637.43418699999938</c:v>
                </c:pt>
                <c:pt idx="6326">
                  <c:v>637.34340275</c:v>
                </c:pt>
                <c:pt idx="6327">
                  <c:v>637.25294099999996</c:v>
                </c:pt>
                <c:pt idx="6328">
                  <c:v>637.19777775000102</c:v>
                </c:pt>
                <c:pt idx="6329">
                  <c:v>637.14868425000054</c:v>
                </c:pt>
                <c:pt idx="6330">
                  <c:v>637.10789449999947</c:v>
                </c:pt>
                <c:pt idx="6331">
                  <c:v>636.91742424999939</c:v>
                </c:pt>
                <c:pt idx="6332">
                  <c:v>636.63364225000055</c:v>
                </c:pt>
                <c:pt idx="6333">
                  <c:v>636.50000025000054</c:v>
                </c:pt>
                <c:pt idx="6334">
                  <c:v>636.4594535</c:v>
                </c:pt>
                <c:pt idx="6335">
                  <c:v>636.40246924999997</c:v>
                </c:pt>
                <c:pt idx="6336">
                  <c:v>636.31250025000008</c:v>
                </c:pt>
                <c:pt idx="6337">
                  <c:v>636.19786575000001</c:v>
                </c:pt>
                <c:pt idx="6338">
                  <c:v>636.10480749999999</c:v>
                </c:pt>
                <c:pt idx="6339">
                  <c:v>635.98046875</c:v>
                </c:pt>
                <c:pt idx="6340">
                  <c:v>635.95982149999872</c:v>
                </c:pt>
                <c:pt idx="6341">
                  <c:v>635.9241935</c:v>
                </c:pt>
                <c:pt idx="6342">
                  <c:v>635.8583332500009</c:v>
                </c:pt>
                <c:pt idx="6343">
                  <c:v>635.65937499999995</c:v>
                </c:pt>
                <c:pt idx="6344">
                  <c:v>635.54305550000004</c:v>
                </c:pt>
                <c:pt idx="6345">
                  <c:v>635.53409099999999</c:v>
                </c:pt>
                <c:pt idx="6346">
                  <c:v>635.26902774999996</c:v>
                </c:pt>
                <c:pt idx="6347">
                  <c:v>635.20136374999993</c:v>
                </c:pt>
                <c:pt idx="6348">
                  <c:v>635.16111099999898</c:v>
                </c:pt>
                <c:pt idx="6349">
                  <c:v>635.09157299999993</c:v>
                </c:pt>
                <c:pt idx="6350">
                  <c:v>635.03643799999998</c:v>
                </c:pt>
                <c:pt idx="6351">
                  <c:v>634.99804725000104</c:v>
                </c:pt>
                <c:pt idx="6352">
                  <c:v>634.99673925000104</c:v>
                </c:pt>
                <c:pt idx="6353">
                  <c:v>634.98525625000002</c:v>
                </c:pt>
                <c:pt idx="6354">
                  <c:v>634.90192324999998</c:v>
                </c:pt>
                <c:pt idx="6355">
                  <c:v>634.85846774999948</c:v>
                </c:pt>
                <c:pt idx="6356">
                  <c:v>634.78023250000103</c:v>
                </c:pt>
                <c:pt idx="6357">
                  <c:v>634.76761374999899</c:v>
                </c:pt>
                <c:pt idx="6358">
                  <c:v>634.74758050000003</c:v>
                </c:pt>
                <c:pt idx="6359">
                  <c:v>634.57500000000005</c:v>
                </c:pt>
                <c:pt idx="6360">
                  <c:v>634.55885425000054</c:v>
                </c:pt>
                <c:pt idx="6361">
                  <c:v>634.46181799999897</c:v>
                </c:pt>
                <c:pt idx="6362">
                  <c:v>634.42321449999872</c:v>
                </c:pt>
                <c:pt idx="6363">
                  <c:v>634.23340450000103</c:v>
                </c:pt>
                <c:pt idx="6364">
                  <c:v>634.13668825000002</c:v>
                </c:pt>
                <c:pt idx="6365">
                  <c:v>634.11893950000103</c:v>
                </c:pt>
                <c:pt idx="6366">
                  <c:v>634.11168224999994</c:v>
                </c:pt>
                <c:pt idx="6367">
                  <c:v>633.94338225000104</c:v>
                </c:pt>
                <c:pt idx="6368">
                  <c:v>633.91604499999949</c:v>
                </c:pt>
                <c:pt idx="6369">
                  <c:v>633.81590899999946</c:v>
                </c:pt>
                <c:pt idx="6370">
                  <c:v>633.81531250000012</c:v>
                </c:pt>
                <c:pt idx="6371">
                  <c:v>633.53953000000001</c:v>
                </c:pt>
                <c:pt idx="6372">
                  <c:v>632.96011225000007</c:v>
                </c:pt>
                <c:pt idx="6373">
                  <c:v>632.90991399999996</c:v>
                </c:pt>
                <c:pt idx="6374">
                  <c:v>632.79462050000052</c:v>
                </c:pt>
                <c:pt idx="6375">
                  <c:v>632.72857150000129</c:v>
                </c:pt>
                <c:pt idx="6376">
                  <c:v>632.6328125</c:v>
                </c:pt>
                <c:pt idx="6377">
                  <c:v>632.56451599999946</c:v>
                </c:pt>
                <c:pt idx="6378">
                  <c:v>632.55347225000105</c:v>
                </c:pt>
                <c:pt idx="6379">
                  <c:v>632.53636350000011</c:v>
                </c:pt>
                <c:pt idx="6380">
                  <c:v>632.5079545000001</c:v>
                </c:pt>
                <c:pt idx="6381">
                  <c:v>632.50083350000091</c:v>
                </c:pt>
                <c:pt idx="6382">
                  <c:v>632.2970929999999</c:v>
                </c:pt>
                <c:pt idx="6383">
                  <c:v>632.26734225000052</c:v>
                </c:pt>
                <c:pt idx="6384">
                  <c:v>632.24588600000004</c:v>
                </c:pt>
                <c:pt idx="6385">
                  <c:v>632.19803175000106</c:v>
                </c:pt>
                <c:pt idx="6386">
                  <c:v>632</c:v>
                </c:pt>
                <c:pt idx="6387">
                  <c:v>631.77954550000129</c:v>
                </c:pt>
                <c:pt idx="6388">
                  <c:v>631.71540000000005</c:v>
                </c:pt>
                <c:pt idx="6389">
                  <c:v>631.70205475</c:v>
                </c:pt>
                <c:pt idx="6390">
                  <c:v>631.48409100000003</c:v>
                </c:pt>
                <c:pt idx="6391">
                  <c:v>631.4462499999986</c:v>
                </c:pt>
                <c:pt idx="6392">
                  <c:v>631.33452374999911</c:v>
                </c:pt>
                <c:pt idx="6393">
                  <c:v>631.33289474999947</c:v>
                </c:pt>
                <c:pt idx="6394">
                  <c:v>631.32591750000006</c:v>
                </c:pt>
                <c:pt idx="6395">
                  <c:v>631.16111124999998</c:v>
                </c:pt>
                <c:pt idx="6396">
                  <c:v>631.12256074999948</c:v>
                </c:pt>
                <c:pt idx="6397">
                  <c:v>631.11375000000055</c:v>
                </c:pt>
                <c:pt idx="6398">
                  <c:v>631.10660374999998</c:v>
                </c:pt>
                <c:pt idx="6399">
                  <c:v>630.92596149999872</c:v>
                </c:pt>
                <c:pt idx="6400">
                  <c:v>630.90187500000002</c:v>
                </c:pt>
                <c:pt idx="6401">
                  <c:v>630.88357350000103</c:v>
                </c:pt>
                <c:pt idx="6402">
                  <c:v>630.83191474999921</c:v>
                </c:pt>
                <c:pt idx="6403">
                  <c:v>630.72169799999949</c:v>
                </c:pt>
                <c:pt idx="6404">
                  <c:v>630.70687500000054</c:v>
                </c:pt>
                <c:pt idx="6405">
                  <c:v>630.67976200000055</c:v>
                </c:pt>
                <c:pt idx="6406">
                  <c:v>630.66217950000009</c:v>
                </c:pt>
                <c:pt idx="6407">
                  <c:v>630.45833325000103</c:v>
                </c:pt>
                <c:pt idx="6408">
                  <c:v>630.3818967499999</c:v>
                </c:pt>
                <c:pt idx="6409">
                  <c:v>630.26249999999948</c:v>
                </c:pt>
                <c:pt idx="6410">
                  <c:v>630.1390245</c:v>
                </c:pt>
                <c:pt idx="6411">
                  <c:v>630.01666649999834</c:v>
                </c:pt>
                <c:pt idx="6412">
                  <c:v>629.99777775000052</c:v>
                </c:pt>
                <c:pt idx="6413">
                  <c:v>629.95249999999908</c:v>
                </c:pt>
                <c:pt idx="6414">
                  <c:v>629.91228574999946</c:v>
                </c:pt>
                <c:pt idx="6415">
                  <c:v>629.68133775000103</c:v>
                </c:pt>
                <c:pt idx="6416">
                  <c:v>629.62651525000001</c:v>
                </c:pt>
                <c:pt idx="6417">
                  <c:v>629.57037025000193</c:v>
                </c:pt>
                <c:pt idx="6418">
                  <c:v>629.56461024999999</c:v>
                </c:pt>
                <c:pt idx="6419">
                  <c:v>629.37619024999992</c:v>
                </c:pt>
                <c:pt idx="6420">
                  <c:v>629.28965500000004</c:v>
                </c:pt>
                <c:pt idx="6421">
                  <c:v>629.13375000000053</c:v>
                </c:pt>
                <c:pt idx="6422">
                  <c:v>629.03699999999947</c:v>
                </c:pt>
                <c:pt idx="6423">
                  <c:v>628.97413800000004</c:v>
                </c:pt>
                <c:pt idx="6424">
                  <c:v>628.97199999999998</c:v>
                </c:pt>
                <c:pt idx="6425">
                  <c:v>628.93516949999844</c:v>
                </c:pt>
                <c:pt idx="6426">
                  <c:v>628.66331974999991</c:v>
                </c:pt>
                <c:pt idx="6427">
                  <c:v>628.31608399999948</c:v>
                </c:pt>
                <c:pt idx="6428">
                  <c:v>627.89205599999946</c:v>
                </c:pt>
                <c:pt idx="6429">
                  <c:v>627.77181849999999</c:v>
                </c:pt>
                <c:pt idx="6430">
                  <c:v>627.72443200000055</c:v>
                </c:pt>
                <c:pt idx="6431">
                  <c:v>627.64666674999899</c:v>
                </c:pt>
                <c:pt idx="6432">
                  <c:v>627.57499975000053</c:v>
                </c:pt>
                <c:pt idx="6433">
                  <c:v>627.41875000000005</c:v>
                </c:pt>
                <c:pt idx="6434">
                  <c:v>627.23684200000002</c:v>
                </c:pt>
                <c:pt idx="6435">
                  <c:v>627.15909099999999</c:v>
                </c:pt>
                <c:pt idx="6436">
                  <c:v>627.08928574999993</c:v>
                </c:pt>
                <c:pt idx="6437">
                  <c:v>627.06249999999898</c:v>
                </c:pt>
                <c:pt idx="6438">
                  <c:v>627.02727275000007</c:v>
                </c:pt>
                <c:pt idx="6439">
                  <c:v>626.97586200000001</c:v>
                </c:pt>
                <c:pt idx="6440">
                  <c:v>626.9272729999991</c:v>
                </c:pt>
                <c:pt idx="6441">
                  <c:v>626.85769249999817</c:v>
                </c:pt>
                <c:pt idx="6442">
                  <c:v>626.84878049999998</c:v>
                </c:pt>
                <c:pt idx="6443">
                  <c:v>626.69999975000053</c:v>
                </c:pt>
                <c:pt idx="6444">
                  <c:v>626.66931799999998</c:v>
                </c:pt>
                <c:pt idx="6445">
                  <c:v>626.66630450000002</c:v>
                </c:pt>
                <c:pt idx="6446">
                  <c:v>626.66086949999897</c:v>
                </c:pt>
                <c:pt idx="6447">
                  <c:v>626.6416667499991</c:v>
                </c:pt>
                <c:pt idx="6448">
                  <c:v>626.52448974999993</c:v>
                </c:pt>
                <c:pt idx="6449">
                  <c:v>626.37142849999884</c:v>
                </c:pt>
                <c:pt idx="6450">
                  <c:v>626.36749999999836</c:v>
                </c:pt>
                <c:pt idx="6451">
                  <c:v>626.24659075</c:v>
                </c:pt>
                <c:pt idx="6452">
                  <c:v>626.18445950000103</c:v>
                </c:pt>
                <c:pt idx="6453">
                  <c:v>626.12932625000053</c:v>
                </c:pt>
                <c:pt idx="6454">
                  <c:v>626.08249999999998</c:v>
                </c:pt>
                <c:pt idx="6455">
                  <c:v>626.07343749999995</c:v>
                </c:pt>
                <c:pt idx="6456">
                  <c:v>626.07000000000005</c:v>
                </c:pt>
                <c:pt idx="6457">
                  <c:v>626.06444424999995</c:v>
                </c:pt>
                <c:pt idx="6458">
                  <c:v>625.99583325000128</c:v>
                </c:pt>
                <c:pt idx="6459">
                  <c:v>625.89318200000002</c:v>
                </c:pt>
                <c:pt idx="6460">
                  <c:v>625.83906249999836</c:v>
                </c:pt>
                <c:pt idx="6461">
                  <c:v>625.75904800000001</c:v>
                </c:pt>
                <c:pt idx="6462">
                  <c:v>625.74722249999797</c:v>
                </c:pt>
                <c:pt idx="6463">
                  <c:v>625.72702699999911</c:v>
                </c:pt>
                <c:pt idx="6464">
                  <c:v>625.69596775000002</c:v>
                </c:pt>
                <c:pt idx="6465">
                  <c:v>625.43723399999897</c:v>
                </c:pt>
                <c:pt idx="6466">
                  <c:v>625.39137925000091</c:v>
                </c:pt>
                <c:pt idx="6467">
                  <c:v>625.33951624999997</c:v>
                </c:pt>
                <c:pt idx="6468">
                  <c:v>625.3177629999991</c:v>
                </c:pt>
                <c:pt idx="6469">
                  <c:v>625.2947917500012</c:v>
                </c:pt>
                <c:pt idx="6470">
                  <c:v>625.26124999999911</c:v>
                </c:pt>
                <c:pt idx="6471">
                  <c:v>625.24230775000001</c:v>
                </c:pt>
                <c:pt idx="6472">
                  <c:v>625.05281999999897</c:v>
                </c:pt>
                <c:pt idx="6473">
                  <c:v>625.00640249999947</c:v>
                </c:pt>
                <c:pt idx="6474">
                  <c:v>624.92571399999997</c:v>
                </c:pt>
                <c:pt idx="6475">
                  <c:v>624.75431025000103</c:v>
                </c:pt>
                <c:pt idx="6476">
                  <c:v>624.71029425000052</c:v>
                </c:pt>
                <c:pt idx="6477">
                  <c:v>624.67380300000093</c:v>
                </c:pt>
                <c:pt idx="6478">
                  <c:v>624.65740750000009</c:v>
                </c:pt>
                <c:pt idx="6479">
                  <c:v>624.63826799999947</c:v>
                </c:pt>
                <c:pt idx="6480">
                  <c:v>624.61999999999989</c:v>
                </c:pt>
                <c:pt idx="6481">
                  <c:v>624.61249999999939</c:v>
                </c:pt>
                <c:pt idx="6482">
                  <c:v>624.55986849999897</c:v>
                </c:pt>
                <c:pt idx="6483">
                  <c:v>624.39950999999996</c:v>
                </c:pt>
                <c:pt idx="6484">
                  <c:v>624.34166674999869</c:v>
                </c:pt>
                <c:pt idx="6485">
                  <c:v>624.23653850000005</c:v>
                </c:pt>
                <c:pt idx="6486">
                  <c:v>624.22500000000002</c:v>
                </c:pt>
                <c:pt idx="6487">
                  <c:v>624.18382350000104</c:v>
                </c:pt>
                <c:pt idx="6488">
                  <c:v>624.05961550000006</c:v>
                </c:pt>
                <c:pt idx="6489">
                  <c:v>623.97638900000004</c:v>
                </c:pt>
                <c:pt idx="6490">
                  <c:v>623.96354150000002</c:v>
                </c:pt>
                <c:pt idx="6491">
                  <c:v>623.94210549999843</c:v>
                </c:pt>
                <c:pt idx="6492">
                  <c:v>623.81650949999846</c:v>
                </c:pt>
                <c:pt idx="6493">
                  <c:v>623.80249974999947</c:v>
                </c:pt>
                <c:pt idx="6494">
                  <c:v>623.52616249999846</c:v>
                </c:pt>
                <c:pt idx="6495">
                  <c:v>623.50681825000004</c:v>
                </c:pt>
                <c:pt idx="6496">
                  <c:v>623.50214275000008</c:v>
                </c:pt>
                <c:pt idx="6497">
                  <c:v>623.37656250000009</c:v>
                </c:pt>
                <c:pt idx="6498">
                  <c:v>623.34829549999847</c:v>
                </c:pt>
                <c:pt idx="6499">
                  <c:v>623.26383900000053</c:v>
                </c:pt>
                <c:pt idx="6500">
                  <c:v>623.15513699999997</c:v>
                </c:pt>
                <c:pt idx="6501">
                  <c:v>623.00144250000005</c:v>
                </c:pt>
                <c:pt idx="6502">
                  <c:v>622.98014725000053</c:v>
                </c:pt>
                <c:pt idx="6503">
                  <c:v>622.92357975000004</c:v>
                </c:pt>
                <c:pt idx="6504">
                  <c:v>622.84291674999872</c:v>
                </c:pt>
                <c:pt idx="6505">
                  <c:v>622.72499975000005</c:v>
                </c:pt>
                <c:pt idx="6506">
                  <c:v>622.68295450000005</c:v>
                </c:pt>
                <c:pt idx="6507">
                  <c:v>622.63177949999999</c:v>
                </c:pt>
                <c:pt idx="6508">
                  <c:v>622.630357</c:v>
                </c:pt>
                <c:pt idx="6509">
                  <c:v>622.61802325000053</c:v>
                </c:pt>
                <c:pt idx="6510">
                  <c:v>622.58437500000105</c:v>
                </c:pt>
                <c:pt idx="6511">
                  <c:v>622.40805075000003</c:v>
                </c:pt>
                <c:pt idx="6512">
                  <c:v>622.3828125</c:v>
                </c:pt>
                <c:pt idx="6513">
                  <c:v>622.3697917500001</c:v>
                </c:pt>
                <c:pt idx="6514">
                  <c:v>622.3271484999982</c:v>
                </c:pt>
                <c:pt idx="6515">
                  <c:v>622.30753674999949</c:v>
                </c:pt>
                <c:pt idx="6516">
                  <c:v>622.2032737500009</c:v>
                </c:pt>
                <c:pt idx="6517">
                  <c:v>622.08116674999997</c:v>
                </c:pt>
                <c:pt idx="6518">
                  <c:v>622.04827575000002</c:v>
                </c:pt>
                <c:pt idx="6519">
                  <c:v>622.02564125000004</c:v>
                </c:pt>
                <c:pt idx="6520">
                  <c:v>622.0166667499991</c:v>
                </c:pt>
                <c:pt idx="6521">
                  <c:v>621.97500000000002</c:v>
                </c:pt>
                <c:pt idx="6522">
                  <c:v>621.96447375000002</c:v>
                </c:pt>
                <c:pt idx="6523">
                  <c:v>621.74782625</c:v>
                </c:pt>
                <c:pt idx="6524">
                  <c:v>621.73970575000055</c:v>
                </c:pt>
                <c:pt idx="6525">
                  <c:v>621.70948250000129</c:v>
                </c:pt>
                <c:pt idx="6526">
                  <c:v>621.50362299999949</c:v>
                </c:pt>
                <c:pt idx="6527">
                  <c:v>621.44358975</c:v>
                </c:pt>
                <c:pt idx="6528">
                  <c:v>621.35949999999946</c:v>
                </c:pt>
                <c:pt idx="6529">
                  <c:v>621.31676825</c:v>
                </c:pt>
                <c:pt idx="6530">
                  <c:v>621.29999999999995</c:v>
                </c:pt>
                <c:pt idx="6531">
                  <c:v>621.24964775000001</c:v>
                </c:pt>
                <c:pt idx="6532">
                  <c:v>621.20460525000055</c:v>
                </c:pt>
                <c:pt idx="6533">
                  <c:v>621.19103800000005</c:v>
                </c:pt>
                <c:pt idx="6534">
                  <c:v>621.14749999999947</c:v>
                </c:pt>
                <c:pt idx="6535">
                  <c:v>621.12656249999873</c:v>
                </c:pt>
                <c:pt idx="6536">
                  <c:v>621.10555575000001</c:v>
                </c:pt>
                <c:pt idx="6537">
                  <c:v>621.08545450000054</c:v>
                </c:pt>
                <c:pt idx="6538">
                  <c:v>621.08260849999897</c:v>
                </c:pt>
                <c:pt idx="6539">
                  <c:v>621.03263899999911</c:v>
                </c:pt>
                <c:pt idx="6540">
                  <c:v>621.01192299999946</c:v>
                </c:pt>
                <c:pt idx="6541">
                  <c:v>620.86581624999997</c:v>
                </c:pt>
                <c:pt idx="6542">
                  <c:v>620.70869549999998</c:v>
                </c:pt>
                <c:pt idx="6543">
                  <c:v>620.70076925000103</c:v>
                </c:pt>
                <c:pt idx="6544">
                  <c:v>620.69097200000101</c:v>
                </c:pt>
                <c:pt idx="6545">
                  <c:v>620.67285700000002</c:v>
                </c:pt>
                <c:pt idx="6546">
                  <c:v>620.64149999999938</c:v>
                </c:pt>
                <c:pt idx="6547">
                  <c:v>620.5074075</c:v>
                </c:pt>
                <c:pt idx="6548">
                  <c:v>620.29722199999946</c:v>
                </c:pt>
                <c:pt idx="6549">
                  <c:v>620.22019225000054</c:v>
                </c:pt>
                <c:pt idx="6550">
                  <c:v>620.19426225000052</c:v>
                </c:pt>
                <c:pt idx="6551">
                  <c:v>620.18170725000107</c:v>
                </c:pt>
                <c:pt idx="6552">
                  <c:v>620.18055549999997</c:v>
                </c:pt>
                <c:pt idx="6553">
                  <c:v>620.02499999999986</c:v>
                </c:pt>
                <c:pt idx="6554">
                  <c:v>619.94903850000003</c:v>
                </c:pt>
                <c:pt idx="6555">
                  <c:v>619.85499999999911</c:v>
                </c:pt>
                <c:pt idx="6556">
                  <c:v>619.84799999999859</c:v>
                </c:pt>
                <c:pt idx="6557">
                  <c:v>619.65054349999946</c:v>
                </c:pt>
                <c:pt idx="6558">
                  <c:v>619.60889425000141</c:v>
                </c:pt>
                <c:pt idx="6559">
                  <c:v>619.59738374999995</c:v>
                </c:pt>
                <c:pt idx="6560">
                  <c:v>619.56805574999998</c:v>
                </c:pt>
                <c:pt idx="6561">
                  <c:v>619.50343125000131</c:v>
                </c:pt>
                <c:pt idx="6562">
                  <c:v>619.50243899999998</c:v>
                </c:pt>
                <c:pt idx="6563">
                  <c:v>619.45574175000002</c:v>
                </c:pt>
                <c:pt idx="6564">
                  <c:v>619.45571449999886</c:v>
                </c:pt>
                <c:pt idx="6565">
                  <c:v>619.45535724999991</c:v>
                </c:pt>
                <c:pt idx="6566">
                  <c:v>619.41829899999948</c:v>
                </c:pt>
                <c:pt idx="6567">
                  <c:v>619.40634325000053</c:v>
                </c:pt>
                <c:pt idx="6568">
                  <c:v>619.31794899999898</c:v>
                </c:pt>
                <c:pt idx="6569">
                  <c:v>619.30558025000005</c:v>
                </c:pt>
                <c:pt idx="6570">
                  <c:v>619.22399999999993</c:v>
                </c:pt>
                <c:pt idx="6571">
                  <c:v>619.15483874999995</c:v>
                </c:pt>
                <c:pt idx="6572">
                  <c:v>619.11506874999998</c:v>
                </c:pt>
                <c:pt idx="6573">
                  <c:v>619.02222199999869</c:v>
                </c:pt>
                <c:pt idx="6574">
                  <c:v>619.01346175000003</c:v>
                </c:pt>
                <c:pt idx="6575">
                  <c:v>618.85166674999834</c:v>
                </c:pt>
                <c:pt idx="6576">
                  <c:v>618.78437525000231</c:v>
                </c:pt>
                <c:pt idx="6577">
                  <c:v>618.66136349999897</c:v>
                </c:pt>
                <c:pt idx="6578">
                  <c:v>618.65337825000154</c:v>
                </c:pt>
                <c:pt idx="6579">
                  <c:v>618.61145850000003</c:v>
                </c:pt>
                <c:pt idx="6580">
                  <c:v>618.58839300000091</c:v>
                </c:pt>
                <c:pt idx="6581">
                  <c:v>618.49782599999946</c:v>
                </c:pt>
                <c:pt idx="6582">
                  <c:v>618.4883332500018</c:v>
                </c:pt>
                <c:pt idx="6583">
                  <c:v>618.35566024999946</c:v>
                </c:pt>
                <c:pt idx="6584">
                  <c:v>618.33124999999836</c:v>
                </c:pt>
                <c:pt idx="6585">
                  <c:v>618.31532249999884</c:v>
                </c:pt>
                <c:pt idx="6586">
                  <c:v>618.28157875000079</c:v>
                </c:pt>
                <c:pt idx="6587">
                  <c:v>618.24318175000053</c:v>
                </c:pt>
                <c:pt idx="6588">
                  <c:v>618.125</c:v>
                </c:pt>
                <c:pt idx="6589">
                  <c:v>617.99000025000055</c:v>
                </c:pt>
                <c:pt idx="6590">
                  <c:v>617.98712099999898</c:v>
                </c:pt>
                <c:pt idx="6591">
                  <c:v>617.96544124999991</c:v>
                </c:pt>
                <c:pt idx="6592">
                  <c:v>617.94693899999947</c:v>
                </c:pt>
                <c:pt idx="6593">
                  <c:v>617.94671074999997</c:v>
                </c:pt>
                <c:pt idx="6594">
                  <c:v>617.89791649999836</c:v>
                </c:pt>
                <c:pt idx="6595">
                  <c:v>617.86547625000003</c:v>
                </c:pt>
                <c:pt idx="6596">
                  <c:v>617.81964274999996</c:v>
                </c:pt>
                <c:pt idx="6597">
                  <c:v>617.77732549999996</c:v>
                </c:pt>
                <c:pt idx="6598">
                  <c:v>617.67272725000055</c:v>
                </c:pt>
                <c:pt idx="6599">
                  <c:v>617.66951225000003</c:v>
                </c:pt>
                <c:pt idx="6600">
                  <c:v>617.6118422500009</c:v>
                </c:pt>
                <c:pt idx="6601">
                  <c:v>617.41176474999997</c:v>
                </c:pt>
                <c:pt idx="6602">
                  <c:v>617.39407900000003</c:v>
                </c:pt>
                <c:pt idx="6603">
                  <c:v>617.37611075000007</c:v>
                </c:pt>
                <c:pt idx="6604">
                  <c:v>617.27884625000206</c:v>
                </c:pt>
                <c:pt idx="6605">
                  <c:v>617.25340899999992</c:v>
                </c:pt>
                <c:pt idx="6606">
                  <c:v>617.22878800000103</c:v>
                </c:pt>
                <c:pt idx="6607">
                  <c:v>617.22053575000052</c:v>
                </c:pt>
                <c:pt idx="6608">
                  <c:v>617.21818175000055</c:v>
                </c:pt>
                <c:pt idx="6609">
                  <c:v>617.15499999999997</c:v>
                </c:pt>
                <c:pt idx="6610">
                  <c:v>617.13734575000001</c:v>
                </c:pt>
                <c:pt idx="6611">
                  <c:v>617.12062499999911</c:v>
                </c:pt>
                <c:pt idx="6612">
                  <c:v>617.08750024999995</c:v>
                </c:pt>
                <c:pt idx="6613">
                  <c:v>617.07922074999999</c:v>
                </c:pt>
                <c:pt idx="6614">
                  <c:v>617.05967724999994</c:v>
                </c:pt>
                <c:pt idx="6615">
                  <c:v>617.03355275000001</c:v>
                </c:pt>
                <c:pt idx="6616">
                  <c:v>616.83807675000003</c:v>
                </c:pt>
                <c:pt idx="6617">
                  <c:v>616.73659100000009</c:v>
                </c:pt>
                <c:pt idx="6618">
                  <c:v>616.72128725000005</c:v>
                </c:pt>
                <c:pt idx="6619">
                  <c:v>616.68295450000005</c:v>
                </c:pt>
                <c:pt idx="6620">
                  <c:v>616.61081375000003</c:v>
                </c:pt>
                <c:pt idx="6621">
                  <c:v>616.55833325000128</c:v>
                </c:pt>
                <c:pt idx="6622">
                  <c:v>616.48269225000001</c:v>
                </c:pt>
                <c:pt idx="6623">
                  <c:v>616.43576399999949</c:v>
                </c:pt>
                <c:pt idx="6624">
                  <c:v>616.4090907499999</c:v>
                </c:pt>
                <c:pt idx="6625">
                  <c:v>616.39675925000051</c:v>
                </c:pt>
                <c:pt idx="6626">
                  <c:v>616.38421049999897</c:v>
                </c:pt>
                <c:pt idx="6627">
                  <c:v>616.31875000000002</c:v>
                </c:pt>
                <c:pt idx="6628">
                  <c:v>616.28888875000155</c:v>
                </c:pt>
                <c:pt idx="6629">
                  <c:v>616.23779049999996</c:v>
                </c:pt>
                <c:pt idx="6630">
                  <c:v>616.21666649999872</c:v>
                </c:pt>
                <c:pt idx="6631">
                  <c:v>616.21346149999999</c:v>
                </c:pt>
                <c:pt idx="6632">
                  <c:v>616.18947375000141</c:v>
                </c:pt>
                <c:pt idx="6633">
                  <c:v>616.15000000000009</c:v>
                </c:pt>
                <c:pt idx="6634">
                  <c:v>616.11875000000055</c:v>
                </c:pt>
                <c:pt idx="6635">
                  <c:v>616.07156874999998</c:v>
                </c:pt>
                <c:pt idx="6636">
                  <c:v>615.87499975000003</c:v>
                </c:pt>
                <c:pt idx="6637">
                  <c:v>615.87343750000105</c:v>
                </c:pt>
                <c:pt idx="6638">
                  <c:v>615.83846149999897</c:v>
                </c:pt>
                <c:pt idx="6639">
                  <c:v>615.78750000000002</c:v>
                </c:pt>
                <c:pt idx="6640">
                  <c:v>615.77642849999938</c:v>
                </c:pt>
                <c:pt idx="6641">
                  <c:v>615.77000000000055</c:v>
                </c:pt>
                <c:pt idx="6642">
                  <c:v>615.63409075000004</c:v>
                </c:pt>
                <c:pt idx="6643">
                  <c:v>615.62788475000002</c:v>
                </c:pt>
                <c:pt idx="6644">
                  <c:v>615.57156499999996</c:v>
                </c:pt>
                <c:pt idx="6645">
                  <c:v>615.56283775000009</c:v>
                </c:pt>
                <c:pt idx="6646">
                  <c:v>615.55495024999993</c:v>
                </c:pt>
                <c:pt idx="6647">
                  <c:v>615.49537025000132</c:v>
                </c:pt>
                <c:pt idx="6648">
                  <c:v>615.46357125000054</c:v>
                </c:pt>
                <c:pt idx="6649">
                  <c:v>615.3745265</c:v>
                </c:pt>
                <c:pt idx="6650">
                  <c:v>615.27777775000106</c:v>
                </c:pt>
                <c:pt idx="6651">
                  <c:v>615.27499975000103</c:v>
                </c:pt>
                <c:pt idx="6652">
                  <c:v>615.2534720000009</c:v>
                </c:pt>
                <c:pt idx="6653">
                  <c:v>615.21212125</c:v>
                </c:pt>
                <c:pt idx="6654">
                  <c:v>615.12794125000005</c:v>
                </c:pt>
                <c:pt idx="6655">
                  <c:v>615.12581975000001</c:v>
                </c:pt>
                <c:pt idx="6656">
                  <c:v>615.06198974999938</c:v>
                </c:pt>
                <c:pt idx="6657">
                  <c:v>615.06000025000003</c:v>
                </c:pt>
                <c:pt idx="6658">
                  <c:v>615.02285174999997</c:v>
                </c:pt>
                <c:pt idx="6659">
                  <c:v>614.99628625000003</c:v>
                </c:pt>
                <c:pt idx="6660">
                  <c:v>614.97499999999991</c:v>
                </c:pt>
                <c:pt idx="6661">
                  <c:v>614.91620899999884</c:v>
                </c:pt>
                <c:pt idx="6662">
                  <c:v>614.90572300000008</c:v>
                </c:pt>
                <c:pt idx="6663">
                  <c:v>614.89166649999856</c:v>
                </c:pt>
                <c:pt idx="6664">
                  <c:v>614.84000025</c:v>
                </c:pt>
                <c:pt idx="6665">
                  <c:v>614.62368425000091</c:v>
                </c:pt>
                <c:pt idx="6666">
                  <c:v>614.57005200000003</c:v>
                </c:pt>
                <c:pt idx="6667">
                  <c:v>614.52132349999897</c:v>
                </c:pt>
                <c:pt idx="6668">
                  <c:v>614.38828149999949</c:v>
                </c:pt>
                <c:pt idx="6669">
                  <c:v>614.32456124999999</c:v>
                </c:pt>
                <c:pt idx="6670">
                  <c:v>614.30426825000006</c:v>
                </c:pt>
                <c:pt idx="6671">
                  <c:v>614.29500000000053</c:v>
                </c:pt>
                <c:pt idx="6672">
                  <c:v>614.28571449999993</c:v>
                </c:pt>
                <c:pt idx="6673">
                  <c:v>614.26923075000002</c:v>
                </c:pt>
                <c:pt idx="6674">
                  <c:v>614.26811200000009</c:v>
                </c:pt>
                <c:pt idx="6675">
                  <c:v>614.23586975000001</c:v>
                </c:pt>
                <c:pt idx="6676">
                  <c:v>614.20749999999998</c:v>
                </c:pt>
                <c:pt idx="6677">
                  <c:v>614.09670475000053</c:v>
                </c:pt>
                <c:pt idx="6678">
                  <c:v>614.00468750000005</c:v>
                </c:pt>
                <c:pt idx="6679">
                  <c:v>613.98478275000105</c:v>
                </c:pt>
                <c:pt idx="6680">
                  <c:v>613.8228259999986</c:v>
                </c:pt>
                <c:pt idx="6681">
                  <c:v>613.69499999999994</c:v>
                </c:pt>
                <c:pt idx="6682">
                  <c:v>613.65624999999898</c:v>
                </c:pt>
                <c:pt idx="6683">
                  <c:v>613.65071425000053</c:v>
                </c:pt>
                <c:pt idx="6684">
                  <c:v>613.62590899999998</c:v>
                </c:pt>
                <c:pt idx="6685">
                  <c:v>613.60583325000141</c:v>
                </c:pt>
                <c:pt idx="6686">
                  <c:v>613.59415575000003</c:v>
                </c:pt>
                <c:pt idx="6687">
                  <c:v>613.52717400000006</c:v>
                </c:pt>
                <c:pt idx="6688">
                  <c:v>613.5150000000001</c:v>
                </c:pt>
                <c:pt idx="6689">
                  <c:v>613.45588250000003</c:v>
                </c:pt>
                <c:pt idx="6690">
                  <c:v>613.44411774999946</c:v>
                </c:pt>
                <c:pt idx="6691">
                  <c:v>613.4046055</c:v>
                </c:pt>
                <c:pt idx="6692">
                  <c:v>613.39499999999998</c:v>
                </c:pt>
                <c:pt idx="6693">
                  <c:v>613.37968750000005</c:v>
                </c:pt>
                <c:pt idx="6694">
                  <c:v>613.31891899999948</c:v>
                </c:pt>
                <c:pt idx="6695">
                  <c:v>613.2980422500018</c:v>
                </c:pt>
                <c:pt idx="6696">
                  <c:v>613.28281249999998</c:v>
                </c:pt>
                <c:pt idx="6697">
                  <c:v>613.24166650000006</c:v>
                </c:pt>
                <c:pt idx="6698">
                  <c:v>613.23499975000004</c:v>
                </c:pt>
                <c:pt idx="6699">
                  <c:v>613.18554700000004</c:v>
                </c:pt>
                <c:pt idx="6700">
                  <c:v>613.01153850000003</c:v>
                </c:pt>
                <c:pt idx="6701">
                  <c:v>613.00454525000055</c:v>
                </c:pt>
                <c:pt idx="6702">
                  <c:v>612.93500025000003</c:v>
                </c:pt>
                <c:pt idx="6703">
                  <c:v>612.92256099999895</c:v>
                </c:pt>
                <c:pt idx="6704">
                  <c:v>612.82391299999949</c:v>
                </c:pt>
                <c:pt idx="6705">
                  <c:v>612.79999999999995</c:v>
                </c:pt>
                <c:pt idx="6706">
                  <c:v>612.76205349999884</c:v>
                </c:pt>
                <c:pt idx="6707">
                  <c:v>612.69088025000167</c:v>
                </c:pt>
                <c:pt idx="6708">
                  <c:v>612.65769249999846</c:v>
                </c:pt>
                <c:pt idx="6709">
                  <c:v>612.59100000000001</c:v>
                </c:pt>
                <c:pt idx="6710">
                  <c:v>612.58185475000005</c:v>
                </c:pt>
                <c:pt idx="6711">
                  <c:v>612.49736849999897</c:v>
                </c:pt>
                <c:pt idx="6712">
                  <c:v>612.44833349999999</c:v>
                </c:pt>
                <c:pt idx="6713">
                  <c:v>612.4453125</c:v>
                </c:pt>
                <c:pt idx="6714">
                  <c:v>612.39176599999996</c:v>
                </c:pt>
                <c:pt idx="6715">
                  <c:v>612.36136374999899</c:v>
                </c:pt>
                <c:pt idx="6716">
                  <c:v>612.32656274999897</c:v>
                </c:pt>
                <c:pt idx="6717">
                  <c:v>612.31547625000053</c:v>
                </c:pt>
                <c:pt idx="6718">
                  <c:v>612.25568174999989</c:v>
                </c:pt>
                <c:pt idx="6719">
                  <c:v>612.16875025000093</c:v>
                </c:pt>
                <c:pt idx="6720">
                  <c:v>612.16858075000005</c:v>
                </c:pt>
                <c:pt idx="6721">
                  <c:v>612.16249999999911</c:v>
                </c:pt>
                <c:pt idx="6722">
                  <c:v>612.06249999999898</c:v>
                </c:pt>
                <c:pt idx="6723">
                  <c:v>612.0599057500001</c:v>
                </c:pt>
                <c:pt idx="6724">
                  <c:v>611.98593749999998</c:v>
                </c:pt>
                <c:pt idx="6725">
                  <c:v>611.92446799999948</c:v>
                </c:pt>
                <c:pt idx="6726">
                  <c:v>611.86527774999911</c:v>
                </c:pt>
                <c:pt idx="6727">
                  <c:v>611.79631575000053</c:v>
                </c:pt>
                <c:pt idx="6728">
                  <c:v>611.69764175</c:v>
                </c:pt>
                <c:pt idx="6729">
                  <c:v>611.68200000000002</c:v>
                </c:pt>
                <c:pt idx="6730">
                  <c:v>611.65681825000001</c:v>
                </c:pt>
                <c:pt idx="6731">
                  <c:v>611.63797449999947</c:v>
                </c:pt>
                <c:pt idx="6732">
                  <c:v>611.63560625000002</c:v>
                </c:pt>
                <c:pt idx="6733">
                  <c:v>611.57368425000129</c:v>
                </c:pt>
                <c:pt idx="6734">
                  <c:v>611.45855274999997</c:v>
                </c:pt>
                <c:pt idx="6735">
                  <c:v>611.45476199999996</c:v>
                </c:pt>
                <c:pt idx="6736">
                  <c:v>611.43749999999898</c:v>
                </c:pt>
                <c:pt idx="6737">
                  <c:v>611.41769649999844</c:v>
                </c:pt>
                <c:pt idx="6738">
                  <c:v>611.39892850000001</c:v>
                </c:pt>
                <c:pt idx="6739">
                  <c:v>611.37295925000001</c:v>
                </c:pt>
                <c:pt idx="6740">
                  <c:v>611.35515874999896</c:v>
                </c:pt>
                <c:pt idx="6741">
                  <c:v>611.29295425000055</c:v>
                </c:pt>
                <c:pt idx="6742">
                  <c:v>611.26730774999987</c:v>
                </c:pt>
                <c:pt idx="6743">
                  <c:v>611.14374999999995</c:v>
                </c:pt>
                <c:pt idx="6744">
                  <c:v>610.98380000000054</c:v>
                </c:pt>
                <c:pt idx="6745">
                  <c:v>610.97500000000002</c:v>
                </c:pt>
                <c:pt idx="6746">
                  <c:v>610.96884049999949</c:v>
                </c:pt>
                <c:pt idx="6747">
                  <c:v>610.96406249999836</c:v>
                </c:pt>
                <c:pt idx="6748">
                  <c:v>610.95954549999897</c:v>
                </c:pt>
                <c:pt idx="6749">
                  <c:v>610.91944449999949</c:v>
                </c:pt>
                <c:pt idx="6750">
                  <c:v>610.79772750000052</c:v>
                </c:pt>
                <c:pt idx="6751">
                  <c:v>610.76549999999997</c:v>
                </c:pt>
                <c:pt idx="6752">
                  <c:v>610.61562499999911</c:v>
                </c:pt>
                <c:pt idx="6753">
                  <c:v>610.58194449999996</c:v>
                </c:pt>
                <c:pt idx="6754">
                  <c:v>610.52755124999999</c:v>
                </c:pt>
                <c:pt idx="6755">
                  <c:v>610.44583325000053</c:v>
                </c:pt>
                <c:pt idx="6756">
                  <c:v>610.43076925000003</c:v>
                </c:pt>
                <c:pt idx="6757">
                  <c:v>610.40986850000002</c:v>
                </c:pt>
                <c:pt idx="6758">
                  <c:v>610.33629024999948</c:v>
                </c:pt>
                <c:pt idx="6759">
                  <c:v>610.28826549999997</c:v>
                </c:pt>
                <c:pt idx="6760">
                  <c:v>610.24864875000003</c:v>
                </c:pt>
                <c:pt idx="6761">
                  <c:v>610.18571425000118</c:v>
                </c:pt>
                <c:pt idx="6762">
                  <c:v>610.15277750000052</c:v>
                </c:pt>
                <c:pt idx="6763">
                  <c:v>610.10491075000004</c:v>
                </c:pt>
                <c:pt idx="6764">
                  <c:v>610.04999999999939</c:v>
                </c:pt>
                <c:pt idx="6765">
                  <c:v>610.0407892500009</c:v>
                </c:pt>
                <c:pt idx="6766">
                  <c:v>610.02857150000091</c:v>
                </c:pt>
                <c:pt idx="6767">
                  <c:v>610.02728874999946</c:v>
                </c:pt>
                <c:pt idx="6768">
                  <c:v>609.94511274999911</c:v>
                </c:pt>
                <c:pt idx="6769">
                  <c:v>609.93066025000007</c:v>
                </c:pt>
                <c:pt idx="6770">
                  <c:v>609.88617025000053</c:v>
                </c:pt>
                <c:pt idx="6771">
                  <c:v>609.86530174999996</c:v>
                </c:pt>
                <c:pt idx="6772">
                  <c:v>609.8219694999982</c:v>
                </c:pt>
                <c:pt idx="6773">
                  <c:v>609.73181825000052</c:v>
                </c:pt>
                <c:pt idx="6774">
                  <c:v>609.56884625000055</c:v>
                </c:pt>
                <c:pt idx="6775">
                  <c:v>609.51525425</c:v>
                </c:pt>
                <c:pt idx="6776">
                  <c:v>609.4796510000001</c:v>
                </c:pt>
                <c:pt idx="6777">
                  <c:v>609.42874999999992</c:v>
                </c:pt>
                <c:pt idx="6778">
                  <c:v>609.41279050000003</c:v>
                </c:pt>
                <c:pt idx="6779">
                  <c:v>609.38749999999948</c:v>
                </c:pt>
                <c:pt idx="6780">
                  <c:v>609.29916675000004</c:v>
                </c:pt>
                <c:pt idx="6781">
                  <c:v>609.1925</c:v>
                </c:pt>
                <c:pt idx="6782">
                  <c:v>609.17553200000054</c:v>
                </c:pt>
                <c:pt idx="6783">
                  <c:v>609.13749999999948</c:v>
                </c:pt>
                <c:pt idx="6784">
                  <c:v>609.09807675000104</c:v>
                </c:pt>
                <c:pt idx="6785">
                  <c:v>609.04874999999993</c:v>
                </c:pt>
                <c:pt idx="6786">
                  <c:v>609.01554050000004</c:v>
                </c:pt>
                <c:pt idx="6787">
                  <c:v>608.96730774999946</c:v>
                </c:pt>
                <c:pt idx="6788">
                  <c:v>608.59285699999998</c:v>
                </c:pt>
                <c:pt idx="6789">
                  <c:v>608.53636349999886</c:v>
                </c:pt>
                <c:pt idx="6790">
                  <c:v>608.52824075000001</c:v>
                </c:pt>
                <c:pt idx="6791">
                  <c:v>608.44749999999897</c:v>
                </c:pt>
                <c:pt idx="6792">
                  <c:v>608.39230750000002</c:v>
                </c:pt>
                <c:pt idx="6793">
                  <c:v>608.38369549999948</c:v>
                </c:pt>
                <c:pt idx="6794">
                  <c:v>608.22272725000005</c:v>
                </c:pt>
                <c:pt idx="6795">
                  <c:v>608.10147075000054</c:v>
                </c:pt>
                <c:pt idx="6796">
                  <c:v>608.09649999999999</c:v>
                </c:pt>
                <c:pt idx="6797">
                  <c:v>608.06944450000003</c:v>
                </c:pt>
                <c:pt idx="6798">
                  <c:v>608.05260399999872</c:v>
                </c:pt>
                <c:pt idx="6799">
                  <c:v>608.0427085</c:v>
                </c:pt>
                <c:pt idx="6800">
                  <c:v>608.02166674999899</c:v>
                </c:pt>
                <c:pt idx="6801">
                  <c:v>608.00894525000092</c:v>
                </c:pt>
                <c:pt idx="6802">
                  <c:v>608.0042555</c:v>
                </c:pt>
                <c:pt idx="6803">
                  <c:v>608.00277774999995</c:v>
                </c:pt>
                <c:pt idx="6804">
                  <c:v>607.95466099999896</c:v>
                </c:pt>
                <c:pt idx="6805">
                  <c:v>607.93071424999994</c:v>
                </c:pt>
                <c:pt idx="6806">
                  <c:v>607.91410274999998</c:v>
                </c:pt>
                <c:pt idx="6807">
                  <c:v>607.88597574999994</c:v>
                </c:pt>
                <c:pt idx="6808">
                  <c:v>607.86428574999911</c:v>
                </c:pt>
                <c:pt idx="6809">
                  <c:v>607.8592104999982</c:v>
                </c:pt>
                <c:pt idx="6810">
                  <c:v>607.83333325000092</c:v>
                </c:pt>
                <c:pt idx="6811">
                  <c:v>607.83312499999897</c:v>
                </c:pt>
                <c:pt idx="6812">
                  <c:v>607.82806125000002</c:v>
                </c:pt>
                <c:pt idx="6813">
                  <c:v>607.80749999999898</c:v>
                </c:pt>
                <c:pt idx="6814">
                  <c:v>607.75937500000055</c:v>
                </c:pt>
                <c:pt idx="6815">
                  <c:v>607.75892850000002</c:v>
                </c:pt>
                <c:pt idx="6816">
                  <c:v>607.71862750000003</c:v>
                </c:pt>
                <c:pt idx="6817">
                  <c:v>607.67628175000004</c:v>
                </c:pt>
                <c:pt idx="6818">
                  <c:v>607.6304217500001</c:v>
                </c:pt>
                <c:pt idx="6819">
                  <c:v>607.59910725000054</c:v>
                </c:pt>
                <c:pt idx="6820">
                  <c:v>607.56611449999821</c:v>
                </c:pt>
                <c:pt idx="6821">
                  <c:v>607.55000000000007</c:v>
                </c:pt>
                <c:pt idx="6822">
                  <c:v>607.49753525000051</c:v>
                </c:pt>
                <c:pt idx="6823">
                  <c:v>607.38846175000003</c:v>
                </c:pt>
                <c:pt idx="6824">
                  <c:v>607.34687499999939</c:v>
                </c:pt>
                <c:pt idx="6825">
                  <c:v>607.25762699999859</c:v>
                </c:pt>
                <c:pt idx="6826">
                  <c:v>607.24605274999999</c:v>
                </c:pt>
                <c:pt idx="6827">
                  <c:v>607.17499999999995</c:v>
                </c:pt>
                <c:pt idx="6828">
                  <c:v>607.16006499999946</c:v>
                </c:pt>
                <c:pt idx="6829">
                  <c:v>607.15330199999994</c:v>
                </c:pt>
                <c:pt idx="6830">
                  <c:v>607.1405172499999</c:v>
                </c:pt>
                <c:pt idx="6831">
                  <c:v>607.13249999999948</c:v>
                </c:pt>
                <c:pt idx="6832">
                  <c:v>607.12659550000001</c:v>
                </c:pt>
                <c:pt idx="6833">
                  <c:v>607.10227275</c:v>
                </c:pt>
                <c:pt idx="6834">
                  <c:v>607.08863625000106</c:v>
                </c:pt>
                <c:pt idx="6835">
                  <c:v>607.07916649999947</c:v>
                </c:pt>
                <c:pt idx="6836">
                  <c:v>607.07386350000104</c:v>
                </c:pt>
                <c:pt idx="6837">
                  <c:v>607.05067599999938</c:v>
                </c:pt>
                <c:pt idx="6838">
                  <c:v>607.03712124999947</c:v>
                </c:pt>
                <c:pt idx="6839">
                  <c:v>607.00694449999946</c:v>
                </c:pt>
                <c:pt idx="6840">
                  <c:v>606.88409075000004</c:v>
                </c:pt>
                <c:pt idx="6841">
                  <c:v>606.83437499999991</c:v>
                </c:pt>
                <c:pt idx="6842">
                  <c:v>606.78046874999995</c:v>
                </c:pt>
                <c:pt idx="6843">
                  <c:v>606.76691174999996</c:v>
                </c:pt>
                <c:pt idx="6844">
                  <c:v>606.65961525</c:v>
                </c:pt>
                <c:pt idx="6845">
                  <c:v>606.63387075000117</c:v>
                </c:pt>
                <c:pt idx="6846">
                  <c:v>606.63</c:v>
                </c:pt>
                <c:pt idx="6847">
                  <c:v>606.55401799999947</c:v>
                </c:pt>
                <c:pt idx="6848">
                  <c:v>606.54733324999995</c:v>
                </c:pt>
                <c:pt idx="6849">
                  <c:v>606.52808175000052</c:v>
                </c:pt>
                <c:pt idx="6850">
                  <c:v>606.48928575000002</c:v>
                </c:pt>
                <c:pt idx="6851">
                  <c:v>606.37840899999992</c:v>
                </c:pt>
                <c:pt idx="6852">
                  <c:v>606.31749999999897</c:v>
                </c:pt>
                <c:pt idx="6853">
                  <c:v>606.30515850000006</c:v>
                </c:pt>
                <c:pt idx="6854">
                  <c:v>606.29792674999999</c:v>
                </c:pt>
                <c:pt idx="6855">
                  <c:v>606.27000000000055</c:v>
                </c:pt>
                <c:pt idx="6856">
                  <c:v>606.24861099999998</c:v>
                </c:pt>
                <c:pt idx="6857">
                  <c:v>606.2214285</c:v>
                </c:pt>
                <c:pt idx="6858">
                  <c:v>606.19749999999999</c:v>
                </c:pt>
                <c:pt idx="6859">
                  <c:v>606.10662674999946</c:v>
                </c:pt>
                <c:pt idx="6860">
                  <c:v>606.10624999999948</c:v>
                </c:pt>
                <c:pt idx="6861">
                  <c:v>606.09318175000055</c:v>
                </c:pt>
                <c:pt idx="6862">
                  <c:v>606.06111099999896</c:v>
                </c:pt>
                <c:pt idx="6863">
                  <c:v>606.02899974999991</c:v>
                </c:pt>
                <c:pt idx="6864">
                  <c:v>605.78636375000053</c:v>
                </c:pt>
                <c:pt idx="6865">
                  <c:v>605.78088225000181</c:v>
                </c:pt>
                <c:pt idx="6866">
                  <c:v>605.75568175000001</c:v>
                </c:pt>
                <c:pt idx="6867">
                  <c:v>605.73797800000011</c:v>
                </c:pt>
                <c:pt idx="6868">
                  <c:v>605.6941357500009</c:v>
                </c:pt>
                <c:pt idx="6869">
                  <c:v>605.69062499999939</c:v>
                </c:pt>
                <c:pt idx="6870">
                  <c:v>605.68289449999997</c:v>
                </c:pt>
                <c:pt idx="6871">
                  <c:v>605.67105274999994</c:v>
                </c:pt>
                <c:pt idx="6872">
                  <c:v>605.60955875000002</c:v>
                </c:pt>
                <c:pt idx="6873">
                  <c:v>605.60781250000002</c:v>
                </c:pt>
                <c:pt idx="6874">
                  <c:v>605.580691</c:v>
                </c:pt>
                <c:pt idx="6875">
                  <c:v>605.54499999999996</c:v>
                </c:pt>
                <c:pt idx="6876">
                  <c:v>605.53888899999993</c:v>
                </c:pt>
                <c:pt idx="6877">
                  <c:v>605.53177950000054</c:v>
                </c:pt>
                <c:pt idx="6878">
                  <c:v>605.52115374999948</c:v>
                </c:pt>
                <c:pt idx="6879">
                  <c:v>605.50812499999938</c:v>
                </c:pt>
                <c:pt idx="6880">
                  <c:v>605.48124999999948</c:v>
                </c:pt>
                <c:pt idx="6881">
                  <c:v>605.4666664999977</c:v>
                </c:pt>
                <c:pt idx="6882">
                  <c:v>605.39624999999899</c:v>
                </c:pt>
                <c:pt idx="6883">
                  <c:v>605.27028700000005</c:v>
                </c:pt>
                <c:pt idx="6884">
                  <c:v>605.20625025000004</c:v>
                </c:pt>
                <c:pt idx="6885">
                  <c:v>605.15812499999947</c:v>
                </c:pt>
                <c:pt idx="6886">
                  <c:v>605.03942274999997</c:v>
                </c:pt>
                <c:pt idx="6887">
                  <c:v>604.99642874999938</c:v>
                </c:pt>
                <c:pt idx="6888">
                  <c:v>604.96966449999798</c:v>
                </c:pt>
                <c:pt idx="6889">
                  <c:v>604.94772724999996</c:v>
                </c:pt>
                <c:pt idx="6890">
                  <c:v>604.90749999999946</c:v>
                </c:pt>
                <c:pt idx="6891">
                  <c:v>604.86486474999947</c:v>
                </c:pt>
                <c:pt idx="6892">
                  <c:v>604.86428549999869</c:v>
                </c:pt>
                <c:pt idx="6893">
                  <c:v>604.85850475000007</c:v>
                </c:pt>
                <c:pt idx="6894">
                  <c:v>604.81829274999996</c:v>
                </c:pt>
                <c:pt idx="6895">
                  <c:v>604.73055550000004</c:v>
                </c:pt>
                <c:pt idx="6896">
                  <c:v>604.66848475000052</c:v>
                </c:pt>
                <c:pt idx="6897">
                  <c:v>604.62708324999994</c:v>
                </c:pt>
                <c:pt idx="6898">
                  <c:v>604.59666674999949</c:v>
                </c:pt>
                <c:pt idx="6899">
                  <c:v>604.52142850000007</c:v>
                </c:pt>
                <c:pt idx="6900">
                  <c:v>604.51842099999999</c:v>
                </c:pt>
                <c:pt idx="6901">
                  <c:v>604.45892849999859</c:v>
                </c:pt>
                <c:pt idx="6902">
                  <c:v>604.41785699999946</c:v>
                </c:pt>
                <c:pt idx="6903">
                  <c:v>604.41465499999947</c:v>
                </c:pt>
                <c:pt idx="6904">
                  <c:v>604.40714274999948</c:v>
                </c:pt>
                <c:pt idx="6905">
                  <c:v>604.36428549999869</c:v>
                </c:pt>
                <c:pt idx="6906">
                  <c:v>604.30585100000008</c:v>
                </c:pt>
                <c:pt idx="6907">
                  <c:v>604.29999975000055</c:v>
                </c:pt>
                <c:pt idx="6908">
                  <c:v>604.28153425000119</c:v>
                </c:pt>
                <c:pt idx="6909">
                  <c:v>604.27750000000003</c:v>
                </c:pt>
                <c:pt idx="6910">
                  <c:v>604.26249999999948</c:v>
                </c:pt>
                <c:pt idx="6911">
                  <c:v>604.23775499999999</c:v>
                </c:pt>
                <c:pt idx="6912">
                  <c:v>604.18499999999995</c:v>
                </c:pt>
                <c:pt idx="6913">
                  <c:v>604.16913049999948</c:v>
                </c:pt>
                <c:pt idx="6914">
                  <c:v>604.16180574999998</c:v>
                </c:pt>
                <c:pt idx="6915">
                  <c:v>604.14919374999999</c:v>
                </c:pt>
                <c:pt idx="6916">
                  <c:v>604.05548775</c:v>
                </c:pt>
                <c:pt idx="6917">
                  <c:v>604.01086974999998</c:v>
                </c:pt>
                <c:pt idx="6918">
                  <c:v>603.99473700000055</c:v>
                </c:pt>
                <c:pt idx="6919">
                  <c:v>603.97672425000053</c:v>
                </c:pt>
                <c:pt idx="6920">
                  <c:v>603.96357125000054</c:v>
                </c:pt>
                <c:pt idx="6921">
                  <c:v>603.84736849999797</c:v>
                </c:pt>
                <c:pt idx="6922">
                  <c:v>603.78846150000129</c:v>
                </c:pt>
                <c:pt idx="6923">
                  <c:v>603.74573200000054</c:v>
                </c:pt>
                <c:pt idx="6924">
                  <c:v>603.71100899999999</c:v>
                </c:pt>
                <c:pt idx="6925">
                  <c:v>603.6666664999982</c:v>
                </c:pt>
                <c:pt idx="6926">
                  <c:v>603.65781249999873</c:v>
                </c:pt>
                <c:pt idx="6927">
                  <c:v>603.55384649999996</c:v>
                </c:pt>
                <c:pt idx="6928">
                  <c:v>603.49722249999854</c:v>
                </c:pt>
                <c:pt idx="6929">
                  <c:v>603.40769224999997</c:v>
                </c:pt>
                <c:pt idx="6930">
                  <c:v>603.38964874999999</c:v>
                </c:pt>
                <c:pt idx="6931">
                  <c:v>603.34629624999911</c:v>
                </c:pt>
                <c:pt idx="6932">
                  <c:v>603.34305549999897</c:v>
                </c:pt>
                <c:pt idx="6933">
                  <c:v>603.16354149999938</c:v>
                </c:pt>
                <c:pt idx="6934">
                  <c:v>603.12894749999998</c:v>
                </c:pt>
                <c:pt idx="6935">
                  <c:v>603.09861100000001</c:v>
                </c:pt>
                <c:pt idx="6936">
                  <c:v>603.06458350000003</c:v>
                </c:pt>
                <c:pt idx="6937">
                  <c:v>602.99226199999896</c:v>
                </c:pt>
                <c:pt idx="6938">
                  <c:v>602.879592</c:v>
                </c:pt>
                <c:pt idx="6939">
                  <c:v>602.87621949999857</c:v>
                </c:pt>
                <c:pt idx="6940">
                  <c:v>602.79821425000102</c:v>
                </c:pt>
                <c:pt idx="6941">
                  <c:v>602.75551474999997</c:v>
                </c:pt>
                <c:pt idx="6942">
                  <c:v>602.70791675000009</c:v>
                </c:pt>
                <c:pt idx="6943">
                  <c:v>602.67126875000008</c:v>
                </c:pt>
                <c:pt idx="6944">
                  <c:v>602.64772749999872</c:v>
                </c:pt>
                <c:pt idx="6945">
                  <c:v>602.61166649999859</c:v>
                </c:pt>
                <c:pt idx="6946">
                  <c:v>602.58500000000004</c:v>
                </c:pt>
                <c:pt idx="6947">
                  <c:v>602.53564799999947</c:v>
                </c:pt>
                <c:pt idx="6948">
                  <c:v>602.49206974999947</c:v>
                </c:pt>
                <c:pt idx="6949">
                  <c:v>602.40526299999897</c:v>
                </c:pt>
                <c:pt idx="6950">
                  <c:v>602.40365850000001</c:v>
                </c:pt>
                <c:pt idx="6951">
                  <c:v>602.40217400000006</c:v>
                </c:pt>
                <c:pt idx="6952">
                  <c:v>602.38850000000002</c:v>
                </c:pt>
                <c:pt idx="6953">
                  <c:v>602.38596500000006</c:v>
                </c:pt>
                <c:pt idx="6954">
                  <c:v>602.30995174999998</c:v>
                </c:pt>
                <c:pt idx="6955">
                  <c:v>602.29090925000105</c:v>
                </c:pt>
                <c:pt idx="6956">
                  <c:v>602.26105749999897</c:v>
                </c:pt>
                <c:pt idx="6957">
                  <c:v>602.17758649999996</c:v>
                </c:pt>
                <c:pt idx="6958">
                  <c:v>602.03916674999948</c:v>
                </c:pt>
                <c:pt idx="6959">
                  <c:v>602.01796874999911</c:v>
                </c:pt>
                <c:pt idx="6960">
                  <c:v>601.89739599999996</c:v>
                </c:pt>
                <c:pt idx="6961">
                  <c:v>601.87678574999995</c:v>
                </c:pt>
                <c:pt idx="6962">
                  <c:v>601.87642849999872</c:v>
                </c:pt>
                <c:pt idx="6963">
                  <c:v>601.8305969999991</c:v>
                </c:pt>
                <c:pt idx="6964">
                  <c:v>601.82586175000006</c:v>
                </c:pt>
                <c:pt idx="6965">
                  <c:v>601.78552625000054</c:v>
                </c:pt>
                <c:pt idx="6966">
                  <c:v>601.77732549999996</c:v>
                </c:pt>
                <c:pt idx="6967">
                  <c:v>601.76406250000002</c:v>
                </c:pt>
                <c:pt idx="6968">
                  <c:v>601.71010625000054</c:v>
                </c:pt>
                <c:pt idx="6969">
                  <c:v>601.70288475000052</c:v>
                </c:pt>
                <c:pt idx="6970">
                  <c:v>601.70212774999948</c:v>
                </c:pt>
                <c:pt idx="6971">
                  <c:v>601.66533349999997</c:v>
                </c:pt>
                <c:pt idx="6972">
                  <c:v>601.65533325000104</c:v>
                </c:pt>
                <c:pt idx="6973">
                  <c:v>601.55499999999938</c:v>
                </c:pt>
                <c:pt idx="6974">
                  <c:v>601.54500000000007</c:v>
                </c:pt>
                <c:pt idx="6975">
                  <c:v>601.537499999999</c:v>
                </c:pt>
                <c:pt idx="6976">
                  <c:v>601.51032599999996</c:v>
                </c:pt>
                <c:pt idx="6977">
                  <c:v>601.44642849999821</c:v>
                </c:pt>
                <c:pt idx="6978">
                  <c:v>601.42578150000054</c:v>
                </c:pt>
                <c:pt idx="6979">
                  <c:v>601.40403225000091</c:v>
                </c:pt>
                <c:pt idx="6980">
                  <c:v>601.3886362500009</c:v>
                </c:pt>
                <c:pt idx="6981">
                  <c:v>601.37790725000002</c:v>
                </c:pt>
                <c:pt idx="6982">
                  <c:v>601.37275625000052</c:v>
                </c:pt>
                <c:pt idx="6983">
                  <c:v>601.31435175000001</c:v>
                </c:pt>
                <c:pt idx="6984">
                  <c:v>601.25535725000054</c:v>
                </c:pt>
                <c:pt idx="6985">
                  <c:v>601.23246274999997</c:v>
                </c:pt>
                <c:pt idx="6986">
                  <c:v>601.2214285</c:v>
                </c:pt>
                <c:pt idx="6987">
                  <c:v>601.2047412500018</c:v>
                </c:pt>
                <c:pt idx="6988">
                  <c:v>601.20000000000005</c:v>
                </c:pt>
                <c:pt idx="6989">
                  <c:v>601.16416674999948</c:v>
                </c:pt>
                <c:pt idx="6990">
                  <c:v>601.09307725000167</c:v>
                </c:pt>
                <c:pt idx="6991">
                  <c:v>600.95738625000001</c:v>
                </c:pt>
                <c:pt idx="6992">
                  <c:v>600.9462499999986</c:v>
                </c:pt>
                <c:pt idx="6993">
                  <c:v>600.94214274999911</c:v>
                </c:pt>
                <c:pt idx="6994">
                  <c:v>600.90833350000105</c:v>
                </c:pt>
                <c:pt idx="6995">
                  <c:v>600.90156249999836</c:v>
                </c:pt>
                <c:pt idx="6996">
                  <c:v>600.88793124999995</c:v>
                </c:pt>
                <c:pt idx="6997">
                  <c:v>600.88431825000055</c:v>
                </c:pt>
                <c:pt idx="6998">
                  <c:v>600.84615374999896</c:v>
                </c:pt>
                <c:pt idx="6999">
                  <c:v>600.80289849999872</c:v>
                </c:pt>
                <c:pt idx="7000">
                  <c:v>600.80147075000002</c:v>
                </c:pt>
                <c:pt idx="7001">
                  <c:v>600.79761925000003</c:v>
                </c:pt>
                <c:pt idx="7002">
                  <c:v>600.76710524999999</c:v>
                </c:pt>
                <c:pt idx="7003">
                  <c:v>600.76458350000053</c:v>
                </c:pt>
                <c:pt idx="7004">
                  <c:v>600.70074649999992</c:v>
                </c:pt>
                <c:pt idx="7005">
                  <c:v>600.69632350000052</c:v>
                </c:pt>
                <c:pt idx="7006">
                  <c:v>600.68289449999997</c:v>
                </c:pt>
                <c:pt idx="7007">
                  <c:v>600.67183550000129</c:v>
                </c:pt>
                <c:pt idx="7008">
                  <c:v>600.64040399999999</c:v>
                </c:pt>
                <c:pt idx="7009">
                  <c:v>600.63780474999999</c:v>
                </c:pt>
                <c:pt idx="7010">
                  <c:v>600.61311225000054</c:v>
                </c:pt>
                <c:pt idx="7011">
                  <c:v>600.53500000000008</c:v>
                </c:pt>
                <c:pt idx="7012">
                  <c:v>600.46529299999872</c:v>
                </c:pt>
                <c:pt idx="7013">
                  <c:v>600.39</c:v>
                </c:pt>
                <c:pt idx="7014">
                  <c:v>600.34418574999938</c:v>
                </c:pt>
                <c:pt idx="7015">
                  <c:v>600.32812499999898</c:v>
                </c:pt>
                <c:pt idx="7016">
                  <c:v>600.18879325000205</c:v>
                </c:pt>
                <c:pt idx="7017">
                  <c:v>600.15681825000001</c:v>
                </c:pt>
                <c:pt idx="7018">
                  <c:v>600.14545450000003</c:v>
                </c:pt>
                <c:pt idx="7019">
                  <c:v>600.14204549999897</c:v>
                </c:pt>
                <c:pt idx="7020">
                  <c:v>600.13472225000055</c:v>
                </c:pt>
                <c:pt idx="7021">
                  <c:v>600.13103425000054</c:v>
                </c:pt>
                <c:pt idx="7022">
                  <c:v>600.06480250000004</c:v>
                </c:pt>
                <c:pt idx="7023">
                  <c:v>600.04772724999998</c:v>
                </c:pt>
                <c:pt idx="7024">
                  <c:v>600.03571425000052</c:v>
                </c:pt>
                <c:pt idx="7025">
                  <c:v>600.01833325000155</c:v>
                </c:pt>
                <c:pt idx="7026">
                  <c:v>600</c:v>
                </c:pt>
                <c:pt idx="7027">
                  <c:v>599.95833325000103</c:v>
                </c:pt>
                <c:pt idx="7028">
                  <c:v>599.95493999999997</c:v>
                </c:pt>
                <c:pt idx="7029">
                  <c:v>599.94839725000054</c:v>
                </c:pt>
                <c:pt idx="7030">
                  <c:v>599.94707774999949</c:v>
                </c:pt>
                <c:pt idx="7031">
                  <c:v>599.9224999999991</c:v>
                </c:pt>
                <c:pt idx="7032">
                  <c:v>599.88385399999993</c:v>
                </c:pt>
                <c:pt idx="7033">
                  <c:v>599.86718749999818</c:v>
                </c:pt>
                <c:pt idx="7034">
                  <c:v>599.79099999999994</c:v>
                </c:pt>
                <c:pt idx="7035">
                  <c:v>599.77500000000055</c:v>
                </c:pt>
                <c:pt idx="7036">
                  <c:v>599.77343750000193</c:v>
                </c:pt>
                <c:pt idx="7037">
                  <c:v>599.76071449999949</c:v>
                </c:pt>
                <c:pt idx="7038">
                  <c:v>599.75520849999884</c:v>
                </c:pt>
                <c:pt idx="7039">
                  <c:v>599.71590949999938</c:v>
                </c:pt>
                <c:pt idx="7040">
                  <c:v>599.71261475000006</c:v>
                </c:pt>
                <c:pt idx="7041">
                  <c:v>599.7087502500018</c:v>
                </c:pt>
                <c:pt idx="7042">
                  <c:v>599.70503600000052</c:v>
                </c:pt>
                <c:pt idx="7043">
                  <c:v>599.70343150000144</c:v>
                </c:pt>
                <c:pt idx="7044">
                  <c:v>599.68833325000207</c:v>
                </c:pt>
                <c:pt idx="7045">
                  <c:v>599.68051474999993</c:v>
                </c:pt>
                <c:pt idx="7046">
                  <c:v>599.63203124999995</c:v>
                </c:pt>
                <c:pt idx="7047">
                  <c:v>599.59330350000141</c:v>
                </c:pt>
                <c:pt idx="7048">
                  <c:v>599.54999974999998</c:v>
                </c:pt>
                <c:pt idx="7049">
                  <c:v>599.52229749999822</c:v>
                </c:pt>
                <c:pt idx="7050">
                  <c:v>599.50833325000167</c:v>
                </c:pt>
                <c:pt idx="7051">
                  <c:v>599.45299999999872</c:v>
                </c:pt>
                <c:pt idx="7052">
                  <c:v>599.41875000000005</c:v>
                </c:pt>
                <c:pt idx="7053">
                  <c:v>599.38200000000006</c:v>
                </c:pt>
                <c:pt idx="7054">
                  <c:v>599.25400000000002</c:v>
                </c:pt>
                <c:pt idx="7055">
                  <c:v>599.22857125000155</c:v>
                </c:pt>
                <c:pt idx="7056">
                  <c:v>599.15054350000003</c:v>
                </c:pt>
                <c:pt idx="7057">
                  <c:v>599.11749999999938</c:v>
                </c:pt>
                <c:pt idx="7058">
                  <c:v>599.09999999999991</c:v>
                </c:pt>
                <c:pt idx="7059">
                  <c:v>599.09423075000052</c:v>
                </c:pt>
                <c:pt idx="7060">
                  <c:v>599.05817300000001</c:v>
                </c:pt>
                <c:pt idx="7061">
                  <c:v>599.0416664999982</c:v>
                </c:pt>
                <c:pt idx="7062">
                  <c:v>599.00740724999991</c:v>
                </c:pt>
                <c:pt idx="7063">
                  <c:v>598.99791649999872</c:v>
                </c:pt>
                <c:pt idx="7064">
                  <c:v>598.91484375000005</c:v>
                </c:pt>
                <c:pt idx="7065">
                  <c:v>598.859375</c:v>
                </c:pt>
                <c:pt idx="7066">
                  <c:v>598.839802499999</c:v>
                </c:pt>
                <c:pt idx="7067">
                  <c:v>598.7625002499999</c:v>
                </c:pt>
                <c:pt idx="7068">
                  <c:v>598.72063500000002</c:v>
                </c:pt>
                <c:pt idx="7069">
                  <c:v>598.61818200000005</c:v>
                </c:pt>
                <c:pt idx="7070">
                  <c:v>598.5559525000001</c:v>
                </c:pt>
                <c:pt idx="7071">
                  <c:v>598.49186075</c:v>
                </c:pt>
                <c:pt idx="7072">
                  <c:v>598.43194425000002</c:v>
                </c:pt>
                <c:pt idx="7073">
                  <c:v>598.42499999999939</c:v>
                </c:pt>
                <c:pt idx="7074">
                  <c:v>598.36896550000006</c:v>
                </c:pt>
                <c:pt idx="7075">
                  <c:v>598.25192299999946</c:v>
                </c:pt>
                <c:pt idx="7076">
                  <c:v>598.19868425000129</c:v>
                </c:pt>
                <c:pt idx="7077">
                  <c:v>598.1825</c:v>
                </c:pt>
                <c:pt idx="7078">
                  <c:v>598.16304375000004</c:v>
                </c:pt>
                <c:pt idx="7079">
                  <c:v>598.15740725000001</c:v>
                </c:pt>
                <c:pt idx="7080">
                  <c:v>598.11071425000102</c:v>
                </c:pt>
                <c:pt idx="7081">
                  <c:v>598.08851375000052</c:v>
                </c:pt>
                <c:pt idx="7082">
                  <c:v>597.99545474999991</c:v>
                </c:pt>
                <c:pt idx="7083">
                  <c:v>597.99250000000006</c:v>
                </c:pt>
                <c:pt idx="7084">
                  <c:v>597.96484375</c:v>
                </c:pt>
                <c:pt idx="7085">
                  <c:v>597.96009624999999</c:v>
                </c:pt>
                <c:pt idx="7086">
                  <c:v>597.92569424999999</c:v>
                </c:pt>
                <c:pt idx="7087">
                  <c:v>597.91999974999999</c:v>
                </c:pt>
                <c:pt idx="7088">
                  <c:v>597.91617649999887</c:v>
                </c:pt>
                <c:pt idx="7089">
                  <c:v>597.91451624999991</c:v>
                </c:pt>
                <c:pt idx="7090">
                  <c:v>597.87857149999991</c:v>
                </c:pt>
                <c:pt idx="7091">
                  <c:v>597.83289499999898</c:v>
                </c:pt>
                <c:pt idx="7092">
                  <c:v>597.80294125</c:v>
                </c:pt>
                <c:pt idx="7093">
                  <c:v>597.77058825000131</c:v>
                </c:pt>
                <c:pt idx="7094">
                  <c:v>597.73913025000104</c:v>
                </c:pt>
                <c:pt idx="7095">
                  <c:v>597.68409075000091</c:v>
                </c:pt>
                <c:pt idx="7096">
                  <c:v>597.66017699999998</c:v>
                </c:pt>
                <c:pt idx="7097">
                  <c:v>597.62343749999991</c:v>
                </c:pt>
                <c:pt idx="7098">
                  <c:v>597.5809999999999</c:v>
                </c:pt>
                <c:pt idx="7099">
                  <c:v>597.57163449999996</c:v>
                </c:pt>
                <c:pt idx="7100">
                  <c:v>597.50606074999996</c:v>
                </c:pt>
                <c:pt idx="7101">
                  <c:v>597.47400000000005</c:v>
                </c:pt>
                <c:pt idx="7102">
                  <c:v>597.44107125000005</c:v>
                </c:pt>
                <c:pt idx="7103">
                  <c:v>597.43421050000006</c:v>
                </c:pt>
                <c:pt idx="7104">
                  <c:v>597.43055549999872</c:v>
                </c:pt>
                <c:pt idx="7105">
                  <c:v>597.39374999999995</c:v>
                </c:pt>
                <c:pt idx="7106">
                  <c:v>597.34519249999846</c:v>
                </c:pt>
                <c:pt idx="7107">
                  <c:v>597.25967749999938</c:v>
                </c:pt>
                <c:pt idx="7108">
                  <c:v>597.14531275000013</c:v>
                </c:pt>
                <c:pt idx="7109">
                  <c:v>597.13703725000005</c:v>
                </c:pt>
                <c:pt idx="7110">
                  <c:v>597.1302629999991</c:v>
                </c:pt>
                <c:pt idx="7111">
                  <c:v>597.09951925000053</c:v>
                </c:pt>
                <c:pt idx="7112">
                  <c:v>597.08823525000105</c:v>
                </c:pt>
                <c:pt idx="7113">
                  <c:v>597.04192299999897</c:v>
                </c:pt>
                <c:pt idx="7114">
                  <c:v>597.03421049999872</c:v>
                </c:pt>
                <c:pt idx="7115">
                  <c:v>597.02777775000004</c:v>
                </c:pt>
                <c:pt idx="7116">
                  <c:v>596.99531250000052</c:v>
                </c:pt>
                <c:pt idx="7117">
                  <c:v>596.98576375000005</c:v>
                </c:pt>
                <c:pt idx="7118">
                  <c:v>596.93620699999872</c:v>
                </c:pt>
                <c:pt idx="7119">
                  <c:v>596.89249999999947</c:v>
                </c:pt>
                <c:pt idx="7120">
                  <c:v>596.88571400000001</c:v>
                </c:pt>
                <c:pt idx="7121">
                  <c:v>596.85833349999996</c:v>
                </c:pt>
                <c:pt idx="7122">
                  <c:v>596.84673924999993</c:v>
                </c:pt>
                <c:pt idx="7123">
                  <c:v>596.82890625000005</c:v>
                </c:pt>
                <c:pt idx="7124">
                  <c:v>596.75326074999998</c:v>
                </c:pt>
                <c:pt idx="7125">
                  <c:v>596.74618650000002</c:v>
                </c:pt>
                <c:pt idx="7126">
                  <c:v>596.73333350000132</c:v>
                </c:pt>
                <c:pt idx="7127">
                  <c:v>596.7081397500009</c:v>
                </c:pt>
                <c:pt idx="7128">
                  <c:v>596.69464300000004</c:v>
                </c:pt>
                <c:pt idx="7129">
                  <c:v>596.68847675000131</c:v>
                </c:pt>
                <c:pt idx="7130">
                  <c:v>596.67727275000004</c:v>
                </c:pt>
                <c:pt idx="7131">
                  <c:v>596.60357150000129</c:v>
                </c:pt>
                <c:pt idx="7132">
                  <c:v>596.51477275000104</c:v>
                </c:pt>
                <c:pt idx="7133">
                  <c:v>596.50249999999949</c:v>
                </c:pt>
                <c:pt idx="7134">
                  <c:v>596.46969699999897</c:v>
                </c:pt>
                <c:pt idx="7135">
                  <c:v>596.45624999999836</c:v>
                </c:pt>
                <c:pt idx="7136">
                  <c:v>596.44999999999948</c:v>
                </c:pt>
                <c:pt idx="7137">
                  <c:v>596.44537025000091</c:v>
                </c:pt>
                <c:pt idx="7138">
                  <c:v>596.44423075000009</c:v>
                </c:pt>
                <c:pt idx="7139">
                  <c:v>596.40416699999946</c:v>
                </c:pt>
                <c:pt idx="7140">
                  <c:v>596.39</c:v>
                </c:pt>
                <c:pt idx="7141">
                  <c:v>596.35899999999947</c:v>
                </c:pt>
                <c:pt idx="7142">
                  <c:v>596.33455899999899</c:v>
                </c:pt>
                <c:pt idx="7143">
                  <c:v>596.29068200000052</c:v>
                </c:pt>
                <c:pt idx="7144">
                  <c:v>596.29027775000054</c:v>
                </c:pt>
                <c:pt idx="7145">
                  <c:v>596.28324449999991</c:v>
                </c:pt>
                <c:pt idx="7146">
                  <c:v>596.25416674999997</c:v>
                </c:pt>
                <c:pt idx="7147">
                  <c:v>596.24605250000002</c:v>
                </c:pt>
                <c:pt idx="7148">
                  <c:v>596.24166650000006</c:v>
                </c:pt>
                <c:pt idx="7149">
                  <c:v>596.09250000000009</c:v>
                </c:pt>
                <c:pt idx="7150">
                  <c:v>596.07792200000006</c:v>
                </c:pt>
                <c:pt idx="7151">
                  <c:v>596.07500000000005</c:v>
                </c:pt>
                <c:pt idx="7152">
                  <c:v>596.03846150000004</c:v>
                </c:pt>
                <c:pt idx="7153">
                  <c:v>595.96904749999896</c:v>
                </c:pt>
                <c:pt idx="7154">
                  <c:v>595.96749999999872</c:v>
                </c:pt>
                <c:pt idx="7155">
                  <c:v>595.93081399999949</c:v>
                </c:pt>
                <c:pt idx="7156">
                  <c:v>595.85000024999999</c:v>
                </c:pt>
                <c:pt idx="7157">
                  <c:v>595.84035699999947</c:v>
                </c:pt>
                <c:pt idx="7158">
                  <c:v>595.80624999999873</c:v>
                </c:pt>
                <c:pt idx="7159">
                  <c:v>595.77812500000005</c:v>
                </c:pt>
                <c:pt idx="7160">
                  <c:v>595.77386375000128</c:v>
                </c:pt>
                <c:pt idx="7161">
                  <c:v>595.67021275000002</c:v>
                </c:pt>
                <c:pt idx="7162">
                  <c:v>595.62840925000103</c:v>
                </c:pt>
                <c:pt idx="7163">
                  <c:v>595.60930250000104</c:v>
                </c:pt>
                <c:pt idx="7164">
                  <c:v>595.60416650000002</c:v>
                </c:pt>
                <c:pt idx="7165">
                  <c:v>595.57685199999992</c:v>
                </c:pt>
                <c:pt idx="7166">
                  <c:v>595.57499999999993</c:v>
                </c:pt>
                <c:pt idx="7167">
                  <c:v>595.5493902500009</c:v>
                </c:pt>
                <c:pt idx="7168">
                  <c:v>595.54191174999949</c:v>
                </c:pt>
                <c:pt idx="7169">
                  <c:v>595.43026324999948</c:v>
                </c:pt>
                <c:pt idx="7170">
                  <c:v>595.40044625000053</c:v>
                </c:pt>
                <c:pt idx="7171">
                  <c:v>595.38194449999946</c:v>
                </c:pt>
                <c:pt idx="7172">
                  <c:v>595.27500000000055</c:v>
                </c:pt>
                <c:pt idx="7173">
                  <c:v>595.27500000000055</c:v>
                </c:pt>
                <c:pt idx="7174">
                  <c:v>595.25094925000053</c:v>
                </c:pt>
                <c:pt idx="7175">
                  <c:v>595.21704525000052</c:v>
                </c:pt>
                <c:pt idx="7176">
                  <c:v>595.19354825000141</c:v>
                </c:pt>
                <c:pt idx="7177">
                  <c:v>595.17954550000104</c:v>
                </c:pt>
                <c:pt idx="7178">
                  <c:v>595.16724149999834</c:v>
                </c:pt>
                <c:pt idx="7179">
                  <c:v>595.11666674999947</c:v>
                </c:pt>
                <c:pt idx="7180">
                  <c:v>595.10416674999999</c:v>
                </c:pt>
                <c:pt idx="7181">
                  <c:v>595.011574</c:v>
                </c:pt>
                <c:pt idx="7182">
                  <c:v>595.00952374999997</c:v>
                </c:pt>
                <c:pt idx="7183">
                  <c:v>594.99727499999949</c:v>
                </c:pt>
                <c:pt idx="7184">
                  <c:v>594.98749999999939</c:v>
                </c:pt>
                <c:pt idx="7185">
                  <c:v>594.98534475000054</c:v>
                </c:pt>
                <c:pt idx="7186">
                  <c:v>594.94722224999884</c:v>
                </c:pt>
                <c:pt idx="7187">
                  <c:v>594.93900000000008</c:v>
                </c:pt>
                <c:pt idx="7188">
                  <c:v>594.93599999999947</c:v>
                </c:pt>
                <c:pt idx="7189">
                  <c:v>594.92000000000007</c:v>
                </c:pt>
                <c:pt idx="7190">
                  <c:v>594.90806450000002</c:v>
                </c:pt>
                <c:pt idx="7191">
                  <c:v>594.90000000000009</c:v>
                </c:pt>
                <c:pt idx="7192">
                  <c:v>594.89563499999997</c:v>
                </c:pt>
                <c:pt idx="7193">
                  <c:v>594.87045450000005</c:v>
                </c:pt>
                <c:pt idx="7194">
                  <c:v>594.82499999999948</c:v>
                </c:pt>
                <c:pt idx="7195">
                  <c:v>594.82265649999795</c:v>
                </c:pt>
                <c:pt idx="7196">
                  <c:v>594.79770425000106</c:v>
                </c:pt>
                <c:pt idx="7197">
                  <c:v>594.77894750000132</c:v>
                </c:pt>
                <c:pt idx="7198">
                  <c:v>594.76847825000129</c:v>
                </c:pt>
                <c:pt idx="7199">
                  <c:v>594.7636362500009</c:v>
                </c:pt>
                <c:pt idx="7200">
                  <c:v>594.69090874999995</c:v>
                </c:pt>
                <c:pt idx="7201">
                  <c:v>594.68055550000054</c:v>
                </c:pt>
                <c:pt idx="7202">
                  <c:v>594.63421049999897</c:v>
                </c:pt>
                <c:pt idx="7203">
                  <c:v>594.59035725000103</c:v>
                </c:pt>
                <c:pt idx="7204">
                  <c:v>594.549218749999</c:v>
                </c:pt>
                <c:pt idx="7205">
                  <c:v>594.53750024999999</c:v>
                </c:pt>
                <c:pt idx="7206">
                  <c:v>594.47692324999991</c:v>
                </c:pt>
                <c:pt idx="7207">
                  <c:v>594.46785724999938</c:v>
                </c:pt>
                <c:pt idx="7208">
                  <c:v>594.43124999999873</c:v>
                </c:pt>
                <c:pt idx="7209">
                  <c:v>594.41394549999939</c:v>
                </c:pt>
                <c:pt idx="7210">
                  <c:v>594.37083350000103</c:v>
                </c:pt>
                <c:pt idx="7211">
                  <c:v>594.35058149999873</c:v>
                </c:pt>
                <c:pt idx="7212">
                  <c:v>594.32338725000091</c:v>
                </c:pt>
                <c:pt idx="7213">
                  <c:v>594.27121225000053</c:v>
                </c:pt>
                <c:pt idx="7214">
                  <c:v>594.22758599999997</c:v>
                </c:pt>
                <c:pt idx="7215">
                  <c:v>594.22196974999997</c:v>
                </c:pt>
                <c:pt idx="7216">
                  <c:v>594.21346149999999</c:v>
                </c:pt>
                <c:pt idx="7217">
                  <c:v>594.18823525000118</c:v>
                </c:pt>
                <c:pt idx="7218">
                  <c:v>594.18125000000009</c:v>
                </c:pt>
                <c:pt idx="7219">
                  <c:v>594.17696100000001</c:v>
                </c:pt>
                <c:pt idx="7220">
                  <c:v>594.14932425000052</c:v>
                </c:pt>
                <c:pt idx="7221">
                  <c:v>594.12857150000104</c:v>
                </c:pt>
                <c:pt idx="7222">
                  <c:v>594.11433800000054</c:v>
                </c:pt>
                <c:pt idx="7223">
                  <c:v>594.05454574999999</c:v>
                </c:pt>
                <c:pt idx="7224">
                  <c:v>594.0534882500009</c:v>
                </c:pt>
                <c:pt idx="7225">
                  <c:v>594.03103450000003</c:v>
                </c:pt>
                <c:pt idx="7226">
                  <c:v>594.02586199999996</c:v>
                </c:pt>
                <c:pt idx="7227">
                  <c:v>594.02500000000009</c:v>
                </c:pt>
                <c:pt idx="7228">
                  <c:v>594.00119050000001</c:v>
                </c:pt>
                <c:pt idx="7229">
                  <c:v>593.9939394999999</c:v>
                </c:pt>
                <c:pt idx="7230">
                  <c:v>593.9734375000013</c:v>
                </c:pt>
                <c:pt idx="7231">
                  <c:v>593.9714285</c:v>
                </c:pt>
                <c:pt idx="7232">
                  <c:v>593.94615374999887</c:v>
                </c:pt>
                <c:pt idx="7233">
                  <c:v>593.94361699999911</c:v>
                </c:pt>
                <c:pt idx="7234">
                  <c:v>593.90624999999898</c:v>
                </c:pt>
                <c:pt idx="7235">
                  <c:v>593.89702374999911</c:v>
                </c:pt>
                <c:pt idx="7236">
                  <c:v>593.88214274999996</c:v>
                </c:pt>
                <c:pt idx="7237">
                  <c:v>593.83557725000003</c:v>
                </c:pt>
                <c:pt idx="7238">
                  <c:v>593.83409074999997</c:v>
                </c:pt>
                <c:pt idx="7239">
                  <c:v>593.78944425000179</c:v>
                </c:pt>
                <c:pt idx="7240">
                  <c:v>593.77499975000103</c:v>
                </c:pt>
                <c:pt idx="7241">
                  <c:v>593.73653850000005</c:v>
                </c:pt>
                <c:pt idx="7242">
                  <c:v>593.69097200000101</c:v>
                </c:pt>
                <c:pt idx="7243">
                  <c:v>593.6886362500012</c:v>
                </c:pt>
                <c:pt idx="7244">
                  <c:v>593.6666664999982</c:v>
                </c:pt>
                <c:pt idx="7245">
                  <c:v>593.64499999999998</c:v>
                </c:pt>
                <c:pt idx="7246">
                  <c:v>593.63630950000004</c:v>
                </c:pt>
                <c:pt idx="7247">
                  <c:v>593.61666649999836</c:v>
                </c:pt>
                <c:pt idx="7248">
                  <c:v>593.60878375000129</c:v>
                </c:pt>
                <c:pt idx="7249">
                  <c:v>593.59920650000004</c:v>
                </c:pt>
                <c:pt idx="7250">
                  <c:v>593.59423075000052</c:v>
                </c:pt>
                <c:pt idx="7251">
                  <c:v>593.53794625</c:v>
                </c:pt>
                <c:pt idx="7252">
                  <c:v>593.52638875000002</c:v>
                </c:pt>
                <c:pt idx="7253">
                  <c:v>593.495</c:v>
                </c:pt>
                <c:pt idx="7254">
                  <c:v>593.48437500000091</c:v>
                </c:pt>
                <c:pt idx="7255">
                  <c:v>593.35096149999856</c:v>
                </c:pt>
                <c:pt idx="7256">
                  <c:v>593.31607150000002</c:v>
                </c:pt>
                <c:pt idx="7257">
                  <c:v>593.31071425000005</c:v>
                </c:pt>
                <c:pt idx="7258">
                  <c:v>593.23097825000104</c:v>
                </c:pt>
                <c:pt idx="7259">
                  <c:v>593.15588249999996</c:v>
                </c:pt>
                <c:pt idx="7260">
                  <c:v>593.15104174999999</c:v>
                </c:pt>
                <c:pt idx="7261">
                  <c:v>593.11136324999995</c:v>
                </c:pt>
                <c:pt idx="7262">
                  <c:v>593.07669525000051</c:v>
                </c:pt>
                <c:pt idx="7263">
                  <c:v>593.07661300000007</c:v>
                </c:pt>
                <c:pt idx="7264">
                  <c:v>593.07530500000053</c:v>
                </c:pt>
                <c:pt idx="7265">
                  <c:v>593.01874999999995</c:v>
                </c:pt>
                <c:pt idx="7266">
                  <c:v>592.86999999999887</c:v>
                </c:pt>
                <c:pt idx="7267">
                  <c:v>592.86287874999948</c:v>
                </c:pt>
                <c:pt idx="7268">
                  <c:v>592.80152449999821</c:v>
                </c:pt>
                <c:pt idx="7269">
                  <c:v>592.78815775000055</c:v>
                </c:pt>
                <c:pt idx="7270">
                  <c:v>592.75689650000004</c:v>
                </c:pt>
                <c:pt idx="7271">
                  <c:v>592.67119575000004</c:v>
                </c:pt>
                <c:pt idx="7272">
                  <c:v>592.64557274999993</c:v>
                </c:pt>
                <c:pt idx="7273">
                  <c:v>592.61617625000054</c:v>
                </c:pt>
                <c:pt idx="7274">
                  <c:v>592.49743599999999</c:v>
                </c:pt>
                <c:pt idx="7275">
                  <c:v>592.44084825000004</c:v>
                </c:pt>
                <c:pt idx="7276">
                  <c:v>592.43928599999947</c:v>
                </c:pt>
                <c:pt idx="7277">
                  <c:v>592.42072074999999</c:v>
                </c:pt>
                <c:pt idx="7278">
                  <c:v>592.31634624999992</c:v>
                </c:pt>
                <c:pt idx="7279">
                  <c:v>592.26607125000055</c:v>
                </c:pt>
                <c:pt idx="7280">
                  <c:v>592.24666674999946</c:v>
                </c:pt>
                <c:pt idx="7281">
                  <c:v>592.21300000000053</c:v>
                </c:pt>
                <c:pt idx="7282">
                  <c:v>592.20294125000055</c:v>
                </c:pt>
                <c:pt idx="7283">
                  <c:v>592.19875000000104</c:v>
                </c:pt>
                <c:pt idx="7284">
                  <c:v>592.01861899999949</c:v>
                </c:pt>
                <c:pt idx="7285">
                  <c:v>591.99791649999872</c:v>
                </c:pt>
                <c:pt idx="7286">
                  <c:v>591.97202375000006</c:v>
                </c:pt>
                <c:pt idx="7287">
                  <c:v>591.92499999999939</c:v>
                </c:pt>
                <c:pt idx="7288">
                  <c:v>591.88810475000002</c:v>
                </c:pt>
                <c:pt idx="7289">
                  <c:v>591.80394725000053</c:v>
                </c:pt>
                <c:pt idx="7290">
                  <c:v>591.7937500000013</c:v>
                </c:pt>
                <c:pt idx="7291">
                  <c:v>591.78437500000132</c:v>
                </c:pt>
                <c:pt idx="7292">
                  <c:v>591.78235275000054</c:v>
                </c:pt>
                <c:pt idx="7293">
                  <c:v>591.71666675000006</c:v>
                </c:pt>
                <c:pt idx="7294">
                  <c:v>591.67500000000052</c:v>
                </c:pt>
                <c:pt idx="7295">
                  <c:v>591.67272725000055</c:v>
                </c:pt>
                <c:pt idx="7296">
                  <c:v>591.66521725000007</c:v>
                </c:pt>
                <c:pt idx="7297">
                  <c:v>591.65000000000009</c:v>
                </c:pt>
                <c:pt idx="7298">
                  <c:v>591.64568974999997</c:v>
                </c:pt>
                <c:pt idx="7299">
                  <c:v>591.63846150000052</c:v>
                </c:pt>
                <c:pt idx="7300">
                  <c:v>591.61168250000003</c:v>
                </c:pt>
                <c:pt idx="7301">
                  <c:v>591.60783600000002</c:v>
                </c:pt>
                <c:pt idx="7302">
                  <c:v>591.5761195</c:v>
                </c:pt>
                <c:pt idx="7303">
                  <c:v>591.54249999999911</c:v>
                </c:pt>
                <c:pt idx="7304">
                  <c:v>591.46249999999873</c:v>
                </c:pt>
                <c:pt idx="7305">
                  <c:v>591.42899999999997</c:v>
                </c:pt>
                <c:pt idx="7306">
                  <c:v>591.4208332500009</c:v>
                </c:pt>
                <c:pt idx="7307">
                  <c:v>591.39499999999998</c:v>
                </c:pt>
                <c:pt idx="7308">
                  <c:v>591.38333349999994</c:v>
                </c:pt>
                <c:pt idx="7309">
                  <c:v>591.36754374999884</c:v>
                </c:pt>
                <c:pt idx="7310">
                  <c:v>591.30249999999899</c:v>
                </c:pt>
                <c:pt idx="7311">
                  <c:v>591.26249999999948</c:v>
                </c:pt>
                <c:pt idx="7312">
                  <c:v>591.24236125000004</c:v>
                </c:pt>
                <c:pt idx="7313">
                  <c:v>591.23076925000055</c:v>
                </c:pt>
                <c:pt idx="7314">
                  <c:v>591.11388900000054</c:v>
                </c:pt>
                <c:pt idx="7315">
                  <c:v>591.08392874999993</c:v>
                </c:pt>
                <c:pt idx="7316">
                  <c:v>591.05663275000006</c:v>
                </c:pt>
                <c:pt idx="7317">
                  <c:v>591.05624999999873</c:v>
                </c:pt>
                <c:pt idx="7318">
                  <c:v>591.05624999999873</c:v>
                </c:pt>
                <c:pt idx="7319">
                  <c:v>591.03500000000008</c:v>
                </c:pt>
                <c:pt idx="7320">
                  <c:v>591.03222199999834</c:v>
                </c:pt>
                <c:pt idx="7321">
                  <c:v>591.00909100000001</c:v>
                </c:pt>
                <c:pt idx="7322">
                  <c:v>591.00000025000054</c:v>
                </c:pt>
                <c:pt idx="7323">
                  <c:v>590.99599999999998</c:v>
                </c:pt>
                <c:pt idx="7324">
                  <c:v>590.98250000000007</c:v>
                </c:pt>
                <c:pt idx="7325">
                  <c:v>590.97102274999997</c:v>
                </c:pt>
                <c:pt idx="7326">
                  <c:v>590.96187499999996</c:v>
                </c:pt>
                <c:pt idx="7327">
                  <c:v>590.89453125000091</c:v>
                </c:pt>
                <c:pt idx="7328">
                  <c:v>590.80749999999898</c:v>
                </c:pt>
                <c:pt idx="7329">
                  <c:v>590.68333350000205</c:v>
                </c:pt>
                <c:pt idx="7330">
                  <c:v>590.64421649999872</c:v>
                </c:pt>
                <c:pt idx="7331">
                  <c:v>590.61120699999947</c:v>
                </c:pt>
                <c:pt idx="7332">
                  <c:v>590.60384600000054</c:v>
                </c:pt>
                <c:pt idx="7333">
                  <c:v>590.60208349999948</c:v>
                </c:pt>
                <c:pt idx="7334">
                  <c:v>590.58269225000004</c:v>
                </c:pt>
                <c:pt idx="7335">
                  <c:v>590.51111099999946</c:v>
                </c:pt>
                <c:pt idx="7336">
                  <c:v>590.50178549999998</c:v>
                </c:pt>
                <c:pt idx="7337">
                  <c:v>590.46166674999847</c:v>
                </c:pt>
                <c:pt idx="7338">
                  <c:v>590.45553300000006</c:v>
                </c:pt>
                <c:pt idx="7339">
                  <c:v>590.44545449999896</c:v>
                </c:pt>
                <c:pt idx="7340">
                  <c:v>590.41833325000118</c:v>
                </c:pt>
                <c:pt idx="7341">
                  <c:v>590.41122449999818</c:v>
                </c:pt>
                <c:pt idx="7342">
                  <c:v>590.38928575</c:v>
                </c:pt>
                <c:pt idx="7343">
                  <c:v>590.38079249999998</c:v>
                </c:pt>
                <c:pt idx="7344">
                  <c:v>590.34999999999911</c:v>
                </c:pt>
                <c:pt idx="7345">
                  <c:v>590.3447369999999</c:v>
                </c:pt>
                <c:pt idx="7346">
                  <c:v>590.3301725</c:v>
                </c:pt>
                <c:pt idx="7347">
                  <c:v>590.32393625000054</c:v>
                </c:pt>
                <c:pt idx="7348">
                  <c:v>590.30961524999998</c:v>
                </c:pt>
                <c:pt idx="7349">
                  <c:v>590.30702499999836</c:v>
                </c:pt>
                <c:pt idx="7350">
                  <c:v>590.23313975000053</c:v>
                </c:pt>
                <c:pt idx="7351">
                  <c:v>590.23152175000007</c:v>
                </c:pt>
                <c:pt idx="7352">
                  <c:v>590.08653849999996</c:v>
                </c:pt>
                <c:pt idx="7353">
                  <c:v>590.07249999999999</c:v>
                </c:pt>
                <c:pt idx="7354">
                  <c:v>590.04551299999946</c:v>
                </c:pt>
                <c:pt idx="7355">
                  <c:v>589.9224999999991</c:v>
                </c:pt>
                <c:pt idx="7356">
                  <c:v>589.86071425</c:v>
                </c:pt>
                <c:pt idx="7357">
                  <c:v>589.85468749999836</c:v>
                </c:pt>
                <c:pt idx="7358">
                  <c:v>589.84424249999836</c:v>
                </c:pt>
                <c:pt idx="7359">
                  <c:v>589.83020824999949</c:v>
                </c:pt>
                <c:pt idx="7360">
                  <c:v>589.80624999999895</c:v>
                </c:pt>
                <c:pt idx="7361">
                  <c:v>589.78823525000155</c:v>
                </c:pt>
                <c:pt idx="7362">
                  <c:v>589.73741024999993</c:v>
                </c:pt>
                <c:pt idx="7363">
                  <c:v>589.71944450000103</c:v>
                </c:pt>
                <c:pt idx="7364">
                  <c:v>589.70232549999946</c:v>
                </c:pt>
                <c:pt idx="7365">
                  <c:v>589.70000025000104</c:v>
                </c:pt>
                <c:pt idx="7366">
                  <c:v>589.66357149999999</c:v>
                </c:pt>
                <c:pt idx="7367">
                  <c:v>589.65865400000007</c:v>
                </c:pt>
                <c:pt idx="7368">
                  <c:v>589.57096775000002</c:v>
                </c:pt>
                <c:pt idx="7369">
                  <c:v>589.55217374999938</c:v>
                </c:pt>
                <c:pt idx="7370">
                  <c:v>589.54216874999872</c:v>
                </c:pt>
                <c:pt idx="7371">
                  <c:v>589.49791675000006</c:v>
                </c:pt>
                <c:pt idx="7372">
                  <c:v>589.49375000000055</c:v>
                </c:pt>
                <c:pt idx="7373">
                  <c:v>589.44038449999948</c:v>
                </c:pt>
                <c:pt idx="7374">
                  <c:v>589.39529699999946</c:v>
                </c:pt>
                <c:pt idx="7375">
                  <c:v>589.33181824999997</c:v>
                </c:pt>
                <c:pt idx="7376">
                  <c:v>589.32380975000001</c:v>
                </c:pt>
                <c:pt idx="7377">
                  <c:v>589.31437499999993</c:v>
                </c:pt>
                <c:pt idx="7378">
                  <c:v>589.30199999999923</c:v>
                </c:pt>
                <c:pt idx="7379">
                  <c:v>589.29884225000205</c:v>
                </c:pt>
                <c:pt idx="7380">
                  <c:v>589.27608700000053</c:v>
                </c:pt>
                <c:pt idx="7381">
                  <c:v>589.2697582500009</c:v>
                </c:pt>
                <c:pt idx="7382">
                  <c:v>589.26634625000054</c:v>
                </c:pt>
                <c:pt idx="7383">
                  <c:v>589.12358175000054</c:v>
                </c:pt>
                <c:pt idx="7384">
                  <c:v>589.06093750000002</c:v>
                </c:pt>
                <c:pt idx="7385">
                  <c:v>589.02922524999997</c:v>
                </c:pt>
                <c:pt idx="7386">
                  <c:v>589.02738099999999</c:v>
                </c:pt>
                <c:pt idx="7387">
                  <c:v>589.02499999999998</c:v>
                </c:pt>
                <c:pt idx="7388">
                  <c:v>589.02499999999998</c:v>
                </c:pt>
                <c:pt idx="7389">
                  <c:v>588.99519225000051</c:v>
                </c:pt>
                <c:pt idx="7390">
                  <c:v>588.9346589999991</c:v>
                </c:pt>
                <c:pt idx="7391">
                  <c:v>588.93437500000005</c:v>
                </c:pt>
                <c:pt idx="7392">
                  <c:v>588.89499999999998</c:v>
                </c:pt>
                <c:pt idx="7393">
                  <c:v>588.89259250000009</c:v>
                </c:pt>
                <c:pt idx="7394">
                  <c:v>588.86249999999836</c:v>
                </c:pt>
                <c:pt idx="7395">
                  <c:v>588.82499974999996</c:v>
                </c:pt>
                <c:pt idx="7396">
                  <c:v>588.81355025000005</c:v>
                </c:pt>
                <c:pt idx="7397">
                  <c:v>588.80500000000006</c:v>
                </c:pt>
                <c:pt idx="7398">
                  <c:v>588.79807675000131</c:v>
                </c:pt>
                <c:pt idx="7399">
                  <c:v>588.75099999999998</c:v>
                </c:pt>
                <c:pt idx="7400">
                  <c:v>588.7368422500009</c:v>
                </c:pt>
                <c:pt idx="7401">
                  <c:v>588.68970600000102</c:v>
                </c:pt>
                <c:pt idx="7402">
                  <c:v>588.68690474999994</c:v>
                </c:pt>
                <c:pt idx="7403">
                  <c:v>588.66847825000104</c:v>
                </c:pt>
                <c:pt idx="7404">
                  <c:v>588.66785749999872</c:v>
                </c:pt>
                <c:pt idx="7405">
                  <c:v>588.66500000000008</c:v>
                </c:pt>
                <c:pt idx="7406">
                  <c:v>588.65624999999898</c:v>
                </c:pt>
                <c:pt idx="7407">
                  <c:v>588.61875025000131</c:v>
                </c:pt>
                <c:pt idx="7408">
                  <c:v>588.59357125000167</c:v>
                </c:pt>
                <c:pt idx="7409">
                  <c:v>588.58166674999939</c:v>
                </c:pt>
                <c:pt idx="7410">
                  <c:v>588.55663274999949</c:v>
                </c:pt>
                <c:pt idx="7411">
                  <c:v>588.54519225000001</c:v>
                </c:pt>
                <c:pt idx="7412">
                  <c:v>588.51749999999947</c:v>
                </c:pt>
                <c:pt idx="7413">
                  <c:v>588.49545450000005</c:v>
                </c:pt>
                <c:pt idx="7414">
                  <c:v>588.4348215</c:v>
                </c:pt>
                <c:pt idx="7415">
                  <c:v>588.41388875000052</c:v>
                </c:pt>
                <c:pt idx="7416">
                  <c:v>588.41333325000141</c:v>
                </c:pt>
                <c:pt idx="7417">
                  <c:v>588.40980175000004</c:v>
                </c:pt>
                <c:pt idx="7418">
                  <c:v>588.40377375000105</c:v>
                </c:pt>
                <c:pt idx="7419">
                  <c:v>588.37045450000005</c:v>
                </c:pt>
                <c:pt idx="7420">
                  <c:v>588.34374975000003</c:v>
                </c:pt>
                <c:pt idx="7421">
                  <c:v>588.30096149999872</c:v>
                </c:pt>
                <c:pt idx="7422">
                  <c:v>588.27314825000167</c:v>
                </c:pt>
                <c:pt idx="7423">
                  <c:v>588.23801349999997</c:v>
                </c:pt>
                <c:pt idx="7424">
                  <c:v>588.21749999999997</c:v>
                </c:pt>
                <c:pt idx="7425">
                  <c:v>588.13096999999948</c:v>
                </c:pt>
                <c:pt idx="7426">
                  <c:v>588.11442299999999</c:v>
                </c:pt>
                <c:pt idx="7427">
                  <c:v>588.06666674999872</c:v>
                </c:pt>
                <c:pt idx="7428">
                  <c:v>588.04605275000006</c:v>
                </c:pt>
                <c:pt idx="7429">
                  <c:v>588.04411774999949</c:v>
                </c:pt>
                <c:pt idx="7430">
                  <c:v>588.04357149999998</c:v>
                </c:pt>
                <c:pt idx="7431">
                  <c:v>588.02426474999947</c:v>
                </c:pt>
                <c:pt idx="7432">
                  <c:v>587.92656249999857</c:v>
                </c:pt>
                <c:pt idx="7433">
                  <c:v>587.92243600000006</c:v>
                </c:pt>
                <c:pt idx="7434">
                  <c:v>587.912499999999</c:v>
                </c:pt>
                <c:pt idx="7435">
                  <c:v>587.89218749999873</c:v>
                </c:pt>
                <c:pt idx="7436">
                  <c:v>587.89062499999898</c:v>
                </c:pt>
                <c:pt idx="7437">
                  <c:v>587.81071450000002</c:v>
                </c:pt>
                <c:pt idx="7438">
                  <c:v>587.76490075000004</c:v>
                </c:pt>
                <c:pt idx="7439">
                  <c:v>587.71250024999995</c:v>
                </c:pt>
                <c:pt idx="7440">
                  <c:v>587.69453125000132</c:v>
                </c:pt>
                <c:pt idx="7441">
                  <c:v>587.68125000000009</c:v>
                </c:pt>
                <c:pt idx="7442">
                  <c:v>587.6762195</c:v>
                </c:pt>
                <c:pt idx="7443">
                  <c:v>587.66730749999897</c:v>
                </c:pt>
                <c:pt idx="7444">
                  <c:v>587.63842599999998</c:v>
                </c:pt>
                <c:pt idx="7445">
                  <c:v>587.62379025000155</c:v>
                </c:pt>
                <c:pt idx="7446">
                  <c:v>587.61178599999994</c:v>
                </c:pt>
                <c:pt idx="7447">
                  <c:v>587.61060599999996</c:v>
                </c:pt>
                <c:pt idx="7448">
                  <c:v>587.58593750000091</c:v>
                </c:pt>
                <c:pt idx="7449">
                  <c:v>587.57959175000053</c:v>
                </c:pt>
                <c:pt idx="7450">
                  <c:v>587.57000000000005</c:v>
                </c:pt>
                <c:pt idx="7451">
                  <c:v>587.56195649999836</c:v>
                </c:pt>
                <c:pt idx="7452">
                  <c:v>587.52916674999949</c:v>
                </c:pt>
                <c:pt idx="7453">
                  <c:v>587.52199999999948</c:v>
                </c:pt>
                <c:pt idx="7454">
                  <c:v>587.51249999999948</c:v>
                </c:pt>
                <c:pt idx="7455">
                  <c:v>587.39622099999872</c:v>
                </c:pt>
                <c:pt idx="7456">
                  <c:v>587.39594599999998</c:v>
                </c:pt>
                <c:pt idx="7457">
                  <c:v>587.36874999999998</c:v>
                </c:pt>
                <c:pt idx="7458">
                  <c:v>587.35555549999845</c:v>
                </c:pt>
                <c:pt idx="7459">
                  <c:v>587.34047625000005</c:v>
                </c:pt>
                <c:pt idx="7460">
                  <c:v>587.31718749999857</c:v>
                </c:pt>
                <c:pt idx="7461">
                  <c:v>587.31296299999894</c:v>
                </c:pt>
                <c:pt idx="7462">
                  <c:v>587.29913775000091</c:v>
                </c:pt>
                <c:pt idx="7463">
                  <c:v>587.27777775000106</c:v>
                </c:pt>
                <c:pt idx="7464">
                  <c:v>587.25735299999997</c:v>
                </c:pt>
                <c:pt idx="7465">
                  <c:v>587.25478725000119</c:v>
                </c:pt>
                <c:pt idx="7466">
                  <c:v>587.22282625000003</c:v>
                </c:pt>
                <c:pt idx="7467">
                  <c:v>587.19342099999994</c:v>
                </c:pt>
                <c:pt idx="7468">
                  <c:v>587.16268650000006</c:v>
                </c:pt>
                <c:pt idx="7469">
                  <c:v>587.10312475000001</c:v>
                </c:pt>
                <c:pt idx="7470">
                  <c:v>587.05375000000004</c:v>
                </c:pt>
                <c:pt idx="7471">
                  <c:v>587.00166674999946</c:v>
                </c:pt>
                <c:pt idx="7472">
                  <c:v>587.00000025000054</c:v>
                </c:pt>
                <c:pt idx="7473">
                  <c:v>586.97833325000204</c:v>
                </c:pt>
                <c:pt idx="7474">
                  <c:v>586.93171624999991</c:v>
                </c:pt>
                <c:pt idx="7475">
                  <c:v>586.91824325000005</c:v>
                </c:pt>
                <c:pt idx="7476">
                  <c:v>586.91418925000005</c:v>
                </c:pt>
                <c:pt idx="7477">
                  <c:v>586.8800812500009</c:v>
                </c:pt>
                <c:pt idx="7478">
                  <c:v>586.87</c:v>
                </c:pt>
                <c:pt idx="7479">
                  <c:v>586.83351074999996</c:v>
                </c:pt>
                <c:pt idx="7480">
                  <c:v>586.82013899999947</c:v>
                </c:pt>
                <c:pt idx="7481">
                  <c:v>586.76439400000004</c:v>
                </c:pt>
                <c:pt idx="7482">
                  <c:v>586.75099999999998</c:v>
                </c:pt>
                <c:pt idx="7483">
                  <c:v>586.7370370000001</c:v>
                </c:pt>
                <c:pt idx="7484">
                  <c:v>586.70624999999939</c:v>
                </c:pt>
                <c:pt idx="7485">
                  <c:v>586.60405400000002</c:v>
                </c:pt>
                <c:pt idx="7486">
                  <c:v>586.58669424999994</c:v>
                </c:pt>
                <c:pt idx="7487">
                  <c:v>586.56145850000007</c:v>
                </c:pt>
                <c:pt idx="7488">
                  <c:v>586.54669824999996</c:v>
                </c:pt>
                <c:pt idx="7489">
                  <c:v>586.54472224999995</c:v>
                </c:pt>
                <c:pt idx="7490">
                  <c:v>586.54312499999946</c:v>
                </c:pt>
                <c:pt idx="7491">
                  <c:v>586.52624999999898</c:v>
                </c:pt>
                <c:pt idx="7492">
                  <c:v>586.50086199999998</c:v>
                </c:pt>
                <c:pt idx="7493">
                  <c:v>586.5</c:v>
                </c:pt>
                <c:pt idx="7494">
                  <c:v>586.48500025000055</c:v>
                </c:pt>
                <c:pt idx="7495">
                  <c:v>586.37045450000005</c:v>
                </c:pt>
                <c:pt idx="7496">
                  <c:v>586.34741374999896</c:v>
                </c:pt>
                <c:pt idx="7497">
                  <c:v>586.34073274999992</c:v>
                </c:pt>
                <c:pt idx="7498">
                  <c:v>586.33181799999898</c:v>
                </c:pt>
                <c:pt idx="7499">
                  <c:v>586.33157874999949</c:v>
                </c:pt>
                <c:pt idx="7500">
                  <c:v>586.27954575000103</c:v>
                </c:pt>
                <c:pt idx="7501">
                  <c:v>586.25410975</c:v>
                </c:pt>
                <c:pt idx="7502">
                  <c:v>586.23823525000103</c:v>
                </c:pt>
                <c:pt idx="7503">
                  <c:v>586.23109750000003</c:v>
                </c:pt>
                <c:pt idx="7504">
                  <c:v>586.22307700000101</c:v>
                </c:pt>
                <c:pt idx="7505">
                  <c:v>586.21967200000051</c:v>
                </c:pt>
                <c:pt idx="7506">
                  <c:v>586.07923725000103</c:v>
                </c:pt>
                <c:pt idx="7507">
                  <c:v>586.07499975000053</c:v>
                </c:pt>
                <c:pt idx="7508">
                  <c:v>586.02738099999999</c:v>
                </c:pt>
                <c:pt idx="7509">
                  <c:v>586.01730774999999</c:v>
                </c:pt>
                <c:pt idx="7510">
                  <c:v>586.01562499999898</c:v>
                </c:pt>
                <c:pt idx="7511">
                  <c:v>585.95972200000006</c:v>
                </c:pt>
                <c:pt idx="7512">
                  <c:v>585.94166674999872</c:v>
                </c:pt>
                <c:pt idx="7513">
                  <c:v>585.92916674999947</c:v>
                </c:pt>
                <c:pt idx="7514">
                  <c:v>585.86590899999908</c:v>
                </c:pt>
                <c:pt idx="7515">
                  <c:v>585.85999999999899</c:v>
                </c:pt>
                <c:pt idx="7516">
                  <c:v>585.85699999999872</c:v>
                </c:pt>
                <c:pt idx="7517">
                  <c:v>585.84833325000091</c:v>
                </c:pt>
                <c:pt idx="7518">
                  <c:v>585.84249999999872</c:v>
                </c:pt>
                <c:pt idx="7519">
                  <c:v>585.84191174999899</c:v>
                </c:pt>
                <c:pt idx="7520">
                  <c:v>585.8370252499991</c:v>
                </c:pt>
                <c:pt idx="7521">
                  <c:v>585.75039675000005</c:v>
                </c:pt>
                <c:pt idx="7522">
                  <c:v>585.68999999999994</c:v>
                </c:pt>
                <c:pt idx="7523">
                  <c:v>585.66363625000054</c:v>
                </c:pt>
                <c:pt idx="7524">
                  <c:v>585.66145849999884</c:v>
                </c:pt>
                <c:pt idx="7525">
                  <c:v>585.64499999999998</c:v>
                </c:pt>
                <c:pt idx="7526">
                  <c:v>585.64087275000054</c:v>
                </c:pt>
                <c:pt idx="7527">
                  <c:v>585.61116499999946</c:v>
                </c:pt>
                <c:pt idx="7528">
                  <c:v>585.58166649999896</c:v>
                </c:pt>
                <c:pt idx="7529">
                  <c:v>585.53333325000142</c:v>
                </c:pt>
                <c:pt idx="7530">
                  <c:v>585.46195649999856</c:v>
                </c:pt>
                <c:pt idx="7531">
                  <c:v>585.45390625000005</c:v>
                </c:pt>
                <c:pt idx="7532">
                  <c:v>585.41081325000005</c:v>
                </c:pt>
                <c:pt idx="7533">
                  <c:v>585.4</c:v>
                </c:pt>
                <c:pt idx="7534">
                  <c:v>585.31527775000006</c:v>
                </c:pt>
                <c:pt idx="7535">
                  <c:v>585.31062499999859</c:v>
                </c:pt>
                <c:pt idx="7536">
                  <c:v>585.29015149999998</c:v>
                </c:pt>
                <c:pt idx="7537">
                  <c:v>585.26311450000003</c:v>
                </c:pt>
                <c:pt idx="7538">
                  <c:v>585.24390249999999</c:v>
                </c:pt>
                <c:pt idx="7539">
                  <c:v>585.24024374999999</c:v>
                </c:pt>
                <c:pt idx="7540">
                  <c:v>585.17039450000129</c:v>
                </c:pt>
                <c:pt idx="7541">
                  <c:v>585.14999975000001</c:v>
                </c:pt>
                <c:pt idx="7542">
                  <c:v>585.13316350000002</c:v>
                </c:pt>
                <c:pt idx="7543">
                  <c:v>585.10113625000054</c:v>
                </c:pt>
                <c:pt idx="7544">
                  <c:v>585.02166649999856</c:v>
                </c:pt>
                <c:pt idx="7545">
                  <c:v>585.01250025000002</c:v>
                </c:pt>
                <c:pt idx="7546">
                  <c:v>584.95454525000002</c:v>
                </c:pt>
                <c:pt idx="7547">
                  <c:v>584.91611099999898</c:v>
                </c:pt>
                <c:pt idx="7548">
                  <c:v>584.91093750000005</c:v>
                </c:pt>
                <c:pt idx="7549">
                  <c:v>584.90454549999947</c:v>
                </c:pt>
                <c:pt idx="7550">
                  <c:v>584.87272725000003</c:v>
                </c:pt>
                <c:pt idx="7551">
                  <c:v>584.86666674999822</c:v>
                </c:pt>
                <c:pt idx="7552">
                  <c:v>584.78000000000054</c:v>
                </c:pt>
                <c:pt idx="7553">
                  <c:v>584.72681149999949</c:v>
                </c:pt>
                <c:pt idx="7554">
                  <c:v>584.57095325000103</c:v>
                </c:pt>
                <c:pt idx="7555">
                  <c:v>584.5573169999991</c:v>
                </c:pt>
                <c:pt idx="7556">
                  <c:v>584.53499999999997</c:v>
                </c:pt>
                <c:pt idx="7557">
                  <c:v>584.52604174999999</c:v>
                </c:pt>
                <c:pt idx="7558">
                  <c:v>584.51097549999997</c:v>
                </c:pt>
                <c:pt idx="7559">
                  <c:v>584.47727275</c:v>
                </c:pt>
                <c:pt idx="7560">
                  <c:v>584.46973674999992</c:v>
                </c:pt>
                <c:pt idx="7561">
                  <c:v>584.45454549999897</c:v>
                </c:pt>
                <c:pt idx="7562">
                  <c:v>584.43489025000054</c:v>
                </c:pt>
                <c:pt idx="7563">
                  <c:v>584.38275874999999</c:v>
                </c:pt>
                <c:pt idx="7564">
                  <c:v>584.33333325000103</c:v>
                </c:pt>
                <c:pt idx="7565">
                  <c:v>584.31718749999857</c:v>
                </c:pt>
                <c:pt idx="7566">
                  <c:v>584.24494049999998</c:v>
                </c:pt>
                <c:pt idx="7567">
                  <c:v>584.21585374999995</c:v>
                </c:pt>
                <c:pt idx="7568">
                  <c:v>584.19838700000105</c:v>
                </c:pt>
                <c:pt idx="7569">
                  <c:v>584.17615599999999</c:v>
                </c:pt>
                <c:pt idx="7570">
                  <c:v>584.16366249999896</c:v>
                </c:pt>
                <c:pt idx="7571">
                  <c:v>584.06914899999947</c:v>
                </c:pt>
                <c:pt idx="7572">
                  <c:v>584.04702724999947</c:v>
                </c:pt>
                <c:pt idx="7573">
                  <c:v>584.04127925</c:v>
                </c:pt>
                <c:pt idx="7574">
                  <c:v>584.03177974999994</c:v>
                </c:pt>
                <c:pt idx="7575">
                  <c:v>584.02800000000002</c:v>
                </c:pt>
                <c:pt idx="7576">
                  <c:v>584.02647049999996</c:v>
                </c:pt>
                <c:pt idx="7577">
                  <c:v>584.01</c:v>
                </c:pt>
                <c:pt idx="7578">
                  <c:v>584.00749999999948</c:v>
                </c:pt>
                <c:pt idx="7579">
                  <c:v>583.99736825000002</c:v>
                </c:pt>
                <c:pt idx="7580">
                  <c:v>583.99042524999993</c:v>
                </c:pt>
                <c:pt idx="7581">
                  <c:v>583.91666674999897</c:v>
                </c:pt>
                <c:pt idx="7582">
                  <c:v>583.85277774999997</c:v>
                </c:pt>
                <c:pt idx="7583">
                  <c:v>583.81136375000006</c:v>
                </c:pt>
                <c:pt idx="7584">
                  <c:v>583.72419325000055</c:v>
                </c:pt>
                <c:pt idx="7585">
                  <c:v>583.7164472500009</c:v>
                </c:pt>
                <c:pt idx="7586">
                  <c:v>583.71086950000051</c:v>
                </c:pt>
                <c:pt idx="7587">
                  <c:v>583.6762195</c:v>
                </c:pt>
                <c:pt idx="7588">
                  <c:v>583.64590924999993</c:v>
                </c:pt>
                <c:pt idx="7589">
                  <c:v>583.63636374999999</c:v>
                </c:pt>
                <c:pt idx="7590">
                  <c:v>583.61029425000004</c:v>
                </c:pt>
                <c:pt idx="7591">
                  <c:v>583.58854150000104</c:v>
                </c:pt>
                <c:pt idx="7592">
                  <c:v>583.56442299999946</c:v>
                </c:pt>
                <c:pt idx="7593">
                  <c:v>583.55357125000103</c:v>
                </c:pt>
                <c:pt idx="7594">
                  <c:v>583.506249999999</c:v>
                </c:pt>
                <c:pt idx="7595">
                  <c:v>583.49583325000128</c:v>
                </c:pt>
                <c:pt idx="7596">
                  <c:v>583.49553575000004</c:v>
                </c:pt>
                <c:pt idx="7597">
                  <c:v>583.39868425000054</c:v>
                </c:pt>
                <c:pt idx="7598">
                  <c:v>583.36937499999999</c:v>
                </c:pt>
                <c:pt idx="7599">
                  <c:v>583.35588224999992</c:v>
                </c:pt>
                <c:pt idx="7600">
                  <c:v>583.35038450000002</c:v>
                </c:pt>
                <c:pt idx="7601">
                  <c:v>583.34930574999998</c:v>
                </c:pt>
                <c:pt idx="7602">
                  <c:v>583.34736824999948</c:v>
                </c:pt>
                <c:pt idx="7603">
                  <c:v>583.28863625000167</c:v>
                </c:pt>
                <c:pt idx="7604">
                  <c:v>583.27946425000141</c:v>
                </c:pt>
                <c:pt idx="7605">
                  <c:v>583.27916674999994</c:v>
                </c:pt>
                <c:pt idx="7606">
                  <c:v>583.27663075000055</c:v>
                </c:pt>
                <c:pt idx="7607">
                  <c:v>583.2673077500001</c:v>
                </c:pt>
                <c:pt idx="7608">
                  <c:v>583.24583350000103</c:v>
                </c:pt>
                <c:pt idx="7609">
                  <c:v>583.17395850000105</c:v>
                </c:pt>
                <c:pt idx="7610">
                  <c:v>583.13571449999949</c:v>
                </c:pt>
                <c:pt idx="7611">
                  <c:v>583.1</c:v>
                </c:pt>
                <c:pt idx="7612">
                  <c:v>583.0287877500009</c:v>
                </c:pt>
                <c:pt idx="7613">
                  <c:v>583.025893</c:v>
                </c:pt>
                <c:pt idx="7614">
                  <c:v>583.02343750000091</c:v>
                </c:pt>
                <c:pt idx="7615">
                  <c:v>582.9288462500009</c:v>
                </c:pt>
                <c:pt idx="7616">
                  <c:v>582.91500000000008</c:v>
                </c:pt>
                <c:pt idx="7617">
                  <c:v>582.91111124999998</c:v>
                </c:pt>
                <c:pt idx="7618">
                  <c:v>582.9058822500009</c:v>
                </c:pt>
                <c:pt idx="7619">
                  <c:v>582.89499975000012</c:v>
                </c:pt>
                <c:pt idx="7620">
                  <c:v>582.89015550000011</c:v>
                </c:pt>
                <c:pt idx="7621">
                  <c:v>582.87094574999992</c:v>
                </c:pt>
                <c:pt idx="7622">
                  <c:v>582.84314499999948</c:v>
                </c:pt>
                <c:pt idx="7623">
                  <c:v>582.82799999999872</c:v>
                </c:pt>
                <c:pt idx="7624">
                  <c:v>582.82617099999948</c:v>
                </c:pt>
                <c:pt idx="7625">
                  <c:v>582.80624999999873</c:v>
                </c:pt>
                <c:pt idx="7626">
                  <c:v>582.79333325000232</c:v>
                </c:pt>
                <c:pt idx="7627">
                  <c:v>582.78482150000104</c:v>
                </c:pt>
                <c:pt idx="7628">
                  <c:v>582.75000025000054</c:v>
                </c:pt>
                <c:pt idx="7629">
                  <c:v>582.74094850000051</c:v>
                </c:pt>
                <c:pt idx="7630">
                  <c:v>582.73611125000002</c:v>
                </c:pt>
                <c:pt idx="7631">
                  <c:v>582.68148150000104</c:v>
                </c:pt>
                <c:pt idx="7632">
                  <c:v>582.67172099999993</c:v>
                </c:pt>
                <c:pt idx="7633">
                  <c:v>582.66805550000004</c:v>
                </c:pt>
                <c:pt idx="7634">
                  <c:v>582.62300000000005</c:v>
                </c:pt>
                <c:pt idx="7635">
                  <c:v>582.60652149999896</c:v>
                </c:pt>
                <c:pt idx="7636">
                  <c:v>582.58355250000091</c:v>
                </c:pt>
                <c:pt idx="7637">
                  <c:v>582.56363650000003</c:v>
                </c:pt>
                <c:pt idx="7638">
                  <c:v>582.54074100000003</c:v>
                </c:pt>
                <c:pt idx="7639">
                  <c:v>582.51071425000055</c:v>
                </c:pt>
                <c:pt idx="7640">
                  <c:v>582.50719674999948</c:v>
                </c:pt>
                <c:pt idx="7641">
                  <c:v>582.47399999999993</c:v>
                </c:pt>
                <c:pt idx="7642">
                  <c:v>582.47129625000002</c:v>
                </c:pt>
                <c:pt idx="7643">
                  <c:v>582.46981125000002</c:v>
                </c:pt>
                <c:pt idx="7644">
                  <c:v>582.45789499999898</c:v>
                </c:pt>
                <c:pt idx="7645">
                  <c:v>582.42916699999898</c:v>
                </c:pt>
                <c:pt idx="7646">
                  <c:v>582.42499999999939</c:v>
                </c:pt>
                <c:pt idx="7647">
                  <c:v>582.41510425000001</c:v>
                </c:pt>
                <c:pt idx="7648">
                  <c:v>582.38310799999999</c:v>
                </c:pt>
                <c:pt idx="7649">
                  <c:v>582.35312499999873</c:v>
                </c:pt>
                <c:pt idx="7650">
                  <c:v>582.35000024999999</c:v>
                </c:pt>
                <c:pt idx="7651">
                  <c:v>582.3416664999977</c:v>
                </c:pt>
                <c:pt idx="7652">
                  <c:v>582.33723399999894</c:v>
                </c:pt>
                <c:pt idx="7653">
                  <c:v>582.33555574999946</c:v>
                </c:pt>
                <c:pt idx="7654">
                  <c:v>582.31299999999896</c:v>
                </c:pt>
                <c:pt idx="7655">
                  <c:v>582.28035700000055</c:v>
                </c:pt>
                <c:pt idx="7656">
                  <c:v>582.27238100000091</c:v>
                </c:pt>
                <c:pt idx="7657">
                  <c:v>582.2650000000001</c:v>
                </c:pt>
                <c:pt idx="7658">
                  <c:v>582.25340925000103</c:v>
                </c:pt>
                <c:pt idx="7659">
                  <c:v>582.22222224999996</c:v>
                </c:pt>
                <c:pt idx="7660">
                  <c:v>582.16574049999997</c:v>
                </c:pt>
                <c:pt idx="7661">
                  <c:v>582.11388875000102</c:v>
                </c:pt>
                <c:pt idx="7662">
                  <c:v>582.1021184999986</c:v>
                </c:pt>
                <c:pt idx="7663">
                  <c:v>582.07638875000055</c:v>
                </c:pt>
                <c:pt idx="7664">
                  <c:v>582.06687499999998</c:v>
                </c:pt>
                <c:pt idx="7665">
                  <c:v>582.03928574999998</c:v>
                </c:pt>
                <c:pt idx="7666">
                  <c:v>582.00687500000004</c:v>
                </c:pt>
                <c:pt idx="7667">
                  <c:v>582.00040975000002</c:v>
                </c:pt>
                <c:pt idx="7668">
                  <c:v>581.97647075000054</c:v>
                </c:pt>
                <c:pt idx="7669">
                  <c:v>581.94318175000001</c:v>
                </c:pt>
                <c:pt idx="7670">
                  <c:v>581.92604174999997</c:v>
                </c:pt>
                <c:pt idx="7671">
                  <c:v>581.90833300000054</c:v>
                </c:pt>
                <c:pt idx="7672">
                  <c:v>581.89926474999947</c:v>
                </c:pt>
                <c:pt idx="7673">
                  <c:v>581.87093000000004</c:v>
                </c:pt>
                <c:pt idx="7674">
                  <c:v>581.71532999999999</c:v>
                </c:pt>
                <c:pt idx="7675">
                  <c:v>581.68409075000091</c:v>
                </c:pt>
                <c:pt idx="7676">
                  <c:v>581.68178575000104</c:v>
                </c:pt>
                <c:pt idx="7677">
                  <c:v>581.64204549999897</c:v>
                </c:pt>
                <c:pt idx="7678">
                  <c:v>581.625</c:v>
                </c:pt>
                <c:pt idx="7679">
                  <c:v>581.61935475000053</c:v>
                </c:pt>
                <c:pt idx="7680">
                  <c:v>581.60083325000119</c:v>
                </c:pt>
                <c:pt idx="7681">
                  <c:v>581.58974349999994</c:v>
                </c:pt>
                <c:pt idx="7682">
                  <c:v>581.57083350000141</c:v>
                </c:pt>
                <c:pt idx="7683">
                  <c:v>581.56018499999948</c:v>
                </c:pt>
                <c:pt idx="7684">
                  <c:v>581.53235275000009</c:v>
                </c:pt>
                <c:pt idx="7685">
                  <c:v>581.48644825000054</c:v>
                </c:pt>
                <c:pt idx="7686">
                  <c:v>581.47499975000005</c:v>
                </c:pt>
                <c:pt idx="7687">
                  <c:v>581.46249999999895</c:v>
                </c:pt>
                <c:pt idx="7688">
                  <c:v>581.37124999999946</c:v>
                </c:pt>
                <c:pt idx="7689">
                  <c:v>581.35119049999844</c:v>
                </c:pt>
                <c:pt idx="7690">
                  <c:v>581.33437500000002</c:v>
                </c:pt>
                <c:pt idx="7691">
                  <c:v>581.33181799999898</c:v>
                </c:pt>
                <c:pt idx="7692">
                  <c:v>581.30399999999997</c:v>
                </c:pt>
                <c:pt idx="7693">
                  <c:v>581.30370375000052</c:v>
                </c:pt>
                <c:pt idx="7694">
                  <c:v>581.25062499999899</c:v>
                </c:pt>
                <c:pt idx="7695">
                  <c:v>581.24193525000055</c:v>
                </c:pt>
                <c:pt idx="7696">
                  <c:v>581.23452374999999</c:v>
                </c:pt>
                <c:pt idx="7697">
                  <c:v>581.23214300000006</c:v>
                </c:pt>
                <c:pt idx="7698">
                  <c:v>581.21532275000004</c:v>
                </c:pt>
                <c:pt idx="7699">
                  <c:v>581.21249999999998</c:v>
                </c:pt>
                <c:pt idx="7700">
                  <c:v>581.20789474999992</c:v>
                </c:pt>
                <c:pt idx="7701">
                  <c:v>581.11534099999994</c:v>
                </c:pt>
                <c:pt idx="7702">
                  <c:v>581.06718749999857</c:v>
                </c:pt>
                <c:pt idx="7703">
                  <c:v>581.04673950000051</c:v>
                </c:pt>
                <c:pt idx="7704">
                  <c:v>581.00652199999911</c:v>
                </c:pt>
                <c:pt idx="7705">
                  <c:v>580.99305550000054</c:v>
                </c:pt>
                <c:pt idx="7706">
                  <c:v>580.97500000000002</c:v>
                </c:pt>
                <c:pt idx="7707">
                  <c:v>580.95124999999882</c:v>
                </c:pt>
                <c:pt idx="7708">
                  <c:v>580.87734374999991</c:v>
                </c:pt>
                <c:pt idx="7709">
                  <c:v>580.84916649999843</c:v>
                </c:pt>
                <c:pt idx="7710">
                  <c:v>580.82560250000006</c:v>
                </c:pt>
                <c:pt idx="7711">
                  <c:v>580.80551949999847</c:v>
                </c:pt>
                <c:pt idx="7712">
                  <c:v>580.78092074999995</c:v>
                </c:pt>
                <c:pt idx="7713">
                  <c:v>580.77500025000131</c:v>
                </c:pt>
                <c:pt idx="7714">
                  <c:v>580.76029425000002</c:v>
                </c:pt>
                <c:pt idx="7715">
                  <c:v>580.73746599999947</c:v>
                </c:pt>
                <c:pt idx="7716">
                  <c:v>580.73620674999938</c:v>
                </c:pt>
                <c:pt idx="7717">
                  <c:v>580.72884625000154</c:v>
                </c:pt>
                <c:pt idx="7718">
                  <c:v>580.67339750000167</c:v>
                </c:pt>
                <c:pt idx="7719">
                  <c:v>580.64391899999998</c:v>
                </c:pt>
                <c:pt idx="7720">
                  <c:v>580.63257575</c:v>
                </c:pt>
                <c:pt idx="7721">
                  <c:v>580.59375000000091</c:v>
                </c:pt>
                <c:pt idx="7722">
                  <c:v>580.54999999999939</c:v>
                </c:pt>
                <c:pt idx="7723">
                  <c:v>580.47881075000055</c:v>
                </c:pt>
                <c:pt idx="7724">
                  <c:v>580.46299999999871</c:v>
                </c:pt>
                <c:pt idx="7725">
                  <c:v>580.4609375</c:v>
                </c:pt>
                <c:pt idx="7726">
                  <c:v>580.37760424999999</c:v>
                </c:pt>
                <c:pt idx="7727">
                  <c:v>580.37249999999949</c:v>
                </c:pt>
                <c:pt idx="7728">
                  <c:v>580.33333325000103</c:v>
                </c:pt>
                <c:pt idx="7729">
                  <c:v>580.32499974999996</c:v>
                </c:pt>
                <c:pt idx="7730">
                  <c:v>580.31757849999872</c:v>
                </c:pt>
                <c:pt idx="7731">
                  <c:v>580.31309525000052</c:v>
                </c:pt>
                <c:pt idx="7732">
                  <c:v>580.28148150000106</c:v>
                </c:pt>
                <c:pt idx="7733">
                  <c:v>580.27500025000131</c:v>
                </c:pt>
                <c:pt idx="7734">
                  <c:v>580.22887325000181</c:v>
                </c:pt>
                <c:pt idx="7735">
                  <c:v>580.20833325000206</c:v>
                </c:pt>
                <c:pt idx="7736">
                  <c:v>580.19632325000055</c:v>
                </c:pt>
                <c:pt idx="7737">
                  <c:v>580.18602925000005</c:v>
                </c:pt>
                <c:pt idx="7738">
                  <c:v>580.1558822500009</c:v>
                </c:pt>
                <c:pt idx="7739">
                  <c:v>580.15489100000002</c:v>
                </c:pt>
                <c:pt idx="7740">
                  <c:v>580.13875000000053</c:v>
                </c:pt>
                <c:pt idx="7741">
                  <c:v>580.07391300000052</c:v>
                </c:pt>
                <c:pt idx="7742">
                  <c:v>580.06578949999948</c:v>
                </c:pt>
                <c:pt idx="7743">
                  <c:v>580.04829549999897</c:v>
                </c:pt>
                <c:pt idx="7744">
                  <c:v>580.03333325000119</c:v>
                </c:pt>
                <c:pt idx="7745">
                  <c:v>580.00903600000004</c:v>
                </c:pt>
                <c:pt idx="7746">
                  <c:v>579.95530299999996</c:v>
                </c:pt>
                <c:pt idx="7747">
                  <c:v>579.93055549999872</c:v>
                </c:pt>
                <c:pt idx="7748">
                  <c:v>579.91078425000103</c:v>
                </c:pt>
                <c:pt idx="7749">
                  <c:v>579.87631599999997</c:v>
                </c:pt>
                <c:pt idx="7750">
                  <c:v>579.86099299999887</c:v>
                </c:pt>
                <c:pt idx="7751">
                  <c:v>579.8477269999986</c:v>
                </c:pt>
                <c:pt idx="7752">
                  <c:v>579.8454544999986</c:v>
                </c:pt>
                <c:pt idx="7753">
                  <c:v>579.84523825000008</c:v>
                </c:pt>
                <c:pt idx="7754">
                  <c:v>579.83875</c:v>
                </c:pt>
                <c:pt idx="7755">
                  <c:v>579.82938575000003</c:v>
                </c:pt>
                <c:pt idx="7756">
                  <c:v>579.80870625000091</c:v>
                </c:pt>
                <c:pt idx="7757">
                  <c:v>579.79583350000155</c:v>
                </c:pt>
                <c:pt idx="7758">
                  <c:v>579.77083325000183</c:v>
                </c:pt>
                <c:pt idx="7759">
                  <c:v>579.68375000000128</c:v>
                </c:pt>
                <c:pt idx="7760">
                  <c:v>579.66302099999996</c:v>
                </c:pt>
                <c:pt idx="7761">
                  <c:v>579.63636374999999</c:v>
                </c:pt>
                <c:pt idx="7762">
                  <c:v>579.62569424999992</c:v>
                </c:pt>
                <c:pt idx="7763">
                  <c:v>579.61022750000006</c:v>
                </c:pt>
                <c:pt idx="7764">
                  <c:v>579.56176474999938</c:v>
                </c:pt>
                <c:pt idx="7765">
                  <c:v>579.55909124999994</c:v>
                </c:pt>
                <c:pt idx="7766">
                  <c:v>579.49827574999995</c:v>
                </c:pt>
                <c:pt idx="7767">
                  <c:v>579.47196974999997</c:v>
                </c:pt>
                <c:pt idx="7768">
                  <c:v>579.46602574999872</c:v>
                </c:pt>
                <c:pt idx="7769">
                  <c:v>579.46315774999948</c:v>
                </c:pt>
                <c:pt idx="7770">
                  <c:v>579.39821425000002</c:v>
                </c:pt>
                <c:pt idx="7771">
                  <c:v>579.39615374999948</c:v>
                </c:pt>
                <c:pt idx="7772">
                  <c:v>579.38174149999998</c:v>
                </c:pt>
                <c:pt idx="7773">
                  <c:v>579.33749999999895</c:v>
                </c:pt>
                <c:pt idx="7774">
                  <c:v>579.30147050000005</c:v>
                </c:pt>
                <c:pt idx="7775">
                  <c:v>579.26931825000054</c:v>
                </c:pt>
                <c:pt idx="7776">
                  <c:v>579.23151250000001</c:v>
                </c:pt>
                <c:pt idx="7777">
                  <c:v>579.20367650000117</c:v>
                </c:pt>
                <c:pt idx="7778">
                  <c:v>579.13445925000053</c:v>
                </c:pt>
                <c:pt idx="7779">
                  <c:v>579.11783074999994</c:v>
                </c:pt>
                <c:pt idx="7780">
                  <c:v>579.10652175000007</c:v>
                </c:pt>
                <c:pt idx="7781">
                  <c:v>579.03418375000001</c:v>
                </c:pt>
                <c:pt idx="7782">
                  <c:v>579.03203125000005</c:v>
                </c:pt>
                <c:pt idx="7783">
                  <c:v>579.03181825000001</c:v>
                </c:pt>
                <c:pt idx="7784">
                  <c:v>578.94519224999999</c:v>
                </c:pt>
                <c:pt idx="7785">
                  <c:v>578.93484850000004</c:v>
                </c:pt>
                <c:pt idx="7786">
                  <c:v>578.93475599999988</c:v>
                </c:pt>
                <c:pt idx="7787">
                  <c:v>578.89276325000003</c:v>
                </c:pt>
                <c:pt idx="7788">
                  <c:v>578.8925924999985</c:v>
                </c:pt>
                <c:pt idx="7789">
                  <c:v>578.85476225000002</c:v>
                </c:pt>
                <c:pt idx="7790">
                  <c:v>578.83867749999899</c:v>
                </c:pt>
                <c:pt idx="7791">
                  <c:v>578.82575775000009</c:v>
                </c:pt>
                <c:pt idx="7792">
                  <c:v>578.803124999999</c:v>
                </c:pt>
                <c:pt idx="7793">
                  <c:v>578.79411775000005</c:v>
                </c:pt>
                <c:pt idx="7794">
                  <c:v>578.7666667499991</c:v>
                </c:pt>
                <c:pt idx="7795">
                  <c:v>578.74351849999948</c:v>
                </c:pt>
                <c:pt idx="7796">
                  <c:v>578.73355274999994</c:v>
                </c:pt>
                <c:pt idx="7797">
                  <c:v>578.70952375000002</c:v>
                </c:pt>
                <c:pt idx="7798">
                  <c:v>578.7019482500009</c:v>
                </c:pt>
                <c:pt idx="7799">
                  <c:v>578.69880950000129</c:v>
                </c:pt>
                <c:pt idx="7800">
                  <c:v>578.67638875000102</c:v>
                </c:pt>
                <c:pt idx="7801">
                  <c:v>578.63863650000053</c:v>
                </c:pt>
                <c:pt idx="7802">
                  <c:v>578.61847825000132</c:v>
                </c:pt>
                <c:pt idx="7803">
                  <c:v>578.49375000000055</c:v>
                </c:pt>
                <c:pt idx="7804">
                  <c:v>578.48048775000052</c:v>
                </c:pt>
                <c:pt idx="7805">
                  <c:v>578.41590899999949</c:v>
                </c:pt>
                <c:pt idx="7806">
                  <c:v>578.40865400000007</c:v>
                </c:pt>
                <c:pt idx="7807">
                  <c:v>578.38618425000004</c:v>
                </c:pt>
                <c:pt idx="7808">
                  <c:v>578.35797124999999</c:v>
                </c:pt>
                <c:pt idx="7809">
                  <c:v>578.28704825000091</c:v>
                </c:pt>
                <c:pt idx="7810">
                  <c:v>578.23214275000009</c:v>
                </c:pt>
                <c:pt idx="7811">
                  <c:v>578.2293477500009</c:v>
                </c:pt>
                <c:pt idx="7812">
                  <c:v>578.22209275</c:v>
                </c:pt>
                <c:pt idx="7813">
                  <c:v>578.22034875000054</c:v>
                </c:pt>
                <c:pt idx="7814">
                  <c:v>578.21940300000051</c:v>
                </c:pt>
                <c:pt idx="7815">
                  <c:v>578.20166649999896</c:v>
                </c:pt>
                <c:pt idx="7816">
                  <c:v>578.16875000000005</c:v>
                </c:pt>
                <c:pt idx="7817">
                  <c:v>578.16660849999846</c:v>
                </c:pt>
                <c:pt idx="7818">
                  <c:v>578.15902799999947</c:v>
                </c:pt>
                <c:pt idx="7819">
                  <c:v>578.14117650000003</c:v>
                </c:pt>
                <c:pt idx="7820">
                  <c:v>578.13150000000007</c:v>
                </c:pt>
                <c:pt idx="7821">
                  <c:v>578.12023824999994</c:v>
                </c:pt>
                <c:pt idx="7822">
                  <c:v>578.11566249999896</c:v>
                </c:pt>
                <c:pt idx="7823">
                  <c:v>578.11249999999939</c:v>
                </c:pt>
                <c:pt idx="7824">
                  <c:v>578.09800999999993</c:v>
                </c:pt>
                <c:pt idx="7825">
                  <c:v>578.08888875000105</c:v>
                </c:pt>
                <c:pt idx="7826">
                  <c:v>577.94375000000002</c:v>
                </c:pt>
                <c:pt idx="7827">
                  <c:v>577.86499999999899</c:v>
                </c:pt>
                <c:pt idx="7828">
                  <c:v>577.84189199999946</c:v>
                </c:pt>
                <c:pt idx="7829">
                  <c:v>577.79750000000001</c:v>
                </c:pt>
                <c:pt idx="7830">
                  <c:v>577.77236849999997</c:v>
                </c:pt>
                <c:pt idx="7831">
                  <c:v>577.74821425000005</c:v>
                </c:pt>
                <c:pt idx="7832">
                  <c:v>577.7349999999999</c:v>
                </c:pt>
                <c:pt idx="7833">
                  <c:v>577.72608700000001</c:v>
                </c:pt>
                <c:pt idx="7834">
                  <c:v>577.72500000000002</c:v>
                </c:pt>
                <c:pt idx="7835">
                  <c:v>577.69500000000005</c:v>
                </c:pt>
                <c:pt idx="7836">
                  <c:v>577.67300000000103</c:v>
                </c:pt>
                <c:pt idx="7837">
                  <c:v>577.65454550000004</c:v>
                </c:pt>
                <c:pt idx="7838">
                  <c:v>577.56199999999899</c:v>
                </c:pt>
                <c:pt idx="7839">
                  <c:v>577.52916649999872</c:v>
                </c:pt>
                <c:pt idx="7840">
                  <c:v>577.43604649999872</c:v>
                </c:pt>
                <c:pt idx="7841">
                  <c:v>577.42788449999887</c:v>
                </c:pt>
                <c:pt idx="7842">
                  <c:v>577.41333325000141</c:v>
                </c:pt>
                <c:pt idx="7843">
                  <c:v>577.39516149999872</c:v>
                </c:pt>
                <c:pt idx="7844">
                  <c:v>577.37624999999946</c:v>
                </c:pt>
                <c:pt idx="7845">
                  <c:v>577.36785724999947</c:v>
                </c:pt>
                <c:pt idx="7846">
                  <c:v>577.29166650000002</c:v>
                </c:pt>
                <c:pt idx="7847">
                  <c:v>577.26312499999949</c:v>
                </c:pt>
                <c:pt idx="7848">
                  <c:v>577.23369575000004</c:v>
                </c:pt>
                <c:pt idx="7849">
                  <c:v>577.20403225000132</c:v>
                </c:pt>
                <c:pt idx="7850">
                  <c:v>577.20124999999996</c:v>
                </c:pt>
                <c:pt idx="7851">
                  <c:v>577.19601475000002</c:v>
                </c:pt>
                <c:pt idx="7852">
                  <c:v>577.17413775000091</c:v>
                </c:pt>
                <c:pt idx="7853">
                  <c:v>577.13445125000055</c:v>
                </c:pt>
                <c:pt idx="7854">
                  <c:v>576.97589299999993</c:v>
                </c:pt>
                <c:pt idx="7855">
                  <c:v>576.97297300000002</c:v>
                </c:pt>
                <c:pt idx="7856">
                  <c:v>576.9487499999999</c:v>
                </c:pt>
                <c:pt idx="7857">
                  <c:v>576.9384617500001</c:v>
                </c:pt>
                <c:pt idx="7858">
                  <c:v>576.90357150000091</c:v>
                </c:pt>
                <c:pt idx="7859">
                  <c:v>576.84333325000102</c:v>
                </c:pt>
                <c:pt idx="7860">
                  <c:v>576.80624999999873</c:v>
                </c:pt>
                <c:pt idx="7861">
                  <c:v>576.79374975000167</c:v>
                </c:pt>
                <c:pt idx="7862">
                  <c:v>576.76136325000004</c:v>
                </c:pt>
                <c:pt idx="7863">
                  <c:v>576.75260399999911</c:v>
                </c:pt>
                <c:pt idx="7864">
                  <c:v>576.74666674999946</c:v>
                </c:pt>
                <c:pt idx="7865">
                  <c:v>576.71499999999992</c:v>
                </c:pt>
                <c:pt idx="7866">
                  <c:v>576.70511350000004</c:v>
                </c:pt>
                <c:pt idx="7867">
                  <c:v>576.69903850000117</c:v>
                </c:pt>
                <c:pt idx="7868">
                  <c:v>576.6972222500001</c:v>
                </c:pt>
                <c:pt idx="7869">
                  <c:v>576.60464249999939</c:v>
                </c:pt>
                <c:pt idx="7870">
                  <c:v>576.6</c:v>
                </c:pt>
                <c:pt idx="7871">
                  <c:v>576.58004475000052</c:v>
                </c:pt>
                <c:pt idx="7872">
                  <c:v>576.49537025000154</c:v>
                </c:pt>
                <c:pt idx="7873">
                  <c:v>576.48875000000055</c:v>
                </c:pt>
                <c:pt idx="7874">
                  <c:v>576.4800002500009</c:v>
                </c:pt>
                <c:pt idx="7875">
                  <c:v>576.46875</c:v>
                </c:pt>
                <c:pt idx="7876">
                  <c:v>576.45896225000001</c:v>
                </c:pt>
                <c:pt idx="7877">
                  <c:v>576.45083325000053</c:v>
                </c:pt>
                <c:pt idx="7878">
                  <c:v>576.40178575000004</c:v>
                </c:pt>
                <c:pt idx="7879">
                  <c:v>576.34615399999882</c:v>
                </c:pt>
                <c:pt idx="7880">
                  <c:v>576.3046875</c:v>
                </c:pt>
                <c:pt idx="7881">
                  <c:v>576.30277775000002</c:v>
                </c:pt>
                <c:pt idx="7882">
                  <c:v>576.30147050000005</c:v>
                </c:pt>
                <c:pt idx="7883">
                  <c:v>576.28333325000222</c:v>
                </c:pt>
                <c:pt idx="7884">
                  <c:v>576.26590899999997</c:v>
                </c:pt>
                <c:pt idx="7885">
                  <c:v>576.20416675000001</c:v>
                </c:pt>
                <c:pt idx="7886">
                  <c:v>576.14948975000004</c:v>
                </c:pt>
                <c:pt idx="7887">
                  <c:v>576.14749999999947</c:v>
                </c:pt>
                <c:pt idx="7888">
                  <c:v>576.13124974999948</c:v>
                </c:pt>
                <c:pt idx="7889">
                  <c:v>576.10749999999996</c:v>
                </c:pt>
                <c:pt idx="7890">
                  <c:v>576.09</c:v>
                </c:pt>
                <c:pt idx="7891">
                  <c:v>576.08536574999994</c:v>
                </c:pt>
                <c:pt idx="7892">
                  <c:v>576.0119565</c:v>
                </c:pt>
                <c:pt idx="7893">
                  <c:v>576.00460524999994</c:v>
                </c:pt>
                <c:pt idx="7894">
                  <c:v>575.98461550000002</c:v>
                </c:pt>
                <c:pt idx="7895">
                  <c:v>575.97316174999992</c:v>
                </c:pt>
                <c:pt idx="7896">
                  <c:v>575.95454549999897</c:v>
                </c:pt>
                <c:pt idx="7897">
                  <c:v>575.9543477499999</c:v>
                </c:pt>
                <c:pt idx="7898">
                  <c:v>575.91607150000004</c:v>
                </c:pt>
                <c:pt idx="7899">
                  <c:v>575.90775874999997</c:v>
                </c:pt>
                <c:pt idx="7900">
                  <c:v>575.84886375000008</c:v>
                </c:pt>
                <c:pt idx="7901">
                  <c:v>575.8323529999991</c:v>
                </c:pt>
                <c:pt idx="7902">
                  <c:v>575.80140000000006</c:v>
                </c:pt>
                <c:pt idx="7903">
                  <c:v>575.79800000000103</c:v>
                </c:pt>
                <c:pt idx="7904">
                  <c:v>575.74154899999996</c:v>
                </c:pt>
                <c:pt idx="7905">
                  <c:v>575.73055550000004</c:v>
                </c:pt>
                <c:pt idx="7906">
                  <c:v>575.69500000000005</c:v>
                </c:pt>
                <c:pt idx="7907">
                  <c:v>575.69375000000105</c:v>
                </c:pt>
                <c:pt idx="7908">
                  <c:v>575.68804350000141</c:v>
                </c:pt>
                <c:pt idx="7909">
                  <c:v>575.62727300000006</c:v>
                </c:pt>
                <c:pt idx="7910">
                  <c:v>575.62173925000104</c:v>
                </c:pt>
                <c:pt idx="7911">
                  <c:v>575.61562499999911</c:v>
                </c:pt>
                <c:pt idx="7912">
                  <c:v>575.61442325000053</c:v>
                </c:pt>
                <c:pt idx="7913">
                  <c:v>575.50217399999997</c:v>
                </c:pt>
                <c:pt idx="7914">
                  <c:v>575.49130425000055</c:v>
                </c:pt>
                <c:pt idx="7915">
                  <c:v>575.47777775000054</c:v>
                </c:pt>
                <c:pt idx="7916">
                  <c:v>575.45909074999997</c:v>
                </c:pt>
                <c:pt idx="7917">
                  <c:v>575.43461524999998</c:v>
                </c:pt>
                <c:pt idx="7918">
                  <c:v>575.41</c:v>
                </c:pt>
                <c:pt idx="7919">
                  <c:v>575.38896100000011</c:v>
                </c:pt>
                <c:pt idx="7920">
                  <c:v>575.32954549999897</c:v>
                </c:pt>
                <c:pt idx="7921">
                  <c:v>575.30138899999997</c:v>
                </c:pt>
                <c:pt idx="7922">
                  <c:v>575.27416674999995</c:v>
                </c:pt>
                <c:pt idx="7923">
                  <c:v>575.21809825000105</c:v>
                </c:pt>
                <c:pt idx="7924">
                  <c:v>575.21535100000051</c:v>
                </c:pt>
                <c:pt idx="7925">
                  <c:v>575.18928575000052</c:v>
                </c:pt>
                <c:pt idx="7926">
                  <c:v>575.18273825000142</c:v>
                </c:pt>
                <c:pt idx="7927">
                  <c:v>575.18103475000055</c:v>
                </c:pt>
                <c:pt idx="7928">
                  <c:v>575.17738100000054</c:v>
                </c:pt>
                <c:pt idx="7929">
                  <c:v>575.17720600000007</c:v>
                </c:pt>
                <c:pt idx="7930">
                  <c:v>575.1589285</c:v>
                </c:pt>
                <c:pt idx="7931">
                  <c:v>575.15585125000052</c:v>
                </c:pt>
                <c:pt idx="7932">
                  <c:v>575.14499999999998</c:v>
                </c:pt>
                <c:pt idx="7933">
                  <c:v>575.13529425000002</c:v>
                </c:pt>
                <c:pt idx="7934">
                  <c:v>575.12100000000009</c:v>
                </c:pt>
                <c:pt idx="7935">
                  <c:v>575.11875000000055</c:v>
                </c:pt>
                <c:pt idx="7936">
                  <c:v>575.10500000000002</c:v>
                </c:pt>
                <c:pt idx="7937">
                  <c:v>575.08750000000009</c:v>
                </c:pt>
                <c:pt idx="7938">
                  <c:v>575.06486475000008</c:v>
                </c:pt>
                <c:pt idx="7939">
                  <c:v>575.0506355</c:v>
                </c:pt>
                <c:pt idx="7940">
                  <c:v>575.04013150000003</c:v>
                </c:pt>
                <c:pt idx="7941">
                  <c:v>575.02211549999856</c:v>
                </c:pt>
                <c:pt idx="7942">
                  <c:v>574.96026299999846</c:v>
                </c:pt>
                <c:pt idx="7943">
                  <c:v>574.94326925000007</c:v>
                </c:pt>
                <c:pt idx="7944">
                  <c:v>574.92857149999998</c:v>
                </c:pt>
                <c:pt idx="7945">
                  <c:v>574.91323525000053</c:v>
                </c:pt>
                <c:pt idx="7946">
                  <c:v>574.81764699999871</c:v>
                </c:pt>
                <c:pt idx="7947">
                  <c:v>574.79999999999995</c:v>
                </c:pt>
                <c:pt idx="7948">
                  <c:v>574.79908825000155</c:v>
                </c:pt>
                <c:pt idx="7949">
                  <c:v>574.79612674999998</c:v>
                </c:pt>
                <c:pt idx="7950">
                  <c:v>574.79324325000118</c:v>
                </c:pt>
                <c:pt idx="7951">
                  <c:v>574.78877550000198</c:v>
                </c:pt>
                <c:pt idx="7952">
                  <c:v>574.76179250000052</c:v>
                </c:pt>
                <c:pt idx="7953">
                  <c:v>574.76062499999898</c:v>
                </c:pt>
                <c:pt idx="7954">
                  <c:v>574.74956899999938</c:v>
                </c:pt>
                <c:pt idx="7955">
                  <c:v>574.73787874999994</c:v>
                </c:pt>
                <c:pt idx="7956">
                  <c:v>574.73633700000005</c:v>
                </c:pt>
                <c:pt idx="7957">
                  <c:v>574.72357149999993</c:v>
                </c:pt>
                <c:pt idx="7958">
                  <c:v>574.70576925000103</c:v>
                </c:pt>
                <c:pt idx="7959">
                  <c:v>574.6925</c:v>
                </c:pt>
                <c:pt idx="7960">
                  <c:v>574.67499999999995</c:v>
                </c:pt>
                <c:pt idx="7961">
                  <c:v>574.66749999999911</c:v>
                </c:pt>
                <c:pt idx="7962">
                  <c:v>574.63214299999947</c:v>
                </c:pt>
                <c:pt idx="7963">
                  <c:v>574.61306825000054</c:v>
                </c:pt>
                <c:pt idx="7964">
                  <c:v>574.57554349999998</c:v>
                </c:pt>
                <c:pt idx="7965">
                  <c:v>574.57500000000005</c:v>
                </c:pt>
                <c:pt idx="7966">
                  <c:v>574.56944449999946</c:v>
                </c:pt>
                <c:pt idx="7967">
                  <c:v>574.56637924999995</c:v>
                </c:pt>
                <c:pt idx="7968">
                  <c:v>574.55357125000103</c:v>
                </c:pt>
                <c:pt idx="7969">
                  <c:v>574.49722249999797</c:v>
                </c:pt>
                <c:pt idx="7970">
                  <c:v>574.47824049999997</c:v>
                </c:pt>
                <c:pt idx="7971">
                  <c:v>574.42888900000003</c:v>
                </c:pt>
                <c:pt idx="7972">
                  <c:v>574.41867825000054</c:v>
                </c:pt>
                <c:pt idx="7973">
                  <c:v>574.34285724999938</c:v>
                </c:pt>
                <c:pt idx="7974">
                  <c:v>574.28928550000103</c:v>
                </c:pt>
                <c:pt idx="7975">
                  <c:v>574.27500000000055</c:v>
                </c:pt>
                <c:pt idx="7976">
                  <c:v>574.25374149999993</c:v>
                </c:pt>
                <c:pt idx="7977">
                  <c:v>574.23636350000004</c:v>
                </c:pt>
                <c:pt idx="7978">
                  <c:v>574.22232150000002</c:v>
                </c:pt>
                <c:pt idx="7979">
                  <c:v>574.18333350000205</c:v>
                </c:pt>
                <c:pt idx="7980">
                  <c:v>574.14305549999949</c:v>
                </c:pt>
                <c:pt idx="7981">
                  <c:v>574.09999999999991</c:v>
                </c:pt>
                <c:pt idx="7982">
                  <c:v>574.09876250000104</c:v>
                </c:pt>
                <c:pt idx="7983">
                  <c:v>574.0282709999999</c:v>
                </c:pt>
                <c:pt idx="7984">
                  <c:v>573.98189649999949</c:v>
                </c:pt>
                <c:pt idx="7985">
                  <c:v>573.98055575000001</c:v>
                </c:pt>
                <c:pt idx="7986">
                  <c:v>573.97894725000128</c:v>
                </c:pt>
                <c:pt idx="7987">
                  <c:v>573.92631599999947</c:v>
                </c:pt>
                <c:pt idx="7988">
                  <c:v>573.88846175000003</c:v>
                </c:pt>
                <c:pt idx="7989">
                  <c:v>573.86666649999779</c:v>
                </c:pt>
                <c:pt idx="7990">
                  <c:v>573.84821449999856</c:v>
                </c:pt>
                <c:pt idx="7991">
                  <c:v>573.82499999999948</c:v>
                </c:pt>
                <c:pt idx="7992">
                  <c:v>573.82222249999757</c:v>
                </c:pt>
                <c:pt idx="7993">
                  <c:v>573.82205874999897</c:v>
                </c:pt>
                <c:pt idx="7994">
                  <c:v>573.81982775000006</c:v>
                </c:pt>
                <c:pt idx="7995">
                  <c:v>573.77545475000102</c:v>
                </c:pt>
                <c:pt idx="7996">
                  <c:v>573.74843750000105</c:v>
                </c:pt>
                <c:pt idx="7997">
                  <c:v>573.73026325000001</c:v>
                </c:pt>
                <c:pt idx="7998">
                  <c:v>573.6818182500009</c:v>
                </c:pt>
                <c:pt idx="7999">
                  <c:v>573.5741757500009</c:v>
                </c:pt>
                <c:pt idx="8000">
                  <c:v>573.42757349999897</c:v>
                </c:pt>
                <c:pt idx="8001">
                  <c:v>573.40384625000104</c:v>
                </c:pt>
                <c:pt idx="8002">
                  <c:v>573.4008822500009</c:v>
                </c:pt>
                <c:pt idx="8003">
                  <c:v>573.37641525000004</c:v>
                </c:pt>
                <c:pt idx="8004">
                  <c:v>573.34074075000001</c:v>
                </c:pt>
                <c:pt idx="8005">
                  <c:v>573.32499999999948</c:v>
                </c:pt>
                <c:pt idx="8006">
                  <c:v>573.28653850000103</c:v>
                </c:pt>
                <c:pt idx="8007">
                  <c:v>573.26076750000004</c:v>
                </c:pt>
                <c:pt idx="8008">
                  <c:v>573.15882325000052</c:v>
                </c:pt>
                <c:pt idx="8009">
                  <c:v>573.11999975000003</c:v>
                </c:pt>
                <c:pt idx="8010">
                  <c:v>573.10480775000053</c:v>
                </c:pt>
                <c:pt idx="8011">
                  <c:v>573.09583300000054</c:v>
                </c:pt>
                <c:pt idx="8012">
                  <c:v>573.09328375000052</c:v>
                </c:pt>
                <c:pt idx="8013">
                  <c:v>573.08695650000004</c:v>
                </c:pt>
                <c:pt idx="8014">
                  <c:v>573.08541674999992</c:v>
                </c:pt>
                <c:pt idx="8015">
                  <c:v>573.06833349999999</c:v>
                </c:pt>
                <c:pt idx="8016">
                  <c:v>573.05147074999991</c:v>
                </c:pt>
                <c:pt idx="8017">
                  <c:v>573.03461549999872</c:v>
                </c:pt>
                <c:pt idx="8018">
                  <c:v>573.02758599999947</c:v>
                </c:pt>
                <c:pt idx="8019">
                  <c:v>573.02023825000003</c:v>
                </c:pt>
                <c:pt idx="8020">
                  <c:v>573.00624999999911</c:v>
                </c:pt>
                <c:pt idx="8021">
                  <c:v>572.99</c:v>
                </c:pt>
                <c:pt idx="8022">
                  <c:v>572.94875000000002</c:v>
                </c:pt>
                <c:pt idx="8023">
                  <c:v>572.89624999999899</c:v>
                </c:pt>
                <c:pt idx="8024">
                  <c:v>572.83586974999946</c:v>
                </c:pt>
                <c:pt idx="8025">
                  <c:v>572.83499999999947</c:v>
                </c:pt>
                <c:pt idx="8026">
                  <c:v>572.75080649999938</c:v>
                </c:pt>
                <c:pt idx="8027">
                  <c:v>572.73875000000055</c:v>
                </c:pt>
                <c:pt idx="8028">
                  <c:v>572.66749999999911</c:v>
                </c:pt>
                <c:pt idx="8029">
                  <c:v>572.65555549999897</c:v>
                </c:pt>
                <c:pt idx="8030">
                  <c:v>572.59642874999997</c:v>
                </c:pt>
                <c:pt idx="8031">
                  <c:v>572.51499999999999</c:v>
                </c:pt>
                <c:pt idx="8032">
                  <c:v>572.51041650000002</c:v>
                </c:pt>
                <c:pt idx="8033">
                  <c:v>572.44482749999872</c:v>
                </c:pt>
                <c:pt idx="8034">
                  <c:v>572.41830349999998</c:v>
                </c:pt>
                <c:pt idx="8035">
                  <c:v>572.37450000000001</c:v>
                </c:pt>
                <c:pt idx="8036">
                  <c:v>572.34545450000007</c:v>
                </c:pt>
                <c:pt idx="8037">
                  <c:v>572.3407407499999</c:v>
                </c:pt>
                <c:pt idx="8038">
                  <c:v>572.33823525000003</c:v>
                </c:pt>
                <c:pt idx="8039">
                  <c:v>572.30399999999997</c:v>
                </c:pt>
                <c:pt idx="8040">
                  <c:v>572.2852942500009</c:v>
                </c:pt>
                <c:pt idx="8041">
                  <c:v>572.25172425000005</c:v>
                </c:pt>
                <c:pt idx="8042">
                  <c:v>572.25108675000001</c:v>
                </c:pt>
                <c:pt idx="8043">
                  <c:v>572.22925925000004</c:v>
                </c:pt>
                <c:pt idx="8044">
                  <c:v>572.21617650000053</c:v>
                </c:pt>
                <c:pt idx="8045">
                  <c:v>572.20535700000005</c:v>
                </c:pt>
                <c:pt idx="8046">
                  <c:v>572.19090874999995</c:v>
                </c:pt>
                <c:pt idx="8047">
                  <c:v>572.16757799999948</c:v>
                </c:pt>
                <c:pt idx="8048">
                  <c:v>572.08548375000055</c:v>
                </c:pt>
                <c:pt idx="8049">
                  <c:v>572.07692299999997</c:v>
                </c:pt>
                <c:pt idx="8050">
                  <c:v>572.06944450000003</c:v>
                </c:pt>
                <c:pt idx="8051">
                  <c:v>572.053</c:v>
                </c:pt>
                <c:pt idx="8052">
                  <c:v>572.01091550000001</c:v>
                </c:pt>
                <c:pt idx="8053">
                  <c:v>571.96785699999884</c:v>
                </c:pt>
                <c:pt idx="8054">
                  <c:v>571.95882350000011</c:v>
                </c:pt>
                <c:pt idx="8055">
                  <c:v>571.9185185</c:v>
                </c:pt>
                <c:pt idx="8056">
                  <c:v>571.86920299999872</c:v>
                </c:pt>
                <c:pt idx="8057">
                  <c:v>571.84873425000103</c:v>
                </c:pt>
                <c:pt idx="8058">
                  <c:v>571.81249999999898</c:v>
                </c:pt>
                <c:pt idx="8059">
                  <c:v>571.80652199999872</c:v>
                </c:pt>
                <c:pt idx="8060">
                  <c:v>571.76547600000004</c:v>
                </c:pt>
                <c:pt idx="8061">
                  <c:v>571.73970575000055</c:v>
                </c:pt>
                <c:pt idx="8062">
                  <c:v>571.70555550000051</c:v>
                </c:pt>
                <c:pt idx="8063">
                  <c:v>571.70000000000005</c:v>
                </c:pt>
                <c:pt idx="8064">
                  <c:v>571.67666675000009</c:v>
                </c:pt>
                <c:pt idx="8065">
                  <c:v>571.6608490000001</c:v>
                </c:pt>
                <c:pt idx="8066">
                  <c:v>571.62814000000003</c:v>
                </c:pt>
                <c:pt idx="8067">
                  <c:v>571.56551699999898</c:v>
                </c:pt>
                <c:pt idx="8068">
                  <c:v>571.48949274999995</c:v>
                </c:pt>
                <c:pt idx="8069">
                  <c:v>571.48875000000055</c:v>
                </c:pt>
                <c:pt idx="8070">
                  <c:v>571.46136349999847</c:v>
                </c:pt>
                <c:pt idx="8071">
                  <c:v>571.46029399999873</c:v>
                </c:pt>
                <c:pt idx="8072">
                  <c:v>571.44999999999948</c:v>
                </c:pt>
                <c:pt idx="8073">
                  <c:v>571.43928574999939</c:v>
                </c:pt>
                <c:pt idx="8074">
                  <c:v>571.3724575</c:v>
                </c:pt>
                <c:pt idx="8075">
                  <c:v>571.28046874999995</c:v>
                </c:pt>
                <c:pt idx="8076">
                  <c:v>571.2489129999999</c:v>
                </c:pt>
                <c:pt idx="8077">
                  <c:v>571.24347825000154</c:v>
                </c:pt>
                <c:pt idx="8078">
                  <c:v>571.23166674999948</c:v>
                </c:pt>
                <c:pt idx="8079">
                  <c:v>571.22361100000001</c:v>
                </c:pt>
                <c:pt idx="8080">
                  <c:v>571.20597825000107</c:v>
                </c:pt>
                <c:pt idx="8081">
                  <c:v>571.19218749999948</c:v>
                </c:pt>
                <c:pt idx="8082">
                  <c:v>571.18750025000054</c:v>
                </c:pt>
                <c:pt idx="8083">
                  <c:v>571.18640774999994</c:v>
                </c:pt>
                <c:pt idx="8084">
                  <c:v>571.16288650000001</c:v>
                </c:pt>
                <c:pt idx="8085">
                  <c:v>571.16</c:v>
                </c:pt>
                <c:pt idx="8086">
                  <c:v>571.13310825000053</c:v>
                </c:pt>
                <c:pt idx="8087">
                  <c:v>571.08626750000008</c:v>
                </c:pt>
                <c:pt idx="8088">
                  <c:v>571.08571449999999</c:v>
                </c:pt>
                <c:pt idx="8089">
                  <c:v>571.07919575000005</c:v>
                </c:pt>
                <c:pt idx="8090">
                  <c:v>571.07871625000155</c:v>
                </c:pt>
                <c:pt idx="8091">
                  <c:v>571.05234375000009</c:v>
                </c:pt>
                <c:pt idx="8092">
                  <c:v>571.04756124999949</c:v>
                </c:pt>
                <c:pt idx="8093">
                  <c:v>571.011842</c:v>
                </c:pt>
                <c:pt idx="8094">
                  <c:v>570.99166674999947</c:v>
                </c:pt>
                <c:pt idx="8095">
                  <c:v>570.971</c:v>
                </c:pt>
                <c:pt idx="8096">
                  <c:v>570.93548399999997</c:v>
                </c:pt>
                <c:pt idx="8097">
                  <c:v>570.91415100000006</c:v>
                </c:pt>
                <c:pt idx="8098">
                  <c:v>570.90801899999997</c:v>
                </c:pt>
                <c:pt idx="8099">
                  <c:v>570.89186050000012</c:v>
                </c:pt>
                <c:pt idx="8100">
                  <c:v>570.85735299999908</c:v>
                </c:pt>
                <c:pt idx="8101">
                  <c:v>570.84237300000007</c:v>
                </c:pt>
                <c:pt idx="8102">
                  <c:v>570.79333325000232</c:v>
                </c:pt>
                <c:pt idx="8103">
                  <c:v>570.73906250000005</c:v>
                </c:pt>
                <c:pt idx="8104">
                  <c:v>570.72613650000005</c:v>
                </c:pt>
                <c:pt idx="8105">
                  <c:v>570.66204825</c:v>
                </c:pt>
                <c:pt idx="8106">
                  <c:v>570.62830200000053</c:v>
                </c:pt>
                <c:pt idx="8107">
                  <c:v>570.61911750000002</c:v>
                </c:pt>
                <c:pt idx="8108">
                  <c:v>570.61578950000114</c:v>
                </c:pt>
                <c:pt idx="8109">
                  <c:v>570.60588225000106</c:v>
                </c:pt>
                <c:pt idx="8110">
                  <c:v>570.6</c:v>
                </c:pt>
                <c:pt idx="8111">
                  <c:v>570.59807675000104</c:v>
                </c:pt>
                <c:pt idx="8112">
                  <c:v>570.57307675000106</c:v>
                </c:pt>
                <c:pt idx="8113">
                  <c:v>570.54347825000104</c:v>
                </c:pt>
                <c:pt idx="8114">
                  <c:v>570.49500025000054</c:v>
                </c:pt>
                <c:pt idx="8115">
                  <c:v>570.48725474999947</c:v>
                </c:pt>
                <c:pt idx="8116">
                  <c:v>570.47149125000055</c:v>
                </c:pt>
                <c:pt idx="8117">
                  <c:v>570.44056624999996</c:v>
                </c:pt>
                <c:pt idx="8118">
                  <c:v>570.38749999999948</c:v>
                </c:pt>
                <c:pt idx="8119">
                  <c:v>570.36071399999946</c:v>
                </c:pt>
                <c:pt idx="8120">
                  <c:v>570.34375</c:v>
                </c:pt>
                <c:pt idx="8121">
                  <c:v>570.33552624999948</c:v>
                </c:pt>
                <c:pt idx="8122">
                  <c:v>570.31120699999872</c:v>
                </c:pt>
                <c:pt idx="8123">
                  <c:v>570.30666649999819</c:v>
                </c:pt>
                <c:pt idx="8124">
                  <c:v>570.29224125000053</c:v>
                </c:pt>
                <c:pt idx="8125">
                  <c:v>570.28355250000129</c:v>
                </c:pt>
                <c:pt idx="8126">
                  <c:v>570.27500000000055</c:v>
                </c:pt>
                <c:pt idx="8127">
                  <c:v>570.26153824999994</c:v>
                </c:pt>
                <c:pt idx="8128">
                  <c:v>570.24642899999947</c:v>
                </c:pt>
                <c:pt idx="8129">
                  <c:v>570.23464899999999</c:v>
                </c:pt>
                <c:pt idx="8130">
                  <c:v>570.19903850000117</c:v>
                </c:pt>
                <c:pt idx="8131">
                  <c:v>570.19763525000053</c:v>
                </c:pt>
                <c:pt idx="8132">
                  <c:v>570.1666664999982</c:v>
                </c:pt>
                <c:pt idx="8133">
                  <c:v>570.14149999999938</c:v>
                </c:pt>
                <c:pt idx="8134">
                  <c:v>570.13333349999994</c:v>
                </c:pt>
                <c:pt idx="8135">
                  <c:v>570.11000000000013</c:v>
                </c:pt>
                <c:pt idx="8136">
                  <c:v>570.1</c:v>
                </c:pt>
                <c:pt idx="8137">
                  <c:v>570.08636375000003</c:v>
                </c:pt>
                <c:pt idx="8138">
                  <c:v>570.08409125000117</c:v>
                </c:pt>
                <c:pt idx="8139">
                  <c:v>570.07166699999948</c:v>
                </c:pt>
                <c:pt idx="8140">
                  <c:v>570.03461549999872</c:v>
                </c:pt>
                <c:pt idx="8141">
                  <c:v>570.02222224999946</c:v>
                </c:pt>
                <c:pt idx="8142">
                  <c:v>570.02211549999856</c:v>
                </c:pt>
                <c:pt idx="8143">
                  <c:v>569.96617650000007</c:v>
                </c:pt>
                <c:pt idx="8144">
                  <c:v>569.95769249999819</c:v>
                </c:pt>
                <c:pt idx="8145">
                  <c:v>569.95499999999947</c:v>
                </c:pt>
                <c:pt idx="8146">
                  <c:v>569.89699999999948</c:v>
                </c:pt>
                <c:pt idx="8147">
                  <c:v>569.8739132500009</c:v>
                </c:pt>
                <c:pt idx="8148">
                  <c:v>569.86153849999846</c:v>
                </c:pt>
                <c:pt idx="8149">
                  <c:v>569.85238099999947</c:v>
                </c:pt>
                <c:pt idx="8150">
                  <c:v>569.83449999999948</c:v>
                </c:pt>
                <c:pt idx="8151">
                  <c:v>569.83273825000003</c:v>
                </c:pt>
                <c:pt idx="8152">
                  <c:v>569.81987174999995</c:v>
                </c:pt>
                <c:pt idx="8153">
                  <c:v>569.78581100000054</c:v>
                </c:pt>
                <c:pt idx="8154">
                  <c:v>569.78235300000051</c:v>
                </c:pt>
                <c:pt idx="8155">
                  <c:v>569.7735295000009</c:v>
                </c:pt>
                <c:pt idx="8156">
                  <c:v>569.755357</c:v>
                </c:pt>
                <c:pt idx="8157">
                  <c:v>569.7310342500009</c:v>
                </c:pt>
                <c:pt idx="8158">
                  <c:v>569.72618125000054</c:v>
                </c:pt>
                <c:pt idx="8159">
                  <c:v>569.71176450000053</c:v>
                </c:pt>
                <c:pt idx="8160">
                  <c:v>569.58452375000002</c:v>
                </c:pt>
                <c:pt idx="8161">
                  <c:v>569.56499999999949</c:v>
                </c:pt>
                <c:pt idx="8162">
                  <c:v>569.52236875000006</c:v>
                </c:pt>
                <c:pt idx="8163">
                  <c:v>569.51590899999997</c:v>
                </c:pt>
                <c:pt idx="8164">
                  <c:v>569.47166649999872</c:v>
                </c:pt>
                <c:pt idx="8165">
                  <c:v>569.43499999999949</c:v>
                </c:pt>
                <c:pt idx="8166">
                  <c:v>569.42857174999995</c:v>
                </c:pt>
                <c:pt idx="8167">
                  <c:v>569.42499999999939</c:v>
                </c:pt>
                <c:pt idx="8168">
                  <c:v>569.39895850000005</c:v>
                </c:pt>
                <c:pt idx="8169">
                  <c:v>569.37500025000054</c:v>
                </c:pt>
                <c:pt idx="8170">
                  <c:v>569.36607125</c:v>
                </c:pt>
                <c:pt idx="8171">
                  <c:v>569.35689674999946</c:v>
                </c:pt>
                <c:pt idx="8172">
                  <c:v>569.3323529999991</c:v>
                </c:pt>
                <c:pt idx="8173">
                  <c:v>569.32500025000002</c:v>
                </c:pt>
                <c:pt idx="8174">
                  <c:v>569.31999999999948</c:v>
                </c:pt>
                <c:pt idx="8175">
                  <c:v>569.31818200000009</c:v>
                </c:pt>
                <c:pt idx="8176">
                  <c:v>569.21651775000009</c:v>
                </c:pt>
                <c:pt idx="8177">
                  <c:v>569.15156249999836</c:v>
                </c:pt>
                <c:pt idx="8178">
                  <c:v>569.13463825000053</c:v>
                </c:pt>
                <c:pt idx="8179">
                  <c:v>569.13437500000055</c:v>
                </c:pt>
                <c:pt idx="8180">
                  <c:v>569.12749999999949</c:v>
                </c:pt>
                <c:pt idx="8181">
                  <c:v>569.11220899999898</c:v>
                </c:pt>
                <c:pt idx="8182">
                  <c:v>569.09999999999991</c:v>
                </c:pt>
                <c:pt idx="8183">
                  <c:v>569.09283874999994</c:v>
                </c:pt>
                <c:pt idx="8184">
                  <c:v>569.07500000000005</c:v>
                </c:pt>
                <c:pt idx="8185">
                  <c:v>569.06842099999949</c:v>
                </c:pt>
                <c:pt idx="8186">
                  <c:v>569</c:v>
                </c:pt>
                <c:pt idx="8187">
                  <c:v>568.97777775000054</c:v>
                </c:pt>
                <c:pt idx="8188">
                  <c:v>568.91666674999897</c:v>
                </c:pt>
                <c:pt idx="8189">
                  <c:v>568.88970575000053</c:v>
                </c:pt>
                <c:pt idx="8190">
                  <c:v>568.859375</c:v>
                </c:pt>
                <c:pt idx="8191">
                  <c:v>568.84264699999869</c:v>
                </c:pt>
                <c:pt idx="8192">
                  <c:v>568.82249999999897</c:v>
                </c:pt>
                <c:pt idx="8193">
                  <c:v>568.81699999999898</c:v>
                </c:pt>
                <c:pt idx="8194">
                  <c:v>568.79812500000003</c:v>
                </c:pt>
                <c:pt idx="8195">
                  <c:v>568.75978250000117</c:v>
                </c:pt>
                <c:pt idx="8196">
                  <c:v>568.654</c:v>
                </c:pt>
                <c:pt idx="8197">
                  <c:v>568.65249999999946</c:v>
                </c:pt>
                <c:pt idx="8198">
                  <c:v>568.625</c:v>
                </c:pt>
                <c:pt idx="8199">
                  <c:v>568.52291674999947</c:v>
                </c:pt>
                <c:pt idx="8200">
                  <c:v>568.44249999999897</c:v>
                </c:pt>
                <c:pt idx="8201">
                  <c:v>568.36810350000007</c:v>
                </c:pt>
                <c:pt idx="8202">
                  <c:v>568.29705899999999</c:v>
                </c:pt>
                <c:pt idx="8203">
                  <c:v>568.26785725000002</c:v>
                </c:pt>
                <c:pt idx="8204">
                  <c:v>568.25882349999949</c:v>
                </c:pt>
                <c:pt idx="8205">
                  <c:v>568.23206925</c:v>
                </c:pt>
                <c:pt idx="8206">
                  <c:v>568.21521749999897</c:v>
                </c:pt>
                <c:pt idx="8207">
                  <c:v>568.17499999999995</c:v>
                </c:pt>
                <c:pt idx="8208">
                  <c:v>568.17499999999995</c:v>
                </c:pt>
                <c:pt idx="8209">
                  <c:v>568.14772749999872</c:v>
                </c:pt>
                <c:pt idx="8210">
                  <c:v>568.14</c:v>
                </c:pt>
                <c:pt idx="8211">
                  <c:v>568.11071425000102</c:v>
                </c:pt>
                <c:pt idx="8212">
                  <c:v>568.09366675000001</c:v>
                </c:pt>
                <c:pt idx="8213">
                  <c:v>568.09274175000053</c:v>
                </c:pt>
                <c:pt idx="8214">
                  <c:v>568.04999974999998</c:v>
                </c:pt>
                <c:pt idx="8215">
                  <c:v>568.03749999999911</c:v>
                </c:pt>
                <c:pt idx="8216">
                  <c:v>568.02714299999946</c:v>
                </c:pt>
                <c:pt idx="8217">
                  <c:v>568.02236850000008</c:v>
                </c:pt>
                <c:pt idx="8218">
                  <c:v>568.00735299999997</c:v>
                </c:pt>
                <c:pt idx="8219">
                  <c:v>568.00689650000004</c:v>
                </c:pt>
                <c:pt idx="8220">
                  <c:v>567.98461525000005</c:v>
                </c:pt>
                <c:pt idx="8221">
                  <c:v>567.97714274999998</c:v>
                </c:pt>
                <c:pt idx="8222">
                  <c:v>567.97124999999949</c:v>
                </c:pt>
                <c:pt idx="8223">
                  <c:v>567.91646324999999</c:v>
                </c:pt>
                <c:pt idx="8224">
                  <c:v>567.89615374999948</c:v>
                </c:pt>
                <c:pt idx="8225">
                  <c:v>567.87500025000054</c:v>
                </c:pt>
                <c:pt idx="8226">
                  <c:v>567.85833325000101</c:v>
                </c:pt>
                <c:pt idx="8227">
                  <c:v>567.74285725000004</c:v>
                </c:pt>
                <c:pt idx="8228">
                  <c:v>567.7214285</c:v>
                </c:pt>
                <c:pt idx="8229">
                  <c:v>567.70000000000005</c:v>
                </c:pt>
                <c:pt idx="8230">
                  <c:v>567.65869550000002</c:v>
                </c:pt>
                <c:pt idx="8231">
                  <c:v>567.65468750000002</c:v>
                </c:pt>
                <c:pt idx="8232">
                  <c:v>567.58801549999998</c:v>
                </c:pt>
                <c:pt idx="8233">
                  <c:v>567.51785725000002</c:v>
                </c:pt>
                <c:pt idx="8234">
                  <c:v>567.505</c:v>
                </c:pt>
                <c:pt idx="8235">
                  <c:v>567.48245625000004</c:v>
                </c:pt>
                <c:pt idx="8236">
                  <c:v>567.4738097500009</c:v>
                </c:pt>
                <c:pt idx="8237">
                  <c:v>567.46785724999938</c:v>
                </c:pt>
                <c:pt idx="8238">
                  <c:v>567.42023825000001</c:v>
                </c:pt>
                <c:pt idx="8239">
                  <c:v>567.387745</c:v>
                </c:pt>
                <c:pt idx="8240">
                  <c:v>567.33099999999911</c:v>
                </c:pt>
                <c:pt idx="8241">
                  <c:v>567.29326900000001</c:v>
                </c:pt>
                <c:pt idx="8242">
                  <c:v>567.28720924999993</c:v>
                </c:pt>
                <c:pt idx="8243">
                  <c:v>567.28269225000054</c:v>
                </c:pt>
                <c:pt idx="8244">
                  <c:v>567.24444450000055</c:v>
                </c:pt>
                <c:pt idx="8245">
                  <c:v>567.22500000000002</c:v>
                </c:pt>
                <c:pt idx="8246">
                  <c:v>567.18725975000007</c:v>
                </c:pt>
                <c:pt idx="8247">
                  <c:v>567.13863650000053</c:v>
                </c:pt>
                <c:pt idx="8248">
                  <c:v>567.13452374999997</c:v>
                </c:pt>
                <c:pt idx="8249">
                  <c:v>567.11379325000155</c:v>
                </c:pt>
                <c:pt idx="8250">
                  <c:v>567.07968749999998</c:v>
                </c:pt>
                <c:pt idx="8251">
                  <c:v>567.05326074999948</c:v>
                </c:pt>
                <c:pt idx="8252">
                  <c:v>567.04666674999896</c:v>
                </c:pt>
                <c:pt idx="8253">
                  <c:v>566.98333350000155</c:v>
                </c:pt>
                <c:pt idx="8254">
                  <c:v>566.88499999999999</c:v>
                </c:pt>
                <c:pt idx="8255">
                  <c:v>566.88025575000006</c:v>
                </c:pt>
                <c:pt idx="8256">
                  <c:v>566.84642849999818</c:v>
                </c:pt>
                <c:pt idx="8257">
                  <c:v>566.83739474999948</c:v>
                </c:pt>
                <c:pt idx="8258">
                  <c:v>566.82749999999896</c:v>
                </c:pt>
                <c:pt idx="8259">
                  <c:v>566.76018524999995</c:v>
                </c:pt>
                <c:pt idx="8260">
                  <c:v>566.75</c:v>
                </c:pt>
                <c:pt idx="8261">
                  <c:v>566.73653849999948</c:v>
                </c:pt>
                <c:pt idx="8262">
                  <c:v>566.71914900000002</c:v>
                </c:pt>
                <c:pt idx="8263">
                  <c:v>566.69342099999994</c:v>
                </c:pt>
                <c:pt idx="8264">
                  <c:v>566.65208325000003</c:v>
                </c:pt>
                <c:pt idx="8265">
                  <c:v>566.63642824999999</c:v>
                </c:pt>
                <c:pt idx="8266">
                  <c:v>566.6317707500009</c:v>
                </c:pt>
                <c:pt idx="8267">
                  <c:v>566.57045449999998</c:v>
                </c:pt>
                <c:pt idx="8268">
                  <c:v>566.56666674999872</c:v>
                </c:pt>
                <c:pt idx="8269">
                  <c:v>566.55984049999938</c:v>
                </c:pt>
                <c:pt idx="8270">
                  <c:v>566.55267874999947</c:v>
                </c:pt>
                <c:pt idx="8271">
                  <c:v>566.51179225000055</c:v>
                </c:pt>
                <c:pt idx="8272">
                  <c:v>566.50459175000003</c:v>
                </c:pt>
                <c:pt idx="8273">
                  <c:v>566.49952825000003</c:v>
                </c:pt>
                <c:pt idx="8274">
                  <c:v>566.48478250000142</c:v>
                </c:pt>
                <c:pt idx="8275">
                  <c:v>566.48151525000003</c:v>
                </c:pt>
                <c:pt idx="8276">
                  <c:v>566.45357149999938</c:v>
                </c:pt>
                <c:pt idx="8277">
                  <c:v>566.44910699999946</c:v>
                </c:pt>
                <c:pt idx="8278">
                  <c:v>566.41612899999859</c:v>
                </c:pt>
                <c:pt idx="8279">
                  <c:v>566.38779775</c:v>
                </c:pt>
                <c:pt idx="8280">
                  <c:v>566.35735299999897</c:v>
                </c:pt>
                <c:pt idx="8281">
                  <c:v>566.31249999999898</c:v>
                </c:pt>
                <c:pt idx="8282">
                  <c:v>566.31049999999948</c:v>
                </c:pt>
                <c:pt idx="8283">
                  <c:v>566.29928575000054</c:v>
                </c:pt>
                <c:pt idx="8284">
                  <c:v>566.29583325000181</c:v>
                </c:pt>
                <c:pt idx="8285">
                  <c:v>566.2949997500009</c:v>
                </c:pt>
                <c:pt idx="8286">
                  <c:v>566.28467725000155</c:v>
                </c:pt>
                <c:pt idx="8287">
                  <c:v>566.27730775000055</c:v>
                </c:pt>
                <c:pt idx="8288">
                  <c:v>566.27447900000129</c:v>
                </c:pt>
                <c:pt idx="8289">
                  <c:v>566.25769224999999</c:v>
                </c:pt>
                <c:pt idx="8290">
                  <c:v>566.24351850000005</c:v>
                </c:pt>
                <c:pt idx="8291">
                  <c:v>566.22499975000005</c:v>
                </c:pt>
                <c:pt idx="8292">
                  <c:v>566.20625050000001</c:v>
                </c:pt>
                <c:pt idx="8293">
                  <c:v>566.19375000000105</c:v>
                </c:pt>
                <c:pt idx="8294">
                  <c:v>566.18958350000105</c:v>
                </c:pt>
                <c:pt idx="8295">
                  <c:v>566.18833325000207</c:v>
                </c:pt>
                <c:pt idx="8296">
                  <c:v>566.1875</c:v>
                </c:pt>
                <c:pt idx="8297">
                  <c:v>566.18636349999997</c:v>
                </c:pt>
                <c:pt idx="8298">
                  <c:v>566.17094600000053</c:v>
                </c:pt>
                <c:pt idx="8299">
                  <c:v>566.15240374999996</c:v>
                </c:pt>
                <c:pt idx="8300">
                  <c:v>566.13392875</c:v>
                </c:pt>
                <c:pt idx="8301">
                  <c:v>566.10312499999998</c:v>
                </c:pt>
                <c:pt idx="8302">
                  <c:v>566.10192325000003</c:v>
                </c:pt>
                <c:pt idx="8303">
                  <c:v>566.08750000000009</c:v>
                </c:pt>
                <c:pt idx="8304">
                  <c:v>566.07976200000053</c:v>
                </c:pt>
                <c:pt idx="8305">
                  <c:v>566.07685174999995</c:v>
                </c:pt>
                <c:pt idx="8306">
                  <c:v>566.05552624999996</c:v>
                </c:pt>
                <c:pt idx="8307">
                  <c:v>566.05156249999857</c:v>
                </c:pt>
                <c:pt idx="8308">
                  <c:v>565.95454549999897</c:v>
                </c:pt>
                <c:pt idx="8309">
                  <c:v>565.94249999999897</c:v>
                </c:pt>
                <c:pt idx="8310">
                  <c:v>565.92999999999938</c:v>
                </c:pt>
                <c:pt idx="8311">
                  <c:v>565.89843750000091</c:v>
                </c:pt>
                <c:pt idx="8312">
                  <c:v>565.87500025000054</c:v>
                </c:pt>
                <c:pt idx="8313">
                  <c:v>565.875</c:v>
                </c:pt>
                <c:pt idx="8314">
                  <c:v>565.87333349999994</c:v>
                </c:pt>
                <c:pt idx="8315">
                  <c:v>565.80263174999948</c:v>
                </c:pt>
                <c:pt idx="8316">
                  <c:v>565.78875000000119</c:v>
                </c:pt>
                <c:pt idx="8317">
                  <c:v>565.77817775000119</c:v>
                </c:pt>
                <c:pt idx="8318">
                  <c:v>565.76</c:v>
                </c:pt>
                <c:pt idx="8319">
                  <c:v>565.75681800000007</c:v>
                </c:pt>
                <c:pt idx="8320">
                  <c:v>565.74549174999993</c:v>
                </c:pt>
                <c:pt idx="8321">
                  <c:v>565.70875000000103</c:v>
                </c:pt>
                <c:pt idx="8322">
                  <c:v>565.70714275</c:v>
                </c:pt>
                <c:pt idx="8323">
                  <c:v>565.69583325000167</c:v>
                </c:pt>
                <c:pt idx="8324">
                  <c:v>565.63850825000054</c:v>
                </c:pt>
                <c:pt idx="8325">
                  <c:v>565.6190472500009</c:v>
                </c:pt>
                <c:pt idx="8326">
                  <c:v>565.61785699999996</c:v>
                </c:pt>
                <c:pt idx="8327">
                  <c:v>565.61055550000003</c:v>
                </c:pt>
                <c:pt idx="8328">
                  <c:v>565.57767850000005</c:v>
                </c:pt>
                <c:pt idx="8329">
                  <c:v>565.56249999999898</c:v>
                </c:pt>
                <c:pt idx="8330">
                  <c:v>565.55937499999993</c:v>
                </c:pt>
                <c:pt idx="8331">
                  <c:v>565.45340899999997</c:v>
                </c:pt>
                <c:pt idx="8332">
                  <c:v>565.45246949999819</c:v>
                </c:pt>
                <c:pt idx="8333">
                  <c:v>565.44868424999993</c:v>
                </c:pt>
                <c:pt idx="8334">
                  <c:v>565.37631575</c:v>
                </c:pt>
                <c:pt idx="8335">
                  <c:v>565.3681034999986</c:v>
                </c:pt>
                <c:pt idx="8336">
                  <c:v>565.35499999999911</c:v>
                </c:pt>
                <c:pt idx="8337">
                  <c:v>565.35069474999898</c:v>
                </c:pt>
                <c:pt idx="8338">
                  <c:v>565.33295424999949</c:v>
                </c:pt>
                <c:pt idx="8339">
                  <c:v>565.32045449999896</c:v>
                </c:pt>
                <c:pt idx="8340">
                  <c:v>565.26883100000055</c:v>
                </c:pt>
                <c:pt idx="8341">
                  <c:v>565.24027799999999</c:v>
                </c:pt>
                <c:pt idx="8342">
                  <c:v>565.23750000000007</c:v>
                </c:pt>
                <c:pt idx="8343">
                  <c:v>565.22250000000008</c:v>
                </c:pt>
                <c:pt idx="8344">
                  <c:v>565.21249975000001</c:v>
                </c:pt>
                <c:pt idx="8345">
                  <c:v>565.18888875000141</c:v>
                </c:pt>
                <c:pt idx="8346">
                  <c:v>565.14375025000129</c:v>
                </c:pt>
                <c:pt idx="8347">
                  <c:v>565.12894749999998</c:v>
                </c:pt>
                <c:pt idx="8348">
                  <c:v>565.08375000000103</c:v>
                </c:pt>
                <c:pt idx="8349">
                  <c:v>565.04</c:v>
                </c:pt>
                <c:pt idx="8350">
                  <c:v>565.00124999999946</c:v>
                </c:pt>
                <c:pt idx="8351">
                  <c:v>564.97057300000051</c:v>
                </c:pt>
                <c:pt idx="8352">
                  <c:v>564.93229174999897</c:v>
                </c:pt>
                <c:pt idx="8353">
                  <c:v>564.9</c:v>
                </c:pt>
                <c:pt idx="8354">
                  <c:v>564.88</c:v>
                </c:pt>
                <c:pt idx="8355">
                  <c:v>564.83432125000002</c:v>
                </c:pt>
                <c:pt idx="8356">
                  <c:v>564.83163249999859</c:v>
                </c:pt>
                <c:pt idx="8357">
                  <c:v>564.82857149999938</c:v>
                </c:pt>
                <c:pt idx="8358">
                  <c:v>564.81730774999949</c:v>
                </c:pt>
                <c:pt idx="8359">
                  <c:v>564.81499999999949</c:v>
                </c:pt>
                <c:pt idx="8360">
                  <c:v>564.79743599999995</c:v>
                </c:pt>
                <c:pt idx="8361">
                  <c:v>564.77214774999993</c:v>
                </c:pt>
                <c:pt idx="8362">
                  <c:v>564.76176450000003</c:v>
                </c:pt>
                <c:pt idx="8363">
                  <c:v>564.7360000000001</c:v>
                </c:pt>
                <c:pt idx="8364">
                  <c:v>564.73437500000091</c:v>
                </c:pt>
                <c:pt idx="8365">
                  <c:v>564.70948275000103</c:v>
                </c:pt>
                <c:pt idx="8366">
                  <c:v>564.70614749999947</c:v>
                </c:pt>
                <c:pt idx="8367">
                  <c:v>564.70595225000079</c:v>
                </c:pt>
                <c:pt idx="8368">
                  <c:v>564.70166674999996</c:v>
                </c:pt>
                <c:pt idx="8369">
                  <c:v>564.66166674999897</c:v>
                </c:pt>
                <c:pt idx="8370">
                  <c:v>564.64687500000002</c:v>
                </c:pt>
                <c:pt idx="8371">
                  <c:v>564.64677425000104</c:v>
                </c:pt>
                <c:pt idx="8372">
                  <c:v>564.64270824999994</c:v>
                </c:pt>
                <c:pt idx="8373">
                  <c:v>564.59999999999991</c:v>
                </c:pt>
                <c:pt idx="8374">
                  <c:v>564.59038450000105</c:v>
                </c:pt>
                <c:pt idx="8375">
                  <c:v>564.55892850000009</c:v>
                </c:pt>
                <c:pt idx="8376">
                  <c:v>564.53499999999997</c:v>
                </c:pt>
                <c:pt idx="8377">
                  <c:v>564.48260849999872</c:v>
                </c:pt>
                <c:pt idx="8378">
                  <c:v>564.47573550000129</c:v>
                </c:pt>
                <c:pt idx="8379">
                  <c:v>564.45972200000006</c:v>
                </c:pt>
                <c:pt idx="8380">
                  <c:v>564.44561424999949</c:v>
                </c:pt>
                <c:pt idx="8381">
                  <c:v>564.36538474999998</c:v>
                </c:pt>
                <c:pt idx="8382">
                  <c:v>564.36323525</c:v>
                </c:pt>
                <c:pt idx="8383">
                  <c:v>564.36093749999873</c:v>
                </c:pt>
                <c:pt idx="8384">
                  <c:v>564.34642849999818</c:v>
                </c:pt>
                <c:pt idx="8385">
                  <c:v>564.33958325000003</c:v>
                </c:pt>
                <c:pt idx="8386">
                  <c:v>564.33148150000011</c:v>
                </c:pt>
                <c:pt idx="8387">
                  <c:v>564.23014725000053</c:v>
                </c:pt>
                <c:pt idx="8388">
                  <c:v>564.21538475000091</c:v>
                </c:pt>
                <c:pt idx="8389">
                  <c:v>564.17222225</c:v>
                </c:pt>
                <c:pt idx="8390">
                  <c:v>564.14629624999998</c:v>
                </c:pt>
                <c:pt idx="8391">
                  <c:v>564.14062524999997</c:v>
                </c:pt>
                <c:pt idx="8392">
                  <c:v>564.11875000000055</c:v>
                </c:pt>
                <c:pt idx="8393">
                  <c:v>564.07177400000103</c:v>
                </c:pt>
                <c:pt idx="8394">
                  <c:v>564.04712624999911</c:v>
                </c:pt>
                <c:pt idx="8395">
                  <c:v>564.0327585</c:v>
                </c:pt>
                <c:pt idx="8396">
                  <c:v>564.01874999999995</c:v>
                </c:pt>
                <c:pt idx="8397">
                  <c:v>564.00948275000053</c:v>
                </c:pt>
                <c:pt idx="8398">
                  <c:v>563.92499999999939</c:v>
                </c:pt>
                <c:pt idx="8399">
                  <c:v>563.87589249999996</c:v>
                </c:pt>
                <c:pt idx="8400">
                  <c:v>563.86630424999998</c:v>
                </c:pt>
                <c:pt idx="8401">
                  <c:v>563.84895825000001</c:v>
                </c:pt>
                <c:pt idx="8402">
                  <c:v>563.83804375</c:v>
                </c:pt>
                <c:pt idx="8403">
                  <c:v>563.81666674999872</c:v>
                </c:pt>
                <c:pt idx="8404">
                  <c:v>563.7619565</c:v>
                </c:pt>
                <c:pt idx="8405">
                  <c:v>563.74599999999998</c:v>
                </c:pt>
                <c:pt idx="8406">
                  <c:v>563.73928599999999</c:v>
                </c:pt>
                <c:pt idx="8407">
                  <c:v>563.73571450000054</c:v>
                </c:pt>
                <c:pt idx="8408">
                  <c:v>563.72749999999996</c:v>
                </c:pt>
                <c:pt idx="8409">
                  <c:v>563.68947375000141</c:v>
                </c:pt>
                <c:pt idx="8410">
                  <c:v>563.64236125000002</c:v>
                </c:pt>
                <c:pt idx="8411">
                  <c:v>563.61923100000001</c:v>
                </c:pt>
                <c:pt idx="8412">
                  <c:v>563.60795475000009</c:v>
                </c:pt>
                <c:pt idx="8413">
                  <c:v>563.59473649999995</c:v>
                </c:pt>
                <c:pt idx="8414">
                  <c:v>563.58076925000103</c:v>
                </c:pt>
                <c:pt idx="8415">
                  <c:v>563.55999999999949</c:v>
                </c:pt>
                <c:pt idx="8416">
                  <c:v>563.55943400000001</c:v>
                </c:pt>
                <c:pt idx="8417">
                  <c:v>563.53277800000001</c:v>
                </c:pt>
                <c:pt idx="8418">
                  <c:v>563.49338225000167</c:v>
                </c:pt>
                <c:pt idx="8419">
                  <c:v>563.45875000000001</c:v>
                </c:pt>
                <c:pt idx="8420">
                  <c:v>563.44736825000007</c:v>
                </c:pt>
                <c:pt idx="8421">
                  <c:v>563.43552625000007</c:v>
                </c:pt>
                <c:pt idx="8422">
                  <c:v>563.36166674999834</c:v>
                </c:pt>
                <c:pt idx="8423">
                  <c:v>563.33333325000115</c:v>
                </c:pt>
                <c:pt idx="8424">
                  <c:v>563.33026299999847</c:v>
                </c:pt>
                <c:pt idx="8425">
                  <c:v>563.25833350000141</c:v>
                </c:pt>
                <c:pt idx="8426">
                  <c:v>563.25568175000001</c:v>
                </c:pt>
                <c:pt idx="8427">
                  <c:v>563.25258624999992</c:v>
                </c:pt>
                <c:pt idx="8428">
                  <c:v>563.22500000000002</c:v>
                </c:pt>
                <c:pt idx="8429">
                  <c:v>563.16249999999911</c:v>
                </c:pt>
                <c:pt idx="8430">
                  <c:v>563.15357150000091</c:v>
                </c:pt>
                <c:pt idx="8431">
                  <c:v>563.14583325000092</c:v>
                </c:pt>
                <c:pt idx="8432">
                  <c:v>563.14428574999999</c:v>
                </c:pt>
                <c:pt idx="8433">
                  <c:v>563.13660725</c:v>
                </c:pt>
                <c:pt idx="8434">
                  <c:v>563.10984825000105</c:v>
                </c:pt>
                <c:pt idx="8435">
                  <c:v>563.06891924999991</c:v>
                </c:pt>
                <c:pt idx="8436">
                  <c:v>563.05272749999847</c:v>
                </c:pt>
                <c:pt idx="8437">
                  <c:v>563.04695149999873</c:v>
                </c:pt>
                <c:pt idx="8438">
                  <c:v>563.0347220000001</c:v>
                </c:pt>
                <c:pt idx="8439">
                  <c:v>563.00416674999997</c:v>
                </c:pt>
                <c:pt idx="8440">
                  <c:v>562.99807675000091</c:v>
                </c:pt>
                <c:pt idx="8441">
                  <c:v>562.94583325000053</c:v>
                </c:pt>
                <c:pt idx="8442">
                  <c:v>562.90071425000053</c:v>
                </c:pt>
                <c:pt idx="8443">
                  <c:v>562.89374999999995</c:v>
                </c:pt>
                <c:pt idx="8444">
                  <c:v>562.88482150000004</c:v>
                </c:pt>
                <c:pt idx="8445">
                  <c:v>562.87941175000003</c:v>
                </c:pt>
                <c:pt idx="8446">
                  <c:v>562.82857149999938</c:v>
                </c:pt>
                <c:pt idx="8447">
                  <c:v>562.824074</c:v>
                </c:pt>
                <c:pt idx="8448">
                  <c:v>562.80543475000002</c:v>
                </c:pt>
                <c:pt idx="8449">
                  <c:v>562.75978275000091</c:v>
                </c:pt>
                <c:pt idx="8450">
                  <c:v>562.74342100000001</c:v>
                </c:pt>
                <c:pt idx="8451">
                  <c:v>562.73108100000002</c:v>
                </c:pt>
                <c:pt idx="8452">
                  <c:v>562.71296275000009</c:v>
                </c:pt>
                <c:pt idx="8453">
                  <c:v>562.66249999999911</c:v>
                </c:pt>
                <c:pt idx="8454">
                  <c:v>562.64226199999882</c:v>
                </c:pt>
                <c:pt idx="8455">
                  <c:v>562.63586974999998</c:v>
                </c:pt>
                <c:pt idx="8456">
                  <c:v>562.62884599999995</c:v>
                </c:pt>
                <c:pt idx="8457">
                  <c:v>562.61388875000102</c:v>
                </c:pt>
                <c:pt idx="8458">
                  <c:v>562.55670750000002</c:v>
                </c:pt>
                <c:pt idx="8459">
                  <c:v>562.54843749999998</c:v>
                </c:pt>
                <c:pt idx="8460">
                  <c:v>562.54404774999989</c:v>
                </c:pt>
                <c:pt idx="8461">
                  <c:v>562.53499999999997</c:v>
                </c:pt>
                <c:pt idx="8462">
                  <c:v>562.50909100000001</c:v>
                </c:pt>
                <c:pt idx="8463">
                  <c:v>562.48030275000053</c:v>
                </c:pt>
                <c:pt idx="8464">
                  <c:v>562.46749999999872</c:v>
                </c:pt>
                <c:pt idx="8465">
                  <c:v>562.43660699999896</c:v>
                </c:pt>
                <c:pt idx="8466">
                  <c:v>562.40833350000105</c:v>
                </c:pt>
                <c:pt idx="8467">
                  <c:v>562.37352949999899</c:v>
                </c:pt>
                <c:pt idx="8468">
                  <c:v>562.34827575000008</c:v>
                </c:pt>
                <c:pt idx="8469">
                  <c:v>562.33392874999947</c:v>
                </c:pt>
                <c:pt idx="8470">
                  <c:v>562.31071449999899</c:v>
                </c:pt>
                <c:pt idx="8471">
                  <c:v>562.30039649999947</c:v>
                </c:pt>
                <c:pt idx="8472">
                  <c:v>562.29166674999999</c:v>
                </c:pt>
                <c:pt idx="8473">
                  <c:v>562.28125</c:v>
                </c:pt>
                <c:pt idx="8474">
                  <c:v>562.25749999999948</c:v>
                </c:pt>
                <c:pt idx="8475">
                  <c:v>562.23409100000003</c:v>
                </c:pt>
                <c:pt idx="8476">
                  <c:v>562.21868925000092</c:v>
                </c:pt>
                <c:pt idx="8477">
                  <c:v>562.19318175000092</c:v>
                </c:pt>
                <c:pt idx="8478">
                  <c:v>562.12708324999994</c:v>
                </c:pt>
                <c:pt idx="8479">
                  <c:v>562.12426474999938</c:v>
                </c:pt>
                <c:pt idx="8480">
                  <c:v>562.09564375000002</c:v>
                </c:pt>
                <c:pt idx="8481">
                  <c:v>562.07631600000002</c:v>
                </c:pt>
                <c:pt idx="8482">
                  <c:v>562.05916699999898</c:v>
                </c:pt>
                <c:pt idx="8483">
                  <c:v>562.04943174999994</c:v>
                </c:pt>
                <c:pt idx="8484">
                  <c:v>562.01642874999948</c:v>
                </c:pt>
                <c:pt idx="8485">
                  <c:v>562.01617650000003</c:v>
                </c:pt>
                <c:pt idx="8486">
                  <c:v>561.99226174999899</c:v>
                </c:pt>
                <c:pt idx="8487">
                  <c:v>561.990624999999</c:v>
                </c:pt>
                <c:pt idx="8488">
                  <c:v>561.97330500000055</c:v>
                </c:pt>
                <c:pt idx="8489">
                  <c:v>561.95399999999938</c:v>
                </c:pt>
                <c:pt idx="8490">
                  <c:v>561.89428575000011</c:v>
                </c:pt>
                <c:pt idx="8491">
                  <c:v>561.89374999999995</c:v>
                </c:pt>
                <c:pt idx="8492">
                  <c:v>561.88499999999999</c:v>
                </c:pt>
                <c:pt idx="8493">
                  <c:v>561.88398250000103</c:v>
                </c:pt>
                <c:pt idx="8494">
                  <c:v>561.86354199999948</c:v>
                </c:pt>
                <c:pt idx="8495">
                  <c:v>561.86176474999911</c:v>
                </c:pt>
                <c:pt idx="8496">
                  <c:v>561.83375000000001</c:v>
                </c:pt>
                <c:pt idx="8497">
                  <c:v>561.82666674999859</c:v>
                </c:pt>
                <c:pt idx="8498">
                  <c:v>561.80921049999847</c:v>
                </c:pt>
                <c:pt idx="8499">
                  <c:v>561.80735274999938</c:v>
                </c:pt>
                <c:pt idx="8500">
                  <c:v>561.80535699999996</c:v>
                </c:pt>
                <c:pt idx="8501">
                  <c:v>561.78875000000119</c:v>
                </c:pt>
                <c:pt idx="8502">
                  <c:v>561.76499999999999</c:v>
                </c:pt>
                <c:pt idx="8503">
                  <c:v>561.75900000000001</c:v>
                </c:pt>
                <c:pt idx="8504">
                  <c:v>561.73409074999995</c:v>
                </c:pt>
                <c:pt idx="8505">
                  <c:v>561.72727275</c:v>
                </c:pt>
                <c:pt idx="8506">
                  <c:v>561.72541675000002</c:v>
                </c:pt>
                <c:pt idx="8507">
                  <c:v>561.71952375000001</c:v>
                </c:pt>
                <c:pt idx="8508">
                  <c:v>561.71299999999997</c:v>
                </c:pt>
                <c:pt idx="8509">
                  <c:v>561.71282050000002</c:v>
                </c:pt>
                <c:pt idx="8510">
                  <c:v>561.70925925000051</c:v>
                </c:pt>
                <c:pt idx="8511">
                  <c:v>561.68684200000052</c:v>
                </c:pt>
                <c:pt idx="8512">
                  <c:v>561.65340925000055</c:v>
                </c:pt>
                <c:pt idx="8513">
                  <c:v>561.62894750000055</c:v>
                </c:pt>
                <c:pt idx="8514">
                  <c:v>561.62596174999999</c:v>
                </c:pt>
                <c:pt idx="8515">
                  <c:v>561.61249974999998</c:v>
                </c:pt>
                <c:pt idx="8516">
                  <c:v>561.58600000000001</c:v>
                </c:pt>
                <c:pt idx="8517">
                  <c:v>561.55080674999999</c:v>
                </c:pt>
                <c:pt idx="8518">
                  <c:v>561.51052625</c:v>
                </c:pt>
                <c:pt idx="8519">
                  <c:v>561.45514674999947</c:v>
                </c:pt>
                <c:pt idx="8520">
                  <c:v>561.44418600000006</c:v>
                </c:pt>
                <c:pt idx="8521">
                  <c:v>561.42065199999911</c:v>
                </c:pt>
                <c:pt idx="8522">
                  <c:v>561.40833350000105</c:v>
                </c:pt>
                <c:pt idx="8523">
                  <c:v>561.39675899999997</c:v>
                </c:pt>
                <c:pt idx="8524">
                  <c:v>561.3916667499991</c:v>
                </c:pt>
                <c:pt idx="8525">
                  <c:v>561.38749999999948</c:v>
                </c:pt>
                <c:pt idx="8526">
                  <c:v>561.34767424999939</c:v>
                </c:pt>
                <c:pt idx="8527">
                  <c:v>561.34687499999939</c:v>
                </c:pt>
                <c:pt idx="8528">
                  <c:v>561.31458350000003</c:v>
                </c:pt>
                <c:pt idx="8529">
                  <c:v>561.24999975000003</c:v>
                </c:pt>
                <c:pt idx="8530">
                  <c:v>561.24833325000179</c:v>
                </c:pt>
                <c:pt idx="8531">
                  <c:v>561.23</c:v>
                </c:pt>
                <c:pt idx="8532">
                  <c:v>561.20725825</c:v>
                </c:pt>
                <c:pt idx="8533">
                  <c:v>561.19807700000104</c:v>
                </c:pt>
                <c:pt idx="8534">
                  <c:v>561.17833350000205</c:v>
                </c:pt>
                <c:pt idx="8535">
                  <c:v>561.15357150000091</c:v>
                </c:pt>
                <c:pt idx="8536">
                  <c:v>561.15123949999872</c:v>
                </c:pt>
                <c:pt idx="8537">
                  <c:v>561.12267424999993</c:v>
                </c:pt>
                <c:pt idx="8538">
                  <c:v>561.0685182499999</c:v>
                </c:pt>
                <c:pt idx="8539">
                  <c:v>561.05654774999948</c:v>
                </c:pt>
                <c:pt idx="8540">
                  <c:v>561.04787725000051</c:v>
                </c:pt>
                <c:pt idx="8541">
                  <c:v>560.98928550000005</c:v>
                </c:pt>
                <c:pt idx="8542">
                  <c:v>560.92651524999997</c:v>
                </c:pt>
                <c:pt idx="8543">
                  <c:v>560.90749999999946</c:v>
                </c:pt>
                <c:pt idx="8544">
                  <c:v>560.90603450000003</c:v>
                </c:pt>
                <c:pt idx="8545">
                  <c:v>560.88900000000012</c:v>
                </c:pt>
                <c:pt idx="8546">
                  <c:v>560.88653824999994</c:v>
                </c:pt>
                <c:pt idx="8547">
                  <c:v>560.87149999999997</c:v>
                </c:pt>
                <c:pt idx="8548">
                  <c:v>560.86199999999894</c:v>
                </c:pt>
                <c:pt idx="8549">
                  <c:v>560.81041675000006</c:v>
                </c:pt>
                <c:pt idx="8550">
                  <c:v>560.81000000000006</c:v>
                </c:pt>
                <c:pt idx="8551">
                  <c:v>560.80581399999949</c:v>
                </c:pt>
                <c:pt idx="8552">
                  <c:v>560.79700000000003</c:v>
                </c:pt>
                <c:pt idx="8553">
                  <c:v>560.74630100000002</c:v>
                </c:pt>
                <c:pt idx="8554">
                  <c:v>560.72708325000053</c:v>
                </c:pt>
                <c:pt idx="8555">
                  <c:v>560.72608700000001</c:v>
                </c:pt>
                <c:pt idx="8556">
                  <c:v>560.72</c:v>
                </c:pt>
                <c:pt idx="8557">
                  <c:v>560.69852950000052</c:v>
                </c:pt>
                <c:pt idx="8558">
                  <c:v>560.68900000000053</c:v>
                </c:pt>
                <c:pt idx="8559">
                  <c:v>560.68863649999992</c:v>
                </c:pt>
                <c:pt idx="8560">
                  <c:v>560.64749999999947</c:v>
                </c:pt>
                <c:pt idx="8561">
                  <c:v>560.64499999999998</c:v>
                </c:pt>
                <c:pt idx="8562">
                  <c:v>560.60138925000103</c:v>
                </c:pt>
                <c:pt idx="8563">
                  <c:v>560.59703375000004</c:v>
                </c:pt>
                <c:pt idx="8564">
                  <c:v>560.58947349999994</c:v>
                </c:pt>
                <c:pt idx="8565">
                  <c:v>560.58571449999999</c:v>
                </c:pt>
                <c:pt idx="8566">
                  <c:v>560.57968749999998</c:v>
                </c:pt>
                <c:pt idx="8567">
                  <c:v>560.56428574999939</c:v>
                </c:pt>
                <c:pt idx="8568">
                  <c:v>560.55357149999998</c:v>
                </c:pt>
                <c:pt idx="8569">
                  <c:v>560.55333325000129</c:v>
                </c:pt>
                <c:pt idx="8570">
                  <c:v>560.55260425000006</c:v>
                </c:pt>
                <c:pt idx="8571">
                  <c:v>560.53749999999911</c:v>
                </c:pt>
                <c:pt idx="8572">
                  <c:v>560.5104167500001</c:v>
                </c:pt>
                <c:pt idx="8573">
                  <c:v>560.48928550000005</c:v>
                </c:pt>
                <c:pt idx="8574">
                  <c:v>560.46936825</c:v>
                </c:pt>
                <c:pt idx="8575">
                  <c:v>560.42931049999947</c:v>
                </c:pt>
                <c:pt idx="8576">
                  <c:v>560.40803549999998</c:v>
                </c:pt>
                <c:pt idx="8577">
                  <c:v>560.40312499999948</c:v>
                </c:pt>
                <c:pt idx="8578">
                  <c:v>560.39305549999949</c:v>
                </c:pt>
                <c:pt idx="8579">
                  <c:v>560.31199999999922</c:v>
                </c:pt>
                <c:pt idx="8580">
                  <c:v>560.30151499999897</c:v>
                </c:pt>
                <c:pt idx="8581">
                  <c:v>560.26590899999997</c:v>
                </c:pt>
                <c:pt idx="8582">
                  <c:v>560.1852275</c:v>
                </c:pt>
                <c:pt idx="8583">
                  <c:v>560.17352949999997</c:v>
                </c:pt>
                <c:pt idx="8584">
                  <c:v>560.13636374999999</c:v>
                </c:pt>
                <c:pt idx="8585">
                  <c:v>560.12777774999995</c:v>
                </c:pt>
                <c:pt idx="8586">
                  <c:v>560.07073650000154</c:v>
                </c:pt>
                <c:pt idx="8587">
                  <c:v>560.05267849999859</c:v>
                </c:pt>
                <c:pt idx="8588">
                  <c:v>560.04615374999946</c:v>
                </c:pt>
                <c:pt idx="8589">
                  <c:v>560.04428574999997</c:v>
                </c:pt>
                <c:pt idx="8590">
                  <c:v>560.02499999999998</c:v>
                </c:pt>
                <c:pt idx="8591">
                  <c:v>559.975641</c:v>
                </c:pt>
                <c:pt idx="8592">
                  <c:v>559.94932425000002</c:v>
                </c:pt>
                <c:pt idx="8593">
                  <c:v>559.94347825000091</c:v>
                </c:pt>
                <c:pt idx="8594">
                  <c:v>559.93000000000006</c:v>
                </c:pt>
                <c:pt idx="8595">
                  <c:v>559.92500025000004</c:v>
                </c:pt>
                <c:pt idx="8596">
                  <c:v>559.864285749999</c:v>
                </c:pt>
                <c:pt idx="8597">
                  <c:v>559.81249999999898</c:v>
                </c:pt>
                <c:pt idx="8598">
                  <c:v>559.80781249999836</c:v>
                </c:pt>
                <c:pt idx="8599">
                  <c:v>559.79228725000053</c:v>
                </c:pt>
                <c:pt idx="8600">
                  <c:v>559.75192324999989</c:v>
                </c:pt>
                <c:pt idx="8601">
                  <c:v>559.72173900000053</c:v>
                </c:pt>
                <c:pt idx="8602">
                  <c:v>559.69473700000128</c:v>
                </c:pt>
                <c:pt idx="8603">
                  <c:v>559.69423075000054</c:v>
                </c:pt>
                <c:pt idx="8604">
                  <c:v>559.69137950000129</c:v>
                </c:pt>
                <c:pt idx="8605">
                  <c:v>559.64374975000055</c:v>
                </c:pt>
                <c:pt idx="8606">
                  <c:v>559.63863599999991</c:v>
                </c:pt>
                <c:pt idx="8607">
                  <c:v>559.62249999999949</c:v>
                </c:pt>
                <c:pt idx="8608">
                  <c:v>559.57799999999997</c:v>
                </c:pt>
                <c:pt idx="8609">
                  <c:v>559.57187500000055</c:v>
                </c:pt>
                <c:pt idx="8610">
                  <c:v>559.57058825000104</c:v>
                </c:pt>
                <c:pt idx="8611">
                  <c:v>559.56010674999948</c:v>
                </c:pt>
                <c:pt idx="8612">
                  <c:v>559.51477275000104</c:v>
                </c:pt>
                <c:pt idx="8613">
                  <c:v>559.51282050000009</c:v>
                </c:pt>
                <c:pt idx="8614">
                  <c:v>559.45333325000104</c:v>
                </c:pt>
                <c:pt idx="8615">
                  <c:v>559.40147049999996</c:v>
                </c:pt>
                <c:pt idx="8616">
                  <c:v>559.38636374999999</c:v>
                </c:pt>
                <c:pt idx="8617">
                  <c:v>559.35934574999999</c:v>
                </c:pt>
                <c:pt idx="8618">
                  <c:v>559.35714299999836</c:v>
                </c:pt>
                <c:pt idx="8619">
                  <c:v>559.35166674999834</c:v>
                </c:pt>
                <c:pt idx="8620">
                  <c:v>559.33681824999996</c:v>
                </c:pt>
                <c:pt idx="8621">
                  <c:v>559.30000025000004</c:v>
                </c:pt>
                <c:pt idx="8622">
                  <c:v>559.30000000000007</c:v>
                </c:pt>
                <c:pt idx="8623">
                  <c:v>559.23341575000052</c:v>
                </c:pt>
                <c:pt idx="8624">
                  <c:v>559.18811874999994</c:v>
                </c:pt>
                <c:pt idx="8625">
                  <c:v>559.16785725</c:v>
                </c:pt>
                <c:pt idx="8626">
                  <c:v>559.15000024999995</c:v>
                </c:pt>
                <c:pt idx="8627">
                  <c:v>559.13749999999948</c:v>
                </c:pt>
                <c:pt idx="8628">
                  <c:v>559.13720899999896</c:v>
                </c:pt>
                <c:pt idx="8629">
                  <c:v>559.122973</c:v>
                </c:pt>
                <c:pt idx="8630">
                  <c:v>559.12096774999998</c:v>
                </c:pt>
                <c:pt idx="8631">
                  <c:v>559.08541650000052</c:v>
                </c:pt>
                <c:pt idx="8632">
                  <c:v>559.07058825000104</c:v>
                </c:pt>
                <c:pt idx="8633">
                  <c:v>559.07000000000005</c:v>
                </c:pt>
                <c:pt idx="8634">
                  <c:v>559.06682699999908</c:v>
                </c:pt>
                <c:pt idx="8635">
                  <c:v>559.06486474999997</c:v>
                </c:pt>
                <c:pt idx="8636">
                  <c:v>559.02708325000003</c:v>
                </c:pt>
                <c:pt idx="8637">
                  <c:v>559.02249999999947</c:v>
                </c:pt>
                <c:pt idx="8638">
                  <c:v>559.01578949999998</c:v>
                </c:pt>
                <c:pt idx="8639">
                  <c:v>558.99387750000142</c:v>
                </c:pt>
                <c:pt idx="8640">
                  <c:v>558.97272750000002</c:v>
                </c:pt>
                <c:pt idx="8641">
                  <c:v>558.94940474999999</c:v>
                </c:pt>
                <c:pt idx="8642">
                  <c:v>558.89624999999899</c:v>
                </c:pt>
                <c:pt idx="8643">
                  <c:v>558.88235299999997</c:v>
                </c:pt>
                <c:pt idx="8644">
                  <c:v>558.87613650000003</c:v>
                </c:pt>
                <c:pt idx="8645">
                  <c:v>558.84375</c:v>
                </c:pt>
                <c:pt idx="8646">
                  <c:v>558.83181824999997</c:v>
                </c:pt>
                <c:pt idx="8647">
                  <c:v>558.80648150000002</c:v>
                </c:pt>
                <c:pt idx="8648">
                  <c:v>558.76079550000054</c:v>
                </c:pt>
                <c:pt idx="8649">
                  <c:v>558.75699999999949</c:v>
                </c:pt>
                <c:pt idx="8650">
                  <c:v>558.71666674999949</c:v>
                </c:pt>
                <c:pt idx="8651">
                  <c:v>558.69736825000052</c:v>
                </c:pt>
                <c:pt idx="8652">
                  <c:v>558.68642850000003</c:v>
                </c:pt>
                <c:pt idx="8653">
                  <c:v>558.68499999999995</c:v>
                </c:pt>
                <c:pt idx="8654">
                  <c:v>558.6558822500009</c:v>
                </c:pt>
                <c:pt idx="8655">
                  <c:v>558.61458325000092</c:v>
                </c:pt>
                <c:pt idx="8656">
                  <c:v>558.61413025000104</c:v>
                </c:pt>
                <c:pt idx="8657">
                  <c:v>558.60795474999998</c:v>
                </c:pt>
                <c:pt idx="8658">
                  <c:v>558.59956925000051</c:v>
                </c:pt>
                <c:pt idx="8659">
                  <c:v>558.59861100000001</c:v>
                </c:pt>
                <c:pt idx="8660">
                  <c:v>558.59431825000104</c:v>
                </c:pt>
                <c:pt idx="8661">
                  <c:v>558.58645850000005</c:v>
                </c:pt>
                <c:pt idx="8662">
                  <c:v>558.55147050000005</c:v>
                </c:pt>
                <c:pt idx="8663">
                  <c:v>558.53611099999898</c:v>
                </c:pt>
                <c:pt idx="8664">
                  <c:v>558.53499999999997</c:v>
                </c:pt>
                <c:pt idx="8665">
                  <c:v>558.53333325000119</c:v>
                </c:pt>
                <c:pt idx="8666">
                  <c:v>558.53125024999997</c:v>
                </c:pt>
                <c:pt idx="8667">
                  <c:v>558.51203699999996</c:v>
                </c:pt>
                <c:pt idx="8668">
                  <c:v>558.50807700000053</c:v>
                </c:pt>
                <c:pt idx="8669">
                  <c:v>558.47071449999999</c:v>
                </c:pt>
                <c:pt idx="8670">
                  <c:v>558.44423074999997</c:v>
                </c:pt>
                <c:pt idx="8671">
                  <c:v>558.44318199999998</c:v>
                </c:pt>
                <c:pt idx="8672">
                  <c:v>558.39615374999948</c:v>
                </c:pt>
                <c:pt idx="8673">
                  <c:v>558.37529774999996</c:v>
                </c:pt>
                <c:pt idx="8674">
                  <c:v>558.3562497499986</c:v>
                </c:pt>
                <c:pt idx="8675">
                  <c:v>558.27946425000118</c:v>
                </c:pt>
                <c:pt idx="8676">
                  <c:v>558.27435875000106</c:v>
                </c:pt>
                <c:pt idx="8677">
                  <c:v>558.18624999999997</c:v>
                </c:pt>
                <c:pt idx="8678">
                  <c:v>558.12371125000107</c:v>
                </c:pt>
                <c:pt idx="8679">
                  <c:v>558.12205874999938</c:v>
                </c:pt>
                <c:pt idx="8680">
                  <c:v>558.10238100000004</c:v>
                </c:pt>
                <c:pt idx="8681">
                  <c:v>558.08124974999998</c:v>
                </c:pt>
                <c:pt idx="8682">
                  <c:v>558.03499999999997</c:v>
                </c:pt>
                <c:pt idx="8683">
                  <c:v>558.02678574999993</c:v>
                </c:pt>
                <c:pt idx="8684">
                  <c:v>557.99583325000128</c:v>
                </c:pt>
                <c:pt idx="8685">
                  <c:v>557.99062499999911</c:v>
                </c:pt>
                <c:pt idx="8686">
                  <c:v>557.96486475000006</c:v>
                </c:pt>
                <c:pt idx="8687">
                  <c:v>557.94399999999996</c:v>
                </c:pt>
                <c:pt idx="8688">
                  <c:v>557.93265299999882</c:v>
                </c:pt>
                <c:pt idx="8689">
                  <c:v>557.89903849999996</c:v>
                </c:pt>
                <c:pt idx="8690">
                  <c:v>557.89264724999998</c:v>
                </c:pt>
                <c:pt idx="8691">
                  <c:v>557.87199999999996</c:v>
                </c:pt>
                <c:pt idx="8692">
                  <c:v>557.86388875</c:v>
                </c:pt>
                <c:pt idx="8693">
                  <c:v>557.84144150000009</c:v>
                </c:pt>
                <c:pt idx="8694">
                  <c:v>557.82999999999947</c:v>
                </c:pt>
                <c:pt idx="8695">
                  <c:v>557.82999999999947</c:v>
                </c:pt>
                <c:pt idx="8696">
                  <c:v>557.80312499999911</c:v>
                </c:pt>
                <c:pt idx="8697">
                  <c:v>557.77950600000054</c:v>
                </c:pt>
                <c:pt idx="8698">
                  <c:v>557.75576950000004</c:v>
                </c:pt>
                <c:pt idx="8699">
                  <c:v>557.71857150000142</c:v>
                </c:pt>
                <c:pt idx="8700">
                  <c:v>557.7161762500009</c:v>
                </c:pt>
                <c:pt idx="8701">
                  <c:v>557.69880950000129</c:v>
                </c:pt>
                <c:pt idx="8702">
                  <c:v>557.68461550000052</c:v>
                </c:pt>
                <c:pt idx="8703">
                  <c:v>557.67708325000103</c:v>
                </c:pt>
                <c:pt idx="8704">
                  <c:v>557.65928549999899</c:v>
                </c:pt>
                <c:pt idx="8705">
                  <c:v>557.64099999999996</c:v>
                </c:pt>
                <c:pt idx="8706">
                  <c:v>557.62272699999949</c:v>
                </c:pt>
                <c:pt idx="8707">
                  <c:v>557.62045425000053</c:v>
                </c:pt>
                <c:pt idx="8708">
                  <c:v>557.60260399999947</c:v>
                </c:pt>
                <c:pt idx="8709">
                  <c:v>557.58962974999986</c:v>
                </c:pt>
                <c:pt idx="8710">
                  <c:v>557.57500025000104</c:v>
                </c:pt>
                <c:pt idx="8711">
                  <c:v>557.57061375000001</c:v>
                </c:pt>
                <c:pt idx="8712">
                  <c:v>557.54905650000001</c:v>
                </c:pt>
                <c:pt idx="8713">
                  <c:v>557.52619074999996</c:v>
                </c:pt>
                <c:pt idx="8714">
                  <c:v>557.51515124999992</c:v>
                </c:pt>
                <c:pt idx="8715">
                  <c:v>557.51249974999996</c:v>
                </c:pt>
                <c:pt idx="8716">
                  <c:v>557.48958349999998</c:v>
                </c:pt>
                <c:pt idx="8717">
                  <c:v>557.46290324999939</c:v>
                </c:pt>
                <c:pt idx="8718">
                  <c:v>557.43796299999894</c:v>
                </c:pt>
                <c:pt idx="8719">
                  <c:v>557.42403849999948</c:v>
                </c:pt>
                <c:pt idx="8720">
                  <c:v>557.39</c:v>
                </c:pt>
                <c:pt idx="8721">
                  <c:v>557.38166649999846</c:v>
                </c:pt>
                <c:pt idx="8722">
                  <c:v>557.37826074999998</c:v>
                </c:pt>
                <c:pt idx="8723">
                  <c:v>557.35808850000001</c:v>
                </c:pt>
                <c:pt idx="8724">
                  <c:v>557.32302625</c:v>
                </c:pt>
                <c:pt idx="8725">
                  <c:v>557.30124999999884</c:v>
                </c:pt>
                <c:pt idx="8726">
                  <c:v>557.29062499999998</c:v>
                </c:pt>
                <c:pt idx="8727">
                  <c:v>557.25</c:v>
                </c:pt>
                <c:pt idx="8728">
                  <c:v>557.23939025000129</c:v>
                </c:pt>
                <c:pt idx="8729">
                  <c:v>557.23489549999999</c:v>
                </c:pt>
                <c:pt idx="8730">
                  <c:v>557.21578950000116</c:v>
                </c:pt>
                <c:pt idx="8731">
                  <c:v>557.17916674999992</c:v>
                </c:pt>
                <c:pt idx="8732">
                  <c:v>557.14218750000009</c:v>
                </c:pt>
                <c:pt idx="8733">
                  <c:v>557.1405555</c:v>
                </c:pt>
                <c:pt idx="8734">
                  <c:v>557.12900000000002</c:v>
                </c:pt>
                <c:pt idx="8735">
                  <c:v>557.125</c:v>
                </c:pt>
                <c:pt idx="8736">
                  <c:v>557.06458325000051</c:v>
                </c:pt>
                <c:pt idx="8737">
                  <c:v>557.04230749999897</c:v>
                </c:pt>
                <c:pt idx="8738">
                  <c:v>556.96418925</c:v>
                </c:pt>
                <c:pt idx="8739">
                  <c:v>556.95769224999947</c:v>
                </c:pt>
                <c:pt idx="8740">
                  <c:v>556.91517850000002</c:v>
                </c:pt>
                <c:pt idx="8741">
                  <c:v>556.90760874999899</c:v>
                </c:pt>
                <c:pt idx="8742">
                  <c:v>556.88482150000004</c:v>
                </c:pt>
                <c:pt idx="8743">
                  <c:v>556.875</c:v>
                </c:pt>
                <c:pt idx="8744">
                  <c:v>556.83214274999898</c:v>
                </c:pt>
                <c:pt idx="8745">
                  <c:v>556.83083350000004</c:v>
                </c:pt>
                <c:pt idx="8746">
                  <c:v>556.80416650000006</c:v>
                </c:pt>
                <c:pt idx="8747">
                  <c:v>556.76689199999998</c:v>
                </c:pt>
                <c:pt idx="8748">
                  <c:v>556.75640499999997</c:v>
                </c:pt>
                <c:pt idx="8749">
                  <c:v>556.75201625</c:v>
                </c:pt>
                <c:pt idx="8750">
                  <c:v>556.69891325000128</c:v>
                </c:pt>
                <c:pt idx="8751">
                  <c:v>556.68124999999998</c:v>
                </c:pt>
                <c:pt idx="8752">
                  <c:v>556.65961525</c:v>
                </c:pt>
                <c:pt idx="8753">
                  <c:v>556.65108699999996</c:v>
                </c:pt>
                <c:pt idx="8754">
                  <c:v>556.63499999999999</c:v>
                </c:pt>
                <c:pt idx="8755">
                  <c:v>556.60714274999998</c:v>
                </c:pt>
                <c:pt idx="8756">
                  <c:v>556.58480400000053</c:v>
                </c:pt>
                <c:pt idx="8757">
                  <c:v>556.54999999999939</c:v>
                </c:pt>
                <c:pt idx="8758">
                  <c:v>556.54699999999946</c:v>
                </c:pt>
                <c:pt idx="8759">
                  <c:v>556.51833325000155</c:v>
                </c:pt>
                <c:pt idx="8760">
                  <c:v>556.51527750000002</c:v>
                </c:pt>
                <c:pt idx="8761">
                  <c:v>556.48465925000005</c:v>
                </c:pt>
                <c:pt idx="8762">
                  <c:v>556.36964299999897</c:v>
                </c:pt>
                <c:pt idx="8763">
                  <c:v>556.33999999999946</c:v>
                </c:pt>
                <c:pt idx="8764">
                  <c:v>556.33611099999882</c:v>
                </c:pt>
                <c:pt idx="8765">
                  <c:v>556.31764724999948</c:v>
                </c:pt>
                <c:pt idx="8766">
                  <c:v>556.28833350000207</c:v>
                </c:pt>
                <c:pt idx="8767">
                  <c:v>556.28645825000092</c:v>
                </c:pt>
                <c:pt idx="8768">
                  <c:v>556.25051024999993</c:v>
                </c:pt>
                <c:pt idx="8769">
                  <c:v>556.24950000000001</c:v>
                </c:pt>
                <c:pt idx="8770">
                  <c:v>556.24583349999989</c:v>
                </c:pt>
                <c:pt idx="8771">
                  <c:v>556.18333325000231</c:v>
                </c:pt>
                <c:pt idx="8772">
                  <c:v>556.17000000000053</c:v>
                </c:pt>
                <c:pt idx="8773">
                  <c:v>556.14166699999896</c:v>
                </c:pt>
                <c:pt idx="8774">
                  <c:v>556.08597550000104</c:v>
                </c:pt>
                <c:pt idx="8775">
                  <c:v>556.06153225000003</c:v>
                </c:pt>
                <c:pt idx="8776">
                  <c:v>555.96484375</c:v>
                </c:pt>
                <c:pt idx="8777">
                  <c:v>555.9609375</c:v>
                </c:pt>
                <c:pt idx="8778">
                  <c:v>555.95925899999895</c:v>
                </c:pt>
                <c:pt idx="8779">
                  <c:v>555.90217400000006</c:v>
                </c:pt>
                <c:pt idx="8780">
                  <c:v>555.89083349999999</c:v>
                </c:pt>
                <c:pt idx="8781">
                  <c:v>555.88636399999996</c:v>
                </c:pt>
                <c:pt idx="8782">
                  <c:v>555.85843025000054</c:v>
                </c:pt>
                <c:pt idx="8783">
                  <c:v>555.82348475000003</c:v>
                </c:pt>
                <c:pt idx="8784">
                  <c:v>555.73666649999859</c:v>
                </c:pt>
                <c:pt idx="8785">
                  <c:v>555.73500000000001</c:v>
                </c:pt>
                <c:pt idx="8786">
                  <c:v>555.70808825000154</c:v>
                </c:pt>
                <c:pt idx="8787">
                  <c:v>555.69473700000128</c:v>
                </c:pt>
                <c:pt idx="8788">
                  <c:v>555.69375025000193</c:v>
                </c:pt>
                <c:pt idx="8789">
                  <c:v>555.67499975000055</c:v>
                </c:pt>
                <c:pt idx="8790">
                  <c:v>555.64090874999999</c:v>
                </c:pt>
                <c:pt idx="8791">
                  <c:v>555.63181824999992</c:v>
                </c:pt>
                <c:pt idx="8792">
                  <c:v>555.58416650000004</c:v>
                </c:pt>
                <c:pt idx="8793">
                  <c:v>555.58124999999939</c:v>
                </c:pt>
                <c:pt idx="8794">
                  <c:v>555.57934800000055</c:v>
                </c:pt>
                <c:pt idx="8795">
                  <c:v>555.57279400000004</c:v>
                </c:pt>
                <c:pt idx="8796">
                  <c:v>555.56698099999949</c:v>
                </c:pt>
                <c:pt idx="8797">
                  <c:v>555.56171874999939</c:v>
                </c:pt>
                <c:pt idx="8798">
                  <c:v>555.54000000000008</c:v>
                </c:pt>
                <c:pt idx="8799">
                  <c:v>555.52644925000004</c:v>
                </c:pt>
                <c:pt idx="8800">
                  <c:v>555.52272699999946</c:v>
                </c:pt>
                <c:pt idx="8801">
                  <c:v>555.50138874999993</c:v>
                </c:pt>
                <c:pt idx="8802">
                  <c:v>555.4970457500001</c:v>
                </c:pt>
                <c:pt idx="8803">
                  <c:v>555.49507025000094</c:v>
                </c:pt>
                <c:pt idx="8804">
                  <c:v>555.49038450000103</c:v>
                </c:pt>
                <c:pt idx="8805">
                  <c:v>555.4453125</c:v>
                </c:pt>
                <c:pt idx="8806">
                  <c:v>555.44423074999997</c:v>
                </c:pt>
                <c:pt idx="8807">
                  <c:v>555.44166674999894</c:v>
                </c:pt>
                <c:pt idx="8808">
                  <c:v>555.43097025000054</c:v>
                </c:pt>
                <c:pt idx="8809">
                  <c:v>555.38749999999948</c:v>
                </c:pt>
                <c:pt idx="8810">
                  <c:v>555.33349049999947</c:v>
                </c:pt>
                <c:pt idx="8811">
                  <c:v>555.17857150000157</c:v>
                </c:pt>
                <c:pt idx="8812">
                  <c:v>555.05789499999946</c:v>
                </c:pt>
                <c:pt idx="8813">
                  <c:v>555.05543499999999</c:v>
                </c:pt>
                <c:pt idx="8814">
                  <c:v>555.04634150000004</c:v>
                </c:pt>
                <c:pt idx="8815">
                  <c:v>555.01904749999949</c:v>
                </c:pt>
                <c:pt idx="8816">
                  <c:v>555.00576925000053</c:v>
                </c:pt>
                <c:pt idx="8817">
                  <c:v>554.93095225000002</c:v>
                </c:pt>
                <c:pt idx="8818">
                  <c:v>554.86964274999946</c:v>
                </c:pt>
                <c:pt idx="8819">
                  <c:v>554.85666649999769</c:v>
                </c:pt>
                <c:pt idx="8820">
                  <c:v>554.81875000000002</c:v>
                </c:pt>
                <c:pt idx="8821">
                  <c:v>554.7836957500009</c:v>
                </c:pt>
                <c:pt idx="8822">
                  <c:v>554.77261899999996</c:v>
                </c:pt>
                <c:pt idx="8823">
                  <c:v>554.7030302500018</c:v>
                </c:pt>
                <c:pt idx="8824">
                  <c:v>554.68333325000231</c:v>
                </c:pt>
                <c:pt idx="8825">
                  <c:v>554.662499999999</c:v>
                </c:pt>
                <c:pt idx="8826">
                  <c:v>554.64218749999873</c:v>
                </c:pt>
                <c:pt idx="8827">
                  <c:v>554.59583349999991</c:v>
                </c:pt>
                <c:pt idx="8828">
                  <c:v>554.51600000000008</c:v>
                </c:pt>
                <c:pt idx="8829">
                  <c:v>554.51447350000103</c:v>
                </c:pt>
                <c:pt idx="8830">
                  <c:v>554.5114585</c:v>
                </c:pt>
                <c:pt idx="8831">
                  <c:v>554.49326925000003</c:v>
                </c:pt>
                <c:pt idx="8832">
                  <c:v>554.47500000000002</c:v>
                </c:pt>
                <c:pt idx="8833">
                  <c:v>554.42499999999939</c:v>
                </c:pt>
                <c:pt idx="8834">
                  <c:v>554.41890225000054</c:v>
                </c:pt>
                <c:pt idx="8835">
                  <c:v>554.41379300000051</c:v>
                </c:pt>
                <c:pt idx="8836">
                  <c:v>554.39464275</c:v>
                </c:pt>
                <c:pt idx="8837">
                  <c:v>554.38437500000055</c:v>
                </c:pt>
                <c:pt idx="8838">
                  <c:v>554.35645174999911</c:v>
                </c:pt>
                <c:pt idx="8839">
                  <c:v>554.35514699999896</c:v>
                </c:pt>
                <c:pt idx="8840">
                  <c:v>554.35499999999911</c:v>
                </c:pt>
                <c:pt idx="8841">
                  <c:v>554.35192324999946</c:v>
                </c:pt>
                <c:pt idx="8842">
                  <c:v>554.349999999999</c:v>
                </c:pt>
                <c:pt idx="8843">
                  <c:v>554.33289474999947</c:v>
                </c:pt>
                <c:pt idx="8844">
                  <c:v>554.33229174999872</c:v>
                </c:pt>
                <c:pt idx="8845">
                  <c:v>554.29999999999995</c:v>
                </c:pt>
                <c:pt idx="8846">
                  <c:v>554.28965525000103</c:v>
                </c:pt>
                <c:pt idx="8847">
                  <c:v>554.26428575</c:v>
                </c:pt>
                <c:pt idx="8848">
                  <c:v>554.25208324999994</c:v>
                </c:pt>
                <c:pt idx="8849">
                  <c:v>554.20197400000052</c:v>
                </c:pt>
                <c:pt idx="8850">
                  <c:v>554.17500000000052</c:v>
                </c:pt>
                <c:pt idx="8851">
                  <c:v>554.15192324999998</c:v>
                </c:pt>
                <c:pt idx="8852">
                  <c:v>554.14629650000006</c:v>
                </c:pt>
                <c:pt idx="8853">
                  <c:v>554.02166699999884</c:v>
                </c:pt>
                <c:pt idx="8854">
                  <c:v>554.02129624999998</c:v>
                </c:pt>
                <c:pt idx="8855">
                  <c:v>554.00817325000105</c:v>
                </c:pt>
                <c:pt idx="8856">
                  <c:v>553.97894750000103</c:v>
                </c:pt>
                <c:pt idx="8857">
                  <c:v>553.94705874999897</c:v>
                </c:pt>
                <c:pt idx="8858">
                  <c:v>553.88928575</c:v>
                </c:pt>
                <c:pt idx="8859">
                  <c:v>553.88068175000001</c:v>
                </c:pt>
                <c:pt idx="8860">
                  <c:v>553.86176474999911</c:v>
                </c:pt>
                <c:pt idx="8861">
                  <c:v>553.85413799999947</c:v>
                </c:pt>
                <c:pt idx="8862">
                  <c:v>553.84791674999872</c:v>
                </c:pt>
                <c:pt idx="8863">
                  <c:v>553.84552224999948</c:v>
                </c:pt>
                <c:pt idx="8864">
                  <c:v>553.75</c:v>
                </c:pt>
                <c:pt idx="8865">
                  <c:v>553.74965275</c:v>
                </c:pt>
                <c:pt idx="8866">
                  <c:v>553.74166674999947</c:v>
                </c:pt>
                <c:pt idx="8867">
                  <c:v>553.67115375000003</c:v>
                </c:pt>
                <c:pt idx="8868">
                  <c:v>553.6485295</c:v>
                </c:pt>
                <c:pt idx="8869">
                  <c:v>553.58289474999992</c:v>
                </c:pt>
                <c:pt idx="8870">
                  <c:v>553.56022724999946</c:v>
                </c:pt>
                <c:pt idx="8871">
                  <c:v>553.54545474999998</c:v>
                </c:pt>
                <c:pt idx="8872">
                  <c:v>553.53750024999999</c:v>
                </c:pt>
                <c:pt idx="8873">
                  <c:v>553.5289472500009</c:v>
                </c:pt>
                <c:pt idx="8874">
                  <c:v>553.50588225000104</c:v>
                </c:pt>
                <c:pt idx="8875">
                  <c:v>553.50089299999991</c:v>
                </c:pt>
                <c:pt idx="8876">
                  <c:v>553.46730750000006</c:v>
                </c:pt>
                <c:pt idx="8877">
                  <c:v>553.44464299999947</c:v>
                </c:pt>
                <c:pt idx="8878">
                  <c:v>553.43529424999997</c:v>
                </c:pt>
                <c:pt idx="8879">
                  <c:v>553.38478250000117</c:v>
                </c:pt>
                <c:pt idx="8880">
                  <c:v>553.36833325000055</c:v>
                </c:pt>
                <c:pt idx="8881">
                  <c:v>553.36704574999897</c:v>
                </c:pt>
                <c:pt idx="8882">
                  <c:v>553.34583325000051</c:v>
                </c:pt>
                <c:pt idx="8883">
                  <c:v>553.3409089999991</c:v>
                </c:pt>
                <c:pt idx="8884">
                  <c:v>553.3101852499999</c:v>
                </c:pt>
                <c:pt idx="8885">
                  <c:v>553.24191199999996</c:v>
                </c:pt>
                <c:pt idx="8886">
                  <c:v>553.21071425000105</c:v>
                </c:pt>
                <c:pt idx="8887">
                  <c:v>553.19687500000055</c:v>
                </c:pt>
                <c:pt idx="8888">
                  <c:v>553.17755099999999</c:v>
                </c:pt>
                <c:pt idx="8889">
                  <c:v>553.17549999999994</c:v>
                </c:pt>
                <c:pt idx="8890">
                  <c:v>553.16944425000054</c:v>
                </c:pt>
                <c:pt idx="8891">
                  <c:v>553.15384599999993</c:v>
                </c:pt>
                <c:pt idx="8892">
                  <c:v>553.14305549999949</c:v>
                </c:pt>
                <c:pt idx="8893">
                  <c:v>553.06833349999999</c:v>
                </c:pt>
                <c:pt idx="8894">
                  <c:v>553.03421049999872</c:v>
                </c:pt>
                <c:pt idx="8895">
                  <c:v>553.02156850000006</c:v>
                </c:pt>
                <c:pt idx="8896">
                  <c:v>553.0140245</c:v>
                </c:pt>
                <c:pt idx="8897">
                  <c:v>552.97738074999995</c:v>
                </c:pt>
                <c:pt idx="8898">
                  <c:v>552.94166649999818</c:v>
                </c:pt>
                <c:pt idx="8899">
                  <c:v>552.93046874999948</c:v>
                </c:pt>
                <c:pt idx="8900">
                  <c:v>552.921875</c:v>
                </c:pt>
                <c:pt idx="8901">
                  <c:v>552.91388900000004</c:v>
                </c:pt>
                <c:pt idx="8902">
                  <c:v>552.80955899999947</c:v>
                </c:pt>
                <c:pt idx="8903">
                  <c:v>552.74583325000128</c:v>
                </c:pt>
                <c:pt idx="8904">
                  <c:v>552.69305550000104</c:v>
                </c:pt>
                <c:pt idx="8905">
                  <c:v>552.66710499999897</c:v>
                </c:pt>
                <c:pt idx="8906">
                  <c:v>552.65703150000002</c:v>
                </c:pt>
                <c:pt idx="8907">
                  <c:v>552.64583325000103</c:v>
                </c:pt>
                <c:pt idx="8908">
                  <c:v>552.64126974999908</c:v>
                </c:pt>
                <c:pt idx="8909">
                  <c:v>552.62142849999884</c:v>
                </c:pt>
                <c:pt idx="8910">
                  <c:v>552.62</c:v>
                </c:pt>
                <c:pt idx="8911">
                  <c:v>552.60851075000005</c:v>
                </c:pt>
                <c:pt idx="8912">
                  <c:v>552.60500000000002</c:v>
                </c:pt>
                <c:pt idx="8913">
                  <c:v>552.58437500000105</c:v>
                </c:pt>
                <c:pt idx="8914">
                  <c:v>552.58100000000002</c:v>
                </c:pt>
                <c:pt idx="8915">
                  <c:v>552.56249999999898</c:v>
                </c:pt>
                <c:pt idx="8916">
                  <c:v>552.56160699999884</c:v>
                </c:pt>
                <c:pt idx="8917">
                  <c:v>552.5520832499999</c:v>
                </c:pt>
                <c:pt idx="8918">
                  <c:v>552.50096800000006</c:v>
                </c:pt>
                <c:pt idx="8919">
                  <c:v>552.50075749999996</c:v>
                </c:pt>
                <c:pt idx="8920">
                  <c:v>552.49069774999998</c:v>
                </c:pt>
                <c:pt idx="8921">
                  <c:v>552.48425925000004</c:v>
                </c:pt>
                <c:pt idx="8922">
                  <c:v>552.46363625000004</c:v>
                </c:pt>
                <c:pt idx="8923">
                  <c:v>552.36333300000001</c:v>
                </c:pt>
                <c:pt idx="8924">
                  <c:v>552.34182674999897</c:v>
                </c:pt>
                <c:pt idx="8925">
                  <c:v>552.32249999999897</c:v>
                </c:pt>
                <c:pt idx="8926">
                  <c:v>552.31249999999898</c:v>
                </c:pt>
                <c:pt idx="8927">
                  <c:v>552.27980775000117</c:v>
                </c:pt>
                <c:pt idx="8928">
                  <c:v>552.27000000000055</c:v>
                </c:pt>
                <c:pt idx="8929">
                  <c:v>552.25357150000104</c:v>
                </c:pt>
                <c:pt idx="8930">
                  <c:v>552.24940474999994</c:v>
                </c:pt>
                <c:pt idx="8931">
                  <c:v>552.24833325000179</c:v>
                </c:pt>
                <c:pt idx="8932">
                  <c:v>552.23749999999939</c:v>
                </c:pt>
                <c:pt idx="8933">
                  <c:v>552.22870375000105</c:v>
                </c:pt>
                <c:pt idx="8934">
                  <c:v>552.22272750000002</c:v>
                </c:pt>
                <c:pt idx="8935">
                  <c:v>552.20333350000158</c:v>
                </c:pt>
                <c:pt idx="8936">
                  <c:v>552.17152775</c:v>
                </c:pt>
                <c:pt idx="8937">
                  <c:v>552.14444474999993</c:v>
                </c:pt>
                <c:pt idx="8938">
                  <c:v>552.13249999999948</c:v>
                </c:pt>
                <c:pt idx="8939">
                  <c:v>552.01460674999998</c:v>
                </c:pt>
                <c:pt idx="8940">
                  <c:v>551.96562499999834</c:v>
                </c:pt>
                <c:pt idx="8941">
                  <c:v>551.95249999999908</c:v>
                </c:pt>
                <c:pt idx="8942">
                  <c:v>551.89287674999991</c:v>
                </c:pt>
                <c:pt idx="8943">
                  <c:v>551.87647049999998</c:v>
                </c:pt>
                <c:pt idx="8944">
                  <c:v>551.85990549999872</c:v>
                </c:pt>
                <c:pt idx="8945">
                  <c:v>551.84374975000003</c:v>
                </c:pt>
                <c:pt idx="8946">
                  <c:v>551.83624999999847</c:v>
                </c:pt>
                <c:pt idx="8947">
                  <c:v>551.82619049999869</c:v>
                </c:pt>
                <c:pt idx="8948">
                  <c:v>551.8221427499991</c:v>
                </c:pt>
                <c:pt idx="8949">
                  <c:v>551.820967749999</c:v>
                </c:pt>
                <c:pt idx="8950">
                  <c:v>551.66477275000091</c:v>
                </c:pt>
                <c:pt idx="8951">
                  <c:v>551.65945950000003</c:v>
                </c:pt>
                <c:pt idx="8952">
                  <c:v>551.65499975</c:v>
                </c:pt>
                <c:pt idx="8953">
                  <c:v>551.65138899999999</c:v>
                </c:pt>
                <c:pt idx="8954">
                  <c:v>551.64347825000129</c:v>
                </c:pt>
                <c:pt idx="8955">
                  <c:v>551.63783775000002</c:v>
                </c:pt>
                <c:pt idx="8956">
                  <c:v>551.61562524999999</c:v>
                </c:pt>
                <c:pt idx="8957">
                  <c:v>551.61375000000055</c:v>
                </c:pt>
                <c:pt idx="8958">
                  <c:v>551.59615374999998</c:v>
                </c:pt>
                <c:pt idx="8959">
                  <c:v>551.56571450000001</c:v>
                </c:pt>
                <c:pt idx="8960">
                  <c:v>551.55367649999948</c:v>
                </c:pt>
                <c:pt idx="8961">
                  <c:v>551.52638899999999</c:v>
                </c:pt>
                <c:pt idx="8962">
                  <c:v>551.52638875000002</c:v>
                </c:pt>
                <c:pt idx="8963">
                  <c:v>551.51406250000002</c:v>
                </c:pt>
                <c:pt idx="8964">
                  <c:v>551.47499999999991</c:v>
                </c:pt>
                <c:pt idx="8965">
                  <c:v>551.44285724999997</c:v>
                </c:pt>
                <c:pt idx="8966">
                  <c:v>551.43749999999898</c:v>
                </c:pt>
                <c:pt idx="8967">
                  <c:v>551.38776574999997</c:v>
                </c:pt>
                <c:pt idx="8968">
                  <c:v>551.35515874999896</c:v>
                </c:pt>
                <c:pt idx="8969">
                  <c:v>551.33124999999836</c:v>
                </c:pt>
                <c:pt idx="8970">
                  <c:v>551.27109375000055</c:v>
                </c:pt>
                <c:pt idx="8971">
                  <c:v>551.26776324999992</c:v>
                </c:pt>
                <c:pt idx="8972">
                  <c:v>551.26447350000103</c:v>
                </c:pt>
                <c:pt idx="8973">
                  <c:v>551.24375000000055</c:v>
                </c:pt>
                <c:pt idx="8974">
                  <c:v>551.23703699999999</c:v>
                </c:pt>
                <c:pt idx="8975">
                  <c:v>551.23137249999991</c:v>
                </c:pt>
                <c:pt idx="8976">
                  <c:v>551.14374999999995</c:v>
                </c:pt>
                <c:pt idx="8977">
                  <c:v>551.12161025</c:v>
                </c:pt>
                <c:pt idx="8978">
                  <c:v>551.11037725000142</c:v>
                </c:pt>
                <c:pt idx="8979">
                  <c:v>551.0923912500009</c:v>
                </c:pt>
                <c:pt idx="8980">
                  <c:v>551.07988175000105</c:v>
                </c:pt>
                <c:pt idx="8981">
                  <c:v>551.02884625000104</c:v>
                </c:pt>
                <c:pt idx="8982">
                  <c:v>551.02499999999998</c:v>
                </c:pt>
                <c:pt idx="8983">
                  <c:v>551.00344825000104</c:v>
                </c:pt>
                <c:pt idx="8984">
                  <c:v>550.98846149999997</c:v>
                </c:pt>
                <c:pt idx="8985">
                  <c:v>550.98508800000002</c:v>
                </c:pt>
                <c:pt idx="8986">
                  <c:v>550.96999999999946</c:v>
                </c:pt>
                <c:pt idx="8987">
                  <c:v>550.92374999999993</c:v>
                </c:pt>
                <c:pt idx="8988">
                  <c:v>550.91785699999946</c:v>
                </c:pt>
                <c:pt idx="8989">
                  <c:v>550.91323499999999</c:v>
                </c:pt>
                <c:pt idx="8990">
                  <c:v>550.91153875000009</c:v>
                </c:pt>
                <c:pt idx="8991">
                  <c:v>550.88928550000003</c:v>
                </c:pt>
                <c:pt idx="8992">
                  <c:v>550.75148799999999</c:v>
                </c:pt>
                <c:pt idx="8993">
                  <c:v>550.74305549999997</c:v>
                </c:pt>
                <c:pt idx="8994">
                  <c:v>550.71500000000015</c:v>
                </c:pt>
                <c:pt idx="8995">
                  <c:v>550.71477275000132</c:v>
                </c:pt>
                <c:pt idx="8996">
                  <c:v>550.70454549999999</c:v>
                </c:pt>
                <c:pt idx="8997">
                  <c:v>550.65595250000001</c:v>
                </c:pt>
                <c:pt idx="8998">
                  <c:v>550.63951624999993</c:v>
                </c:pt>
                <c:pt idx="8999">
                  <c:v>550.60943400000053</c:v>
                </c:pt>
                <c:pt idx="9000">
                  <c:v>550.56619699999897</c:v>
                </c:pt>
                <c:pt idx="9001">
                  <c:v>550.52499999999998</c:v>
                </c:pt>
                <c:pt idx="9002">
                  <c:v>550.48702524999999</c:v>
                </c:pt>
                <c:pt idx="9003">
                  <c:v>550.45624999999836</c:v>
                </c:pt>
                <c:pt idx="9004">
                  <c:v>550.44444450000003</c:v>
                </c:pt>
                <c:pt idx="9005">
                  <c:v>550.42383749999999</c:v>
                </c:pt>
                <c:pt idx="9006">
                  <c:v>550.38875000000053</c:v>
                </c:pt>
                <c:pt idx="9007">
                  <c:v>550.38333325000167</c:v>
                </c:pt>
                <c:pt idx="9008">
                  <c:v>550.37327574999995</c:v>
                </c:pt>
                <c:pt idx="9009">
                  <c:v>550.36160699999834</c:v>
                </c:pt>
                <c:pt idx="9010">
                  <c:v>550.31896549999885</c:v>
                </c:pt>
                <c:pt idx="9011">
                  <c:v>550.31184174999999</c:v>
                </c:pt>
                <c:pt idx="9012">
                  <c:v>550.27159100000051</c:v>
                </c:pt>
                <c:pt idx="9013">
                  <c:v>550.26544100000001</c:v>
                </c:pt>
                <c:pt idx="9014">
                  <c:v>550.26447375000055</c:v>
                </c:pt>
                <c:pt idx="9015">
                  <c:v>550.24090875000002</c:v>
                </c:pt>
                <c:pt idx="9016">
                  <c:v>550.22045500000002</c:v>
                </c:pt>
                <c:pt idx="9017">
                  <c:v>550.18571425000118</c:v>
                </c:pt>
                <c:pt idx="9018">
                  <c:v>550.17124999999999</c:v>
                </c:pt>
                <c:pt idx="9019">
                  <c:v>550.171154</c:v>
                </c:pt>
                <c:pt idx="9020">
                  <c:v>550.16749999999911</c:v>
                </c:pt>
                <c:pt idx="9021">
                  <c:v>550.06162774999859</c:v>
                </c:pt>
                <c:pt idx="9022">
                  <c:v>550.00749999999948</c:v>
                </c:pt>
                <c:pt idx="9023">
                  <c:v>549.99107150000054</c:v>
                </c:pt>
                <c:pt idx="9024">
                  <c:v>549.98260849999872</c:v>
                </c:pt>
                <c:pt idx="9025">
                  <c:v>549.96944450000001</c:v>
                </c:pt>
                <c:pt idx="9026">
                  <c:v>549.9597225</c:v>
                </c:pt>
                <c:pt idx="9027">
                  <c:v>549.91833325000118</c:v>
                </c:pt>
                <c:pt idx="9028">
                  <c:v>549.88749999999948</c:v>
                </c:pt>
                <c:pt idx="9029">
                  <c:v>549.84409099999948</c:v>
                </c:pt>
                <c:pt idx="9030">
                  <c:v>549.82624999999859</c:v>
                </c:pt>
                <c:pt idx="9031">
                  <c:v>549.79999999999995</c:v>
                </c:pt>
                <c:pt idx="9032">
                  <c:v>549.77282625000055</c:v>
                </c:pt>
                <c:pt idx="9033">
                  <c:v>549.76444425000091</c:v>
                </c:pt>
                <c:pt idx="9034">
                  <c:v>549.72</c:v>
                </c:pt>
                <c:pt idx="9035">
                  <c:v>549.71630425000103</c:v>
                </c:pt>
                <c:pt idx="9036">
                  <c:v>549.68055549999997</c:v>
                </c:pt>
                <c:pt idx="9037">
                  <c:v>549.67500025000129</c:v>
                </c:pt>
                <c:pt idx="9038">
                  <c:v>549.67391300000054</c:v>
                </c:pt>
                <c:pt idx="9039">
                  <c:v>549.67258074999995</c:v>
                </c:pt>
                <c:pt idx="9040">
                  <c:v>549.66339275000053</c:v>
                </c:pt>
                <c:pt idx="9041">
                  <c:v>549.65749999999946</c:v>
                </c:pt>
                <c:pt idx="9042">
                  <c:v>549.62272699999949</c:v>
                </c:pt>
                <c:pt idx="9043">
                  <c:v>549.58026324999992</c:v>
                </c:pt>
                <c:pt idx="9044">
                  <c:v>549.57095225000103</c:v>
                </c:pt>
                <c:pt idx="9045">
                  <c:v>549.47976200000005</c:v>
                </c:pt>
                <c:pt idx="9046">
                  <c:v>549.46617650000007</c:v>
                </c:pt>
                <c:pt idx="9047">
                  <c:v>549.46071425000002</c:v>
                </c:pt>
                <c:pt idx="9048">
                  <c:v>549.40630850000002</c:v>
                </c:pt>
                <c:pt idx="9049">
                  <c:v>549.38035725000054</c:v>
                </c:pt>
                <c:pt idx="9050">
                  <c:v>549.37211524999998</c:v>
                </c:pt>
                <c:pt idx="9051">
                  <c:v>549.36102924999898</c:v>
                </c:pt>
                <c:pt idx="9052">
                  <c:v>549.33355274999997</c:v>
                </c:pt>
                <c:pt idx="9053">
                  <c:v>549.31018549999897</c:v>
                </c:pt>
                <c:pt idx="9054">
                  <c:v>549.29305550000129</c:v>
                </c:pt>
                <c:pt idx="9055">
                  <c:v>549.27019199999995</c:v>
                </c:pt>
                <c:pt idx="9056">
                  <c:v>549.26617625000051</c:v>
                </c:pt>
                <c:pt idx="9057">
                  <c:v>549.26397075000091</c:v>
                </c:pt>
                <c:pt idx="9058">
                  <c:v>549.24250000000006</c:v>
                </c:pt>
                <c:pt idx="9059">
                  <c:v>549.22083325000119</c:v>
                </c:pt>
                <c:pt idx="9060">
                  <c:v>549.21500025000103</c:v>
                </c:pt>
                <c:pt idx="9061">
                  <c:v>549.21184200000005</c:v>
                </c:pt>
                <c:pt idx="9062">
                  <c:v>549.21184200000005</c:v>
                </c:pt>
                <c:pt idx="9063">
                  <c:v>549.17804875000104</c:v>
                </c:pt>
                <c:pt idx="9064">
                  <c:v>549.13836200000003</c:v>
                </c:pt>
                <c:pt idx="9065">
                  <c:v>549.11413050000101</c:v>
                </c:pt>
                <c:pt idx="9066">
                  <c:v>549.11166649999859</c:v>
                </c:pt>
                <c:pt idx="9067">
                  <c:v>549.10208299999999</c:v>
                </c:pt>
                <c:pt idx="9068">
                  <c:v>549.0687502500009</c:v>
                </c:pt>
                <c:pt idx="9069">
                  <c:v>549.06363650000003</c:v>
                </c:pt>
                <c:pt idx="9070">
                  <c:v>549.01447375000055</c:v>
                </c:pt>
                <c:pt idx="9071">
                  <c:v>548.99015124999994</c:v>
                </c:pt>
                <c:pt idx="9072">
                  <c:v>548.96759274999897</c:v>
                </c:pt>
                <c:pt idx="9073">
                  <c:v>548.94889699999999</c:v>
                </c:pt>
                <c:pt idx="9074">
                  <c:v>548.92666674999884</c:v>
                </c:pt>
                <c:pt idx="9075">
                  <c:v>548.91964274999998</c:v>
                </c:pt>
                <c:pt idx="9076">
                  <c:v>548.90288450000003</c:v>
                </c:pt>
                <c:pt idx="9077">
                  <c:v>548.87383750000129</c:v>
                </c:pt>
                <c:pt idx="9078">
                  <c:v>548.83611124999948</c:v>
                </c:pt>
                <c:pt idx="9079">
                  <c:v>548.78712125000004</c:v>
                </c:pt>
                <c:pt idx="9080">
                  <c:v>548.77500025000131</c:v>
                </c:pt>
                <c:pt idx="9081">
                  <c:v>548.73124999999948</c:v>
                </c:pt>
                <c:pt idx="9082">
                  <c:v>548.71875000000091</c:v>
                </c:pt>
                <c:pt idx="9083">
                  <c:v>548.71086949999949</c:v>
                </c:pt>
                <c:pt idx="9084">
                  <c:v>548.70166674999996</c:v>
                </c:pt>
                <c:pt idx="9085">
                  <c:v>548.65000024999995</c:v>
                </c:pt>
                <c:pt idx="9086">
                  <c:v>548.64761899999883</c:v>
                </c:pt>
                <c:pt idx="9087">
                  <c:v>548.6431372500009</c:v>
                </c:pt>
                <c:pt idx="9088">
                  <c:v>548.64210499999911</c:v>
                </c:pt>
                <c:pt idx="9089">
                  <c:v>548.63857175000055</c:v>
                </c:pt>
                <c:pt idx="9090">
                  <c:v>548.61666674999947</c:v>
                </c:pt>
                <c:pt idx="9091">
                  <c:v>548.58756674999938</c:v>
                </c:pt>
                <c:pt idx="9092">
                  <c:v>548.58161775000008</c:v>
                </c:pt>
                <c:pt idx="9093">
                  <c:v>548.53235299999949</c:v>
                </c:pt>
                <c:pt idx="9094">
                  <c:v>548.51562499999898</c:v>
                </c:pt>
                <c:pt idx="9095">
                  <c:v>548.46578950000003</c:v>
                </c:pt>
                <c:pt idx="9096">
                  <c:v>548.43499999999949</c:v>
                </c:pt>
                <c:pt idx="9097">
                  <c:v>548.36785724999947</c:v>
                </c:pt>
                <c:pt idx="9098">
                  <c:v>548.3359999999991</c:v>
                </c:pt>
                <c:pt idx="9099">
                  <c:v>548.33269224999947</c:v>
                </c:pt>
                <c:pt idx="9100">
                  <c:v>548.31759299999896</c:v>
                </c:pt>
                <c:pt idx="9101">
                  <c:v>548.29027775000054</c:v>
                </c:pt>
                <c:pt idx="9102">
                  <c:v>548.27661275000003</c:v>
                </c:pt>
                <c:pt idx="9103">
                  <c:v>548.26153850000003</c:v>
                </c:pt>
                <c:pt idx="9104">
                  <c:v>548.25615949999872</c:v>
                </c:pt>
                <c:pt idx="9105">
                  <c:v>548.20871225000167</c:v>
                </c:pt>
                <c:pt idx="9106">
                  <c:v>548.20000000000005</c:v>
                </c:pt>
                <c:pt idx="9107">
                  <c:v>548.1172617499991</c:v>
                </c:pt>
                <c:pt idx="9108">
                  <c:v>548.09208325000054</c:v>
                </c:pt>
                <c:pt idx="9109">
                  <c:v>548.08793100000003</c:v>
                </c:pt>
                <c:pt idx="9110">
                  <c:v>548.08076950000054</c:v>
                </c:pt>
                <c:pt idx="9111">
                  <c:v>548.05555574999948</c:v>
                </c:pt>
                <c:pt idx="9112">
                  <c:v>548.04210524999996</c:v>
                </c:pt>
                <c:pt idx="9113">
                  <c:v>548.03500000000008</c:v>
                </c:pt>
                <c:pt idx="9114">
                  <c:v>548.0289472500009</c:v>
                </c:pt>
                <c:pt idx="9115">
                  <c:v>548.00064099999997</c:v>
                </c:pt>
                <c:pt idx="9116">
                  <c:v>547.99772725000003</c:v>
                </c:pt>
                <c:pt idx="9117">
                  <c:v>547.97276099999999</c:v>
                </c:pt>
                <c:pt idx="9118">
                  <c:v>547.95214274999898</c:v>
                </c:pt>
                <c:pt idx="9119">
                  <c:v>547.94903850000003</c:v>
                </c:pt>
                <c:pt idx="9120">
                  <c:v>547.93749999999898</c:v>
                </c:pt>
                <c:pt idx="9121">
                  <c:v>547.92976199999998</c:v>
                </c:pt>
                <c:pt idx="9122">
                  <c:v>547.91572150000002</c:v>
                </c:pt>
                <c:pt idx="9123">
                  <c:v>547.89767449999897</c:v>
                </c:pt>
                <c:pt idx="9124">
                  <c:v>547.875</c:v>
                </c:pt>
                <c:pt idx="9125">
                  <c:v>547.82692324999948</c:v>
                </c:pt>
                <c:pt idx="9126">
                  <c:v>547.82115399999884</c:v>
                </c:pt>
                <c:pt idx="9127">
                  <c:v>547.81499999999949</c:v>
                </c:pt>
                <c:pt idx="9128">
                  <c:v>547.79868425000132</c:v>
                </c:pt>
                <c:pt idx="9129">
                  <c:v>547.75370375000091</c:v>
                </c:pt>
                <c:pt idx="9130">
                  <c:v>547.66590925000003</c:v>
                </c:pt>
                <c:pt idx="9131">
                  <c:v>547.65249999999946</c:v>
                </c:pt>
                <c:pt idx="9132">
                  <c:v>547.62</c:v>
                </c:pt>
                <c:pt idx="9133">
                  <c:v>547.60833350000132</c:v>
                </c:pt>
                <c:pt idx="9134">
                  <c:v>547.51979150000091</c:v>
                </c:pt>
                <c:pt idx="9135">
                  <c:v>547.47166674999949</c:v>
                </c:pt>
                <c:pt idx="9136">
                  <c:v>547.46926224999947</c:v>
                </c:pt>
                <c:pt idx="9137">
                  <c:v>547.46458325000003</c:v>
                </c:pt>
                <c:pt idx="9138">
                  <c:v>547.43461549999836</c:v>
                </c:pt>
                <c:pt idx="9139">
                  <c:v>547.40357150000091</c:v>
                </c:pt>
                <c:pt idx="9140">
                  <c:v>547.40258625000001</c:v>
                </c:pt>
                <c:pt idx="9141">
                  <c:v>547.375</c:v>
                </c:pt>
                <c:pt idx="9142">
                  <c:v>547.35166674999834</c:v>
                </c:pt>
                <c:pt idx="9143">
                  <c:v>547.35099999999898</c:v>
                </c:pt>
                <c:pt idx="9144">
                  <c:v>547.27647050000144</c:v>
                </c:pt>
                <c:pt idx="9145">
                  <c:v>547.24750000000006</c:v>
                </c:pt>
                <c:pt idx="9146">
                  <c:v>547.17142850000005</c:v>
                </c:pt>
                <c:pt idx="9147">
                  <c:v>547.13690474999999</c:v>
                </c:pt>
                <c:pt idx="9148">
                  <c:v>547.13690474999999</c:v>
                </c:pt>
                <c:pt idx="9149">
                  <c:v>547.10576925000055</c:v>
                </c:pt>
                <c:pt idx="9150">
                  <c:v>547.07105275000004</c:v>
                </c:pt>
                <c:pt idx="9151">
                  <c:v>547.06250024999997</c:v>
                </c:pt>
                <c:pt idx="9152">
                  <c:v>547.0610294999982</c:v>
                </c:pt>
                <c:pt idx="9153">
                  <c:v>547.01666649999834</c:v>
                </c:pt>
                <c:pt idx="9154">
                  <c:v>547.01142874999948</c:v>
                </c:pt>
                <c:pt idx="9155">
                  <c:v>546.99051725000004</c:v>
                </c:pt>
                <c:pt idx="9156">
                  <c:v>546.99038475000054</c:v>
                </c:pt>
                <c:pt idx="9157">
                  <c:v>546.97115374999998</c:v>
                </c:pt>
                <c:pt idx="9158">
                  <c:v>546.95952349999857</c:v>
                </c:pt>
                <c:pt idx="9159">
                  <c:v>546.94270825000001</c:v>
                </c:pt>
                <c:pt idx="9160">
                  <c:v>546.92065199999911</c:v>
                </c:pt>
                <c:pt idx="9161">
                  <c:v>546.86226424999836</c:v>
                </c:pt>
                <c:pt idx="9162">
                  <c:v>546.84999999999911</c:v>
                </c:pt>
                <c:pt idx="9163">
                  <c:v>546.83863650000001</c:v>
                </c:pt>
                <c:pt idx="9164">
                  <c:v>546.83458350000001</c:v>
                </c:pt>
                <c:pt idx="9165">
                  <c:v>546.82499999999948</c:v>
                </c:pt>
                <c:pt idx="9166">
                  <c:v>546.78541650000091</c:v>
                </c:pt>
                <c:pt idx="9167">
                  <c:v>546.74090899999999</c:v>
                </c:pt>
                <c:pt idx="9168">
                  <c:v>546.71424875000002</c:v>
                </c:pt>
                <c:pt idx="9169">
                  <c:v>546.70108700000003</c:v>
                </c:pt>
                <c:pt idx="9170">
                  <c:v>546.6689392500009</c:v>
                </c:pt>
                <c:pt idx="9171">
                  <c:v>546.59833325000193</c:v>
                </c:pt>
                <c:pt idx="9172">
                  <c:v>546.57608675000051</c:v>
                </c:pt>
                <c:pt idx="9173">
                  <c:v>546.55735299999947</c:v>
                </c:pt>
                <c:pt idx="9174">
                  <c:v>546.53611099999898</c:v>
                </c:pt>
                <c:pt idx="9175">
                  <c:v>546.44866074999948</c:v>
                </c:pt>
                <c:pt idx="9176">
                  <c:v>546.44326924999996</c:v>
                </c:pt>
                <c:pt idx="9177">
                  <c:v>546.37968749999948</c:v>
                </c:pt>
                <c:pt idx="9178">
                  <c:v>546.36415099999897</c:v>
                </c:pt>
                <c:pt idx="9179">
                  <c:v>546.34843750000005</c:v>
                </c:pt>
                <c:pt idx="9180">
                  <c:v>546.33846149999897</c:v>
                </c:pt>
                <c:pt idx="9181">
                  <c:v>546.33269249999796</c:v>
                </c:pt>
                <c:pt idx="9182">
                  <c:v>546.28636349999999</c:v>
                </c:pt>
                <c:pt idx="9183">
                  <c:v>546.28020825000101</c:v>
                </c:pt>
                <c:pt idx="9184">
                  <c:v>546.27749974999995</c:v>
                </c:pt>
                <c:pt idx="9185">
                  <c:v>546.2724720000009</c:v>
                </c:pt>
                <c:pt idx="9186">
                  <c:v>546.21714274999999</c:v>
                </c:pt>
                <c:pt idx="9187">
                  <c:v>546.19999975000053</c:v>
                </c:pt>
                <c:pt idx="9188">
                  <c:v>546.18958325000119</c:v>
                </c:pt>
                <c:pt idx="9189">
                  <c:v>546.18173075000129</c:v>
                </c:pt>
                <c:pt idx="9190">
                  <c:v>546.13499999999999</c:v>
                </c:pt>
                <c:pt idx="9191">
                  <c:v>546.12232849999884</c:v>
                </c:pt>
                <c:pt idx="9192">
                  <c:v>546.07884600000091</c:v>
                </c:pt>
                <c:pt idx="9193">
                  <c:v>546.07413800000052</c:v>
                </c:pt>
                <c:pt idx="9194">
                  <c:v>546.06428599999947</c:v>
                </c:pt>
                <c:pt idx="9195">
                  <c:v>546.03897050000103</c:v>
                </c:pt>
                <c:pt idx="9196">
                  <c:v>545.97941174999994</c:v>
                </c:pt>
                <c:pt idx="9197">
                  <c:v>545.95799999999872</c:v>
                </c:pt>
                <c:pt idx="9198">
                  <c:v>545.95699999999897</c:v>
                </c:pt>
                <c:pt idx="9199">
                  <c:v>545.92045450000001</c:v>
                </c:pt>
                <c:pt idx="9200">
                  <c:v>545.9</c:v>
                </c:pt>
                <c:pt idx="9201">
                  <c:v>545.88472200000001</c:v>
                </c:pt>
                <c:pt idx="9202">
                  <c:v>545.85468749999836</c:v>
                </c:pt>
                <c:pt idx="9203">
                  <c:v>545.83095249999872</c:v>
                </c:pt>
                <c:pt idx="9204">
                  <c:v>545.80694449999896</c:v>
                </c:pt>
                <c:pt idx="9205">
                  <c:v>545.78333325000222</c:v>
                </c:pt>
                <c:pt idx="9206">
                  <c:v>545.76911774999996</c:v>
                </c:pt>
                <c:pt idx="9207">
                  <c:v>545.73761274999947</c:v>
                </c:pt>
                <c:pt idx="9208">
                  <c:v>545.67727300000001</c:v>
                </c:pt>
                <c:pt idx="9209">
                  <c:v>545.67613649999998</c:v>
                </c:pt>
                <c:pt idx="9210">
                  <c:v>545.67499999999995</c:v>
                </c:pt>
                <c:pt idx="9211">
                  <c:v>545.6197917500009</c:v>
                </c:pt>
                <c:pt idx="9212">
                  <c:v>545.61363625000092</c:v>
                </c:pt>
                <c:pt idx="9213">
                  <c:v>545.60681825000052</c:v>
                </c:pt>
                <c:pt idx="9214">
                  <c:v>545.60384600000054</c:v>
                </c:pt>
                <c:pt idx="9215">
                  <c:v>545.54500000000007</c:v>
                </c:pt>
                <c:pt idx="9216">
                  <c:v>545.51499999999999</c:v>
                </c:pt>
                <c:pt idx="9217">
                  <c:v>545.50416650000011</c:v>
                </c:pt>
                <c:pt idx="9218">
                  <c:v>545.49928575000001</c:v>
                </c:pt>
                <c:pt idx="9219">
                  <c:v>545.43409075</c:v>
                </c:pt>
                <c:pt idx="9220">
                  <c:v>545.41392424999992</c:v>
                </c:pt>
                <c:pt idx="9221">
                  <c:v>545.36818175000008</c:v>
                </c:pt>
                <c:pt idx="9222">
                  <c:v>545.36071450000009</c:v>
                </c:pt>
                <c:pt idx="9223">
                  <c:v>545.35729174999869</c:v>
                </c:pt>
                <c:pt idx="9224">
                  <c:v>545.32892824999999</c:v>
                </c:pt>
                <c:pt idx="9225">
                  <c:v>545.32111099999872</c:v>
                </c:pt>
                <c:pt idx="9226">
                  <c:v>545.31704549999847</c:v>
                </c:pt>
                <c:pt idx="9227">
                  <c:v>545.30399999999997</c:v>
                </c:pt>
                <c:pt idx="9228">
                  <c:v>545.26923075000002</c:v>
                </c:pt>
                <c:pt idx="9229">
                  <c:v>545.23673475000055</c:v>
                </c:pt>
                <c:pt idx="9230">
                  <c:v>545.22155175</c:v>
                </c:pt>
                <c:pt idx="9231">
                  <c:v>545.19250000000011</c:v>
                </c:pt>
                <c:pt idx="9232">
                  <c:v>545.18452374999993</c:v>
                </c:pt>
                <c:pt idx="9233">
                  <c:v>545.16193175000001</c:v>
                </c:pt>
                <c:pt idx="9234">
                  <c:v>545.15789474999997</c:v>
                </c:pt>
                <c:pt idx="9235">
                  <c:v>545.15</c:v>
                </c:pt>
                <c:pt idx="9236">
                  <c:v>545.13437525000131</c:v>
                </c:pt>
                <c:pt idx="9237">
                  <c:v>545.11785699999996</c:v>
                </c:pt>
                <c:pt idx="9238">
                  <c:v>545.11768699999948</c:v>
                </c:pt>
                <c:pt idx="9239">
                  <c:v>545.11413049999999</c:v>
                </c:pt>
                <c:pt idx="9240">
                  <c:v>545.05156249999857</c:v>
                </c:pt>
                <c:pt idx="9241">
                  <c:v>545.02037025000129</c:v>
                </c:pt>
                <c:pt idx="9242">
                  <c:v>545.01249999999948</c:v>
                </c:pt>
                <c:pt idx="9243">
                  <c:v>544.9615384999986</c:v>
                </c:pt>
                <c:pt idx="9244">
                  <c:v>544.93578425000055</c:v>
                </c:pt>
                <c:pt idx="9245">
                  <c:v>544.91</c:v>
                </c:pt>
                <c:pt idx="9246">
                  <c:v>544.89347825000129</c:v>
                </c:pt>
                <c:pt idx="9247">
                  <c:v>544.87890625000091</c:v>
                </c:pt>
                <c:pt idx="9248">
                  <c:v>544.87749999999949</c:v>
                </c:pt>
                <c:pt idx="9249">
                  <c:v>544.87642875000006</c:v>
                </c:pt>
                <c:pt idx="9250">
                  <c:v>544.84807675000002</c:v>
                </c:pt>
                <c:pt idx="9251">
                  <c:v>544.84270824999999</c:v>
                </c:pt>
                <c:pt idx="9252">
                  <c:v>544.83249999999884</c:v>
                </c:pt>
                <c:pt idx="9253">
                  <c:v>544.80961550000006</c:v>
                </c:pt>
                <c:pt idx="9254">
                  <c:v>544.71299999999997</c:v>
                </c:pt>
                <c:pt idx="9255">
                  <c:v>544.63046899999949</c:v>
                </c:pt>
                <c:pt idx="9256">
                  <c:v>544.61666674999947</c:v>
                </c:pt>
                <c:pt idx="9257">
                  <c:v>544.56875000000002</c:v>
                </c:pt>
                <c:pt idx="9258">
                  <c:v>544.55763899999897</c:v>
                </c:pt>
                <c:pt idx="9259">
                  <c:v>544.53684224999995</c:v>
                </c:pt>
                <c:pt idx="9260">
                  <c:v>544.48043475000054</c:v>
                </c:pt>
                <c:pt idx="9261">
                  <c:v>544.47272725000005</c:v>
                </c:pt>
                <c:pt idx="9262">
                  <c:v>544.42266924999899</c:v>
                </c:pt>
                <c:pt idx="9263">
                  <c:v>544.40754724999988</c:v>
                </c:pt>
                <c:pt idx="9264">
                  <c:v>544.4</c:v>
                </c:pt>
                <c:pt idx="9265">
                  <c:v>544.39687500000002</c:v>
                </c:pt>
                <c:pt idx="9266">
                  <c:v>544.34342125000001</c:v>
                </c:pt>
                <c:pt idx="9267">
                  <c:v>544.34342099999947</c:v>
                </c:pt>
                <c:pt idx="9268">
                  <c:v>544.3038462500009</c:v>
                </c:pt>
                <c:pt idx="9269">
                  <c:v>544.27916675000051</c:v>
                </c:pt>
                <c:pt idx="9270">
                  <c:v>544.26079549999997</c:v>
                </c:pt>
                <c:pt idx="9271">
                  <c:v>544.25000025000054</c:v>
                </c:pt>
                <c:pt idx="9272">
                  <c:v>544.24864850000051</c:v>
                </c:pt>
                <c:pt idx="9273">
                  <c:v>544.17708325000103</c:v>
                </c:pt>
                <c:pt idx="9274">
                  <c:v>544.17129625000052</c:v>
                </c:pt>
                <c:pt idx="9275">
                  <c:v>544.15833325000142</c:v>
                </c:pt>
                <c:pt idx="9276">
                  <c:v>544.1416667499991</c:v>
                </c:pt>
                <c:pt idx="9277">
                  <c:v>544.10703125000055</c:v>
                </c:pt>
                <c:pt idx="9278">
                  <c:v>544.10411399999998</c:v>
                </c:pt>
                <c:pt idx="9279">
                  <c:v>544.08000000000004</c:v>
                </c:pt>
                <c:pt idx="9280">
                  <c:v>543.95288499999947</c:v>
                </c:pt>
                <c:pt idx="9281">
                  <c:v>543.93303550000053</c:v>
                </c:pt>
                <c:pt idx="9282">
                  <c:v>543.89711549999856</c:v>
                </c:pt>
                <c:pt idx="9283">
                  <c:v>543.89682549999873</c:v>
                </c:pt>
                <c:pt idx="9284">
                  <c:v>543.89464275</c:v>
                </c:pt>
                <c:pt idx="9285">
                  <c:v>543.88869049999948</c:v>
                </c:pt>
                <c:pt idx="9286">
                  <c:v>543.86428599999897</c:v>
                </c:pt>
                <c:pt idx="9287">
                  <c:v>543.849999999999</c:v>
                </c:pt>
                <c:pt idx="9288">
                  <c:v>543.83357150000052</c:v>
                </c:pt>
                <c:pt idx="9289">
                  <c:v>543.81770849999884</c:v>
                </c:pt>
                <c:pt idx="9290">
                  <c:v>543.79500000000053</c:v>
                </c:pt>
                <c:pt idx="9291">
                  <c:v>543.76607125000055</c:v>
                </c:pt>
                <c:pt idx="9292">
                  <c:v>543.7590909999999</c:v>
                </c:pt>
                <c:pt idx="9293">
                  <c:v>543.75694424999995</c:v>
                </c:pt>
                <c:pt idx="9294">
                  <c:v>543.69600000000003</c:v>
                </c:pt>
                <c:pt idx="9295">
                  <c:v>543.65925924999999</c:v>
                </c:pt>
                <c:pt idx="9296">
                  <c:v>543.63804349999998</c:v>
                </c:pt>
                <c:pt idx="9297">
                  <c:v>543.60660925000002</c:v>
                </c:pt>
                <c:pt idx="9298">
                  <c:v>543.60178575000054</c:v>
                </c:pt>
                <c:pt idx="9299">
                  <c:v>543.56799999999896</c:v>
                </c:pt>
                <c:pt idx="9300">
                  <c:v>543.55624974999898</c:v>
                </c:pt>
                <c:pt idx="9301">
                  <c:v>543.54035699999997</c:v>
                </c:pt>
                <c:pt idx="9302">
                  <c:v>543.53035724999995</c:v>
                </c:pt>
                <c:pt idx="9303">
                  <c:v>543.40499999999997</c:v>
                </c:pt>
                <c:pt idx="9304">
                  <c:v>543.40384625000104</c:v>
                </c:pt>
                <c:pt idx="9305">
                  <c:v>543.39519249999887</c:v>
                </c:pt>
                <c:pt idx="9306">
                  <c:v>543.34615399999882</c:v>
                </c:pt>
                <c:pt idx="9307">
                  <c:v>543.32142874999897</c:v>
                </c:pt>
                <c:pt idx="9308">
                  <c:v>543.31581625000001</c:v>
                </c:pt>
                <c:pt idx="9309">
                  <c:v>543.30892849999884</c:v>
                </c:pt>
                <c:pt idx="9310">
                  <c:v>543.29531250000105</c:v>
                </c:pt>
                <c:pt idx="9311">
                  <c:v>543.29047600000104</c:v>
                </c:pt>
                <c:pt idx="9312">
                  <c:v>543.25645175</c:v>
                </c:pt>
                <c:pt idx="9313">
                  <c:v>543.21749999999997</c:v>
                </c:pt>
                <c:pt idx="9314">
                  <c:v>543.21057700000051</c:v>
                </c:pt>
                <c:pt idx="9315">
                  <c:v>543.20606075000001</c:v>
                </c:pt>
                <c:pt idx="9316">
                  <c:v>543.13689025000053</c:v>
                </c:pt>
                <c:pt idx="9317">
                  <c:v>543.09375000000091</c:v>
                </c:pt>
                <c:pt idx="9318">
                  <c:v>543.08437475000142</c:v>
                </c:pt>
                <c:pt idx="9319">
                  <c:v>543.06956549999836</c:v>
                </c:pt>
                <c:pt idx="9320">
                  <c:v>543.04624999999896</c:v>
                </c:pt>
                <c:pt idx="9321">
                  <c:v>543.04318175000003</c:v>
                </c:pt>
                <c:pt idx="9322">
                  <c:v>543.0147287499999</c:v>
                </c:pt>
                <c:pt idx="9323">
                  <c:v>542.91447375000052</c:v>
                </c:pt>
                <c:pt idx="9324">
                  <c:v>542.90384600000004</c:v>
                </c:pt>
                <c:pt idx="9325">
                  <c:v>542.88571425000055</c:v>
                </c:pt>
                <c:pt idx="9326">
                  <c:v>542.871052499999</c:v>
                </c:pt>
                <c:pt idx="9327">
                  <c:v>542.85526324999898</c:v>
                </c:pt>
                <c:pt idx="9328">
                  <c:v>542.84749999999872</c:v>
                </c:pt>
                <c:pt idx="9329">
                  <c:v>542.84318199999996</c:v>
                </c:pt>
                <c:pt idx="9330">
                  <c:v>542.84199999999908</c:v>
                </c:pt>
                <c:pt idx="9331">
                  <c:v>542.81203699999946</c:v>
                </c:pt>
                <c:pt idx="9332">
                  <c:v>542.80632174999948</c:v>
                </c:pt>
                <c:pt idx="9333">
                  <c:v>542.79874975000155</c:v>
                </c:pt>
                <c:pt idx="9334">
                  <c:v>542.73439100000053</c:v>
                </c:pt>
                <c:pt idx="9335">
                  <c:v>542.68624999999997</c:v>
                </c:pt>
                <c:pt idx="9336">
                  <c:v>542.67405675000055</c:v>
                </c:pt>
                <c:pt idx="9337">
                  <c:v>542.66447375000052</c:v>
                </c:pt>
                <c:pt idx="9338">
                  <c:v>542.66333325000141</c:v>
                </c:pt>
                <c:pt idx="9339">
                  <c:v>542.65138899999999</c:v>
                </c:pt>
                <c:pt idx="9340">
                  <c:v>542.63630149999949</c:v>
                </c:pt>
                <c:pt idx="9341">
                  <c:v>542.58823550000091</c:v>
                </c:pt>
                <c:pt idx="9342">
                  <c:v>542.58289474999992</c:v>
                </c:pt>
                <c:pt idx="9343">
                  <c:v>542.56249974999946</c:v>
                </c:pt>
                <c:pt idx="9344">
                  <c:v>542.47972974999993</c:v>
                </c:pt>
                <c:pt idx="9345">
                  <c:v>542.47499974999994</c:v>
                </c:pt>
                <c:pt idx="9346">
                  <c:v>542.46041650000006</c:v>
                </c:pt>
                <c:pt idx="9347">
                  <c:v>542.42916674999947</c:v>
                </c:pt>
                <c:pt idx="9348">
                  <c:v>542.35806449999836</c:v>
                </c:pt>
                <c:pt idx="9349">
                  <c:v>542.33571399999948</c:v>
                </c:pt>
                <c:pt idx="9350">
                  <c:v>542.33076925</c:v>
                </c:pt>
                <c:pt idx="9351">
                  <c:v>542.32941175000008</c:v>
                </c:pt>
                <c:pt idx="9352">
                  <c:v>542.26704549999897</c:v>
                </c:pt>
                <c:pt idx="9353">
                  <c:v>542.26666649999834</c:v>
                </c:pt>
                <c:pt idx="9354">
                  <c:v>542.256249999999</c:v>
                </c:pt>
                <c:pt idx="9355">
                  <c:v>542.25</c:v>
                </c:pt>
                <c:pt idx="9356">
                  <c:v>542.24852925000005</c:v>
                </c:pt>
                <c:pt idx="9357">
                  <c:v>542.19852925000055</c:v>
                </c:pt>
                <c:pt idx="9358">
                  <c:v>542.14342099999999</c:v>
                </c:pt>
                <c:pt idx="9359">
                  <c:v>542.12976200000003</c:v>
                </c:pt>
                <c:pt idx="9360">
                  <c:v>542.05755799999872</c:v>
                </c:pt>
                <c:pt idx="9361">
                  <c:v>542.05399999999997</c:v>
                </c:pt>
                <c:pt idx="9362">
                  <c:v>542.03375000000005</c:v>
                </c:pt>
                <c:pt idx="9363">
                  <c:v>542.00921074999997</c:v>
                </c:pt>
                <c:pt idx="9364">
                  <c:v>542.00511375000008</c:v>
                </c:pt>
                <c:pt idx="9365">
                  <c:v>542.005</c:v>
                </c:pt>
                <c:pt idx="9366">
                  <c:v>541.98684200000002</c:v>
                </c:pt>
                <c:pt idx="9367">
                  <c:v>541.9720585</c:v>
                </c:pt>
                <c:pt idx="9368">
                  <c:v>541.96346149999897</c:v>
                </c:pt>
                <c:pt idx="9369">
                  <c:v>541.93684224999993</c:v>
                </c:pt>
                <c:pt idx="9370">
                  <c:v>541.93550725</c:v>
                </c:pt>
                <c:pt idx="9371">
                  <c:v>541.92708349999884</c:v>
                </c:pt>
                <c:pt idx="9372">
                  <c:v>541.90217374999997</c:v>
                </c:pt>
                <c:pt idx="9373">
                  <c:v>541.86666649999779</c:v>
                </c:pt>
                <c:pt idx="9374">
                  <c:v>541.86599999999896</c:v>
                </c:pt>
                <c:pt idx="9375">
                  <c:v>541.83298624999998</c:v>
                </c:pt>
                <c:pt idx="9376">
                  <c:v>541.81666674999872</c:v>
                </c:pt>
                <c:pt idx="9377">
                  <c:v>541.80083325000055</c:v>
                </c:pt>
                <c:pt idx="9378">
                  <c:v>541.76</c:v>
                </c:pt>
                <c:pt idx="9379">
                  <c:v>541.7578125</c:v>
                </c:pt>
                <c:pt idx="9380">
                  <c:v>541.71590900000001</c:v>
                </c:pt>
                <c:pt idx="9381">
                  <c:v>541.71033825000154</c:v>
                </c:pt>
                <c:pt idx="9382">
                  <c:v>541.67222225</c:v>
                </c:pt>
                <c:pt idx="9383">
                  <c:v>541.66176474999997</c:v>
                </c:pt>
                <c:pt idx="9384">
                  <c:v>541.64699999999948</c:v>
                </c:pt>
                <c:pt idx="9385">
                  <c:v>541.64141799999948</c:v>
                </c:pt>
                <c:pt idx="9386">
                  <c:v>541.60978275000093</c:v>
                </c:pt>
                <c:pt idx="9387">
                  <c:v>541.58499999999992</c:v>
                </c:pt>
                <c:pt idx="9388">
                  <c:v>541.57500025000104</c:v>
                </c:pt>
                <c:pt idx="9389">
                  <c:v>541.57499999999993</c:v>
                </c:pt>
                <c:pt idx="9390">
                  <c:v>541.56979149999938</c:v>
                </c:pt>
                <c:pt idx="9391">
                  <c:v>541.5572914999982</c:v>
                </c:pt>
                <c:pt idx="9392">
                  <c:v>541.54758074999938</c:v>
                </c:pt>
                <c:pt idx="9393">
                  <c:v>541.5222824999986</c:v>
                </c:pt>
                <c:pt idx="9394">
                  <c:v>541.51875000000052</c:v>
                </c:pt>
                <c:pt idx="9395">
                  <c:v>541.43793099999948</c:v>
                </c:pt>
                <c:pt idx="9396">
                  <c:v>541.40499999999997</c:v>
                </c:pt>
                <c:pt idx="9397">
                  <c:v>541.3828125</c:v>
                </c:pt>
                <c:pt idx="9398">
                  <c:v>541.37656249999873</c:v>
                </c:pt>
                <c:pt idx="9399">
                  <c:v>541.28437500000155</c:v>
                </c:pt>
                <c:pt idx="9400">
                  <c:v>541.27870350000182</c:v>
                </c:pt>
                <c:pt idx="9401">
                  <c:v>541.26136399999996</c:v>
                </c:pt>
                <c:pt idx="9402">
                  <c:v>541.26124999999911</c:v>
                </c:pt>
                <c:pt idx="9403">
                  <c:v>541.23947375000103</c:v>
                </c:pt>
                <c:pt idx="9404">
                  <c:v>541.22722224999939</c:v>
                </c:pt>
                <c:pt idx="9405">
                  <c:v>541.20192300000008</c:v>
                </c:pt>
                <c:pt idx="9406">
                  <c:v>541.19722224999998</c:v>
                </c:pt>
                <c:pt idx="9407">
                  <c:v>541.18125024999995</c:v>
                </c:pt>
                <c:pt idx="9408">
                  <c:v>541.16999999999996</c:v>
                </c:pt>
                <c:pt idx="9409">
                  <c:v>541.15872125000055</c:v>
                </c:pt>
                <c:pt idx="9410">
                  <c:v>541.14807675000054</c:v>
                </c:pt>
                <c:pt idx="9411">
                  <c:v>541.14284375</c:v>
                </c:pt>
                <c:pt idx="9412">
                  <c:v>541.12448974999995</c:v>
                </c:pt>
                <c:pt idx="9413">
                  <c:v>541.10961524999993</c:v>
                </c:pt>
                <c:pt idx="9414">
                  <c:v>541.01527775</c:v>
                </c:pt>
                <c:pt idx="9415">
                  <c:v>541.01522725000007</c:v>
                </c:pt>
                <c:pt idx="9416">
                  <c:v>541.00462949999871</c:v>
                </c:pt>
                <c:pt idx="9417">
                  <c:v>540.99418600000001</c:v>
                </c:pt>
                <c:pt idx="9418">
                  <c:v>540.97590349999996</c:v>
                </c:pt>
                <c:pt idx="9419">
                  <c:v>540.96363625000004</c:v>
                </c:pt>
                <c:pt idx="9420">
                  <c:v>540.94999999999948</c:v>
                </c:pt>
                <c:pt idx="9421">
                  <c:v>540.91333350000104</c:v>
                </c:pt>
                <c:pt idx="9422">
                  <c:v>540.89342099999999</c:v>
                </c:pt>
                <c:pt idx="9423">
                  <c:v>540.88043474999995</c:v>
                </c:pt>
                <c:pt idx="9424">
                  <c:v>540.8409089999991</c:v>
                </c:pt>
                <c:pt idx="9425">
                  <c:v>540.83375000000012</c:v>
                </c:pt>
                <c:pt idx="9426">
                  <c:v>540.81904774999998</c:v>
                </c:pt>
                <c:pt idx="9427">
                  <c:v>540.81796874999873</c:v>
                </c:pt>
                <c:pt idx="9428">
                  <c:v>540.74886375000051</c:v>
                </c:pt>
                <c:pt idx="9429">
                  <c:v>540.732812499999</c:v>
                </c:pt>
                <c:pt idx="9430">
                  <c:v>540.71020399999998</c:v>
                </c:pt>
                <c:pt idx="9431">
                  <c:v>540.70351575000052</c:v>
                </c:pt>
                <c:pt idx="9432">
                  <c:v>540.66599999999949</c:v>
                </c:pt>
                <c:pt idx="9433">
                  <c:v>540.65261199999873</c:v>
                </c:pt>
                <c:pt idx="9434">
                  <c:v>540.58281250000005</c:v>
                </c:pt>
                <c:pt idx="9435">
                  <c:v>540.58181825000054</c:v>
                </c:pt>
                <c:pt idx="9436">
                  <c:v>540.57941175000053</c:v>
                </c:pt>
                <c:pt idx="9437">
                  <c:v>540.56847825000091</c:v>
                </c:pt>
                <c:pt idx="9438">
                  <c:v>540.50681825000004</c:v>
                </c:pt>
                <c:pt idx="9439">
                  <c:v>540.43728799999894</c:v>
                </c:pt>
                <c:pt idx="9440">
                  <c:v>540.40765299999885</c:v>
                </c:pt>
                <c:pt idx="9441">
                  <c:v>540.40500025000051</c:v>
                </c:pt>
                <c:pt idx="9442">
                  <c:v>540.37499975000003</c:v>
                </c:pt>
                <c:pt idx="9443">
                  <c:v>540.36071425</c:v>
                </c:pt>
                <c:pt idx="9444">
                  <c:v>540.34800000000007</c:v>
                </c:pt>
                <c:pt idx="9445">
                  <c:v>540.33513525000001</c:v>
                </c:pt>
                <c:pt idx="9446">
                  <c:v>540.31809700000008</c:v>
                </c:pt>
                <c:pt idx="9447">
                  <c:v>540.30099999999948</c:v>
                </c:pt>
                <c:pt idx="9448">
                  <c:v>540.29782650000004</c:v>
                </c:pt>
                <c:pt idx="9449">
                  <c:v>540.28148149999993</c:v>
                </c:pt>
                <c:pt idx="9450">
                  <c:v>540.27794125000105</c:v>
                </c:pt>
                <c:pt idx="9451">
                  <c:v>540.26916699999947</c:v>
                </c:pt>
                <c:pt idx="9452">
                  <c:v>540.19375000000093</c:v>
                </c:pt>
                <c:pt idx="9453">
                  <c:v>540.16397050000103</c:v>
                </c:pt>
                <c:pt idx="9454">
                  <c:v>540.14642850000007</c:v>
                </c:pt>
                <c:pt idx="9455">
                  <c:v>540.05921074999947</c:v>
                </c:pt>
                <c:pt idx="9456">
                  <c:v>540.02558849999946</c:v>
                </c:pt>
                <c:pt idx="9457">
                  <c:v>540.00975599999992</c:v>
                </c:pt>
                <c:pt idx="9458">
                  <c:v>539.98632850000001</c:v>
                </c:pt>
                <c:pt idx="9459">
                  <c:v>539.97333325000193</c:v>
                </c:pt>
                <c:pt idx="9460">
                  <c:v>539.96973700000001</c:v>
                </c:pt>
                <c:pt idx="9461">
                  <c:v>539.94285725000009</c:v>
                </c:pt>
                <c:pt idx="9462">
                  <c:v>539.88720925000007</c:v>
                </c:pt>
                <c:pt idx="9463">
                  <c:v>539.83157875000006</c:v>
                </c:pt>
                <c:pt idx="9464">
                  <c:v>539.83083325000052</c:v>
                </c:pt>
                <c:pt idx="9465">
                  <c:v>539.74121649999836</c:v>
                </c:pt>
                <c:pt idx="9466">
                  <c:v>539.71022725</c:v>
                </c:pt>
                <c:pt idx="9467">
                  <c:v>539.60624999999948</c:v>
                </c:pt>
                <c:pt idx="9468">
                  <c:v>539.60300000000052</c:v>
                </c:pt>
                <c:pt idx="9469">
                  <c:v>539.59374975000117</c:v>
                </c:pt>
                <c:pt idx="9470">
                  <c:v>539.59</c:v>
                </c:pt>
                <c:pt idx="9471">
                  <c:v>539.5166667499991</c:v>
                </c:pt>
                <c:pt idx="9472">
                  <c:v>539.45277775</c:v>
                </c:pt>
                <c:pt idx="9473">
                  <c:v>539.43958350000003</c:v>
                </c:pt>
                <c:pt idx="9474">
                  <c:v>539.4380000000001</c:v>
                </c:pt>
                <c:pt idx="9475">
                  <c:v>539.41578925000101</c:v>
                </c:pt>
                <c:pt idx="9476">
                  <c:v>539.41339300000004</c:v>
                </c:pt>
                <c:pt idx="9477">
                  <c:v>539.41333350000104</c:v>
                </c:pt>
                <c:pt idx="9478">
                  <c:v>539.39655174999996</c:v>
                </c:pt>
                <c:pt idx="9479">
                  <c:v>539.37209299999938</c:v>
                </c:pt>
                <c:pt idx="9480">
                  <c:v>539.36093749999873</c:v>
                </c:pt>
                <c:pt idx="9481">
                  <c:v>539.34782624999946</c:v>
                </c:pt>
                <c:pt idx="9482">
                  <c:v>539.30416649999836</c:v>
                </c:pt>
                <c:pt idx="9483">
                  <c:v>539.28928550000103</c:v>
                </c:pt>
                <c:pt idx="9484">
                  <c:v>539.27439025000206</c:v>
                </c:pt>
                <c:pt idx="9485">
                  <c:v>539.21203700000001</c:v>
                </c:pt>
                <c:pt idx="9486">
                  <c:v>539.17968750000091</c:v>
                </c:pt>
                <c:pt idx="9487">
                  <c:v>539.17565775000003</c:v>
                </c:pt>
                <c:pt idx="9488">
                  <c:v>539.15156249999836</c:v>
                </c:pt>
                <c:pt idx="9489">
                  <c:v>539.02083349999998</c:v>
                </c:pt>
                <c:pt idx="9490">
                  <c:v>539.01764724999998</c:v>
                </c:pt>
                <c:pt idx="9491">
                  <c:v>539.01249999999948</c:v>
                </c:pt>
                <c:pt idx="9492">
                  <c:v>539.00661774999946</c:v>
                </c:pt>
                <c:pt idx="9493">
                  <c:v>538.96818174999999</c:v>
                </c:pt>
                <c:pt idx="9494">
                  <c:v>538.9020835</c:v>
                </c:pt>
                <c:pt idx="9495">
                  <c:v>538.892968749999</c:v>
                </c:pt>
                <c:pt idx="9496">
                  <c:v>538.82954549999897</c:v>
                </c:pt>
                <c:pt idx="9497">
                  <c:v>538.81046524999999</c:v>
                </c:pt>
                <c:pt idx="9498">
                  <c:v>538.76538449999998</c:v>
                </c:pt>
                <c:pt idx="9499">
                  <c:v>538.75294124999994</c:v>
                </c:pt>
                <c:pt idx="9500">
                  <c:v>538.70862099999999</c:v>
                </c:pt>
                <c:pt idx="9501">
                  <c:v>538.70749999999998</c:v>
                </c:pt>
                <c:pt idx="9502">
                  <c:v>538.69758049999996</c:v>
                </c:pt>
                <c:pt idx="9503">
                  <c:v>538.67812500000002</c:v>
                </c:pt>
                <c:pt idx="9504">
                  <c:v>538.67291675000001</c:v>
                </c:pt>
                <c:pt idx="9505">
                  <c:v>538.66018500000007</c:v>
                </c:pt>
                <c:pt idx="9506">
                  <c:v>538.65119025000001</c:v>
                </c:pt>
                <c:pt idx="9507">
                  <c:v>538.64423075000002</c:v>
                </c:pt>
                <c:pt idx="9508">
                  <c:v>538.546428749999</c:v>
                </c:pt>
                <c:pt idx="9509">
                  <c:v>538.52277774999993</c:v>
                </c:pt>
                <c:pt idx="9510">
                  <c:v>538.51964275</c:v>
                </c:pt>
                <c:pt idx="9511">
                  <c:v>538.51923075000002</c:v>
                </c:pt>
                <c:pt idx="9512">
                  <c:v>538.44591824999998</c:v>
                </c:pt>
                <c:pt idx="9513">
                  <c:v>538.43372999999997</c:v>
                </c:pt>
                <c:pt idx="9514">
                  <c:v>538.41</c:v>
                </c:pt>
                <c:pt idx="9515">
                  <c:v>538.40312499999948</c:v>
                </c:pt>
                <c:pt idx="9516">
                  <c:v>538.38749999999948</c:v>
                </c:pt>
                <c:pt idx="9517">
                  <c:v>538.34186024999997</c:v>
                </c:pt>
                <c:pt idx="9518">
                  <c:v>538.31924799999911</c:v>
                </c:pt>
                <c:pt idx="9519">
                  <c:v>538.17708325000103</c:v>
                </c:pt>
                <c:pt idx="9520">
                  <c:v>538.15781275000006</c:v>
                </c:pt>
                <c:pt idx="9521">
                  <c:v>538.12089549999996</c:v>
                </c:pt>
                <c:pt idx="9522">
                  <c:v>538.07857149999995</c:v>
                </c:pt>
                <c:pt idx="9523">
                  <c:v>538.06666674999872</c:v>
                </c:pt>
                <c:pt idx="9524">
                  <c:v>538.04553575</c:v>
                </c:pt>
                <c:pt idx="9525">
                  <c:v>538.0166667499991</c:v>
                </c:pt>
                <c:pt idx="9526">
                  <c:v>538.00263150000001</c:v>
                </c:pt>
                <c:pt idx="9527">
                  <c:v>537.99749999999949</c:v>
                </c:pt>
                <c:pt idx="9528">
                  <c:v>537.98636375000001</c:v>
                </c:pt>
                <c:pt idx="9529">
                  <c:v>537.95892850000007</c:v>
                </c:pt>
                <c:pt idx="9530">
                  <c:v>537.95294124999998</c:v>
                </c:pt>
                <c:pt idx="9531">
                  <c:v>537.89531250000005</c:v>
                </c:pt>
                <c:pt idx="9532">
                  <c:v>537.88985500000001</c:v>
                </c:pt>
                <c:pt idx="9533">
                  <c:v>537.88249999999948</c:v>
                </c:pt>
                <c:pt idx="9534">
                  <c:v>537.85638574999996</c:v>
                </c:pt>
                <c:pt idx="9535">
                  <c:v>537.8410715</c:v>
                </c:pt>
                <c:pt idx="9536">
                  <c:v>537.79680225000129</c:v>
                </c:pt>
                <c:pt idx="9537">
                  <c:v>537.76</c:v>
                </c:pt>
                <c:pt idx="9538">
                  <c:v>537.73333300000104</c:v>
                </c:pt>
                <c:pt idx="9539">
                  <c:v>537.73235275000002</c:v>
                </c:pt>
                <c:pt idx="9540">
                  <c:v>537.71078425000167</c:v>
                </c:pt>
                <c:pt idx="9541">
                  <c:v>537.67317050000145</c:v>
                </c:pt>
                <c:pt idx="9542">
                  <c:v>537.66724124999996</c:v>
                </c:pt>
                <c:pt idx="9543">
                  <c:v>537.65357150000091</c:v>
                </c:pt>
                <c:pt idx="9544">
                  <c:v>537.61249999999939</c:v>
                </c:pt>
                <c:pt idx="9545">
                  <c:v>537.58552625000004</c:v>
                </c:pt>
                <c:pt idx="9546">
                  <c:v>537.58499999999992</c:v>
                </c:pt>
                <c:pt idx="9547">
                  <c:v>537.57333350000181</c:v>
                </c:pt>
                <c:pt idx="9548">
                  <c:v>537.56111099999896</c:v>
                </c:pt>
                <c:pt idx="9549">
                  <c:v>537.53571425000052</c:v>
                </c:pt>
                <c:pt idx="9550">
                  <c:v>537.53257574999998</c:v>
                </c:pt>
                <c:pt idx="9551">
                  <c:v>537.51477275000104</c:v>
                </c:pt>
                <c:pt idx="9552">
                  <c:v>537.50416699999948</c:v>
                </c:pt>
                <c:pt idx="9553">
                  <c:v>537.49999975000003</c:v>
                </c:pt>
                <c:pt idx="9554">
                  <c:v>537.47368425000104</c:v>
                </c:pt>
                <c:pt idx="9555">
                  <c:v>537.45624999999836</c:v>
                </c:pt>
                <c:pt idx="9556">
                  <c:v>537.45588250000003</c:v>
                </c:pt>
                <c:pt idx="9557">
                  <c:v>537.41184224999995</c:v>
                </c:pt>
                <c:pt idx="9558">
                  <c:v>537.41022724999948</c:v>
                </c:pt>
                <c:pt idx="9559">
                  <c:v>537.37604175000001</c:v>
                </c:pt>
                <c:pt idx="9560">
                  <c:v>537.29250000000002</c:v>
                </c:pt>
                <c:pt idx="9561">
                  <c:v>537.29207350000104</c:v>
                </c:pt>
                <c:pt idx="9562">
                  <c:v>537.28175675000091</c:v>
                </c:pt>
                <c:pt idx="9563">
                  <c:v>537.27692300000001</c:v>
                </c:pt>
                <c:pt idx="9564">
                  <c:v>537.25192299999946</c:v>
                </c:pt>
                <c:pt idx="9565">
                  <c:v>537.18913050000128</c:v>
                </c:pt>
                <c:pt idx="9566">
                  <c:v>537.16363649999948</c:v>
                </c:pt>
                <c:pt idx="9567">
                  <c:v>537.15909099999999</c:v>
                </c:pt>
                <c:pt idx="9568">
                  <c:v>537.14895850000005</c:v>
                </c:pt>
                <c:pt idx="9569">
                  <c:v>537.12647049999998</c:v>
                </c:pt>
                <c:pt idx="9570">
                  <c:v>537.09210524999992</c:v>
                </c:pt>
                <c:pt idx="9571">
                  <c:v>537.08749999999998</c:v>
                </c:pt>
                <c:pt idx="9572">
                  <c:v>537.04880949999949</c:v>
                </c:pt>
                <c:pt idx="9573">
                  <c:v>537.04768049999859</c:v>
                </c:pt>
                <c:pt idx="9574">
                  <c:v>537.04090874999997</c:v>
                </c:pt>
                <c:pt idx="9575">
                  <c:v>537.03165574999946</c:v>
                </c:pt>
                <c:pt idx="9576">
                  <c:v>536.99537050000129</c:v>
                </c:pt>
                <c:pt idx="9577">
                  <c:v>536.99166674999947</c:v>
                </c:pt>
                <c:pt idx="9578">
                  <c:v>536.93749999999898</c:v>
                </c:pt>
                <c:pt idx="9579">
                  <c:v>536.91617649999887</c:v>
                </c:pt>
                <c:pt idx="9580">
                  <c:v>536.90340900000001</c:v>
                </c:pt>
                <c:pt idx="9581">
                  <c:v>536.85520824999946</c:v>
                </c:pt>
                <c:pt idx="9582">
                  <c:v>536.85294099999896</c:v>
                </c:pt>
                <c:pt idx="9583">
                  <c:v>536.82105274999947</c:v>
                </c:pt>
                <c:pt idx="9584">
                  <c:v>536.81875000000002</c:v>
                </c:pt>
                <c:pt idx="9585">
                  <c:v>536.80476199999998</c:v>
                </c:pt>
                <c:pt idx="9586">
                  <c:v>536.73928575000002</c:v>
                </c:pt>
                <c:pt idx="9587">
                  <c:v>536.69218749999948</c:v>
                </c:pt>
                <c:pt idx="9588">
                  <c:v>536.68690475000005</c:v>
                </c:pt>
                <c:pt idx="9589">
                  <c:v>536.64807699999994</c:v>
                </c:pt>
                <c:pt idx="9590">
                  <c:v>536.63088225000104</c:v>
                </c:pt>
                <c:pt idx="9591">
                  <c:v>536.6302629999991</c:v>
                </c:pt>
                <c:pt idx="9592">
                  <c:v>536.62352950000002</c:v>
                </c:pt>
                <c:pt idx="9593">
                  <c:v>536.5865382500009</c:v>
                </c:pt>
                <c:pt idx="9594">
                  <c:v>536.56749999999909</c:v>
                </c:pt>
                <c:pt idx="9595">
                  <c:v>536.53409099999999</c:v>
                </c:pt>
                <c:pt idx="9596">
                  <c:v>536.49642849999884</c:v>
                </c:pt>
                <c:pt idx="9597">
                  <c:v>536.45833349999998</c:v>
                </c:pt>
                <c:pt idx="9598">
                  <c:v>536.40258625000001</c:v>
                </c:pt>
                <c:pt idx="9599">
                  <c:v>536.37437500000055</c:v>
                </c:pt>
                <c:pt idx="9600">
                  <c:v>536.32253549999859</c:v>
                </c:pt>
                <c:pt idx="9601">
                  <c:v>536.26944449999996</c:v>
                </c:pt>
                <c:pt idx="9602">
                  <c:v>536.26111099999946</c:v>
                </c:pt>
                <c:pt idx="9603">
                  <c:v>536.25485074999995</c:v>
                </c:pt>
                <c:pt idx="9604">
                  <c:v>536.21428575000004</c:v>
                </c:pt>
                <c:pt idx="9605">
                  <c:v>536.20454549999999</c:v>
                </c:pt>
                <c:pt idx="9606">
                  <c:v>536.19659100000001</c:v>
                </c:pt>
                <c:pt idx="9607">
                  <c:v>536.09249999999997</c:v>
                </c:pt>
                <c:pt idx="9608">
                  <c:v>536.08749999999998</c:v>
                </c:pt>
                <c:pt idx="9609">
                  <c:v>536.07887950000145</c:v>
                </c:pt>
                <c:pt idx="9610">
                  <c:v>536.05714274999946</c:v>
                </c:pt>
                <c:pt idx="9611">
                  <c:v>536.03083325000102</c:v>
                </c:pt>
                <c:pt idx="9612">
                  <c:v>536.02467100000001</c:v>
                </c:pt>
                <c:pt idx="9613">
                  <c:v>535.99571450000053</c:v>
                </c:pt>
                <c:pt idx="9614">
                  <c:v>535.98829775000002</c:v>
                </c:pt>
                <c:pt idx="9615">
                  <c:v>535.97749999999996</c:v>
                </c:pt>
                <c:pt idx="9616">
                  <c:v>535.97500000000002</c:v>
                </c:pt>
                <c:pt idx="9617">
                  <c:v>535.95882349999897</c:v>
                </c:pt>
                <c:pt idx="9618">
                  <c:v>535.94913799999949</c:v>
                </c:pt>
                <c:pt idx="9619">
                  <c:v>535.94360475000008</c:v>
                </c:pt>
                <c:pt idx="9620">
                  <c:v>535.93676475000007</c:v>
                </c:pt>
                <c:pt idx="9621">
                  <c:v>535.89204549999897</c:v>
                </c:pt>
                <c:pt idx="9622">
                  <c:v>535.87</c:v>
                </c:pt>
                <c:pt idx="9623">
                  <c:v>535.86666674999822</c:v>
                </c:pt>
                <c:pt idx="9624">
                  <c:v>535.85234374999948</c:v>
                </c:pt>
                <c:pt idx="9625">
                  <c:v>535.79821449999997</c:v>
                </c:pt>
                <c:pt idx="9626">
                  <c:v>535.77736849999997</c:v>
                </c:pt>
                <c:pt idx="9627">
                  <c:v>535.75</c:v>
                </c:pt>
                <c:pt idx="9628">
                  <c:v>535.73913050000101</c:v>
                </c:pt>
                <c:pt idx="9629">
                  <c:v>535.70743250000055</c:v>
                </c:pt>
                <c:pt idx="9630">
                  <c:v>535.68863625000142</c:v>
                </c:pt>
                <c:pt idx="9631">
                  <c:v>535.67549025000119</c:v>
                </c:pt>
                <c:pt idx="9632">
                  <c:v>535.66554074999999</c:v>
                </c:pt>
                <c:pt idx="9633">
                  <c:v>535.65000024999995</c:v>
                </c:pt>
                <c:pt idx="9634">
                  <c:v>535.64621224999996</c:v>
                </c:pt>
                <c:pt idx="9635">
                  <c:v>535.6</c:v>
                </c:pt>
                <c:pt idx="9636">
                  <c:v>535.57749999999999</c:v>
                </c:pt>
                <c:pt idx="9637">
                  <c:v>535.49827574999995</c:v>
                </c:pt>
                <c:pt idx="9638">
                  <c:v>535.49375000000055</c:v>
                </c:pt>
                <c:pt idx="9639">
                  <c:v>535.48392850000005</c:v>
                </c:pt>
                <c:pt idx="9640">
                  <c:v>535.46634625000002</c:v>
                </c:pt>
                <c:pt idx="9641">
                  <c:v>535.4605264999982</c:v>
                </c:pt>
                <c:pt idx="9642">
                  <c:v>535.43977275000054</c:v>
                </c:pt>
                <c:pt idx="9643">
                  <c:v>535.34527025</c:v>
                </c:pt>
                <c:pt idx="9644">
                  <c:v>535.33541674999947</c:v>
                </c:pt>
                <c:pt idx="9645">
                  <c:v>535.32291649999797</c:v>
                </c:pt>
                <c:pt idx="9646">
                  <c:v>535.32115374999898</c:v>
                </c:pt>
                <c:pt idx="9647">
                  <c:v>535.29300000000103</c:v>
                </c:pt>
                <c:pt idx="9648">
                  <c:v>535.26170200000001</c:v>
                </c:pt>
                <c:pt idx="9649">
                  <c:v>535.2443182500009</c:v>
                </c:pt>
                <c:pt idx="9650">
                  <c:v>535.24318200000005</c:v>
                </c:pt>
                <c:pt idx="9651">
                  <c:v>535.23557700000003</c:v>
                </c:pt>
                <c:pt idx="9652">
                  <c:v>535.22685174999992</c:v>
                </c:pt>
                <c:pt idx="9653">
                  <c:v>535.17202399999996</c:v>
                </c:pt>
                <c:pt idx="9654">
                  <c:v>535.16093750000005</c:v>
                </c:pt>
                <c:pt idx="9655">
                  <c:v>535.15425525000001</c:v>
                </c:pt>
                <c:pt idx="9656">
                  <c:v>535.14032250000002</c:v>
                </c:pt>
                <c:pt idx="9657">
                  <c:v>535.12291675000006</c:v>
                </c:pt>
                <c:pt idx="9658">
                  <c:v>535.10735299999999</c:v>
                </c:pt>
                <c:pt idx="9659">
                  <c:v>535.06833325000093</c:v>
                </c:pt>
                <c:pt idx="9660">
                  <c:v>535.03452399999946</c:v>
                </c:pt>
                <c:pt idx="9661">
                  <c:v>535.00089275000005</c:v>
                </c:pt>
                <c:pt idx="9662">
                  <c:v>534.9868422500009</c:v>
                </c:pt>
                <c:pt idx="9663">
                  <c:v>534.95550849999836</c:v>
                </c:pt>
                <c:pt idx="9664">
                  <c:v>534.95249999999896</c:v>
                </c:pt>
                <c:pt idx="9665">
                  <c:v>534.87416675000009</c:v>
                </c:pt>
                <c:pt idx="9666">
                  <c:v>534.86617649999869</c:v>
                </c:pt>
                <c:pt idx="9667">
                  <c:v>534.83152174999884</c:v>
                </c:pt>
                <c:pt idx="9668">
                  <c:v>534.82222199999808</c:v>
                </c:pt>
                <c:pt idx="9669">
                  <c:v>534.81893949999949</c:v>
                </c:pt>
                <c:pt idx="9670">
                  <c:v>534.78981475000103</c:v>
                </c:pt>
                <c:pt idx="9671">
                  <c:v>534.77601350000054</c:v>
                </c:pt>
                <c:pt idx="9672">
                  <c:v>534.70208349999996</c:v>
                </c:pt>
                <c:pt idx="9673">
                  <c:v>534.69411750000052</c:v>
                </c:pt>
                <c:pt idx="9674">
                  <c:v>534.66681825000001</c:v>
                </c:pt>
                <c:pt idx="9675">
                  <c:v>534.66209674999948</c:v>
                </c:pt>
                <c:pt idx="9676">
                  <c:v>534.60735299999999</c:v>
                </c:pt>
                <c:pt idx="9677">
                  <c:v>534.56551724999997</c:v>
                </c:pt>
                <c:pt idx="9678">
                  <c:v>534.54705874999911</c:v>
                </c:pt>
                <c:pt idx="9679">
                  <c:v>534.53749999999911</c:v>
                </c:pt>
                <c:pt idx="9680">
                  <c:v>534.52074474999995</c:v>
                </c:pt>
                <c:pt idx="9681">
                  <c:v>534.50969375</c:v>
                </c:pt>
                <c:pt idx="9682">
                  <c:v>534.48289475000001</c:v>
                </c:pt>
                <c:pt idx="9683">
                  <c:v>534.46153850000007</c:v>
                </c:pt>
                <c:pt idx="9684">
                  <c:v>534.45624999999836</c:v>
                </c:pt>
                <c:pt idx="9685">
                  <c:v>534.41333325000119</c:v>
                </c:pt>
                <c:pt idx="9686">
                  <c:v>534.40454550000004</c:v>
                </c:pt>
                <c:pt idx="9687">
                  <c:v>534.36346175000006</c:v>
                </c:pt>
                <c:pt idx="9688">
                  <c:v>534.31444950000002</c:v>
                </c:pt>
                <c:pt idx="9689">
                  <c:v>534.29583325000181</c:v>
                </c:pt>
                <c:pt idx="9690">
                  <c:v>534.28508050000141</c:v>
                </c:pt>
                <c:pt idx="9691">
                  <c:v>534.27008200000103</c:v>
                </c:pt>
                <c:pt idx="9692">
                  <c:v>534.26086950000001</c:v>
                </c:pt>
                <c:pt idx="9693">
                  <c:v>534.21944450000103</c:v>
                </c:pt>
                <c:pt idx="9694">
                  <c:v>534.17999999999995</c:v>
                </c:pt>
                <c:pt idx="9695">
                  <c:v>534.12013899999999</c:v>
                </c:pt>
                <c:pt idx="9696">
                  <c:v>534.10603450000053</c:v>
                </c:pt>
                <c:pt idx="9697">
                  <c:v>534.09999999999991</c:v>
                </c:pt>
                <c:pt idx="9698">
                  <c:v>534.07729874999939</c:v>
                </c:pt>
                <c:pt idx="9699">
                  <c:v>534.03152174999946</c:v>
                </c:pt>
                <c:pt idx="9700">
                  <c:v>534.02896350000003</c:v>
                </c:pt>
                <c:pt idx="9701">
                  <c:v>534.01810325000054</c:v>
                </c:pt>
                <c:pt idx="9702">
                  <c:v>534.00166674999946</c:v>
                </c:pt>
                <c:pt idx="9703">
                  <c:v>533.98281250000002</c:v>
                </c:pt>
                <c:pt idx="9704">
                  <c:v>533.95858225000052</c:v>
                </c:pt>
                <c:pt idx="9705">
                  <c:v>533.95122274999846</c:v>
                </c:pt>
                <c:pt idx="9706">
                  <c:v>533.9453125</c:v>
                </c:pt>
                <c:pt idx="9707">
                  <c:v>533.91250024999999</c:v>
                </c:pt>
                <c:pt idx="9708">
                  <c:v>533.90138899999999</c:v>
                </c:pt>
                <c:pt idx="9709">
                  <c:v>533.87976174999994</c:v>
                </c:pt>
                <c:pt idx="9710">
                  <c:v>533.79166674999999</c:v>
                </c:pt>
                <c:pt idx="9711">
                  <c:v>533.78249999999991</c:v>
                </c:pt>
                <c:pt idx="9712">
                  <c:v>533.76499999999999</c:v>
                </c:pt>
                <c:pt idx="9713">
                  <c:v>533.71136374999992</c:v>
                </c:pt>
                <c:pt idx="9714">
                  <c:v>533.69855775000053</c:v>
                </c:pt>
                <c:pt idx="9715">
                  <c:v>533.64926449999859</c:v>
                </c:pt>
                <c:pt idx="9716">
                  <c:v>533.60294150000004</c:v>
                </c:pt>
                <c:pt idx="9717">
                  <c:v>533.57083350000141</c:v>
                </c:pt>
                <c:pt idx="9718">
                  <c:v>533.45090349999884</c:v>
                </c:pt>
                <c:pt idx="9719">
                  <c:v>533.43690474999948</c:v>
                </c:pt>
                <c:pt idx="9720">
                  <c:v>533.38785699999949</c:v>
                </c:pt>
                <c:pt idx="9721">
                  <c:v>533.34765624999898</c:v>
                </c:pt>
                <c:pt idx="9722">
                  <c:v>533.33624999999847</c:v>
                </c:pt>
                <c:pt idx="9723">
                  <c:v>533.3265624999982</c:v>
                </c:pt>
                <c:pt idx="9724">
                  <c:v>533.28928575000054</c:v>
                </c:pt>
                <c:pt idx="9725">
                  <c:v>533.26875025000106</c:v>
                </c:pt>
                <c:pt idx="9726">
                  <c:v>533.21500000000003</c:v>
                </c:pt>
                <c:pt idx="9727">
                  <c:v>533.21499999999992</c:v>
                </c:pt>
                <c:pt idx="9728">
                  <c:v>533.16824325000005</c:v>
                </c:pt>
                <c:pt idx="9729">
                  <c:v>533.16764699999896</c:v>
                </c:pt>
                <c:pt idx="9730">
                  <c:v>533.16019399999948</c:v>
                </c:pt>
                <c:pt idx="9731">
                  <c:v>533.15769225000008</c:v>
                </c:pt>
                <c:pt idx="9732">
                  <c:v>533.14807725000105</c:v>
                </c:pt>
                <c:pt idx="9733">
                  <c:v>533.11785674999999</c:v>
                </c:pt>
                <c:pt idx="9734">
                  <c:v>533.08473475000142</c:v>
                </c:pt>
                <c:pt idx="9735">
                  <c:v>533.07870375000107</c:v>
                </c:pt>
                <c:pt idx="9736">
                  <c:v>533.06875000000002</c:v>
                </c:pt>
                <c:pt idx="9737">
                  <c:v>533.04833325000129</c:v>
                </c:pt>
                <c:pt idx="9738">
                  <c:v>533.02500000000009</c:v>
                </c:pt>
                <c:pt idx="9739">
                  <c:v>533.0220589999991</c:v>
                </c:pt>
                <c:pt idx="9740">
                  <c:v>533.00312499999939</c:v>
                </c:pt>
                <c:pt idx="9741">
                  <c:v>532.97604174999992</c:v>
                </c:pt>
                <c:pt idx="9742">
                  <c:v>532.95882349999897</c:v>
                </c:pt>
                <c:pt idx="9743">
                  <c:v>532.95523274999948</c:v>
                </c:pt>
                <c:pt idx="9744">
                  <c:v>532.94807700000001</c:v>
                </c:pt>
                <c:pt idx="9745">
                  <c:v>532.94765624999911</c:v>
                </c:pt>
                <c:pt idx="9746">
                  <c:v>532.90446450000002</c:v>
                </c:pt>
                <c:pt idx="9747">
                  <c:v>532.85743224999999</c:v>
                </c:pt>
                <c:pt idx="9748">
                  <c:v>532.85694449999846</c:v>
                </c:pt>
                <c:pt idx="9749">
                  <c:v>532.84473675000004</c:v>
                </c:pt>
                <c:pt idx="9750">
                  <c:v>532.84204524999996</c:v>
                </c:pt>
                <c:pt idx="9751">
                  <c:v>532.82794099999899</c:v>
                </c:pt>
                <c:pt idx="9752">
                  <c:v>532.813617999999</c:v>
                </c:pt>
                <c:pt idx="9753">
                  <c:v>532.75937500000055</c:v>
                </c:pt>
                <c:pt idx="9754">
                  <c:v>532.73928575000002</c:v>
                </c:pt>
                <c:pt idx="9755">
                  <c:v>532.72500000000002</c:v>
                </c:pt>
                <c:pt idx="9756">
                  <c:v>532.72115400000007</c:v>
                </c:pt>
                <c:pt idx="9757">
                  <c:v>532.71979175000104</c:v>
                </c:pt>
                <c:pt idx="9758">
                  <c:v>532.71931800000004</c:v>
                </c:pt>
                <c:pt idx="9759">
                  <c:v>532.68076900000005</c:v>
                </c:pt>
                <c:pt idx="9760">
                  <c:v>532.67083350000132</c:v>
                </c:pt>
                <c:pt idx="9761">
                  <c:v>532.66363625000054</c:v>
                </c:pt>
                <c:pt idx="9762">
                  <c:v>532.6544872500009</c:v>
                </c:pt>
                <c:pt idx="9763">
                  <c:v>532.60192325000003</c:v>
                </c:pt>
                <c:pt idx="9764">
                  <c:v>532.52954550000004</c:v>
                </c:pt>
                <c:pt idx="9765">
                  <c:v>532.48709674999998</c:v>
                </c:pt>
                <c:pt idx="9766">
                  <c:v>532.46119399999873</c:v>
                </c:pt>
                <c:pt idx="9767">
                  <c:v>532.41249999999911</c:v>
                </c:pt>
                <c:pt idx="9768">
                  <c:v>532.31666699999846</c:v>
                </c:pt>
                <c:pt idx="9769">
                  <c:v>532.29000000000053</c:v>
                </c:pt>
                <c:pt idx="9770">
                  <c:v>532.28250000000003</c:v>
                </c:pt>
                <c:pt idx="9771">
                  <c:v>532.22777775000054</c:v>
                </c:pt>
                <c:pt idx="9772">
                  <c:v>532.22045449999996</c:v>
                </c:pt>
                <c:pt idx="9773">
                  <c:v>532.17499999999995</c:v>
                </c:pt>
                <c:pt idx="9774">
                  <c:v>532.0490742500009</c:v>
                </c:pt>
                <c:pt idx="9775">
                  <c:v>531.98749974999998</c:v>
                </c:pt>
                <c:pt idx="9776">
                  <c:v>531.97925524999994</c:v>
                </c:pt>
                <c:pt idx="9777">
                  <c:v>531.93780474999949</c:v>
                </c:pt>
                <c:pt idx="9778">
                  <c:v>531.88863649999996</c:v>
                </c:pt>
                <c:pt idx="9779">
                  <c:v>531.83225799999821</c:v>
                </c:pt>
                <c:pt idx="9780">
                  <c:v>531.81481474999998</c:v>
                </c:pt>
                <c:pt idx="9781">
                  <c:v>531.79078975000107</c:v>
                </c:pt>
                <c:pt idx="9782">
                  <c:v>531.70576925000103</c:v>
                </c:pt>
                <c:pt idx="9783">
                  <c:v>531.68823525000141</c:v>
                </c:pt>
                <c:pt idx="9784">
                  <c:v>531.67857150000157</c:v>
                </c:pt>
                <c:pt idx="9785">
                  <c:v>531.67708349999998</c:v>
                </c:pt>
                <c:pt idx="9786">
                  <c:v>531.66962824999996</c:v>
                </c:pt>
                <c:pt idx="9787">
                  <c:v>531.62413800000002</c:v>
                </c:pt>
                <c:pt idx="9788">
                  <c:v>531.60760874999949</c:v>
                </c:pt>
                <c:pt idx="9789">
                  <c:v>531.60541675000002</c:v>
                </c:pt>
                <c:pt idx="9790">
                  <c:v>531.56294124999999</c:v>
                </c:pt>
                <c:pt idx="9791">
                  <c:v>531.52717374999997</c:v>
                </c:pt>
                <c:pt idx="9792">
                  <c:v>531.50795474999939</c:v>
                </c:pt>
                <c:pt idx="9793">
                  <c:v>531.50339499999995</c:v>
                </c:pt>
                <c:pt idx="9794">
                  <c:v>531.44999999999948</c:v>
                </c:pt>
                <c:pt idx="9795">
                  <c:v>531.38833325000166</c:v>
                </c:pt>
                <c:pt idx="9796">
                  <c:v>531.38571400000001</c:v>
                </c:pt>
                <c:pt idx="9797">
                  <c:v>531.37857125000119</c:v>
                </c:pt>
                <c:pt idx="9798">
                  <c:v>531.32500025000002</c:v>
                </c:pt>
                <c:pt idx="9799">
                  <c:v>531.31222849999745</c:v>
                </c:pt>
                <c:pt idx="9800">
                  <c:v>531.31166649999818</c:v>
                </c:pt>
                <c:pt idx="9801">
                  <c:v>531.30833350000103</c:v>
                </c:pt>
                <c:pt idx="9802">
                  <c:v>531.30454550000002</c:v>
                </c:pt>
                <c:pt idx="9803">
                  <c:v>531.29999999999995</c:v>
                </c:pt>
                <c:pt idx="9804">
                  <c:v>531.27777775000106</c:v>
                </c:pt>
                <c:pt idx="9805">
                  <c:v>531.21015624999995</c:v>
                </c:pt>
                <c:pt idx="9806">
                  <c:v>531.19591825000055</c:v>
                </c:pt>
                <c:pt idx="9807">
                  <c:v>531.18703725000103</c:v>
                </c:pt>
                <c:pt idx="9808">
                  <c:v>531.17999999999995</c:v>
                </c:pt>
                <c:pt idx="9809">
                  <c:v>531.17311325000117</c:v>
                </c:pt>
                <c:pt idx="9810">
                  <c:v>531.16581625000003</c:v>
                </c:pt>
                <c:pt idx="9811">
                  <c:v>531.12749999999949</c:v>
                </c:pt>
                <c:pt idx="9812">
                  <c:v>531.04435475000002</c:v>
                </c:pt>
                <c:pt idx="9813">
                  <c:v>531.00642850000008</c:v>
                </c:pt>
                <c:pt idx="9814">
                  <c:v>530.97499975000005</c:v>
                </c:pt>
                <c:pt idx="9815">
                  <c:v>530.91749999999911</c:v>
                </c:pt>
                <c:pt idx="9816">
                  <c:v>530.88870950000103</c:v>
                </c:pt>
                <c:pt idx="9817">
                  <c:v>530.85595224999997</c:v>
                </c:pt>
                <c:pt idx="9818">
                  <c:v>530.78250000000003</c:v>
                </c:pt>
                <c:pt idx="9819">
                  <c:v>530.76249999999948</c:v>
                </c:pt>
                <c:pt idx="9820">
                  <c:v>530.74927175000005</c:v>
                </c:pt>
                <c:pt idx="9821">
                  <c:v>530.74624999999946</c:v>
                </c:pt>
                <c:pt idx="9822">
                  <c:v>530.71</c:v>
                </c:pt>
                <c:pt idx="9823">
                  <c:v>530.70000000000005</c:v>
                </c:pt>
                <c:pt idx="9824">
                  <c:v>530.68636350000054</c:v>
                </c:pt>
                <c:pt idx="9825">
                  <c:v>530.65208325000003</c:v>
                </c:pt>
                <c:pt idx="9826">
                  <c:v>530.62857125000141</c:v>
                </c:pt>
                <c:pt idx="9827">
                  <c:v>530.62627100000009</c:v>
                </c:pt>
                <c:pt idx="9828">
                  <c:v>530.625</c:v>
                </c:pt>
                <c:pt idx="9829">
                  <c:v>530.59838725000179</c:v>
                </c:pt>
                <c:pt idx="9830">
                  <c:v>530.58586949999949</c:v>
                </c:pt>
                <c:pt idx="9831">
                  <c:v>530.58088249999992</c:v>
                </c:pt>
                <c:pt idx="9832">
                  <c:v>530.56499999999949</c:v>
                </c:pt>
                <c:pt idx="9833">
                  <c:v>530.53846175000001</c:v>
                </c:pt>
                <c:pt idx="9834">
                  <c:v>530.52499999999998</c:v>
                </c:pt>
                <c:pt idx="9835">
                  <c:v>530.50948275000053</c:v>
                </c:pt>
                <c:pt idx="9836">
                  <c:v>530.46828374999996</c:v>
                </c:pt>
                <c:pt idx="9837">
                  <c:v>530.45592124999996</c:v>
                </c:pt>
                <c:pt idx="9838">
                  <c:v>530.44565249999869</c:v>
                </c:pt>
                <c:pt idx="9839">
                  <c:v>530.44027774999938</c:v>
                </c:pt>
                <c:pt idx="9840">
                  <c:v>530.43620699999872</c:v>
                </c:pt>
                <c:pt idx="9841">
                  <c:v>530.42499999999939</c:v>
                </c:pt>
                <c:pt idx="9842">
                  <c:v>530.41041674999997</c:v>
                </c:pt>
                <c:pt idx="9843">
                  <c:v>530.38749999999948</c:v>
                </c:pt>
                <c:pt idx="9844">
                  <c:v>530.37065224999992</c:v>
                </c:pt>
                <c:pt idx="9845">
                  <c:v>530.31979150000052</c:v>
                </c:pt>
                <c:pt idx="9846">
                  <c:v>530.30357150000054</c:v>
                </c:pt>
                <c:pt idx="9847">
                  <c:v>530.28611125000054</c:v>
                </c:pt>
                <c:pt idx="9848">
                  <c:v>530.23684174999994</c:v>
                </c:pt>
                <c:pt idx="9849">
                  <c:v>530.16201899999896</c:v>
                </c:pt>
                <c:pt idx="9850">
                  <c:v>530.14399025000102</c:v>
                </c:pt>
                <c:pt idx="9851">
                  <c:v>530.14210524999999</c:v>
                </c:pt>
                <c:pt idx="9852">
                  <c:v>530.05249999999899</c:v>
                </c:pt>
                <c:pt idx="9853">
                  <c:v>530.03899999999999</c:v>
                </c:pt>
                <c:pt idx="9854">
                  <c:v>530.03636349999897</c:v>
                </c:pt>
                <c:pt idx="9855">
                  <c:v>530.03026299999897</c:v>
                </c:pt>
                <c:pt idx="9856">
                  <c:v>529.9659092500001</c:v>
                </c:pt>
                <c:pt idx="9857">
                  <c:v>529.95624999999836</c:v>
                </c:pt>
                <c:pt idx="9858">
                  <c:v>529.94999999999948</c:v>
                </c:pt>
                <c:pt idx="9859">
                  <c:v>529.94400000000007</c:v>
                </c:pt>
                <c:pt idx="9860">
                  <c:v>529.9296875</c:v>
                </c:pt>
                <c:pt idx="9861">
                  <c:v>529.91413025000054</c:v>
                </c:pt>
                <c:pt idx="9862">
                  <c:v>529.80227249999859</c:v>
                </c:pt>
                <c:pt idx="9863">
                  <c:v>529.77916649999997</c:v>
                </c:pt>
                <c:pt idx="9864">
                  <c:v>529.70535700000005</c:v>
                </c:pt>
                <c:pt idx="9865">
                  <c:v>529.65384625000104</c:v>
                </c:pt>
                <c:pt idx="9866">
                  <c:v>529.59500000000003</c:v>
                </c:pt>
                <c:pt idx="9867">
                  <c:v>529.59285724999995</c:v>
                </c:pt>
                <c:pt idx="9868">
                  <c:v>529.58958350000103</c:v>
                </c:pt>
                <c:pt idx="9869">
                  <c:v>529.57500000000005</c:v>
                </c:pt>
                <c:pt idx="9870">
                  <c:v>529.57179500000052</c:v>
                </c:pt>
                <c:pt idx="9871">
                  <c:v>529.45238099999949</c:v>
                </c:pt>
                <c:pt idx="9872">
                  <c:v>529.44696974999886</c:v>
                </c:pt>
                <c:pt idx="9873">
                  <c:v>529.4452584999982</c:v>
                </c:pt>
                <c:pt idx="9874">
                  <c:v>529.43785699999898</c:v>
                </c:pt>
                <c:pt idx="9875">
                  <c:v>529.43223649999857</c:v>
                </c:pt>
                <c:pt idx="9876">
                  <c:v>529.4224999999991</c:v>
                </c:pt>
                <c:pt idx="9877">
                  <c:v>529.33260849999795</c:v>
                </c:pt>
                <c:pt idx="9878">
                  <c:v>529.31406249999873</c:v>
                </c:pt>
                <c:pt idx="9879">
                  <c:v>529.31293074999996</c:v>
                </c:pt>
                <c:pt idx="9880">
                  <c:v>529.30972225000005</c:v>
                </c:pt>
                <c:pt idx="9881">
                  <c:v>529.27105299999994</c:v>
                </c:pt>
                <c:pt idx="9882">
                  <c:v>529.16428574999998</c:v>
                </c:pt>
                <c:pt idx="9883">
                  <c:v>529.08749999999998</c:v>
                </c:pt>
                <c:pt idx="9884">
                  <c:v>529.06875000000002</c:v>
                </c:pt>
                <c:pt idx="9885">
                  <c:v>529.06279050000001</c:v>
                </c:pt>
                <c:pt idx="9886">
                  <c:v>529.06097575000001</c:v>
                </c:pt>
                <c:pt idx="9887">
                  <c:v>529.04361699999947</c:v>
                </c:pt>
                <c:pt idx="9888">
                  <c:v>529.01875000000052</c:v>
                </c:pt>
                <c:pt idx="9889">
                  <c:v>528.97946400000001</c:v>
                </c:pt>
                <c:pt idx="9890">
                  <c:v>528.9660715</c:v>
                </c:pt>
                <c:pt idx="9891">
                  <c:v>528.90000000000009</c:v>
                </c:pt>
                <c:pt idx="9892">
                  <c:v>528.86439399999949</c:v>
                </c:pt>
                <c:pt idx="9893">
                  <c:v>528.86184199999946</c:v>
                </c:pt>
                <c:pt idx="9894">
                  <c:v>528.85984825000003</c:v>
                </c:pt>
                <c:pt idx="9895">
                  <c:v>528.85707549999836</c:v>
                </c:pt>
                <c:pt idx="9896">
                  <c:v>528.84558824999999</c:v>
                </c:pt>
                <c:pt idx="9897">
                  <c:v>528.79523799999993</c:v>
                </c:pt>
                <c:pt idx="9898">
                  <c:v>528.79375000000107</c:v>
                </c:pt>
                <c:pt idx="9899">
                  <c:v>528.72205874999997</c:v>
                </c:pt>
                <c:pt idx="9900">
                  <c:v>528.69615375000001</c:v>
                </c:pt>
                <c:pt idx="9901">
                  <c:v>528.68083349999995</c:v>
                </c:pt>
                <c:pt idx="9902">
                  <c:v>528.65320499999996</c:v>
                </c:pt>
                <c:pt idx="9903">
                  <c:v>528.61283775000004</c:v>
                </c:pt>
                <c:pt idx="9904">
                  <c:v>528.60333325000192</c:v>
                </c:pt>
                <c:pt idx="9905">
                  <c:v>528.54234700000006</c:v>
                </c:pt>
                <c:pt idx="9906">
                  <c:v>528.50086199999998</c:v>
                </c:pt>
                <c:pt idx="9907">
                  <c:v>528.42499999999939</c:v>
                </c:pt>
                <c:pt idx="9908">
                  <c:v>528.41982775000008</c:v>
                </c:pt>
                <c:pt idx="9909">
                  <c:v>528.41796874999898</c:v>
                </c:pt>
                <c:pt idx="9910">
                  <c:v>528.3514705</c:v>
                </c:pt>
                <c:pt idx="9911">
                  <c:v>528.28947375000155</c:v>
                </c:pt>
                <c:pt idx="9912">
                  <c:v>528.26774175000003</c:v>
                </c:pt>
                <c:pt idx="9913">
                  <c:v>528.25833350000141</c:v>
                </c:pt>
                <c:pt idx="9914">
                  <c:v>528.22361125000054</c:v>
                </c:pt>
                <c:pt idx="9915">
                  <c:v>528.13653850000003</c:v>
                </c:pt>
                <c:pt idx="9916">
                  <c:v>528.09205300000008</c:v>
                </c:pt>
                <c:pt idx="9917">
                  <c:v>528.06002674999911</c:v>
                </c:pt>
                <c:pt idx="9918">
                  <c:v>528.05217349999884</c:v>
                </c:pt>
                <c:pt idx="9919">
                  <c:v>528.02721799999847</c:v>
                </c:pt>
                <c:pt idx="9920">
                  <c:v>528.01896550000004</c:v>
                </c:pt>
                <c:pt idx="9921">
                  <c:v>527.98800000000051</c:v>
                </c:pt>
                <c:pt idx="9922">
                  <c:v>527.94749999999897</c:v>
                </c:pt>
                <c:pt idx="9923">
                  <c:v>527.91554050000002</c:v>
                </c:pt>
                <c:pt idx="9924">
                  <c:v>527.89047625000103</c:v>
                </c:pt>
                <c:pt idx="9925">
                  <c:v>527.87666674999946</c:v>
                </c:pt>
                <c:pt idx="9926">
                  <c:v>527.78750000000002</c:v>
                </c:pt>
                <c:pt idx="9927">
                  <c:v>527.75178549999998</c:v>
                </c:pt>
                <c:pt idx="9928">
                  <c:v>527.73875000000055</c:v>
                </c:pt>
                <c:pt idx="9929">
                  <c:v>527.72649999999999</c:v>
                </c:pt>
                <c:pt idx="9930">
                  <c:v>527.70878375000154</c:v>
                </c:pt>
                <c:pt idx="9931">
                  <c:v>527.70555549999949</c:v>
                </c:pt>
                <c:pt idx="9932">
                  <c:v>527.65349999999989</c:v>
                </c:pt>
                <c:pt idx="9933">
                  <c:v>527.64549199999999</c:v>
                </c:pt>
                <c:pt idx="9934">
                  <c:v>527.62083325000128</c:v>
                </c:pt>
                <c:pt idx="9935">
                  <c:v>527.6183332500018</c:v>
                </c:pt>
                <c:pt idx="9936">
                  <c:v>527.6</c:v>
                </c:pt>
                <c:pt idx="9937">
                  <c:v>527.57500000000005</c:v>
                </c:pt>
                <c:pt idx="9938">
                  <c:v>527.51136374999999</c:v>
                </c:pt>
                <c:pt idx="9939">
                  <c:v>527.46499999999946</c:v>
                </c:pt>
                <c:pt idx="9940">
                  <c:v>527.45576925</c:v>
                </c:pt>
                <c:pt idx="9941">
                  <c:v>527.4422414999982</c:v>
                </c:pt>
                <c:pt idx="9942">
                  <c:v>527.43461524999998</c:v>
                </c:pt>
                <c:pt idx="9943">
                  <c:v>527.4211039999991</c:v>
                </c:pt>
                <c:pt idx="9944">
                  <c:v>527.41712949999794</c:v>
                </c:pt>
                <c:pt idx="9945">
                  <c:v>527.40633825000054</c:v>
                </c:pt>
                <c:pt idx="9946">
                  <c:v>527.40300000000002</c:v>
                </c:pt>
                <c:pt idx="9947">
                  <c:v>527.3925845</c:v>
                </c:pt>
                <c:pt idx="9948">
                  <c:v>527.3691174999982</c:v>
                </c:pt>
                <c:pt idx="9949">
                  <c:v>527.33445974999938</c:v>
                </c:pt>
                <c:pt idx="9950">
                  <c:v>527.2956522500009</c:v>
                </c:pt>
                <c:pt idx="9951">
                  <c:v>527.25</c:v>
                </c:pt>
                <c:pt idx="9952">
                  <c:v>527.23777775000053</c:v>
                </c:pt>
                <c:pt idx="9953">
                  <c:v>527.23499975000004</c:v>
                </c:pt>
                <c:pt idx="9954">
                  <c:v>527.19565225000053</c:v>
                </c:pt>
                <c:pt idx="9955">
                  <c:v>527.1699685000001</c:v>
                </c:pt>
                <c:pt idx="9956">
                  <c:v>527.12102299999947</c:v>
                </c:pt>
                <c:pt idx="9957">
                  <c:v>527.11944450000055</c:v>
                </c:pt>
                <c:pt idx="9958">
                  <c:v>527.07797600000004</c:v>
                </c:pt>
                <c:pt idx="9959">
                  <c:v>526.9615384999986</c:v>
                </c:pt>
                <c:pt idx="9960">
                  <c:v>526.92666674999884</c:v>
                </c:pt>
                <c:pt idx="9961">
                  <c:v>526.91029399999911</c:v>
                </c:pt>
                <c:pt idx="9962">
                  <c:v>526.88749999999948</c:v>
                </c:pt>
                <c:pt idx="9963">
                  <c:v>526.87291649999872</c:v>
                </c:pt>
                <c:pt idx="9964">
                  <c:v>526.85127099999897</c:v>
                </c:pt>
                <c:pt idx="9965">
                  <c:v>526.83499999999947</c:v>
                </c:pt>
                <c:pt idx="9966">
                  <c:v>526.83392874999947</c:v>
                </c:pt>
                <c:pt idx="9967">
                  <c:v>526.79107149999993</c:v>
                </c:pt>
                <c:pt idx="9968">
                  <c:v>526.71704550000004</c:v>
                </c:pt>
                <c:pt idx="9969">
                  <c:v>526.68571425000141</c:v>
                </c:pt>
                <c:pt idx="9970">
                  <c:v>526.67941175000055</c:v>
                </c:pt>
                <c:pt idx="9971">
                  <c:v>526.64791650000006</c:v>
                </c:pt>
                <c:pt idx="9972">
                  <c:v>526.61047625000106</c:v>
                </c:pt>
                <c:pt idx="9973">
                  <c:v>526.60833325000181</c:v>
                </c:pt>
                <c:pt idx="9974">
                  <c:v>526.58194449999996</c:v>
                </c:pt>
                <c:pt idx="9975">
                  <c:v>526.55714274999946</c:v>
                </c:pt>
                <c:pt idx="9976">
                  <c:v>526.54476750000003</c:v>
                </c:pt>
                <c:pt idx="9977">
                  <c:v>526.505</c:v>
                </c:pt>
                <c:pt idx="9978">
                  <c:v>526.48750000000007</c:v>
                </c:pt>
                <c:pt idx="9979">
                  <c:v>526.48490975000004</c:v>
                </c:pt>
                <c:pt idx="9980">
                  <c:v>526.4277777499999</c:v>
                </c:pt>
                <c:pt idx="9981">
                  <c:v>526.42596149999872</c:v>
                </c:pt>
                <c:pt idx="9982">
                  <c:v>526.42338700000005</c:v>
                </c:pt>
                <c:pt idx="9983">
                  <c:v>526.41249999999911</c:v>
                </c:pt>
                <c:pt idx="9984">
                  <c:v>526.39375000000052</c:v>
                </c:pt>
                <c:pt idx="9985">
                  <c:v>526.33636374999946</c:v>
                </c:pt>
                <c:pt idx="9986">
                  <c:v>526.29512199999999</c:v>
                </c:pt>
                <c:pt idx="9987">
                  <c:v>526.29255325000054</c:v>
                </c:pt>
                <c:pt idx="9988">
                  <c:v>526.2915092500009</c:v>
                </c:pt>
                <c:pt idx="9989">
                  <c:v>526.19850775000054</c:v>
                </c:pt>
                <c:pt idx="9990">
                  <c:v>526.14821425000002</c:v>
                </c:pt>
                <c:pt idx="9991">
                  <c:v>526.13653849999946</c:v>
                </c:pt>
                <c:pt idx="9992">
                  <c:v>526.08750000000009</c:v>
                </c:pt>
                <c:pt idx="9993">
                  <c:v>526.06428574999939</c:v>
                </c:pt>
                <c:pt idx="9994">
                  <c:v>526.03265324999938</c:v>
                </c:pt>
                <c:pt idx="9995">
                  <c:v>526.005</c:v>
                </c:pt>
                <c:pt idx="9996">
                  <c:v>525.97</c:v>
                </c:pt>
                <c:pt idx="9997">
                  <c:v>525.91346150000004</c:v>
                </c:pt>
                <c:pt idx="9998">
                  <c:v>525.91184199999998</c:v>
                </c:pt>
                <c:pt idx="9999">
                  <c:v>525.88</c:v>
                </c:pt>
                <c:pt idx="10000">
                  <c:v>525.86749999999847</c:v>
                </c:pt>
                <c:pt idx="10001">
                  <c:v>525.86249999999836</c:v>
                </c:pt>
                <c:pt idx="10002">
                  <c:v>525.86052649999795</c:v>
                </c:pt>
                <c:pt idx="10003">
                  <c:v>525.83703699999899</c:v>
                </c:pt>
                <c:pt idx="10004">
                  <c:v>525.81136349999872</c:v>
                </c:pt>
                <c:pt idx="10005">
                  <c:v>525.80892875000006</c:v>
                </c:pt>
                <c:pt idx="10006">
                  <c:v>525.79230775000053</c:v>
                </c:pt>
                <c:pt idx="10007">
                  <c:v>525.71554074999995</c:v>
                </c:pt>
                <c:pt idx="10008">
                  <c:v>525.68409100000054</c:v>
                </c:pt>
                <c:pt idx="10009">
                  <c:v>525.67272725000055</c:v>
                </c:pt>
                <c:pt idx="10010">
                  <c:v>525.64749999999947</c:v>
                </c:pt>
                <c:pt idx="10011">
                  <c:v>525.63478275000091</c:v>
                </c:pt>
                <c:pt idx="10012">
                  <c:v>525.59479175000104</c:v>
                </c:pt>
                <c:pt idx="10013">
                  <c:v>525.57386350000104</c:v>
                </c:pt>
                <c:pt idx="10014">
                  <c:v>525.55833325000128</c:v>
                </c:pt>
                <c:pt idx="10015">
                  <c:v>525.52777775000004</c:v>
                </c:pt>
                <c:pt idx="10016">
                  <c:v>525.52142850000007</c:v>
                </c:pt>
                <c:pt idx="10017">
                  <c:v>525.48783800000001</c:v>
                </c:pt>
                <c:pt idx="10018">
                  <c:v>525.45833349999998</c:v>
                </c:pt>
                <c:pt idx="10019">
                  <c:v>525.38310825000053</c:v>
                </c:pt>
                <c:pt idx="10020">
                  <c:v>525.35131549999846</c:v>
                </c:pt>
                <c:pt idx="10021">
                  <c:v>525.30875025000103</c:v>
                </c:pt>
                <c:pt idx="10022">
                  <c:v>525.26458349999996</c:v>
                </c:pt>
                <c:pt idx="10023">
                  <c:v>525.21944450000103</c:v>
                </c:pt>
                <c:pt idx="10024">
                  <c:v>525.20384625000167</c:v>
                </c:pt>
                <c:pt idx="10025">
                  <c:v>525.18999999999994</c:v>
                </c:pt>
                <c:pt idx="10026">
                  <c:v>525.182143</c:v>
                </c:pt>
                <c:pt idx="10027">
                  <c:v>525.01235625000004</c:v>
                </c:pt>
                <c:pt idx="10028">
                  <c:v>525.00956800000006</c:v>
                </c:pt>
                <c:pt idx="10029">
                  <c:v>524.99166674999947</c:v>
                </c:pt>
                <c:pt idx="10030">
                  <c:v>524.98133350000103</c:v>
                </c:pt>
                <c:pt idx="10031">
                  <c:v>524.97708325000053</c:v>
                </c:pt>
                <c:pt idx="10032">
                  <c:v>524.87115399999948</c:v>
                </c:pt>
                <c:pt idx="10033">
                  <c:v>524.82333325000104</c:v>
                </c:pt>
                <c:pt idx="10034">
                  <c:v>524.80892825000001</c:v>
                </c:pt>
                <c:pt idx="10035">
                  <c:v>524.74166674999947</c:v>
                </c:pt>
                <c:pt idx="10036">
                  <c:v>524.72333325000193</c:v>
                </c:pt>
                <c:pt idx="10037">
                  <c:v>524.695652</c:v>
                </c:pt>
                <c:pt idx="10038">
                  <c:v>524.680612</c:v>
                </c:pt>
                <c:pt idx="10039">
                  <c:v>524.66875000000005</c:v>
                </c:pt>
                <c:pt idx="10040">
                  <c:v>524.64388899999994</c:v>
                </c:pt>
                <c:pt idx="10041">
                  <c:v>524.64062499999898</c:v>
                </c:pt>
                <c:pt idx="10042">
                  <c:v>524.62840900000003</c:v>
                </c:pt>
                <c:pt idx="10043">
                  <c:v>524.57338725000193</c:v>
                </c:pt>
                <c:pt idx="10044">
                  <c:v>524.56666649999818</c:v>
                </c:pt>
                <c:pt idx="10045">
                  <c:v>524.53522724999948</c:v>
                </c:pt>
                <c:pt idx="10046">
                  <c:v>524.50234375000002</c:v>
                </c:pt>
                <c:pt idx="10047">
                  <c:v>524.5018382500009</c:v>
                </c:pt>
                <c:pt idx="10048">
                  <c:v>524.49583325000128</c:v>
                </c:pt>
                <c:pt idx="10049">
                  <c:v>524.4462499999986</c:v>
                </c:pt>
                <c:pt idx="10050">
                  <c:v>524.34038475</c:v>
                </c:pt>
                <c:pt idx="10051">
                  <c:v>524.31233324999994</c:v>
                </c:pt>
                <c:pt idx="10052">
                  <c:v>524.24378900000079</c:v>
                </c:pt>
                <c:pt idx="10053">
                  <c:v>524.17500000000052</c:v>
                </c:pt>
                <c:pt idx="10054">
                  <c:v>524.17159075000052</c:v>
                </c:pt>
                <c:pt idx="10055">
                  <c:v>524.130357</c:v>
                </c:pt>
                <c:pt idx="10056">
                  <c:v>524.10967749999998</c:v>
                </c:pt>
                <c:pt idx="10057">
                  <c:v>524.02244324999992</c:v>
                </c:pt>
                <c:pt idx="10058">
                  <c:v>523.94166674999872</c:v>
                </c:pt>
                <c:pt idx="10059">
                  <c:v>523.90500000000009</c:v>
                </c:pt>
                <c:pt idx="10060">
                  <c:v>523.87937500000055</c:v>
                </c:pt>
                <c:pt idx="10061">
                  <c:v>523.78478250000205</c:v>
                </c:pt>
                <c:pt idx="10062">
                  <c:v>523.76249975000007</c:v>
                </c:pt>
                <c:pt idx="10063">
                  <c:v>523.73986500000001</c:v>
                </c:pt>
                <c:pt idx="10064">
                  <c:v>523.73579549999999</c:v>
                </c:pt>
                <c:pt idx="10065">
                  <c:v>523.67499999999995</c:v>
                </c:pt>
                <c:pt idx="10066">
                  <c:v>523.65300000000002</c:v>
                </c:pt>
                <c:pt idx="10067">
                  <c:v>523.59044725000092</c:v>
                </c:pt>
                <c:pt idx="10068">
                  <c:v>523.58362074999991</c:v>
                </c:pt>
                <c:pt idx="10069">
                  <c:v>523.56346174999999</c:v>
                </c:pt>
                <c:pt idx="10070">
                  <c:v>523.56249999999898</c:v>
                </c:pt>
                <c:pt idx="10071">
                  <c:v>523.55694425000002</c:v>
                </c:pt>
                <c:pt idx="10072">
                  <c:v>523.54730749999896</c:v>
                </c:pt>
                <c:pt idx="10073">
                  <c:v>523.53636374999996</c:v>
                </c:pt>
                <c:pt idx="10074">
                  <c:v>523.48687499999994</c:v>
                </c:pt>
                <c:pt idx="10075">
                  <c:v>523.4765625</c:v>
                </c:pt>
                <c:pt idx="10076">
                  <c:v>523.4750002500009</c:v>
                </c:pt>
                <c:pt idx="10077">
                  <c:v>523.45454549999886</c:v>
                </c:pt>
                <c:pt idx="10078">
                  <c:v>523.30208299999947</c:v>
                </c:pt>
                <c:pt idx="10079">
                  <c:v>523.29124999999999</c:v>
                </c:pt>
                <c:pt idx="10080">
                  <c:v>523.28026299999999</c:v>
                </c:pt>
                <c:pt idx="10081">
                  <c:v>523.26206874999946</c:v>
                </c:pt>
                <c:pt idx="10082">
                  <c:v>523.22820525000054</c:v>
                </c:pt>
                <c:pt idx="10083">
                  <c:v>523.21764699999949</c:v>
                </c:pt>
                <c:pt idx="10084">
                  <c:v>523.21428574999993</c:v>
                </c:pt>
                <c:pt idx="10085">
                  <c:v>523.20113649999996</c:v>
                </c:pt>
                <c:pt idx="10086">
                  <c:v>523.19318200000055</c:v>
                </c:pt>
                <c:pt idx="10087">
                  <c:v>523.17499975000055</c:v>
                </c:pt>
                <c:pt idx="10088">
                  <c:v>523.16428574999998</c:v>
                </c:pt>
                <c:pt idx="10089">
                  <c:v>523.16176474999997</c:v>
                </c:pt>
                <c:pt idx="10090">
                  <c:v>523.12986100000001</c:v>
                </c:pt>
                <c:pt idx="10091">
                  <c:v>523.11547599999994</c:v>
                </c:pt>
                <c:pt idx="10092">
                  <c:v>523.10500000000002</c:v>
                </c:pt>
                <c:pt idx="10093">
                  <c:v>523.10366450000004</c:v>
                </c:pt>
                <c:pt idx="10094">
                  <c:v>523.0977942500009</c:v>
                </c:pt>
                <c:pt idx="10095">
                  <c:v>523.09310325000104</c:v>
                </c:pt>
                <c:pt idx="10096">
                  <c:v>523.07500000000005</c:v>
                </c:pt>
                <c:pt idx="10097">
                  <c:v>523.05755825000006</c:v>
                </c:pt>
                <c:pt idx="10098">
                  <c:v>523.03823525000053</c:v>
                </c:pt>
                <c:pt idx="10099">
                  <c:v>523.03807325000105</c:v>
                </c:pt>
                <c:pt idx="10100">
                  <c:v>523.00595249999947</c:v>
                </c:pt>
                <c:pt idx="10101">
                  <c:v>522.97094174999995</c:v>
                </c:pt>
                <c:pt idx="10102">
                  <c:v>522.94999975000007</c:v>
                </c:pt>
                <c:pt idx="10103">
                  <c:v>522.93399999999997</c:v>
                </c:pt>
                <c:pt idx="10104">
                  <c:v>522.91901424999992</c:v>
                </c:pt>
                <c:pt idx="10105">
                  <c:v>522.880357</c:v>
                </c:pt>
                <c:pt idx="10106">
                  <c:v>522.86590924999996</c:v>
                </c:pt>
                <c:pt idx="10107">
                  <c:v>522.82016099999896</c:v>
                </c:pt>
                <c:pt idx="10108">
                  <c:v>522.75795449999896</c:v>
                </c:pt>
                <c:pt idx="10109">
                  <c:v>522.70457325000132</c:v>
                </c:pt>
                <c:pt idx="10110">
                  <c:v>522.64791674999947</c:v>
                </c:pt>
                <c:pt idx="10111">
                  <c:v>522.63636350000002</c:v>
                </c:pt>
                <c:pt idx="10112">
                  <c:v>522.62222224999948</c:v>
                </c:pt>
                <c:pt idx="10113">
                  <c:v>522.62063475000002</c:v>
                </c:pt>
                <c:pt idx="10114">
                  <c:v>522.59210525000003</c:v>
                </c:pt>
                <c:pt idx="10115">
                  <c:v>522.58802074999994</c:v>
                </c:pt>
                <c:pt idx="10116">
                  <c:v>522.56271949999859</c:v>
                </c:pt>
                <c:pt idx="10117">
                  <c:v>522.48055550000004</c:v>
                </c:pt>
                <c:pt idx="10118">
                  <c:v>522.45666674999836</c:v>
                </c:pt>
                <c:pt idx="10119">
                  <c:v>522.40624999999898</c:v>
                </c:pt>
                <c:pt idx="10120">
                  <c:v>522.39423075000002</c:v>
                </c:pt>
                <c:pt idx="10121">
                  <c:v>522.38389849999999</c:v>
                </c:pt>
                <c:pt idx="10122">
                  <c:v>522.35874999999999</c:v>
                </c:pt>
                <c:pt idx="10123">
                  <c:v>522.35489150000001</c:v>
                </c:pt>
                <c:pt idx="10124">
                  <c:v>522.35294125000007</c:v>
                </c:pt>
                <c:pt idx="10125">
                  <c:v>522.34333325000102</c:v>
                </c:pt>
                <c:pt idx="10126">
                  <c:v>522.30156249999834</c:v>
                </c:pt>
                <c:pt idx="10127">
                  <c:v>522.23260874999949</c:v>
                </c:pt>
                <c:pt idx="10128">
                  <c:v>522.22500000000002</c:v>
                </c:pt>
                <c:pt idx="10129">
                  <c:v>522.17499999999995</c:v>
                </c:pt>
                <c:pt idx="10130">
                  <c:v>522.05197375</c:v>
                </c:pt>
                <c:pt idx="10131">
                  <c:v>522.04999999999939</c:v>
                </c:pt>
                <c:pt idx="10132">
                  <c:v>522.04852949999872</c:v>
                </c:pt>
                <c:pt idx="10133">
                  <c:v>522.04838725000104</c:v>
                </c:pt>
                <c:pt idx="10134">
                  <c:v>522.04615374999946</c:v>
                </c:pt>
                <c:pt idx="10135">
                  <c:v>522.04</c:v>
                </c:pt>
                <c:pt idx="10136">
                  <c:v>522.00769224999999</c:v>
                </c:pt>
                <c:pt idx="10137">
                  <c:v>521.94404774999998</c:v>
                </c:pt>
                <c:pt idx="10138">
                  <c:v>521.93593750000002</c:v>
                </c:pt>
                <c:pt idx="10139">
                  <c:v>521.92812499999911</c:v>
                </c:pt>
                <c:pt idx="10140">
                  <c:v>521.91363625000054</c:v>
                </c:pt>
                <c:pt idx="10141">
                  <c:v>521.88787875000003</c:v>
                </c:pt>
                <c:pt idx="10142">
                  <c:v>521.85347200000001</c:v>
                </c:pt>
                <c:pt idx="10143">
                  <c:v>521.85208324999996</c:v>
                </c:pt>
                <c:pt idx="10144">
                  <c:v>521.82020549999856</c:v>
                </c:pt>
                <c:pt idx="10145">
                  <c:v>521.61343300000055</c:v>
                </c:pt>
                <c:pt idx="10146">
                  <c:v>521.61163799999997</c:v>
                </c:pt>
                <c:pt idx="10147">
                  <c:v>521.58815774999994</c:v>
                </c:pt>
                <c:pt idx="10148">
                  <c:v>521.52321425000002</c:v>
                </c:pt>
                <c:pt idx="10149">
                  <c:v>521.51956525000003</c:v>
                </c:pt>
                <c:pt idx="10150">
                  <c:v>521.51447350000103</c:v>
                </c:pt>
                <c:pt idx="10151">
                  <c:v>521.48076925000055</c:v>
                </c:pt>
                <c:pt idx="10152">
                  <c:v>521.47419349999996</c:v>
                </c:pt>
                <c:pt idx="10153">
                  <c:v>521.4296875</c:v>
                </c:pt>
                <c:pt idx="10154">
                  <c:v>521.4079544999986</c:v>
                </c:pt>
                <c:pt idx="10155">
                  <c:v>521.36018524999997</c:v>
                </c:pt>
                <c:pt idx="10156">
                  <c:v>521.33035725000002</c:v>
                </c:pt>
                <c:pt idx="10157">
                  <c:v>521.32647050000003</c:v>
                </c:pt>
                <c:pt idx="10158">
                  <c:v>521.28409075000104</c:v>
                </c:pt>
                <c:pt idx="10159">
                  <c:v>521.2744187500009</c:v>
                </c:pt>
                <c:pt idx="10160">
                  <c:v>521.22738125000103</c:v>
                </c:pt>
                <c:pt idx="10161">
                  <c:v>521.19112425000003</c:v>
                </c:pt>
                <c:pt idx="10162">
                  <c:v>521.13529425000002</c:v>
                </c:pt>
                <c:pt idx="10163">
                  <c:v>521.10862050000003</c:v>
                </c:pt>
                <c:pt idx="10164">
                  <c:v>521.09841249999999</c:v>
                </c:pt>
                <c:pt idx="10165">
                  <c:v>521.08981475000053</c:v>
                </c:pt>
                <c:pt idx="10166">
                  <c:v>521.08152174999998</c:v>
                </c:pt>
                <c:pt idx="10167">
                  <c:v>521.00875000000053</c:v>
                </c:pt>
                <c:pt idx="10168">
                  <c:v>520.97692300000006</c:v>
                </c:pt>
                <c:pt idx="10169">
                  <c:v>520.90377375000094</c:v>
                </c:pt>
                <c:pt idx="10170">
                  <c:v>520.87083350000103</c:v>
                </c:pt>
                <c:pt idx="10171">
                  <c:v>520.86063825000008</c:v>
                </c:pt>
                <c:pt idx="10172">
                  <c:v>520.8541664999982</c:v>
                </c:pt>
                <c:pt idx="10173">
                  <c:v>520.81562499999836</c:v>
                </c:pt>
                <c:pt idx="10174">
                  <c:v>520.73999975000004</c:v>
                </c:pt>
                <c:pt idx="10175">
                  <c:v>520.70437500000105</c:v>
                </c:pt>
                <c:pt idx="10176">
                  <c:v>520.67875000000106</c:v>
                </c:pt>
                <c:pt idx="10177">
                  <c:v>520.629412</c:v>
                </c:pt>
                <c:pt idx="10178">
                  <c:v>520.56730749999872</c:v>
                </c:pt>
                <c:pt idx="10179">
                  <c:v>520.56029424999997</c:v>
                </c:pt>
                <c:pt idx="10180">
                  <c:v>520.55657900000006</c:v>
                </c:pt>
                <c:pt idx="10181">
                  <c:v>520.52857150000091</c:v>
                </c:pt>
                <c:pt idx="10182">
                  <c:v>520.52291674999947</c:v>
                </c:pt>
                <c:pt idx="10183">
                  <c:v>520.50878375000104</c:v>
                </c:pt>
                <c:pt idx="10184">
                  <c:v>520.48333325000181</c:v>
                </c:pt>
                <c:pt idx="10185">
                  <c:v>520.42598674999999</c:v>
                </c:pt>
                <c:pt idx="10186">
                  <c:v>520.40020174999938</c:v>
                </c:pt>
                <c:pt idx="10187">
                  <c:v>520.36907874999997</c:v>
                </c:pt>
                <c:pt idx="10188">
                  <c:v>520.36374999999998</c:v>
                </c:pt>
                <c:pt idx="10189">
                  <c:v>520.32999975000007</c:v>
                </c:pt>
                <c:pt idx="10190">
                  <c:v>520.32619024999997</c:v>
                </c:pt>
                <c:pt idx="10191">
                  <c:v>520.30999999999949</c:v>
                </c:pt>
                <c:pt idx="10192">
                  <c:v>520.24270825000053</c:v>
                </c:pt>
                <c:pt idx="10193">
                  <c:v>520.21249975000001</c:v>
                </c:pt>
                <c:pt idx="10194">
                  <c:v>520.19038449999994</c:v>
                </c:pt>
                <c:pt idx="10195">
                  <c:v>520.12272725000003</c:v>
                </c:pt>
                <c:pt idx="10196">
                  <c:v>520.06989799999997</c:v>
                </c:pt>
                <c:pt idx="10197">
                  <c:v>520.06964274999996</c:v>
                </c:pt>
                <c:pt idx="10198">
                  <c:v>520.0546875</c:v>
                </c:pt>
                <c:pt idx="10199">
                  <c:v>520.0427085</c:v>
                </c:pt>
                <c:pt idx="10200">
                  <c:v>520.02965425000002</c:v>
                </c:pt>
                <c:pt idx="10201">
                  <c:v>520.02714274999948</c:v>
                </c:pt>
                <c:pt idx="10202">
                  <c:v>520.00234375000002</c:v>
                </c:pt>
                <c:pt idx="10203">
                  <c:v>519.99224149999873</c:v>
                </c:pt>
                <c:pt idx="10204">
                  <c:v>519.99204550000002</c:v>
                </c:pt>
                <c:pt idx="10205">
                  <c:v>519.96874975000003</c:v>
                </c:pt>
                <c:pt idx="10206">
                  <c:v>519.93421074999947</c:v>
                </c:pt>
                <c:pt idx="10207">
                  <c:v>519.91166674999897</c:v>
                </c:pt>
                <c:pt idx="10208">
                  <c:v>519.90241949999836</c:v>
                </c:pt>
                <c:pt idx="10209">
                  <c:v>519.90156249999836</c:v>
                </c:pt>
                <c:pt idx="10210">
                  <c:v>519.9</c:v>
                </c:pt>
                <c:pt idx="10211">
                  <c:v>519.81554874999949</c:v>
                </c:pt>
                <c:pt idx="10212">
                  <c:v>519.77717375000054</c:v>
                </c:pt>
                <c:pt idx="10213">
                  <c:v>519.75535725000054</c:v>
                </c:pt>
                <c:pt idx="10214">
                  <c:v>519.75249999999949</c:v>
                </c:pt>
                <c:pt idx="10215">
                  <c:v>519.73599999999999</c:v>
                </c:pt>
                <c:pt idx="10216">
                  <c:v>519.71346149999999</c:v>
                </c:pt>
                <c:pt idx="10217">
                  <c:v>519.68452375000004</c:v>
                </c:pt>
                <c:pt idx="10218">
                  <c:v>519.64468099999999</c:v>
                </c:pt>
                <c:pt idx="10219">
                  <c:v>519.63421049999897</c:v>
                </c:pt>
                <c:pt idx="10220">
                  <c:v>519.58815774999994</c:v>
                </c:pt>
                <c:pt idx="10221">
                  <c:v>519.57058825000092</c:v>
                </c:pt>
                <c:pt idx="10222">
                  <c:v>519.57045449999998</c:v>
                </c:pt>
                <c:pt idx="10223">
                  <c:v>519.50961525000002</c:v>
                </c:pt>
                <c:pt idx="10224">
                  <c:v>519.48194449999949</c:v>
                </c:pt>
                <c:pt idx="10225">
                  <c:v>519.47249999999997</c:v>
                </c:pt>
                <c:pt idx="10226">
                  <c:v>519.46333325000103</c:v>
                </c:pt>
                <c:pt idx="10227">
                  <c:v>519.45999999999947</c:v>
                </c:pt>
                <c:pt idx="10228">
                  <c:v>519.4</c:v>
                </c:pt>
                <c:pt idx="10229">
                  <c:v>519.34321425000007</c:v>
                </c:pt>
                <c:pt idx="10230">
                  <c:v>519.33333349999998</c:v>
                </c:pt>
                <c:pt idx="10231">
                  <c:v>519.27410725000107</c:v>
                </c:pt>
                <c:pt idx="10232">
                  <c:v>519.26300000000003</c:v>
                </c:pt>
                <c:pt idx="10233">
                  <c:v>519.25156250000009</c:v>
                </c:pt>
                <c:pt idx="10234">
                  <c:v>519.24807675000102</c:v>
                </c:pt>
                <c:pt idx="10235">
                  <c:v>519.24615375000008</c:v>
                </c:pt>
                <c:pt idx="10236">
                  <c:v>519.23749999999939</c:v>
                </c:pt>
                <c:pt idx="10237">
                  <c:v>519.17656250000005</c:v>
                </c:pt>
                <c:pt idx="10238">
                  <c:v>519.14761899999883</c:v>
                </c:pt>
                <c:pt idx="10239">
                  <c:v>519.13499999999999</c:v>
                </c:pt>
                <c:pt idx="10240">
                  <c:v>519.13104850000002</c:v>
                </c:pt>
                <c:pt idx="10241">
                  <c:v>519.06527774999938</c:v>
                </c:pt>
                <c:pt idx="10242">
                  <c:v>519.03289474999997</c:v>
                </c:pt>
                <c:pt idx="10243">
                  <c:v>519.01634625000054</c:v>
                </c:pt>
                <c:pt idx="10244">
                  <c:v>518.89062499999898</c:v>
                </c:pt>
                <c:pt idx="10245">
                  <c:v>518.875</c:v>
                </c:pt>
                <c:pt idx="10246">
                  <c:v>518.86851874999911</c:v>
                </c:pt>
                <c:pt idx="10247">
                  <c:v>518.85735299999908</c:v>
                </c:pt>
                <c:pt idx="10248">
                  <c:v>518.84868399999948</c:v>
                </c:pt>
                <c:pt idx="10249">
                  <c:v>518.82894725000051</c:v>
                </c:pt>
                <c:pt idx="10250">
                  <c:v>518.80416674999947</c:v>
                </c:pt>
                <c:pt idx="10251">
                  <c:v>518.7767857500013</c:v>
                </c:pt>
                <c:pt idx="10252">
                  <c:v>518.67750000000001</c:v>
                </c:pt>
                <c:pt idx="10253">
                  <c:v>518.56216224999946</c:v>
                </c:pt>
                <c:pt idx="10254">
                  <c:v>518.47499974999994</c:v>
                </c:pt>
                <c:pt idx="10255">
                  <c:v>518.33666674999847</c:v>
                </c:pt>
                <c:pt idx="10256">
                  <c:v>518.32375000000002</c:v>
                </c:pt>
                <c:pt idx="10257">
                  <c:v>518.31964275000007</c:v>
                </c:pt>
                <c:pt idx="10258">
                  <c:v>518.26346175000003</c:v>
                </c:pt>
                <c:pt idx="10259">
                  <c:v>518.1786457500009</c:v>
                </c:pt>
                <c:pt idx="10260">
                  <c:v>518.16633325000055</c:v>
                </c:pt>
                <c:pt idx="10261">
                  <c:v>518.14589550000005</c:v>
                </c:pt>
                <c:pt idx="10262">
                  <c:v>518.14531249999948</c:v>
                </c:pt>
                <c:pt idx="10263">
                  <c:v>518.12250000000006</c:v>
                </c:pt>
                <c:pt idx="10264">
                  <c:v>518.10705125000004</c:v>
                </c:pt>
                <c:pt idx="10265">
                  <c:v>518.10323500000004</c:v>
                </c:pt>
                <c:pt idx="10266">
                  <c:v>518.10166674999948</c:v>
                </c:pt>
                <c:pt idx="10267">
                  <c:v>518.09</c:v>
                </c:pt>
                <c:pt idx="10268">
                  <c:v>517.98</c:v>
                </c:pt>
                <c:pt idx="10269">
                  <c:v>517.97916674999999</c:v>
                </c:pt>
                <c:pt idx="10270">
                  <c:v>517.95416649999834</c:v>
                </c:pt>
                <c:pt idx="10271">
                  <c:v>517.94772725000007</c:v>
                </c:pt>
                <c:pt idx="10272">
                  <c:v>517.92499974999998</c:v>
                </c:pt>
                <c:pt idx="10273">
                  <c:v>517.9152775</c:v>
                </c:pt>
                <c:pt idx="10274">
                  <c:v>517.87317075000055</c:v>
                </c:pt>
                <c:pt idx="10275">
                  <c:v>517.86176449999834</c:v>
                </c:pt>
                <c:pt idx="10276">
                  <c:v>517.85312499999873</c:v>
                </c:pt>
                <c:pt idx="10277">
                  <c:v>517.85217399999897</c:v>
                </c:pt>
                <c:pt idx="10278">
                  <c:v>517.81785724999997</c:v>
                </c:pt>
                <c:pt idx="10279">
                  <c:v>517.80648149999899</c:v>
                </c:pt>
                <c:pt idx="10280">
                  <c:v>517.73823525000103</c:v>
                </c:pt>
                <c:pt idx="10281">
                  <c:v>517.68392849999998</c:v>
                </c:pt>
                <c:pt idx="10282">
                  <c:v>517.66612899999859</c:v>
                </c:pt>
                <c:pt idx="10283">
                  <c:v>517.64305549999949</c:v>
                </c:pt>
                <c:pt idx="10284">
                  <c:v>517.62400000000002</c:v>
                </c:pt>
                <c:pt idx="10285">
                  <c:v>517.59199999999998</c:v>
                </c:pt>
                <c:pt idx="10286">
                  <c:v>517.57500000000005</c:v>
                </c:pt>
                <c:pt idx="10287">
                  <c:v>517.5574069999991</c:v>
                </c:pt>
                <c:pt idx="10288">
                  <c:v>517.54464299999938</c:v>
                </c:pt>
                <c:pt idx="10289">
                  <c:v>517.51571425000054</c:v>
                </c:pt>
                <c:pt idx="10290">
                  <c:v>517.49275</c:v>
                </c:pt>
                <c:pt idx="10291">
                  <c:v>517.48611125000002</c:v>
                </c:pt>
                <c:pt idx="10292">
                  <c:v>517.47276775</c:v>
                </c:pt>
                <c:pt idx="10293">
                  <c:v>517.46764674999872</c:v>
                </c:pt>
                <c:pt idx="10294">
                  <c:v>517.43703725</c:v>
                </c:pt>
                <c:pt idx="10295">
                  <c:v>517.37215924999998</c:v>
                </c:pt>
                <c:pt idx="10296">
                  <c:v>517.33375000000001</c:v>
                </c:pt>
                <c:pt idx="10297">
                  <c:v>517.32926474999897</c:v>
                </c:pt>
                <c:pt idx="10298">
                  <c:v>517.26363599999991</c:v>
                </c:pt>
                <c:pt idx="10299">
                  <c:v>517.23999975000004</c:v>
                </c:pt>
                <c:pt idx="10300">
                  <c:v>517.23239775000002</c:v>
                </c:pt>
                <c:pt idx="10301">
                  <c:v>517.21973675000106</c:v>
                </c:pt>
                <c:pt idx="10302">
                  <c:v>517.20729174999997</c:v>
                </c:pt>
                <c:pt idx="10303">
                  <c:v>517.17750000000001</c:v>
                </c:pt>
                <c:pt idx="10304">
                  <c:v>517.17499999999995</c:v>
                </c:pt>
                <c:pt idx="10305">
                  <c:v>517.09204550000004</c:v>
                </c:pt>
                <c:pt idx="10306">
                  <c:v>517.03888900000004</c:v>
                </c:pt>
                <c:pt idx="10307">
                  <c:v>517.0166667499991</c:v>
                </c:pt>
                <c:pt idx="10308">
                  <c:v>516.83345574999998</c:v>
                </c:pt>
                <c:pt idx="10309">
                  <c:v>516.82499999999948</c:v>
                </c:pt>
                <c:pt idx="10310">
                  <c:v>516.81363649999946</c:v>
                </c:pt>
                <c:pt idx="10311">
                  <c:v>516.75972249999938</c:v>
                </c:pt>
                <c:pt idx="10312">
                  <c:v>516.74423075000004</c:v>
                </c:pt>
                <c:pt idx="10313">
                  <c:v>516.7385542500009</c:v>
                </c:pt>
                <c:pt idx="10314">
                  <c:v>516.72916650000002</c:v>
                </c:pt>
                <c:pt idx="10315">
                  <c:v>516.71749999999997</c:v>
                </c:pt>
                <c:pt idx="10316">
                  <c:v>516.69642824999994</c:v>
                </c:pt>
                <c:pt idx="10317">
                  <c:v>516.68387125000231</c:v>
                </c:pt>
                <c:pt idx="10318">
                  <c:v>516.67045450000103</c:v>
                </c:pt>
                <c:pt idx="10319">
                  <c:v>516.65441150000004</c:v>
                </c:pt>
                <c:pt idx="10320">
                  <c:v>516.64642849999859</c:v>
                </c:pt>
                <c:pt idx="10321">
                  <c:v>516.64354825000055</c:v>
                </c:pt>
                <c:pt idx="10322">
                  <c:v>516.61730775000001</c:v>
                </c:pt>
                <c:pt idx="10323">
                  <c:v>516.61111125000002</c:v>
                </c:pt>
                <c:pt idx="10324">
                  <c:v>516.54999999999939</c:v>
                </c:pt>
                <c:pt idx="10325">
                  <c:v>516.50945949999948</c:v>
                </c:pt>
                <c:pt idx="10326">
                  <c:v>516.49802624999995</c:v>
                </c:pt>
                <c:pt idx="10327">
                  <c:v>516.49166674999947</c:v>
                </c:pt>
                <c:pt idx="10328">
                  <c:v>516.46764699999846</c:v>
                </c:pt>
                <c:pt idx="10329">
                  <c:v>516.43522724999946</c:v>
                </c:pt>
                <c:pt idx="10330">
                  <c:v>516.36826924999946</c:v>
                </c:pt>
                <c:pt idx="10331">
                  <c:v>516.3599999999991</c:v>
                </c:pt>
                <c:pt idx="10332">
                  <c:v>516.35000024999999</c:v>
                </c:pt>
                <c:pt idx="10333">
                  <c:v>516.32763174999911</c:v>
                </c:pt>
                <c:pt idx="10334">
                  <c:v>516.28186275000053</c:v>
                </c:pt>
                <c:pt idx="10335">
                  <c:v>516.24749999999949</c:v>
                </c:pt>
                <c:pt idx="10336">
                  <c:v>516.22666649999871</c:v>
                </c:pt>
                <c:pt idx="10337">
                  <c:v>516.19821425000055</c:v>
                </c:pt>
                <c:pt idx="10338">
                  <c:v>516.1952382500009</c:v>
                </c:pt>
                <c:pt idx="10339">
                  <c:v>516.13900000000001</c:v>
                </c:pt>
                <c:pt idx="10340">
                  <c:v>516.13392850000002</c:v>
                </c:pt>
                <c:pt idx="10341">
                  <c:v>516.09999999999991</c:v>
                </c:pt>
                <c:pt idx="10342">
                  <c:v>516.06249999999909</c:v>
                </c:pt>
                <c:pt idx="10343">
                  <c:v>516.06249999999898</c:v>
                </c:pt>
                <c:pt idx="10344">
                  <c:v>515.92987025000104</c:v>
                </c:pt>
                <c:pt idx="10345">
                  <c:v>515.91093750000005</c:v>
                </c:pt>
                <c:pt idx="10346">
                  <c:v>515.89516125</c:v>
                </c:pt>
                <c:pt idx="10347">
                  <c:v>515.80454550000002</c:v>
                </c:pt>
                <c:pt idx="10348">
                  <c:v>515.78125</c:v>
                </c:pt>
                <c:pt idx="10349">
                  <c:v>515.71041674999992</c:v>
                </c:pt>
                <c:pt idx="10350">
                  <c:v>515.6592592500001</c:v>
                </c:pt>
                <c:pt idx="10351">
                  <c:v>515.65428550000001</c:v>
                </c:pt>
                <c:pt idx="10352">
                  <c:v>515.63863650000053</c:v>
                </c:pt>
                <c:pt idx="10353">
                  <c:v>515.57293800000002</c:v>
                </c:pt>
                <c:pt idx="10354">
                  <c:v>515.5427085</c:v>
                </c:pt>
                <c:pt idx="10355">
                  <c:v>515.53000000000009</c:v>
                </c:pt>
                <c:pt idx="10356">
                  <c:v>515.52142874999947</c:v>
                </c:pt>
                <c:pt idx="10357">
                  <c:v>515.49545450000005</c:v>
                </c:pt>
                <c:pt idx="10358">
                  <c:v>515.48500000000001</c:v>
                </c:pt>
                <c:pt idx="10359">
                  <c:v>515.37222224999948</c:v>
                </c:pt>
                <c:pt idx="10360">
                  <c:v>515.33749999999895</c:v>
                </c:pt>
                <c:pt idx="10361">
                  <c:v>515.33352274999947</c:v>
                </c:pt>
                <c:pt idx="10362">
                  <c:v>515.31818175000001</c:v>
                </c:pt>
                <c:pt idx="10363">
                  <c:v>515.29124999999999</c:v>
                </c:pt>
                <c:pt idx="10364">
                  <c:v>515.23306450000052</c:v>
                </c:pt>
                <c:pt idx="10365">
                  <c:v>515.21375000000103</c:v>
                </c:pt>
                <c:pt idx="10366">
                  <c:v>515.10294125000053</c:v>
                </c:pt>
                <c:pt idx="10367">
                  <c:v>515.07321449999949</c:v>
                </c:pt>
                <c:pt idx="10368">
                  <c:v>515.0663045</c:v>
                </c:pt>
                <c:pt idx="10369">
                  <c:v>514.95211874999836</c:v>
                </c:pt>
                <c:pt idx="10370">
                  <c:v>514.89886375000003</c:v>
                </c:pt>
                <c:pt idx="10371">
                  <c:v>514.86363625000001</c:v>
                </c:pt>
                <c:pt idx="10372">
                  <c:v>514.85541649999857</c:v>
                </c:pt>
                <c:pt idx="10373">
                  <c:v>514.84318174999999</c:v>
                </c:pt>
                <c:pt idx="10374">
                  <c:v>514.82361125000011</c:v>
                </c:pt>
                <c:pt idx="10375">
                  <c:v>514.82297325000002</c:v>
                </c:pt>
                <c:pt idx="10376">
                  <c:v>514.80546874999948</c:v>
                </c:pt>
                <c:pt idx="10377">
                  <c:v>514.78823525000155</c:v>
                </c:pt>
                <c:pt idx="10378">
                  <c:v>514.75769224999999</c:v>
                </c:pt>
                <c:pt idx="10379">
                  <c:v>514.74</c:v>
                </c:pt>
                <c:pt idx="10380">
                  <c:v>514.68333350000205</c:v>
                </c:pt>
                <c:pt idx="10381">
                  <c:v>514.67361125000104</c:v>
                </c:pt>
                <c:pt idx="10382">
                  <c:v>514.65249999999946</c:v>
                </c:pt>
                <c:pt idx="10383">
                  <c:v>514.60573600000055</c:v>
                </c:pt>
                <c:pt idx="10384">
                  <c:v>514.58295450000003</c:v>
                </c:pt>
                <c:pt idx="10385">
                  <c:v>514.54218750000007</c:v>
                </c:pt>
                <c:pt idx="10386">
                  <c:v>514.54</c:v>
                </c:pt>
                <c:pt idx="10387">
                  <c:v>514.53499999999997</c:v>
                </c:pt>
                <c:pt idx="10388">
                  <c:v>514.5145832500009</c:v>
                </c:pt>
                <c:pt idx="10389">
                  <c:v>514.50357149999991</c:v>
                </c:pt>
                <c:pt idx="10390">
                  <c:v>514.48499975000004</c:v>
                </c:pt>
                <c:pt idx="10391">
                  <c:v>514.47727250000003</c:v>
                </c:pt>
                <c:pt idx="10392">
                  <c:v>514.47</c:v>
                </c:pt>
                <c:pt idx="10393">
                  <c:v>514.46249999999873</c:v>
                </c:pt>
                <c:pt idx="10394">
                  <c:v>514.42741924999996</c:v>
                </c:pt>
                <c:pt idx="10395">
                  <c:v>514.40995150000003</c:v>
                </c:pt>
                <c:pt idx="10396">
                  <c:v>514.34999974999948</c:v>
                </c:pt>
                <c:pt idx="10397">
                  <c:v>514.29500000000053</c:v>
                </c:pt>
                <c:pt idx="10398">
                  <c:v>514.28636375000053</c:v>
                </c:pt>
                <c:pt idx="10399">
                  <c:v>514.27753175000055</c:v>
                </c:pt>
                <c:pt idx="10400">
                  <c:v>514.19736875000001</c:v>
                </c:pt>
                <c:pt idx="10401">
                  <c:v>514.18152175</c:v>
                </c:pt>
                <c:pt idx="10402">
                  <c:v>514.11458299999993</c:v>
                </c:pt>
                <c:pt idx="10403">
                  <c:v>514.10875000000055</c:v>
                </c:pt>
                <c:pt idx="10404">
                  <c:v>514.08854150000104</c:v>
                </c:pt>
                <c:pt idx="10405">
                  <c:v>514.07272699999999</c:v>
                </c:pt>
                <c:pt idx="10406">
                  <c:v>514.06499999999949</c:v>
                </c:pt>
                <c:pt idx="10407">
                  <c:v>513.93000000000006</c:v>
                </c:pt>
                <c:pt idx="10408">
                  <c:v>513.92115399999898</c:v>
                </c:pt>
                <c:pt idx="10409">
                  <c:v>513.875</c:v>
                </c:pt>
                <c:pt idx="10410">
                  <c:v>513.83749999999873</c:v>
                </c:pt>
                <c:pt idx="10411">
                  <c:v>513.83015874999899</c:v>
                </c:pt>
                <c:pt idx="10412">
                  <c:v>513.81129049999856</c:v>
                </c:pt>
                <c:pt idx="10413">
                  <c:v>513.72</c:v>
                </c:pt>
                <c:pt idx="10414">
                  <c:v>513.66785699999946</c:v>
                </c:pt>
                <c:pt idx="10415">
                  <c:v>513.65595250000001</c:v>
                </c:pt>
                <c:pt idx="10416">
                  <c:v>513.61957825000104</c:v>
                </c:pt>
                <c:pt idx="10417">
                  <c:v>513.60807700000055</c:v>
                </c:pt>
                <c:pt idx="10418">
                  <c:v>513.59624999999949</c:v>
                </c:pt>
                <c:pt idx="10419">
                  <c:v>513.52857150000091</c:v>
                </c:pt>
                <c:pt idx="10420">
                  <c:v>513.51197200000001</c:v>
                </c:pt>
                <c:pt idx="10421">
                  <c:v>513.51176450000003</c:v>
                </c:pt>
                <c:pt idx="10422">
                  <c:v>513.48296074999996</c:v>
                </c:pt>
                <c:pt idx="10423">
                  <c:v>513.41136375000008</c:v>
                </c:pt>
                <c:pt idx="10424">
                  <c:v>513.35238099999947</c:v>
                </c:pt>
                <c:pt idx="10425">
                  <c:v>513.3291667499991</c:v>
                </c:pt>
                <c:pt idx="10426">
                  <c:v>513.29825599999992</c:v>
                </c:pt>
                <c:pt idx="10427">
                  <c:v>513.25208324999994</c:v>
                </c:pt>
                <c:pt idx="10428">
                  <c:v>513.2293477500009</c:v>
                </c:pt>
                <c:pt idx="10429">
                  <c:v>513.17250000000001</c:v>
                </c:pt>
                <c:pt idx="10430">
                  <c:v>513.15166649999821</c:v>
                </c:pt>
                <c:pt idx="10431">
                  <c:v>513.14137925000091</c:v>
                </c:pt>
                <c:pt idx="10432">
                  <c:v>513.1</c:v>
                </c:pt>
                <c:pt idx="10433">
                  <c:v>513.02142849999859</c:v>
                </c:pt>
                <c:pt idx="10434">
                  <c:v>513.0155555</c:v>
                </c:pt>
                <c:pt idx="10435">
                  <c:v>513.01</c:v>
                </c:pt>
                <c:pt idx="10436">
                  <c:v>512.99487175000104</c:v>
                </c:pt>
                <c:pt idx="10437">
                  <c:v>512.91323549999947</c:v>
                </c:pt>
                <c:pt idx="10438">
                  <c:v>512.87749999999949</c:v>
                </c:pt>
                <c:pt idx="10439">
                  <c:v>512.84390250000001</c:v>
                </c:pt>
                <c:pt idx="10440">
                  <c:v>512.81785724999997</c:v>
                </c:pt>
                <c:pt idx="10441">
                  <c:v>512.76544100000001</c:v>
                </c:pt>
                <c:pt idx="10442">
                  <c:v>512.72941174999994</c:v>
                </c:pt>
                <c:pt idx="10443">
                  <c:v>512.72045475000004</c:v>
                </c:pt>
                <c:pt idx="10444">
                  <c:v>512.65111124999999</c:v>
                </c:pt>
                <c:pt idx="10445">
                  <c:v>512.60875000000055</c:v>
                </c:pt>
                <c:pt idx="10446">
                  <c:v>512.6</c:v>
                </c:pt>
                <c:pt idx="10447">
                  <c:v>512.53035724999995</c:v>
                </c:pt>
                <c:pt idx="10448">
                  <c:v>512.49090899999999</c:v>
                </c:pt>
                <c:pt idx="10449">
                  <c:v>512.45833349999998</c:v>
                </c:pt>
                <c:pt idx="10450">
                  <c:v>512.41749999999911</c:v>
                </c:pt>
                <c:pt idx="10451">
                  <c:v>512.41527775000009</c:v>
                </c:pt>
                <c:pt idx="10452">
                  <c:v>512.39464275</c:v>
                </c:pt>
                <c:pt idx="10453">
                  <c:v>512.37916674999997</c:v>
                </c:pt>
                <c:pt idx="10454">
                  <c:v>512.32099999999946</c:v>
                </c:pt>
                <c:pt idx="10455">
                  <c:v>512.22173925000106</c:v>
                </c:pt>
                <c:pt idx="10456">
                  <c:v>512.14473649999991</c:v>
                </c:pt>
                <c:pt idx="10457">
                  <c:v>512.13035725000054</c:v>
                </c:pt>
                <c:pt idx="10458">
                  <c:v>512.06666674999872</c:v>
                </c:pt>
                <c:pt idx="10459">
                  <c:v>512.06166674999872</c:v>
                </c:pt>
                <c:pt idx="10460">
                  <c:v>512.0580645</c:v>
                </c:pt>
                <c:pt idx="10461">
                  <c:v>512.05434774999992</c:v>
                </c:pt>
                <c:pt idx="10462">
                  <c:v>512.0380432500009</c:v>
                </c:pt>
                <c:pt idx="10463">
                  <c:v>512</c:v>
                </c:pt>
                <c:pt idx="10464">
                  <c:v>511.84166675</c:v>
                </c:pt>
                <c:pt idx="10465">
                  <c:v>511.83175674999904</c:v>
                </c:pt>
                <c:pt idx="10466">
                  <c:v>511.77666650000003</c:v>
                </c:pt>
                <c:pt idx="10467">
                  <c:v>511.74852949999956</c:v>
                </c:pt>
                <c:pt idx="10468">
                  <c:v>511.73823524999898</c:v>
                </c:pt>
                <c:pt idx="10469">
                  <c:v>511.54285725000005</c:v>
                </c:pt>
                <c:pt idx="10470">
                  <c:v>511.47261924999918</c:v>
                </c:pt>
                <c:pt idx="10471">
                  <c:v>511.4636364999995</c:v>
                </c:pt>
                <c:pt idx="10472">
                  <c:v>511.4</c:v>
                </c:pt>
                <c:pt idx="10473">
                  <c:v>511.382386</c:v>
                </c:pt>
                <c:pt idx="10474">
                  <c:v>511.25595199999964</c:v>
                </c:pt>
                <c:pt idx="10475">
                  <c:v>511.23020824999918</c:v>
                </c:pt>
                <c:pt idx="10476">
                  <c:v>511.21111124999902</c:v>
                </c:pt>
                <c:pt idx="10477">
                  <c:v>511.20178574999949</c:v>
                </c:pt>
                <c:pt idx="10478">
                  <c:v>511.18915649999963</c:v>
                </c:pt>
                <c:pt idx="10479">
                  <c:v>511.18719499999969</c:v>
                </c:pt>
                <c:pt idx="10480">
                  <c:v>511.17500025000004</c:v>
                </c:pt>
                <c:pt idx="10481">
                  <c:v>511.06249975000003</c:v>
                </c:pt>
                <c:pt idx="10482">
                  <c:v>511.04047625000004</c:v>
                </c:pt>
                <c:pt idx="10483">
                  <c:v>511.011842</c:v>
                </c:pt>
                <c:pt idx="10484">
                  <c:v>511.00249999999994</c:v>
                </c:pt>
                <c:pt idx="10485">
                  <c:v>510.99291674999898</c:v>
                </c:pt>
                <c:pt idx="10486">
                  <c:v>510.97499999999957</c:v>
                </c:pt>
                <c:pt idx="10487">
                  <c:v>510.97499999999957</c:v>
                </c:pt>
                <c:pt idx="10488">
                  <c:v>510.97142849999955</c:v>
                </c:pt>
                <c:pt idx="10489">
                  <c:v>510.9153844999995</c:v>
                </c:pt>
                <c:pt idx="10490">
                  <c:v>510.89117649999923</c:v>
                </c:pt>
                <c:pt idx="10491">
                  <c:v>510.872727</c:v>
                </c:pt>
                <c:pt idx="10492">
                  <c:v>510.85178575000003</c:v>
                </c:pt>
                <c:pt idx="10493">
                  <c:v>510.71346174999951</c:v>
                </c:pt>
                <c:pt idx="10494">
                  <c:v>510.7034482499995</c:v>
                </c:pt>
                <c:pt idx="10495">
                  <c:v>510.67692300000004</c:v>
                </c:pt>
                <c:pt idx="10496">
                  <c:v>510.63648624999956</c:v>
                </c:pt>
                <c:pt idx="10497">
                  <c:v>510.625</c:v>
                </c:pt>
                <c:pt idx="10498">
                  <c:v>510.57954524999963</c:v>
                </c:pt>
                <c:pt idx="10499">
                  <c:v>510.57499999999993</c:v>
                </c:pt>
                <c:pt idx="10500">
                  <c:v>510.56607099999957</c:v>
                </c:pt>
                <c:pt idx="10501">
                  <c:v>510.54999975000004</c:v>
                </c:pt>
                <c:pt idx="10502">
                  <c:v>510.54761924999963</c:v>
                </c:pt>
                <c:pt idx="10503">
                  <c:v>510.53593749999948</c:v>
                </c:pt>
                <c:pt idx="10504">
                  <c:v>510.4270832499995</c:v>
                </c:pt>
                <c:pt idx="10505">
                  <c:v>510.37325599999969</c:v>
                </c:pt>
                <c:pt idx="10506">
                  <c:v>510.34038450000008</c:v>
                </c:pt>
                <c:pt idx="10507">
                  <c:v>510.30000000000007</c:v>
                </c:pt>
                <c:pt idx="10508">
                  <c:v>510.29021724999905</c:v>
                </c:pt>
                <c:pt idx="10509">
                  <c:v>510.28593749999936</c:v>
                </c:pt>
                <c:pt idx="10510">
                  <c:v>510.27499999999969</c:v>
                </c:pt>
                <c:pt idx="10511">
                  <c:v>510.16800000000001</c:v>
                </c:pt>
                <c:pt idx="10512">
                  <c:v>510.14753075000004</c:v>
                </c:pt>
                <c:pt idx="10513">
                  <c:v>510.11724099999998</c:v>
                </c:pt>
                <c:pt idx="10514">
                  <c:v>510.09772724999937</c:v>
                </c:pt>
                <c:pt idx="10515">
                  <c:v>510.03892849999943</c:v>
                </c:pt>
                <c:pt idx="10516">
                  <c:v>510.005</c:v>
                </c:pt>
                <c:pt idx="10517">
                  <c:v>510.00000000000006</c:v>
                </c:pt>
                <c:pt idx="10518">
                  <c:v>509.96730774999924</c:v>
                </c:pt>
                <c:pt idx="10519">
                  <c:v>509.89736849999969</c:v>
                </c:pt>
                <c:pt idx="10520">
                  <c:v>509.89249999999993</c:v>
                </c:pt>
                <c:pt idx="10521">
                  <c:v>509.81730774999949</c:v>
                </c:pt>
                <c:pt idx="10522">
                  <c:v>509.75000025000003</c:v>
                </c:pt>
                <c:pt idx="10523">
                  <c:v>509.74444475000007</c:v>
                </c:pt>
                <c:pt idx="10524">
                  <c:v>509.68560624999969</c:v>
                </c:pt>
                <c:pt idx="10525">
                  <c:v>509.66666650000002</c:v>
                </c:pt>
                <c:pt idx="10526">
                  <c:v>509.65613224999936</c:v>
                </c:pt>
                <c:pt idx="10527">
                  <c:v>509.65454550000032</c:v>
                </c:pt>
                <c:pt idx="10528">
                  <c:v>509.55625000000003</c:v>
                </c:pt>
                <c:pt idx="10529">
                  <c:v>509.54374999999999</c:v>
                </c:pt>
                <c:pt idx="10530">
                  <c:v>509.51</c:v>
                </c:pt>
                <c:pt idx="10531">
                  <c:v>509.47717399999937</c:v>
                </c:pt>
                <c:pt idx="10532">
                  <c:v>509.36810324999936</c:v>
                </c:pt>
                <c:pt idx="10533">
                  <c:v>509.32777799999963</c:v>
                </c:pt>
                <c:pt idx="10534">
                  <c:v>509.3075</c:v>
                </c:pt>
                <c:pt idx="10535">
                  <c:v>509.25249999999994</c:v>
                </c:pt>
                <c:pt idx="10536">
                  <c:v>509.25</c:v>
                </c:pt>
                <c:pt idx="10537">
                  <c:v>509.24813449999937</c:v>
                </c:pt>
                <c:pt idx="10538">
                  <c:v>509.24736849999999</c:v>
                </c:pt>
                <c:pt idx="10539">
                  <c:v>509.18662800000004</c:v>
                </c:pt>
                <c:pt idx="10540">
                  <c:v>509.17976174999995</c:v>
                </c:pt>
                <c:pt idx="10541">
                  <c:v>509.0055554999995</c:v>
                </c:pt>
                <c:pt idx="10542">
                  <c:v>509</c:v>
                </c:pt>
                <c:pt idx="10543">
                  <c:v>508.99722224999925</c:v>
                </c:pt>
                <c:pt idx="10544">
                  <c:v>508.98846174999949</c:v>
                </c:pt>
                <c:pt idx="10545">
                  <c:v>508.96451624999918</c:v>
                </c:pt>
                <c:pt idx="10546">
                  <c:v>508.87954550000006</c:v>
                </c:pt>
                <c:pt idx="10547">
                  <c:v>508.83452399999999</c:v>
                </c:pt>
                <c:pt idx="10548">
                  <c:v>508.79453124999918</c:v>
                </c:pt>
                <c:pt idx="10549">
                  <c:v>508.73947374999949</c:v>
                </c:pt>
                <c:pt idx="10550">
                  <c:v>508.73524599999956</c:v>
                </c:pt>
                <c:pt idx="10551">
                  <c:v>508.67946425000002</c:v>
                </c:pt>
                <c:pt idx="10552">
                  <c:v>508.67763149999996</c:v>
                </c:pt>
                <c:pt idx="10553">
                  <c:v>508.65099999999995</c:v>
                </c:pt>
                <c:pt idx="10554">
                  <c:v>508.48365399999949</c:v>
                </c:pt>
                <c:pt idx="10555">
                  <c:v>508.45357124999919</c:v>
                </c:pt>
                <c:pt idx="10556">
                  <c:v>508.44523824999948</c:v>
                </c:pt>
                <c:pt idx="10557">
                  <c:v>508.42999999999944</c:v>
                </c:pt>
                <c:pt idx="10558">
                  <c:v>508.22968750000001</c:v>
                </c:pt>
                <c:pt idx="10559">
                  <c:v>508.16388900000032</c:v>
                </c:pt>
                <c:pt idx="10560">
                  <c:v>508.12432425000003</c:v>
                </c:pt>
                <c:pt idx="10561">
                  <c:v>508.12045449999999</c:v>
                </c:pt>
                <c:pt idx="10562">
                  <c:v>508.09166674999949</c:v>
                </c:pt>
                <c:pt idx="10563">
                  <c:v>508.0815219999995</c:v>
                </c:pt>
                <c:pt idx="10564">
                  <c:v>508.06022725000003</c:v>
                </c:pt>
                <c:pt idx="10565">
                  <c:v>508.05833349999949</c:v>
                </c:pt>
                <c:pt idx="10566">
                  <c:v>508.03541674999917</c:v>
                </c:pt>
                <c:pt idx="10567">
                  <c:v>507.95855274999917</c:v>
                </c:pt>
                <c:pt idx="10568">
                  <c:v>507.89711574999905</c:v>
                </c:pt>
                <c:pt idx="10569">
                  <c:v>507.81136349999969</c:v>
                </c:pt>
                <c:pt idx="10570">
                  <c:v>507.80416649999995</c:v>
                </c:pt>
                <c:pt idx="10571">
                  <c:v>507.8034725</c:v>
                </c:pt>
                <c:pt idx="10572">
                  <c:v>507.78181799999936</c:v>
                </c:pt>
                <c:pt idx="10573">
                  <c:v>507.77330499999925</c:v>
                </c:pt>
                <c:pt idx="10574">
                  <c:v>507.75410950000003</c:v>
                </c:pt>
                <c:pt idx="10575">
                  <c:v>507.68913049999969</c:v>
                </c:pt>
                <c:pt idx="10576">
                  <c:v>507.68728824999994</c:v>
                </c:pt>
                <c:pt idx="10577">
                  <c:v>507.59296900000004</c:v>
                </c:pt>
                <c:pt idx="10578">
                  <c:v>507.58534499999956</c:v>
                </c:pt>
                <c:pt idx="10579">
                  <c:v>507.54999999999995</c:v>
                </c:pt>
                <c:pt idx="10580">
                  <c:v>507.50000024999969</c:v>
                </c:pt>
                <c:pt idx="10581">
                  <c:v>507.46634599999936</c:v>
                </c:pt>
                <c:pt idx="10582">
                  <c:v>507.45657874999898</c:v>
                </c:pt>
                <c:pt idx="10583">
                  <c:v>507.41249999999957</c:v>
                </c:pt>
                <c:pt idx="10584">
                  <c:v>507.40701749999937</c:v>
                </c:pt>
                <c:pt idx="10585">
                  <c:v>507.36499999999995</c:v>
                </c:pt>
                <c:pt idx="10586">
                  <c:v>507.36249999999995</c:v>
                </c:pt>
                <c:pt idx="10587">
                  <c:v>507.34999999999997</c:v>
                </c:pt>
                <c:pt idx="10588">
                  <c:v>507.29011624999885</c:v>
                </c:pt>
                <c:pt idx="10589">
                  <c:v>507.24833349999943</c:v>
                </c:pt>
                <c:pt idx="10590">
                  <c:v>507.2352269999995</c:v>
                </c:pt>
                <c:pt idx="10591">
                  <c:v>507.16455700000006</c:v>
                </c:pt>
                <c:pt idx="10592">
                  <c:v>507.15749999999991</c:v>
                </c:pt>
                <c:pt idx="10593">
                  <c:v>507.13088249999998</c:v>
                </c:pt>
                <c:pt idx="10594">
                  <c:v>507.1062502499995</c:v>
                </c:pt>
                <c:pt idx="10595">
                  <c:v>507.04130424999926</c:v>
                </c:pt>
                <c:pt idx="10596">
                  <c:v>507.02578124999957</c:v>
                </c:pt>
                <c:pt idx="10597">
                  <c:v>507.01</c:v>
                </c:pt>
                <c:pt idx="10598">
                  <c:v>507.00454549999995</c:v>
                </c:pt>
                <c:pt idx="10599">
                  <c:v>506.9874999999995</c:v>
                </c:pt>
                <c:pt idx="10600">
                  <c:v>506.96089724999956</c:v>
                </c:pt>
                <c:pt idx="10601">
                  <c:v>506.9535714999995</c:v>
                </c:pt>
                <c:pt idx="10602">
                  <c:v>506.91749999999956</c:v>
                </c:pt>
                <c:pt idx="10603">
                  <c:v>506.9</c:v>
                </c:pt>
                <c:pt idx="10604">
                  <c:v>506.87647050000004</c:v>
                </c:pt>
                <c:pt idx="10605">
                  <c:v>506.87250000000006</c:v>
                </c:pt>
                <c:pt idx="10606">
                  <c:v>506.84833349999963</c:v>
                </c:pt>
                <c:pt idx="10607">
                  <c:v>506.82023799999956</c:v>
                </c:pt>
                <c:pt idx="10608">
                  <c:v>506.80156249999999</c:v>
                </c:pt>
                <c:pt idx="10609">
                  <c:v>506.79469699999999</c:v>
                </c:pt>
                <c:pt idx="10610">
                  <c:v>506.77583350000003</c:v>
                </c:pt>
                <c:pt idx="10611">
                  <c:v>506.77499974999949</c:v>
                </c:pt>
                <c:pt idx="10612">
                  <c:v>506.74821449999956</c:v>
                </c:pt>
                <c:pt idx="10613">
                  <c:v>506.65833349999969</c:v>
                </c:pt>
                <c:pt idx="10614">
                  <c:v>506.64221300000008</c:v>
                </c:pt>
                <c:pt idx="10615">
                  <c:v>506.57499999999999</c:v>
                </c:pt>
                <c:pt idx="10616">
                  <c:v>506.56985275</c:v>
                </c:pt>
                <c:pt idx="10617">
                  <c:v>506.52058850000003</c:v>
                </c:pt>
                <c:pt idx="10618">
                  <c:v>506.50208350000008</c:v>
                </c:pt>
                <c:pt idx="10619">
                  <c:v>506.49749999999949</c:v>
                </c:pt>
                <c:pt idx="10620">
                  <c:v>506.42631574999871</c:v>
                </c:pt>
                <c:pt idx="10621">
                  <c:v>506.36166650000001</c:v>
                </c:pt>
                <c:pt idx="10622">
                  <c:v>506.29782599999999</c:v>
                </c:pt>
                <c:pt idx="10623">
                  <c:v>506.28999999999957</c:v>
                </c:pt>
                <c:pt idx="10624">
                  <c:v>506.17692324999956</c:v>
                </c:pt>
                <c:pt idx="10625">
                  <c:v>506.1765432499995</c:v>
                </c:pt>
                <c:pt idx="10626">
                  <c:v>506.16956525000001</c:v>
                </c:pt>
                <c:pt idx="10627">
                  <c:v>506.16203700000005</c:v>
                </c:pt>
                <c:pt idx="10628">
                  <c:v>506.11804624999957</c:v>
                </c:pt>
                <c:pt idx="10629">
                  <c:v>506.11470599999996</c:v>
                </c:pt>
                <c:pt idx="10630">
                  <c:v>506.03749974999937</c:v>
                </c:pt>
                <c:pt idx="10631">
                  <c:v>506.0171054999995</c:v>
                </c:pt>
                <c:pt idx="10632">
                  <c:v>505.94901949999957</c:v>
                </c:pt>
                <c:pt idx="10633">
                  <c:v>505.94749999999999</c:v>
                </c:pt>
                <c:pt idx="10634">
                  <c:v>505.91081074999937</c:v>
                </c:pt>
                <c:pt idx="10635">
                  <c:v>505.65000025000001</c:v>
                </c:pt>
                <c:pt idx="10636">
                  <c:v>505.62794124999999</c:v>
                </c:pt>
                <c:pt idx="10637">
                  <c:v>505.60639549999951</c:v>
                </c:pt>
                <c:pt idx="10638">
                  <c:v>505.5625</c:v>
                </c:pt>
                <c:pt idx="10639">
                  <c:v>505.54913799999969</c:v>
                </c:pt>
                <c:pt idx="10640">
                  <c:v>505.54772724999964</c:v>
                </c:pt>
                <c:pt idx="10641">
                  <c:v>505.51474350000001</c:v>
                </c:pt>
                <c:pt idx="10642">
                  <c:v>505.44117674999904</c:v>
                </c:pt>
                <c:pt idx="10643">
                  <c:v>505.43309849999923</c:v>
                </c:pt>
                <c:pt idx="10644">
                  <c:v>505.39374999999944</c:v>
                </c:pt>
                <c:pt idx="10645">
                  <c:v>505.38928550000008</c:v>
                </c:pt>
                <c:pt idx="10646">
                  <c:v>505.375</c:v>
                </c:pt>
                <c:pt idx="10647">
                  <c:v>505.31527774999944</c:v>
                </c:pt>
                <c:pt idx="10648">
                  <c:v>505.26964300000031</c:v>
                </c:pt>
                <c:pt idx="10649">
                  <c:v>505.2666667499995</c:v>
                </c:pt>
                <c:pt idx="10650">
                  <c:v>505.16304350000001</c:v>
                </c:pt>
                <c:pt idx="10651">
                  <c:v>505.15217399999995</c:v>
                </c:pt>
                <c:pt idx="10652">
                  <c:v>505.13809524999937</c:v>
                </c:pt>
                <c:pt idx="10653">
                  <c:v>505.13099999999969</c:v>
                </c:pt>
                <c:pt idx="10654">
                  <c:v>505.10892850000005</c:v>
                </c:pt>
                <c:pt idx="10655">
                  <c:v>505.07692299999951</c:v>
                </c:pt>
                <c:pt idx="10656">
                  <c:v>505.07499999999999</c:v>
                </c:pt>
                <c:pt idx="10657">
                  <c:v>505.0675</c:v>
                </c:pt>
                <c:pt idx="10658">
                  <c:v>505.02750000000003</c:v>
                </c:pt>
                <c:pt idx="10659">
                  <c:v>505.00076949999999</c:v>
                </c:pt>
                <c:pt idx="10660">
                  <c:v>504.9826922499995</c:v>
                </c:pt>
                <c:pt idx="10661">
                  <c:v>504.97132349999919</c:v>
                </c:pt>
                <c:pt idx="10662">
                  <c:v>504.72307699999925</c:v>
                </c:pt>
                <c:pt idx="10663">
                  <c:v>504.71428574999999</c:v>
                </c:pt>
                <c:pt idx="10664">
                  <c:v>504.69895824999924</c:v>
                </c:pt>
                <c:pt idx="10665">
                  <c:v>504.69333349999937</c:v>
                </c:pt>
                <c:pt idx="10666">
                  <c:v>504.67400000000032</c:v>
                </c:pt>
                <c:pt idx="10667">
                  <c:v>504.62205900000004</c:v>
                </c:pt>
                <c:pt idx="10668">
                  <c:v>504.55661774999936</c:v>
                </c:pt>
                <c:pt idx="10669">
                  <c:v>504.53457449999951</c:v>
                </c:pt>
                <c:pt idx="10670">
                  <c:v>504.51874999999956</c:v>
                </c:pt>
                <c:pt idx="10671">
                  <c:v>504.50454550000006</c:v>
                </c:pt>
                <c:pt idx="10672">
                  <c:v>504.5025</c:v>
                </c:pt>
                <c:pt idx="10673">
                  <c:v>504.46964274999999</c:v>
                </c:pt>
                <c:pt idx="10674">
                  <c:v>504.43781249999944</c:v>
                </c:pt>
                <c:pt idx="10675">
                  <c:v>504.42931024999911</c:v>
                </c:pt>
                <c:pt idx="10676">
                  <c:v>504.39166674999956</c:v>
                </c:pt>
                <c:pt idx="10677">
                  <c:v>504.31699999999944</c:v>
                </c:pt>
                <c:pt idx="10678">
                  <c:v>504.25882349999995</c:v>
                </c:pt>
                <c:pt idx="10679">
                  <c:v>504.15400000000045</c:v>
                </c:pt>
                <c:pt idx="10680">
                  <c:v>504.13906249999991</c:v>
                </c:pt>
                <c:pt idx="10681">
                  <c:v>504.10576900000001</c:v>
                </c:pt>
                <c:pt idx="10682">
                  <c:v>504.01666674999956</c:v>
                </c:pt>
                <c:pt idx="10683">
                  <c:v>503.98712124999918</c:v>
                </c:pt>
                <c:pt idx="10684">
                  <c:v>503.93499999999943</c:v>
                </c:pt>
                <c:pt idx="10685">
                  <c:v>503.9249999999995</c:v>
                </c:pt>
                <c:pt idx="10686">
                  <c:v>503.89374999999944</c:v>
                </c:pt>
                <c:pt idx="10687">
                  <c:v>503.87</c:v>
                </c:pt>
                <c:pt idx="10688">
                  <c:v>503.84999974999999</c:v>
                </c:pt>
                <c:pt idx="10689">
                  <c:v>503.74684424999964</c:v>
                </c:pt>
                <c:pt idx="10690">
                  <c:v>503.73653849999891</c:v>
                </c:pt>
                <c:pt idx="10691">
                  <c:v>503.72954549999969</c:v>
                </c:pt>
                <c:pt idx="10692">
                  <c:v>503.685</c:v>
                </c:pt>
                <c:pt idx="10693">
                  <c:v>503.66624999999999</c:v>
                </c:pt>
                <c:pt idx="10694">
                  <c:v>503.63705349999969</c:v>
                </c:pt>
                <c:pt idx="10695">
                  <c:v>503.53928575000003</c:v>
                </c:pt>
                <c:pt idx="10696">
                  <c:v>503.53750024999937</c:v>
                </c:pt>
                <c:pt idx="10697">
                  <c:v>503.52797649999957</c:v>
                </c:pt>
                <c:pt idx="10698">
                  <c:v>503.49117674999871</c:v>
                </c:pt>
                <c:pt idx="10699">
                  <c:v>503.47999999999956</c:v>
                </c:pt>
                <c:pt idx="10700">
                  <c:v>503.47812499999924</c:v>
                </c:pt>
                <c:pt idx="10701">
                  <c:v>503.47361099999949</c:v>
                </c:pt>
                <c:pt idx="10702">
                  <c:v>503.43214299999937</c:v>
                </c:pt>
                <c:pt idx="10703">
                  <c:v>503.31630449999943</c:v>
                </c:pt>
                <c:pt idx="10704">
                  <c:v>503.31600000000003</c:v>
                </c:pt>
                <c:pt idx="10705">
                  <c:v>503.30952400000001</c:v>
                </c:pt>
                <c:pt idx="10706">
                  <c:v>503.21749999999969</c:v>
                </c:pt>
                <c:pt idx="10707">
                  <c:v>503.15625000000006</c:v>
                </c:pt>
                <c:pt idx="10708">
                  <c:v>503.14499999999998</c:v>
                </c:pt>
                <c:pt idx="10709">
                  <c:v>503.14218749999998</c:v>
                </c:pt>
                <c:pt idx="10710">
                  <c:v>503.11547625000003</c:v>
                </c:pt>
                <c:pt idx="10711">
                  <c:v>503.08043499999951</c:v>
                </c:pt>
                <c:pt idx="10712">
                  <c:v>503.03947374999956</c:v>
                </c:pt>
                <c:pt idx="10713">
                  <c:v>502.99558824999917</c:v>
                </c:pt>
                <c:pt idx="10714">
                  <c:v>502.89166674999956</c:v>
                </c:pt>
                <c:pt idx="10715">
                  <c:v>502.890625</c:v>
                </c:pt>
                <c:pt idx="10716">
                  <c:v>502.86744225000001</c:v>
                </c:pt>
                <c:pt idx="10717">
                  <c:v>502.84635399999956</c:v>
                </c:pt>
                <c:pt idx="10718">
                  <c:v>502.80151499999937</c:v>
                </c:pt>
                <c:pt idx="10719">
                  <c:v>502.77307699999943</c:v>
                </c:pt>
                <c:pt idx="10720">
                  <c:v>502.64772749999992</c:v>
                </c:pt>
                <c:pt idx="10721">
                  <c:v>502.56532274999944</c:v>
                </c:pt>
                <c:pt idx="10722">
                  <c:v>502.55781250000001</c:v>
                </c:pt>
                <c:pt idx="10723">
                  <c:v>502.55227274999993</c:v>
                </c:pt>
                <c:pt idx="10724">
                  <c:v>502.44750000000005</c:v>
                </c:pt>
                <c:pt idx="10725">
                  <c:v>502.42203374999917</c:v>
                </c:pt>
                <c:pt idx="10726">
                  <c:v>502.36562524999999</c:v>
                </c:pt>
                <c:pt idx="10727">
                  <c:v>502.32121224999923</c:v>
                </c:pt>
                <c:pt idx="10728">
                  <c:v>502.28809524999923</c:v>
                </c:pt>
                <c:pt idx="10729">
                  <c:v>502.26166649999999</c:v>
                </c:pt>
                <c:pt idx="10730">
                  <c:v>502.19513924999904</c:v>
                </c:pt>
                <c:pt idx="10731">
                  <c:v>502.16153824999918</c:v>
                </c:pt>
                <c:pt idx="10732">
                  <c:v>502.11521750000003</c:v>
                </c:pt>
                <c:pt idx="10733">
                  <c:v>502.0319444999995</c:v>
                </c:pt>
                <c:pt idx="10734">
                  <c:v>501.98214299999944</c:v>
                </c:pt>
                <c:pt idx="10735">
                  <c:v>501.9493052499995</c:v>
                </c:pt>
                <c:pt idx="10736">
                  <c:v>501.80689649999999</c:v>
                </c:pt>
                <c:pt idx="10737">
                  <c:v>501.51538499999964</c:v>
                </c:pt>
                <c:pt idx="10738">
                  <c:v>501.51249999999999</c:v>
                </c:pt>
                <c:pt idx="10739">
                  <c:v>501.46176474999936</c:v>
                </c:pt>
                <c:pt idx="10740">
                  <c:v>501.45699999999937</c:v>
                </c:pt>
                <c:pt idx="10741">
                  <c:v>501.4134617499995</c:v>
                </c:pt>
                <c:pt idx="10742">
                  <c:v>501.21428574999999</c:v>
                </c:pt>
                <c:pt idx="10743">
                  <c:v>501.04166675000005</c:v>
                </c:pt>
                <c:pt idx="10744">
                  <c:v>501.02249999999964</c:v>
                </c:pt>
                <c:pt idx="10745">
                  <c:v>500.98888899999969</c:v>
                </c:pt>
                <c:pt idx="10746">
                  <c:v>500.93035724999885</c:v>
                </c:pt>
                <c:pt idx="10747">
                  <c:v>500.87068975</c:v>
                </c:pt>
                <c:pt idx="10748">
                  <c:v>500.78833349999917</c:v>
                </c:pt>
                <c:pt idx="10749">
                  <c:v>500.58467749999994</c:v>
                </c:pt>
                <c:pt idx="10750">
                  <c:v>500.55142874999956</c:v>
                </c:pt>
                <c:pt idx="10751">
                  <c:v>500.53571424999905</c:v>
                </c:pt>
                <c:pt idx="10752">
                  <c:v>500.48432199999957</c:v>
                </c:pt>
                <c:pt idx="10753">
                  <c:v>500.45833349999918</c:v>
                </c:pt>
                <c:pt idx="10754">
                  <c:v>500.29166674999937</c:v>
                </c:pt>
                <c:pt idx="10755">
                  <c:v>500.25454575000003</c:v>
                </c:pt>
                <c:pt idx="10756">
                  <c:v>500.23529424999924</c:v>
                </c:pt>
                <c:pt idx="10757">
                  <c:v>500.21818174999936</c:v>
                </c:pt>
                <c:pt idx="10758">
                  <c:v>500.19523824999936</c:v>
                </c:pt>
                <c:pt idx="10759">
                  <c:v>500.07982449999997</c:v>
                </c:pt>
                <c:pt idx="10760">
                  <c:v>500.04166649999996</c:v>
                </c:pt>
                <c:pt idx="10761">
                  <c:v>500.02031249999948</c:v>
                </c:pt>
                <c:pt idx="10762">
                  <c:v>500.01937500000003</c:v>
                </c:pt>
                <c:pt idx="10763">
                  <c:v>499.97321399999925</c:v>
                </c:pt>
                <c:pt idx="10764">
                  <c:v>499.8613637499995</c:v>
                </c:pt>
                <c:pt idx="10765">
                  <c:v>499.84142874999969</c:v>
                </c:pt>
                <c:pt idx="10766">
                  <c:v>499.83333349999918</c:v>
                </c:pt>
                <c:pt idx="10767">
                  <c:v>499.81249975000003</c:v>
                </c:pt>
                <c:pt idx="10768">
                  <c:v>499.80227274999999</c:v>
                </c:pt>
                <c:pt idx="10769">
                  <c:v>499.76100024999926</c:v>
                </c:pt>
                <c:pt idx="10770">
                  <c:v>499.76047274999956</c:v>
                </c:pt>
                <c:pt idx="10771">
                  <c:v>499.70654749999943</c:v>
                </c:pt>
                <c:pt idx="10772">
                  <c:v>499.67500025000004</c:v>
                </c:pt>
                <c:pt idx="10773">
                  <c:v>499.52916649999969</c:v>
                </c:pt>
                <c:pt idx="10774">
                  <c:v>499.5256947499995</c:v>
                </c:pt>
                <c:pt idx="10775">
                  <c:v>499.46666649999969</c:v>
                </c:pt>
                <c:pt idx="10776">
                  <c:v>499.46249999999969</c:v>
                </c:pt>
                <c:pt idx="10777">
                  <c:v>499.39749999999964</c:v>
                </c:pt>
                <c:pt idx="10778">
                  <c:v>499.3601349999995</c:v>
                </c:pt>
                <c:pt idx="10779">
                  <c:v>499.33557674999923</c:v>
                </c:pt>
                <c:pt idx="10780">
                  <c:v>499.22900000000004</c:v>
                </c:pt>
                <c:pt idx="10781">
                  <c:v>499.21923099999964</c:v>
                </c:pt>
                <c:pt idx="10782">
                  <c:v>499.16153849999949</c:v>
                </c:pt>
                <c:pt idx="10783">
                  <c:v>499.1614582499995</c:v>
                </c:pt>
                <c:pt idx="10784">
                  <c:v>499.09812499999924</c:v>
                </c:pt>
                <c:pt idx="10785">
                  <c:v>498.95086199999997</c:v>
                </c:pt>
                <c:pt idx="10786">
                  <c:v>498.78203124999936</c:v>
                </c:pt>
                <c:pt idx="10787">
                  <c:v>498.77205899999956</c:v>
                </c:pt>
                <c:pt idx="10788">
                  <c:v>498.72499999999957</c:v>
                </c:pt>
                <c:pt idx="10789">
                  <c:v>498.70381349999963</c:v>
                </c:pt>
                <c:pt idx="10790">
                  <c:v>498.68823524999948</c:v>
                </c:pt>
                <c:pt idx="10791">
                  <c:v>498.685</c:v>
                </c:pt>
                <c:pt idx="10792">
                  <c:v>498.68249999999995</c:v>
                </c:pt>
                <c:pt idx="10793">
                  <c:v>498.67668275</c:v>
                </c:pt>
                <c:pt idx="10794">
                  <c:v>498.67058824999964</c:v>
                </c:pt>
                <c:pt idx="10795">
                  <c:v>498.66833324999936</c:v>
                </c:pt>
                <c:pt idx="10796">
                  <c:v>498.65220599999998</c:v>
                </c:pt>
                <c:pt idx="10797">
                  <c:v>498.64874999999995</c:v>
                </c:pt>
                <c:pt idx="10798">
                  <c:v>498.58437499999957</c:v>
                </c:pt>
                <c:pt idx="10799">
                  <c:v>498.56477274999969</c:v>
                </c:pt>
                <c:pt idx="10800">
                  <c:v>498.56047299999994</c:v>
                </c:pt>
                <c:pt idx="10801">
                  <c:v>498.55000024999993</c:v>
                </c:pt>
                <c:pt idx="10802">
                  <c:v>498.54293475000003</c:v>
                </c:pt>
                <c:pt idx="10803">
                  <c:v>498.41874999999936</c:v>
                </c:pt>
                <c:pt idx="10804">
                  <c:v>498.35346525</c:v>
                </c:pt>
                <c:pt idx="10805">
                  <c:v>498.34314524999957</c:v>
                </c:pt>
                <c:pt idx="10806">
                  <c:v>498.26554049999999</c:v>
                </c:pt>
                <c:pt idx="10807">
                  <c:v>498.26372524999937</c:v>
                </c:pt>
                <c:pt idx="10808">
                  <c:v>498.25833349999948</c:v>
                </c:pt>
                <c:pt idx="10809">
                  <c:v>498.25535724999918</c:v>
                </c:pt>
                <c:pt idx="10810">
                  <c:v>498.18750024999969</c:v>
                </c:pt>
                <c:pt idx="10811">
                  <c:v>498.12624999999969</c:v>
                </c:pt>
                <c:pt idx="10812">
                  <c:v>498.1208335</c:v>
                </c:pt>
                <c:pt idx="10813">
                  <c:v>498.07499999999999</c:v>
                </c:pt>
                <c:pt idx="10814">
                  <c:v>497.97045449999956</c:v>
                </c:pt>
                <c:pt idx="10815">
                  <c:v>497.94583324999951</c:v>
                </c:pt>
                <c:pt idx="10816">
                  <c:v>497.90961524999949</c:v>
                </c:pt>
                <c:pt idx="10817">
                  <c:v>497.8364407499995</c:v>
                </c:pt>
                <c:pt idx="10818">
                  <c:v>497.81458325</c:v>
                </c:pt>
                <c:pt idx="10819">
                  <c:v>497.80208325000001</c:v>
                </c:pt>
                <c:pt idx="10820">
                  <c:v>497.80166650000001</c:v>
                </c:pt>
                <c:pt idx="10821">
                  <c:v>497.77499974999949</c:v>
                </c:pt>
                <c:pt idx="10822">
                  <c:v>497.52236824999949</c:v>
                </c:pt>
                <c:pt idx="10823">
                  <c:v>497.48303574999898</c:v>
                </c:pt>
                <c:pt idx="10824">
                  <c:v>497.38285725000003</c:v>
                </c:pt>
                <c:pt idx="10825">
                  <c:v>497.28249999999969</c:v>
                </c:pt>
                <c:pt idx="10826">
                  <c:v>497.27794099999994</c:v>
                </c:pt>
                <c:pt idx="10827">
                  <c:v>497.23562500000003</c:v>
                </c:pt>
                <c:pt idx="10828">
                  <c:v>497.22638899999924</c:v>
                </c:pt>
                <c:pt idx="10829">
                  <c:v>497.19673924999898</c:v>
                </c:pt>
                <c:pt idx="10830">
                  <c:v>497.14074075000002</c:v>
                </c:pt>
                <c:pt idx="10831">
                  <c:v>497.12638899999956</c:v>
                </c:pt>
                <c:pt idx="10832">
                  <c:v>497.00357124999937</c:v>
                </c:pt>
                <c:pt idx="10833">
                  <c:v>496.9975409999995</c:v>
                </c:pt>
                <c:pt idx="10834">
                  <c:v>496.88981475000003</c:v>
                </c:pt>
                <c:pt idx="10835">
                  <c:v>496.76964275</c:v>
                </c:pt>
                <c:pt idx="10836">
                  <c:v>496.73518499999943</c:v>
                </c:pt>
                <c:pt idx="10837">
                  <c:v>496.64431824999969</c:v>
                </c:pt>
                <c:pt idx="10838">
                  <c:v>496.64101574999944</c:v>
                </c:pt>
                <c:pt idx="10839">
                  <c:v>496.63749999999999</c:v>
                </c:pt>
                <c:pt idx="10840">
                  <c:v>496.62738124999993</c:v>
                </c:pt>
                <c:pt idx="10841">
                  <c:v>496.55178574999957</c:v>
                </c:pt>
                <c:pt idx="10842">
                  <c:v>496.41622774999917</c:v>
                </c:pt>
                <c:pt idx="10843">
                  <c:v>496.32115374999898</c:v>
                </c:pt>
                <c:pt idx="10844">
                  <c:v>496.28548375000003</c:v>
                </c:pt>
                <c:pt idx="10845">
                  <c:v>496.28377199999949</c:v>
                </c:pt>
                <c:pt idx="10846">
                  <c:v>496.22758599999969</c:v>
                </c:pt>
                <c:pt idx="10847">
                  <c:v>496.20249999999999</c:v>
                </c:pt>
                <c:pt idx="10848">
                  <c:v>496.16999999999996</c:v>
                </c:pt>
                <c:pt idx="10849">
                  <c:v>496.07380949999964</c:v>
                </c:pt>
                <c:pt idx="10850">
                  <c:v>496.07083349999999</c:v>
                </c:pt>
                <c:pt idx="10851">
                  <c:v>496.06093749999957</c:v>
                </c:pt>
                <c:pt idx="10852">
                  <c:v>496.02631574999884</c:v>
                </c:pt>
                <c:pt idx="10853">
                  <c:v>495.98714299999949</c:v>
                </c:pt>
                <c:pt idx="10854">
                  <c:v>495.93103449999899</c:v>
                </c:pt>
                <c:pt idx="10855">
                  <c:v>495.90238099999999</c:v>
                </c:pt>
                <c:pt idx="10856">
                  <c:v>495.88611099999923</c:v>
                </c:pt>
                <c:pt idx="10857">
                  <c:v>495.83522724999949</c:v>
                </c:pt>
                <c:pt idx="10858">
                  <c:v>495.69868425000004</c:v>
                </c:pt>
                <c:pt idx="10859">
                  <c:v>495.69715899999943</c:v>
                </c:pt>
                <c:pt idx="10860">
                  <c:v>495.43437499999936</c:v>
                </c:pt>
                <c:pt idx="10861">
                  <c:v>495.38</c:v>
                </c:pt>
                <c:pt idx="10862">
                  <c:v>495.25</c:v>
                </c:pt>
                <c:pt idx="10863">
                  <c:v>495.21999999999969</c:v>
                </c:pt>
                <c:pt idx="10864">
                  <c:v>495.18333349999955</c:v>
                </c:pt>
                <c:pt idx="10865">
                  <c:v>495.11136350000004</c:v>
                </c:pt>
                <c:pt idx="10866">
                  <c:v>494.94204550000001</c:v>
                </c:pt>
                <c:pt idx="10867">
                  <c:v>494.93249999999949</c:v>
                </c:pt>
                <c:pt idx="10868">
                  <c:v>494.86847850000004</c:v>
                </c:pt>
                <c:pt idx="10869">
                  <c:v>494.83472225000003</c:v>
                </c:pt>
                <c:pt idx="10870">
                  <c:v>494.80543499999999</c:v>
                </c:pt>
                <c:pt idx="10871">
                  <c:v>494.72346949999951</c:v>
                </c:pt>
                <c:pt idx="10872">
                  <c:v>494.65961550000031</c:v>
                </c:pt>
                <c:pt idx="10873">
                  <c:v>494.55344049999997</c:v>
                </c:pt>
                <c:pt idx="10874">
                  <c:v>494.547549</c:v>
                </c:pt>
                <c:pt idx="10875">
                  <c:v>494.51071424999924</c:v>
                </c:pt>
                <c:pt idx="10876">
                  <c:v>494.46153849999905</c:v>
                </c:pt>
                <c:pt idx="10877">
                  <c:v>494.43499999999949</c:v>
                </c:pt>
                <c:pt idx="10878">
                  <c:v>494.28571424999905</c:v>
                </c:pt>
                <c:pt idx="10879">
                  <c:v>494.26890249999963</c:v>
                </c:pt>
                <c:pt idx="10880">
                  <c:v>494.12129624999949</c:v>
                </c:pt>
                <c:pt idx="10881">
                  <c:v>494.06964300000038</c:v>
                </c:pt>
                <c:pt idx="10882">
                  <c:v>494.06931824999918</c:v>
                </c:pt>
                <c:pt idx="10883">
                  <c:v>493.99999999999943</c:v>
                </c:pt>
                <c:pt idx="10884">
                  <c:v>493.96000000000004</c:v>
                </c:pt>
                <c:pt idx="10885">
                  <c:v>493.8828125</c:v>
                </c:pt>
                <c:pt idx="10886">
                  <c:v>493.75299999999999</c:v>
                </c:pt>
                <c:pt idx="10887">
                  <c:v>493.74583324999969</c:v>
                </c:pt>
                <c:pt idx="10888">
                  <c:v>493.71666649999969</c:v>
                </c:pt>
                <c:pt idx="10889">
                  <c:v>493.65468750000065</c:v>
                </c:pt>
                <c:pt idx="10890">
                  <c:v>493.61470574999993</c:v>
                </c:pt>
                <c:pt idx="10891">
                  <c:v>493.46964300000002</c:v>
                </c:pt>
                <c:pt idx="10892">
                  <c:v>493.41874999999948</c:v>
                </c:pt>
                <c:pt idx="10893">
                  <c:v>493.38958324999999</c:v>
                </c:pt>
                <c:pt idx="10894">
                  <c:v>493.38249999999999</c:v>
                </c:pt>
                <c:pt idx="10895">
                  <c:v>493.36527774999956</c:v>
                </c:pt>
                <c:pt idx="10896">
                  <c:v>493.20937499999957</c:v>
                </c:pt>
                <c:pt idx="10897">
                  <c:v>493.16607149999999</c:v>
                </c:pt>
                <c:pt idx="10898">
                  <c:v>493.14423075000002</c:v>
                </c:pt>
                <c:pt idx="10899">
                  <c:v>493.0187499999995</c:v>
                </c:pt>
                <c:pt idx="10900">
                  <c:v>493</c:v>
                </c:pt>
                <c:pt idx="10901">
                  <c:v>492.90781249999969</c:v>
                </c:pt>
                <c:pt idx="10902">
                  <c:v>492.817857</c:v>
                </c:pt>
                <c:pt idx="10903">
                  <c:v>492.80781250000001</c:v>
                </c:pt>
                <c:pt idx="10904">
                  <c:v>492.80673049999956</c:v>
                </c:pt>
                <c:pt idx="10905">
                  <c:v>492.71346149999999</c:v>
                </c:pt>
                <c:pt idx="10906">
                  <c:v>492.69722224999964</c:v>
                </c:pt>
                <c:pt idx="10907">
                  <c:v>492.68194474999956</c:v>
                </c:pt>
                <c:pt idx="10908">
                  <c:v>492.63809499999957</c:v>
                </c:pt>
                <c:pt idx="10909">
                  <c:v>492.59</c:v>
                </c:pt>
                <c:pt idx="10910">
                  <c:v>492.37045449999999</c:v>
                </c:pt>
                <c:pt idx="10911">
                  <c:v>492.32578124999969</c:v>
                </c:pt>
                <c:pt idx="10912">
                  <c:v>492.24411774999936</c:v>
                </c:pt>
                <c:pt idx="10913">
                  <c:v>492.21333324999898</c:v>
                </c:pt>
                <c:pt idx="10914">
                  <c:v>492.21029424999955</c:v>
                </c:pt>
                <c:pt idx="10915">
                  <c:v>492.09687524999924</c:v>
                </c:pt>
                <c:pt idx="10916">
                  <c:v>492.06</c:v>
                </c:pt>
                <c:pt idx="10917">
                  <c:v>492.05468750000051</c:v>
                </c:pt>
                <c:pt idx="10918">
                  <c:v>492</c:v>
                </c:pt>
                <c:pt idx="10919">
                  <c:v>491.98088225000004</c:v>
                </c:pt>
                <c:pt idx="10920">
                  <c:v>491.9512499999995</c:v>
                </c:pt>
                <c:pt idx="10921">
                  <c:v>491.93684224999936</c:v>
                </c:pt>
                <c:pt idx="10922">
                  <c:v>491.67361099999994</c:v>
                </c:pt>
                <c:pt idx="10923">
                  <c:v>491.55937500000005</c:v>
                </c:pt>
                <c:pt idx="10924">
                  <c:v>491.46267850000004</c:v>
                </c:pt>
                <c:pt idx="10925">
                  <c:v>491.26666674999956</c:v>
                </c:pt>
                <c:pt idx="10926">
                  <c:v>491.209091</c:v>
                </c:pt>
                <c:pt idx="10927">
                  <c:v>491.15999975</c:v>
                </c:pt>
                <c:pt idx="10928">
                  <c:v>491.11637924999906</c:v>
                </c:pt>
                <c:pt idx="10929">
                  <c:v>491.03124999999949</c:v>
                </c:pt>
                <c:pt idx="10930">
                  <c:v>490.93653849999885</c:v>
                </c:pt>
                <c:pt idx="10931">
                  <c:v>490.87352924999948</c:v>
                </c:pt>
                <c:pt idx="10932">
                  <c:v>490.85669024999999</c:v>
                </c:pt>
                <c:pt idx="10933">
                  <c:v>490.85416674999999</c:v>
                </c:pt>
                <c:pt idx="10934">
                  <c:v>490.72708349999994</c:v>
                </c:pt>
                <c:pt idx="10935">
                  <c:v>490.61730750000004</c:v>
                </c:pt>
                <c:pt idx="10936">
                  <c:v>490.61428574999996</c:v>
                </c:pt>
                <c:pt idx="10937">
                  <c:v>490.32500000000005</c:v>
                </c:pt>
                <c:pt idx="10938">
                  <c:v>490.32012974999918</c:v>
                </c:pt>
                <c:pt idx="10939">
                  <c:v>490.23214274999924</c:v>
                </c:pt>
                <c:pt idx="10940">
                  <c:v>490.10833324999936</c:v>
                </c:pt>
                <c:pt idx="10941">
                  <c:v>490.10250000000002</c:v>
                </c:pt>
                <c:pt idx="10942">
                  <c:v>490.04318175000003</c:v>
                </c:pt>
                <c:pt idx="10943">
                  <c:v>490.04200000000031</c:v>
                </c:pt>
                <c:pt idx="10944">
                  <c:v>489.96499999999969</c:v>
                </c:pt>
                <c:pt idx="10945">
                  <c:v>489.90945950000003</c:v>
                </c:pt>
                <c:pt idx="10946">
                  <c:v>489.87500000000006</c:v>
                </c:pt>
                <c:pt idx="10947">
                  <c:v>489.79090924999917</c:v>
                </c:pt>
                <c:pt idx="10948">
                  <c:v>489.71999999999969</c:v>
                </c:pt>
                <c:pt idx="10949">
                  <c:v>489.60909099999998</c:v>
                </c:pt>
                <c:pt idx="10950">
                  <c:v>489.58088250000031</c:v>
                </c:pt>
                <c:pt idx="10951">
                  <c:v>489.4647727499995</c:v>
                </c:pt>
                <c:pt idx="10952">
                  <c:v>489.36944450000038</c:v>
                </c:pt>
                <c:pt idx="10953">
                  <c:v>489.30867349999994</c:v>
                </c:pt>
                <c:pt idx="10954">
                  <c:v>489.23362049999969</c:v>
                </c:pt>
                <c:pt idx="10955">
                  <c:v>489.20611124999891</c:v>
                </c:pt>
                <c:pt idx="10956">
                  <c:v>489.14000000000038</c:v>
                </c:pt>
                <c:pt idx="10957">
                  <c:v>489.11176474999957</c:v>
                </c:pt>
                <c:pt idx="10958">
                  <c:v>489.0785714999995</c:v>
                </c:pt>
                <c:pt idx="10959">
                  <c:v>488.82026999999994</c:v>
                </c:pt>
                <c:pt idx="10960">
                  <c:v>488.79029849999944</c:v>
                </c:pt>
                <c:pt idx="10961">
                  <c:v>488.77666649999969</c:v>
                </c:pt>
                <c:pt idx="10962">
                  <c:v>488.71249999999969</c:v>
                </c:pt>
                <c:pt idx="10963">
                  <c:v>488.67608700000005</c:v>
                </c:pt>
                <c:pt idx="10964">
                  <c:v>488.65625024999969</c:v>
                </c:pt>
                <c:pt idx="10965">
                  <c:v>488.52500000000003</c:v>
                </c:pt>
                <c:pt idx="10966">
                  <c:v>488.49107124999898</c:v>
                </c:pt>
                <c:pt idx="10967">
                  <c:v>488.48409124999949</c:v>
                </c:pt>
                <c:pt idx="10968">
                  <c:v>488.41136349999937</c:v>
                </c:pt>
                <c:pt idx="10969">
                  <c:v>488.29964299999995</c:v>
                </c:pt>
                <c:pt idx="10970">
                  <c:v>488.168182</c:v>
                </c:pt>
                <c:pt idx="10971">
                  <c:v>488.08725474999954</c:v>
                </c:pt>
                <c:pt idx="10972">
                  <c:v>488.06770800000004</c:v>
                </c:pt>
                <c:pt idx="10973">
                  <c:v>487.96527774999925</c:v>
                </c:pt>
                <c:pt idx="10974">
                  <c:v>487.89333324999905</c:v>
                </c:pt>
                <c:pt idx="10975">
                  <c:v>487.875</c:v>
                </c:pt>
                <c:pt idx="10976">
                  <c:v>487.76041649999956</c:v>
                </c:pt>
                <c:pt idx="10977">
                  <c:v>487.69545474999944</c:v>
                </c:pt>
                <c:pt idx="10978">
                  <c:v>487.68189649999999</c:v>
                </c:pt>
                <c:pt idx="10979">
                  <c:v>487.63874999999956</c:v>
                </c:pt>
                <c:pt idx="10980">
                  <c:v>487.58035724999911</c:v>
                </c:pt>
                <c:pt idx="10981">
                  <c:v>487.54214300000001</c:v>
                </c:pt>
                <c:pt idx="10982">
                  <c:v>487.4153844999995</c:v>
                </c:pt>
                <c:pt idx="10983">
                  <c:v>487.32499999999999</c:v>
                </c:pt>
                <c:pt idx="10984">
                  <c:v>487.28544774999949</c:v>
                </c:pt>
                <c:pt idx="10985">
                  <c:v>487.18243225000003</c:v>
                </c:pt>
                <c:pt idx="10986">
                  <c:v>487.07083324999951</c:v>
                </c:pt>
                <c:pt idx="10987">
                  <c:v>487.05454525000005</c:v>
                </c:pt>
                <c:pt idx="10988">
                  <c:v>487.01346150000006</c:v>
                </c:pt>
                <c:pt idx="10989">
                  <c:v>486.79137924999873</c:v>
                </c:pt>
                <c:pt idx="10990">
                  <c:v>486.73728824999955</c:v>
                </c:pt>
                <c:pt idx="10991">
                  <c:v>486.72992399999993</c:v>
                </c:pt>
                <c:pt idx="10992">
                  <c:v>486.68653849999936</c:v>
                </c:pt>
                <c:pt idx="10993">
                  <c:v>486.53359374999917</c:v>
                </c:pt>
                <c:pt idx="10994">
                  <c:v>486.53250000000003</c:v>
                </c:pt>
                <c:pt idx="10995">
                  <c:v>486.47916649999956</c:v>
                </c:pt>
                <c:pt idx="10996">
                  <c:v>486.20499999999993</c:v>
                </c:pt>
                <c:pt idx="10997">
                  <c:v>486.16666650000002</c:v>
                </c:pt>
                <c:pt idx="10998">
                  <c:v>486.15499999999997</c:v>
                </c:pt>
                <c:pt idx="10999">
                  <c:v>486.13250000000005</c:v>
                </c:pt>
                <c:pt idx="11000">
                  <c:v>486.12941175000003</c:v>
                </c:pt>
                <c:pt idx="11001">
                  <c:v>486.01363649999951</c:v>
                </c:pt>
                <c:pt idx="11002">
                  <c:v>485.82874999999956</c:v>
                </c:pt>
                <c:pt idx="11003">
                  <c:v>485.80689649999999</c:v>
                </c:pt>
                <c:pt idx="11004">
                  <c:v>485.73857149999924</c:v>
                </c:pt>
                <c:pt idx="11005">
                  <c:v>485.71184199999999</c:v>
                </c:pt>
                <c:pt idx="11006">
                  <c:v>485.7062499999995</c:v>
                </c:pt>
                <c:pt idx="11007">
                  <c:v>485.63157874999905</c:v>
                </c:pt>
                <c:pt idx="11008">
                  <c:v>485.25333324999917</c:v>
                </c:pt>
                <c:pt idx="11009">
                  <c:v>485.14491500000008</c:v>
                </c:pt>
                <c:pt idx="11010">
                  <c:v>485.08455899999956</c:v>
                </c:pt>
                <c:pt idx="11011">
                  <c:v>485.02187499999957</c:v>
                </c:pt>
                <c:pt idx="11012">
                  <c:v>484.95833349999918</c:v>
                </c:pt>
                <c:pt idx="11013">
                  <c:v>484.95357124999919</c:v>
                </c:pt>
                <c:pt idx="11014">
                  <c:v>484.907622</c:v>
                </c:pt>
                <c:pt idx="11015">
                  <c:v>484.8323529999995</c:v>
                </c:pt>
                <c:pt idx="11016">
                  <c:v>484.75263150000001</c:v>
                </c:pt>
                <c:pt idx="11017">
                  <c:v>484.70147050000003</c:v>
                </c:pt>
                <c:pt idx="11018">
                  <c:v>484.69531249999949</c:v>
                </c:pt>
                <c:pt idx="11019">
                  <c:v>484.66250000000002</c:v>
                </c:pt>
                <c:pt idx="11020">
                  <c:v>484.60526325000006</c:v>
                </c:pt>
                <c:pt idx="11021">
                  <c:v>484.56333324999918</c:v>
                </c:pt>
                <c:pt idx="11022">
                  <c:v>484.54821449999969</c:v>
                </c:pt>
                <c:pt idx="11023">
                  <c:v>484.47031249999918</c:v>
                </c:pt>
                <c:pt idx="11024">
                  <c:v>484.41249999999957</c:v>
                </c:pt>
                <c:pt idx="11025">
                  <c:v>484.27976174999969</c:v>
                </c:pt>
                <c:pt idx="11026">
                  <c:v>484.26911749999937</c:v>
                </c:pt>
                <c:pt idx="11027">
                  <c:v>484.10955874999956</c:v>
                </c:pt>
                <c:pt idx="11028">
                  <c:v>484.08947374999963</c:v>
                </c:pt>
                <c:pt idx="11029">
                  <c:v>484.0089999999995</c:v>
                </c:pt>
                <c:pt idx="11030">
                  <c:v>484.00246500000031</c:v>
                </c:pt>
                <c:pt idx="11031">
                  <c:v>483.98124999999936</c:v>
                </c:pt>
                <c:pt idx="11032">
                  <c:v>483.92023799999924</c:v>
                </c:pt>
                <c:pt idx="11033">
                  <c:v>483.8514285</c:v>
                </c:pt>
                <c:pt idx="11034">
                  <c:v>483.81442299999998</c:v>
                </c:pt>
                <c:pt idx="11035">
                  <c:v>483.71111124999902</c:v>
                </c:pt>
                <c:pt idx="11036">
                  <c:v>483.69705874999937</c:v>
                </c:pt>
                <c:pt idx="11037">
                  <c:v>483.64090900000002</c:v>
                </c:pt>
                <c:pt idx="11038">
                  <c:v>483.57124999999951</c:v>
                </c:pt>
                <c:pt idx="11039">
                  <c:v>483.50789450000002</c:v>
                </c:pt>
                <c:pt idx="11040">
                  <c:v>483.43689299999943</c:v>
                </c:pt>
                <c:pt idx="11041">
                  <c:v>483.41999999999956</c:v>
                </c:pt>
                <c:pt idx="11042">
                  <c:v>483.39166674999956</c:v>
                </c:pt>
                <c:pt idx="11043">
                  <c:v>483.35649999999993</c:v>
                </c:pt>
                <c:pt idx="11044">
                  <c:v>483.32884599999994</c:v>
                </c:pt>
                <c:pt idx="11045">
                  <c:v>483.28749999999957</c:v>
                </c:pt>
                <c:pt idx="11046">
                  <c:v>483.17666650000001</c:v>
                </c:pt>
                <c:pt idx="11047">
                  <c:v>483.16944450000051</c:v>
                </c:pt>
                <c:pt idx="11048">
                  <c:v>483.01953124999949</c:v>
                </c:pt>
                <c:pt idx="11049">
                  <c:v>482.77926824999969</c:v>
                </c:pt>
                <c:pt idx="11050">
                  <c:v>482.67857149999969</c:v>
                </c:pt>
                <c:pt idx="11051">
                  <c:v>482.62368425</c:v>
                </c:pt>
                <c:pt idx="11052">
                  <c:v>482.565</c:v>
                </c:pt>
                <c:pt idx="11053">
                  <c:v>482.3937499999995</c:v>
                </c:pt>
                <c:pt idx="11054">
                  <c:v>482.27352949999937</c:v>
                </c:pt>
                <c:pt idx="11055">
                  <c:v>482.10921050000002</c:v>
                </c:pt>
                <c:pt idx="11056">
                  <c:v>482.08289500000001</c:v>
                </c:pt>
                <c:pt idx="11057">
                  <c:v>482.00576900000004</c:v>
                </c:pt>
                <c:pt idx="11058">
                  <c:v>482</c:v>
                </c:pt>
                <c:pt idx="11059">
                  <c:v>481.94615374999898</c:v>
                </c:pt>
                <c:pt idx="11060">
                  <c:v>481.9097222499995</c:v>
                </c:pt>
                <c:pt idx="11061">
                  <c:v>481.90357149999943</c:v>
                </c:pt>
                <c:pt idx="11062">
                  <c:v>481.84499999999997</c:v>
                </c:pt>
                <c:pt idx="11063">
                  <c:v>481.84375</c:v>
                </c:pt>
                <c:pt idx="11064">
                  <c:v>481.84166674999994</c:v>
                </c:pt>
                <c:pt idx="11065">
                  <c:v>481.75909100000001</c:v>
                </c:pt>
                <c:pt idx="11066">
                  <c:v>481.70999999999964</c:v>
                </c:pt>
                <c:pt idx="11067">
                  <c:v>481.65721150000002</c:v>
                </c:pt>
                <c:pt idx="11068">
                  <c:v>481.52361099999951</c:v>
                </c:pt>
                <c:pt idx="11069">
                  <c:v>481.43663799999905</c:v>
                </c:pt>
                <c:pt idx="11070">
                  <c:v>481.3979164999995</c:v>
                </c:pt>
                <c:pt idx="11071">
                  <c:v>481.37499999999994</c:v>
                </c:pt>
                <c:pt idx="11072">
                  <c:v>481.33750024999949</c:v>
                </c:pt>
                <c:pt idx="11073">
                  <c:v>481.09545449999951</c:v>
                </c:pt>
                <c:pt idx="11074">
                  <c:v>481.04230799999999</c:v>
                </c:pt>
                <c:pt idx="11075">
                  <c:v>480.62954524999969</c:v>
                </c:pt>
                <c:pt idx="11076">
                  <c:v>480.60961574999999</c:v>
                </c:pt>
                <c:pt idx="11077">
                  <c:v>480.59342100000003</c:v>
                </c:pt>
                <c:pt idx="11078">
                  <c:v>480.57314824999924</c:v>
                </c:pt>
                <c:pt idx="11079">
                  <c:v>480.56666674999963</c:v>
                </c:pt>
                <c:pt idx="11080">
                  <c:v>480.49603174999902</c:v>
                </c:pt>
                <c:pt idx="11081">
                  <c:v>480.38152149999956</c:v>
                </c:pt>
                <c:pt idx="11082">
                  <c:v>480.22861849999924</c:v>
                </c:pt>
                <c:pt idx="11083">
                  <c:v>480.1553572499995</c:v>
                </c:pt>
                <c:pt idx="11084">
                  <c:v>480.02419349999963</c:v>
                </c:pt>
                <c:pt idx="11085">
                  <c:v>480.01818199999963</c:v>
                </c:pt>
                <c:pt idx="11086">
                  <c:v>480.01785724999957</c:v>
                </c:pt>
                <c:pt idx="11087">
                  <c:v>479.93749999999949</c:v>
                </c:pt>
                <c:pt idx="11088">
                  <c:v>479.70156249999951</c:v>
                </c:pt>
                <c:pt idx="11089">
                  <c:v>479.50576950000004</c:v>
                </c:pt>
                <c:pt idx="11090">
                  <c:v>479.47656249999949</c:v>
                </c:pt>
                <c:pt idx="11091">
                  <c:v>479.30199974999948</c:v>
                </c:pt>
                <c:pt idx="11092">
                  <c:v>479.27941150000004</c:v>
                </c:pt>
                <c:pt idx="11093">
                  <c:v>479.13660724999943</c:v>
                </c:pt>
                <c:pt idx="11094">
                  <c:v>479.0870369999995</c:v>
                </c:pt>
                <c:pt idx="11095">
                  <c:v>479.05760874999999</c:v>
                </c:pt>
                <c:pt idx="11096">
                  <c:v>479.00454550000006</c:v>
                </c:pt>
                <c:pt idx="11097">
                  <c:v>478.50238100000001</c:v>
                </c:pt>
                <c:pt idx="11098">
                  <c:v>478.36250000000001</c:v>
                </c:pt>
                <c:pt idx="11099">
                  <c:v>478.30357174999949</c:v>
                </c:pt>
                <c:pt idx="11100">
                  <c:v>477.95833349999918</c:v>
                </c:pt>
                <c:pt idx="11101">
                  <c:v>477.64868424999997</c:v>
                </c:pt>
                <c:pt idx="11102">
                  <c:v>477.39411774999905</c:v>
                </c:pt>
                <c:pt idx="11103">
                  <c:v>477.35182925000004</c:v>
                </c:pt>
                <c:pt idx="11104">
                  <c:v>477.29411774999903</c:v>
                </c:pt>
                <c:pt idx="11105">
                  <c:v>477.10249999999996</c:v>
                </c:pt>
                <c:pt idx="11106">
                  <c:v>477.10000024999999</c:v>
                </c:pt>
                <c:pt idx="11107">
                  <c:v>477.08749999999969</c:v>
                </c:pt>
                <c:pt idx="11108">
                  <c:v>476.97065199999969</c:v>
                </c:pt>
                <c:pt idx="11109">
                  <c:v>476.90909099999999</c:v>
                </c:pt>
                <c:pt idx="11110">
                  <c:v>476.88333324999917</c:v>
                </c:pt>
                <c:pt idx="11111">
                  <c:v>476.66250000000002</c:v>
                </c:pt>
                <c:pt idx="11112">
                  <c:v>476.53035724999899</c:v>
                </c:pt>
                <c:pt idx="11113">
                  <c:v>476.47708324999951</c:v>
                </c:pt>
                <c:pt idx="11114">
                  <c:v>476.125</c:v>
                </c:pt>
                <c:pt idx="11115">
                  <c:v>475.79864874999924</c:v>
                </c:pt>
                <c:pt idx="11116">
                  <c:v>475.76730774999936</c:v>
                </c:pt>
                <c:pt idx="11117">
                  <c:v>475.6839287499995</c:v>
                </c:pt>
                <c:pt idx="11118">
                  <c:v>475.601923</c:v>
                </c:pt>
                <c:pt idx="11119">
                  <c:v>475.32500024999956</c:v>
                </c:pt>
                <c:pt idx="11120">
                  <c:v>475.23829099999949</c:v>
                </c:pt>
                <c:pt idx="11121">
                  <c:v>475.01838250000003</c:v>
                </c:pt>
                <c:pt idx="11122">
                  <c:v>474.86923100000001</c:v>
                </c:pt>
                <c:pt idx="11123">
                  <c:v>474.80500000000001</c:v>
                </c:pt>
                <c:pt idx="11124">
                  <c:v>474.77249999999964</c:v>
                </c:pt>
                <c:pt idx="11125">
                  <c:v>474.65147024999999</c:v>
                </c:pt>
                <c:pt idx="11126">
                  <c:v>474.58157899999924</c:v>
                </c:pt>
                <c:pt idx="11127">
                  <c:v>474.43809524999892</c:v>
                </c:pt>
                <c:pt idx="11128">
                  <c:v>474.36562499999997</c:v>
                </c:pt>
                <c:pt idx="11129">
                  <c:v>474.21693574999898</c:v>
                </c:pt>
                <c:pt idx="11130">
                  <c:v>474.20416699999993</c:v>
                </c:pt>
                <c:pt idx="11131">
                  <c:v>474.19874999999956</c:v>
                </c:pt>
                <c:pt idx="11132">
                  <c:v>473.93214274999923</c:v>
                </c:pt>
                <c:pt idx="11133">
                  <c:v>473.69318149999964</c:v>
                </c:pt>
                <c:pt idx="11134">
                  <c:v>473.67656250000005</c:v>
                </c:pt>
                <c:pt idx="11135">
                  <c:v>473.41607149999936</c:v>
                </c:pt>
                <c:pt idx="11136">
                  <c:v>473.34772724999999</c:v>
                </c:pt>
                <c:pt idx="11137">
                  <c:v>473.25624999999957</c:v>
                </c:pt>
                <c:pt idx="11138">
                  <c:v>473.07374999999956</c:v>
                </c:pt>
                <c:pt idx="11139">
                  <c:v>472.77014924999918</c:v>
                </c:pt>
                <c:pt idx="11140">
                  <c:v>472.64456550000051</c:v>
                </c:pt>
                <c:pt idx="11141">
                  <c:v>472.60068775000002</c:v>
                </c:pt>
                <c:pt idx="11142">
                  <c:v>472.58250000000004</c:v>
                </c:pt>
                <c:pt idx="11143">
                  <c:v>472.57611924999873</c:v>
                </c:pt>
                <c:pt idx="11144">
                  <c:v>472.34999975000005</c:v>
                </c:pt>
                <c:pt idx="11145">
                  <c:v>472.17500024999993</c:v>
                </c:pt>
                <c:pt idx="11146">
                  <c:v>472.15862075000001</c:v>
                </c:pt>
                <c:pt idx="11147">
                  <c:v>472.01249999999999</c:v>
                </c:pt>
                <c:pt idx="11148">
                  <c:v>471.96333324999898</c:v>
                </c:pt>
                <c:pt idx="11149">
                  <c:v>471.87333324999918</c:v>
                </c:pt>
                <c:pt idx="11150">
                  <c:v>471.76500000000004</c:v>
                </c:pt>
                <c:pt idx="11151">
                  <c:v>471.32094600000005</c:v>
                </c:pt>
                <c:pt idx="11152">
                  <c:v>471.17291674999956</c:v>
                </c:pt>
                <c:pt idx="11153">
                  <c:v>470.98529399999944</c:v>
                </c:pt>
                <c:pt idx="11154">
                  <c:v>470.85357124999956</c:v>
                </c:pt>
                <c:pt idx="11155">
                  <c:v>470.61447375</c:v>
                </c:pt>
                <c:pt idx="11156">
                  <c:v>470.43999999999937</c:v>
                </c:pt>
                <c:pt idx="11157">
                  <c:v>470.09500000000003</c:v>
                </c:pt>
                <c:pt idx="11158">
                  <c:v>470.04259275000004</c:v>
                </c:pt>
                <c:pt idx="11159">
                  <c:v>469.82857124999919</c:v>
                </c:pt>
                <c:pt idx="11160">
                  <c:v>469.77058850000003</c:v>
                </c:pt>
                <c:pt idx="11161">
                  <c:v>469.76527774999937</c:v>
                </c:pt>
                <c:pt idx="11162">
                  <c:v>469.25749999999999</c:v>
                </c:pt>
                <c:pt idx="11163">
                  <c:v>469.20851074999911</c:v>
                </c:pt>
                <c:pt idx="11164">
                  <c:v>469.01718749999969</c:v>
                </c:pt>
                <c:pt idx="11165">
                  <c:v>468.92499999999956</c:v>
                </c:pt>
                <c:pt idx="11166">
                  <c:v>468.62187499999999</c:v>
                </c:pt>
                <c:pt idx="11167">
                  <c:v>468.52307699999949</c:v>
                </c:pt>
                <c:pt idx="11168">
                  <c:v>468.44791649999956</c:v>
                </c:pt>
                <c:pt idx="11169">
                  <c:v>468.40526299999999</c:v>
                </c:pt>
                <c:pt idx="11170">
                  <c:v>468.28749999999957</c:v>
                </c:pt>
                <c:pt idx="11171">
                  <c:v>467.83500000000004</c:v>
                </c:pt>
                <c:pt idx="11172">
                  <c:v>467.58214299999969</c:v>
                </c:pt>
                <c:pt idx="11173">
                  <c:v>467.28518524999924</c:v>
                </c:pt>
                <c:pt idx="11174">
                  <c:v>466.35124999999999</c:v>
                </c:pt>
                <c:pt idx="11175">
                  <c:v>466.20178574999949</c:v>
                </c:pt>
                <c:pt idx="11176">
                  <c:v>466.19615374999898</c:v>
                </c:pt>
                <c:pt idx="11177">
                  <c:v>466.0823529999995</c:v>
                </c:pt>
                <c:pt idx="11178">
                  <c:v>465.48240724999948</c:v>
                </c:pt>
                <c:pt idx="11179">
                  <c:v>465.37500000000006</c:v>
                </c:pt>
                <c:pt idx="11180">
                  <c:v>464.98181824999898</c:v>
                </c:pt>
                <c:pt idx="11181">
                  <c:v>464.86111099999948</c:v>
                </c:pt>
                <c:pt idx="11182">
                  <c:v>464.78333324999892</c:v>
                </c:pt>
                <c:pt idx="11183">
                  <c:v>464.64285750000045</c:v>
                </c:pt>
                <c:pt idx="11184">
                  <c:v>464.15499999999997</c:v>
                </c:pt>
                <c:pt idx="11185">
                  <c:v>463.50681824999918</c:v>
                </c:pt>
                <c:pt idx="11186">
                  <c:v>463.44545449999993</c:v>
                </c:pt>
                <c:pt idx="11187">
                  <c:v>463.24464300000045</c:v>
                </c:pt>
                <c:pt idx="11188">
                  <c:v>462.99772724999923</c:v>
                </c:pt>
                <c:pt idx="11189">
                  <c:v>462.93124999999924</c:v>
                </c:pt>
                <c:pt idx="11190">
                  <c:v>462.45263174999963</c:v>
                </c:pt>
                <c:pt idx="11191">
                  <c:v>462.31704550000001</c:v>
                </c:pt>
                <c:pt idx="11192">
                  <c:v>462.06590900000003</c:v>
                </c:pt>
                <c:pt idx="11193">
                  <c:v>461.70657874999898</c:v>
                </c:pt>
                <c:pt idx="11194">
                  <c:v>461.22258074999957</c:v>
                </c:pt>
                <c:pt idx="11195">
                  <c:v>461.11250000000001</c:v>
                </c:pt>
                <c:pt idx="11196">
                  <c:v>461.03392824999918</c:v>
                </c:pt>
                <c:pt idx="11197">
                  <c:v>460.70166674999956</c:v>
                </c:pt>
                <c:pt idx="11198">
                  <c:v>460.23421049999956</c:v>
                </c:pt>
                <c:pt idx="11199">
                  <c:v>460.16842100000002</c:v>
                </c:pt>
                <c:pt idx="11200">
                  <c:v>459.60535724999943</c:v>
                </c:pt>
                <c:pt idx="11201">
                  <c:v>458.98636349999924</c:v>
                </c:pt>
                <c:pt idx="11202">
                  <c:v>458.92884624999937</c:v>
                </c:pt>
                <c:pt idx="11203">
                  <c:v>458.30642850000004</c:v>
                </c:pt>
                <c:pt idx="11204">
                  <c:v>457.58749999999969</c:v>
                </c:pt>
                <c:pt idx="11205">
                  <c:v>457.44444449999997</c:v>
                </c:pt>
                <c:pt idx="11206">
                  <c:v>457.28409099999999</c:v>
                </c:pt>
                <c:pt idx="11207">
                  <c:v>456.93541674999898</c:v>
                </c:pt>
                <c:pt idx="11208">
                  <c:v>456.85755800000004</c:v>
                </c:pt>
                <c:pt idx="11209">
                  <c:v>456.83809524999918</c:v>
                </c:pt>
                <c:pt idx="11210">
                  <c:v>456.19880949999964</c:v>
                </c:pt>
                <c:pt idx="11211">
                  <c:v>455.97187524999919</c:v>
                </c:pt>
                <c:pt idx="11212">
                  <c:v>455.66818175000003</c:v>
                </c:pt>
                <c:pt idx="11213">
                  <c:v>455.42236849999949</c:v>
                </c:pt>
                <c:pt idx="11214">
                  <c:v>455.01346150000001</c:v>
                </c:pt>
                <c:pt idx="11215">
                  <c:v>454.81557374999943</c:v>
                </c:pt>
                <c:pt idx="11216">
                  <c:v>452.78798700000004</c:v>
                </c:pt>
                <c:pt idx="11217">
                  <c:v>452.67727274999999</c:v>
                </c:pt>
                <c:pt idx="11218">
                  <c:v>452.17708325000001</c:v>
                </c:pt>
                <c:pt idx="11219">
                  <c:v>451.8796875000005</c:v>
                </c:pt>
                <c:pt idx="11220">
                  <c:v>451.04166650000002</c:v>
                </c:pt>
                <c:pt idx="11221">
                  <c:v>450.93333324999884</c:v>
                </c:pt>
                <c:pt idx="11222">
                  <c:v>450.82222200000001</c:v>
                </c:pt>
                <c:pt idx="11223">
                  <c:v>449.79166674999937</c:v>
                </c:pt>
                <c:pt idx="11224">
                  <c:v>449.3435715</c:v>
                </c:pt>
                <c:pt idx="11225">
                  <c:v>448.61319449999951</c:v>
                </c:pt>
                <c:pt idx="11226">
                  <c:v>448.36578950000001</c:v>
                </c:pt>
                <c:pt idx="11227">
                  <c:v>447.77177424999917</c:v>
                </c:pt>
                <c:pt idx="11228">
                  <c:v>447.28863624999917</c:v>
                </c:pt>
                <c:pt idx="11229">
                  <c:v>446.8485292499995</c:v>
                </c:pt>
                <c:pt idx="11230">
                  <c:v>446.01527774999937</c:v>
                </c:pt>
                <c:pt idx="11231">
                  <c:v>445.55588225000002</c:v>
                </c:pt>
                <c:pt idx="11232">
                  <c:v>445.2666662499995</c:v>
                </c:pt>
                <c:pt idx="11233">
                  <c:v>444.44062499999995</c:v>
                </c:pt>
                <c:pt idx="11234">
                  <c:v>442.45735299999944</c:v>
                </c:pt>
                <c:pt idx="11235">
                  <c:v>438.98392874999911</c:v>
                </c:pt>
                <c:pt idx="11236">
                  <c:v>437.47560974999936</c:v>
                </c:pt>
                <c:pt idx="11237">
                  <c:v>426.80138899999969</c:v>
                </c:pt>
                <c:pt idx="11238">
                  <c:v>420.6307692499995</c:v>
                </c:pt>
              </c:numCache>
            </c:numRef>
          </c:yVal>
        </c:ser>
        <c:axId val="259809280"/>
        <c:axId val="259811968"/>
      </c:scatterChart>
      <c:valAx>
        <c:axId val="259809280"/>
        <c:scaling>
          <c:orientation val="minMax"/>
          <c:min val="300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Nota de redação</a:t>
                </a:r>
              </a:p>
            </c:rich>
          </c:tx>
          <c:layout>
            <c:manualLayout>
              <c:xMode val="edge"/>
              <c:yMode val="edge"/>
              <c:x val="0.42139851591259209"/>
              <c:y val="0.92349232258686764"/>
            </c:manualLayout>
          </c:layout>
          <c:spPr>
            <a:ln>
              <a:solidFill>
                <a:schemeClr val="accent1"/>
              </a:solidFill>
            </a:ln>
          </c:spPr>
        </c:title>
        <c:numFmt formatCode="_-* #,##0_-;\-* #,##0_-;_-* &quot;-&quot;_-;_-@_-" sourceLinked="0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59811968"/>
        <c:crosses val="autoZero"/>
        <c:crossBetween val="midCat"/>
      </c:valAx>
      <c:valAx>
        <c:axId val="259811968"/>
        <c:scaling>
          <c:orientation val="minMax"/>
          <c:min val="3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Média da escola</a:t>
                </a:r>
              </a:p>
            </c:rich>
          </c:tx>
          <c:layout>
            <c:manualLayout>
              <c:xMode val="edge"/>
              <c:yMode val="edge"/>
              <c:x val="6.3121561859562124E-3"/>
              <c:y val="0.38392058245475752"/>
            </c:manualLayout>
          </c:layout>
          <c:spPr>
            <a:ln>
              <a:solidFill>
                <a:schemeClr val="accent1"/>
              </a:solidFill>
            </a:ln>
          </c:spPr>
        </c:title>
        <c:numFmt formatCode="_-* #,##0_-;\-* #,##0_-;_-* &quot;-&quot;_-;_-@_-" sourceLinked="0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5980928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Enem. Média</a:t>
            </a:r>
            <a:r>
              <a:rPr lang="pt-BR" baseline="0" dirty="0"/>
              <a:t> de escola em Linguagens por nota de redação. </a:t>
            </a:r>
            <a:r>
              <a:rPr lang="pt-BR" baseline="0" dirty="0" smtClean="0"/>
              <a:t>Brasil. 2012</a:t>
            </a:r>
            <a:endParaRPr lang="pt-BR" dirty="0"/>
          </a:p>
        </c:rich>
      </c:tx>
      <c:layout/>
      <c:overlay val="1"/>
      <c:spPr>
        <a:solidFill>
          <a:schemeClr val="bg1">
            <a:lumMod val="85000"/>
          </a:schemeClr>
        </a:solidFill>
        <a:ln>
          <a:solidFill>
            <a:schemeClr val="accent1"/>
          </a:solidFill>
        </a:ln>
      </c:spPr>
    </c:title>
    <c:plotArea>
      <c:layout>
        <c:manualLayout>
          <c:layoutTarget val="inner"/>
          <c:xMode val="edge"/>
          <c:yMode val="edge"/>
          <c:x val="0.10212280366956239"/>
          <c:y val="0.11601151487230009"/>
          <c:w val="0.86629307269152112"/>
          <c:h val="0.72696375579776495"/>
        </c:manualLayout>
      </c:layout>
      <c:scatterChart>
        <c:scatterStyle val="lineMarker"/>
        <c:ser>
          <c:idx val="0"/>
          <c:order val="0"/>
          <c:tx>
            <c:v>Nota de redação</c:v>
          </c:tx>
          <c:spPr>
            <a:ln w="28575">
              <a:noFill/>
            </a:ln>
          </c:spPr>
          <c:trendline>
            <c:spPr>
              <a:ln w="34925"/>
            </c:spPr>
            <c:trendlineType val="linear"/>
            <c:dispRSqr val="1"/>
            <c:dispEq val="1"/>
            <c:trendlineLbl>
              <c:layout>
                <c:manualLayout>
                  <c:x val="0.13260816054473695"/>
                  <c:y val="0.3095687509649544"/>
                </c:manualLayout>
              </c:layout>
              <c:numFmt formatCode="General" sourceLinked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</c:trendlineLbl>
          </c:trendline>
          <c:xVal>
            <c:numRef>
              <c:f>Plan1!$L$2:$L$11240</c:f>
              <c:numCache>
                <c:formatCode>_-* #,##0.00_-;\-* #,##0.00_-;_-* "-"??_-;_-@_-</c:formatCode>
                <c:ptCount val="11239"/>
                <c:pt idx="0">
                  <c:v>695.14</c:v>
                </c:pt>
                <c:pt idx="1">
                  <c:v>677.58</c:v>
                </c:pt>
                <c:pt idx="2">
                  <c:v>680.78000000000054</c:v>
                </c:pt>
                <c:pt idx="3">
                  <c:v>657.61</c:v>
                </c:pt>
                <c:pt idx="4">
                  <c:v>625.6</c:v>
                </c:pt>
                <c:pt idx="5">
                  <c:v>662.22</c:v>
                </c:pt>
                <c:pt idx="6">
                  <c:v>651.98</c:v>
                </c:pt>
                <c:pt idx="7">
                  <c:v>653.71</c:v>
                </c:pt>
                <c:pt idx="8">
                  <c:v>655.31999999999948</c:v>
                </c:pt>
                <c:pt idx="9">
                  <c:v>619.65</c:v>
                </c:pt>
                <c:pt idx="10">
                  <c:v>658.68000000000052</c:v>
                </c:pt>
                <c:pt idx="11">
                  <c:v>631.84999999999923</c:v>
                </c:pt>
                <c:pt idx="12">
                  <c:v>621.54999999999939</c:v>
                </c:pt>
                <c:pt idx="13">
                  <c:v>614.47</c:v>
                </c:pt>
                <c:pt idx="14">
                  <c:v>616.59</c:v>
                </c:pt>
                <c:pt idx="15">
                  <c:v>635.91999999999996</c:v>
                </c:pt>
                <c:pt idx="16">
                  <c:v>693.6</c:v>
                </c:pt>
                <c:pt idx="17">
                  <c:v>598.54</c:v>
                </c:pt>
                <c:pt idx="18">
                  <c:v>611.59</c:v>
                </c:pt>
                <c:pt idx="19">
                  <c:v>639.79000000000053</c:v>
                </c:pt>
                <c:pt idx="20">
                  <c:v>627.37</c:v>
                </c:pt>
                <c:pt idx="21">
                  <c:v>605.59</c:v>
                </c:pt>
                <c:pt idx="22">
                  <c:v>586.07000000000005</c:v>
                </c:pt>
                <c:pt idx="23">
                  <c:v>606.58000000000004</c:v>
                </c:pt>
                <c:pt idx="24">
                  <c:v>624.54999999999939</c:v>
                </c:pt>
                <c:pt idx="25">
                  <c:v>669.21</c:v>
                </c:pt>
                <c:pt idx="26">
                  <c:v>649.70000000000005</c:v>
                </c:pt>
                <c:pt idx="27">
                  <c:v>630.6</c:v>
                </c:pt>
                <c:pt idx="28">
                  <c:v>622.89</c:v>
                </c:pt>
                <c:pt idx="29">
                  <c:v>655</c:v>
                </c:pt>
                <c:pt idx="30">
                  <c:v>619.73</c:v>
                </c:pt>
                <c:pt idx="31">
                  <c:v>592.24</c:v>
                </c:pt>
                <c:pt idx="32">
                  <c:v>629.78000000000054</c:v>
                </c:pt>
                <c:pt idx="33">
                  <c:v>635.35999999999922</c:v>
                </c:pt>
                <c:pt idx="34">
                  <c:v>592.08000000000004</c:v>
                </c:pt>
                <c:pt idx="35">
                  <c:v>611.34999999999923</c:v>
                </c:pt>
                <c:pt idx="36">
                  <c:v>630</c:v>
                </c:pt>
                <c:pt idx="37">
                  <c:v>620.42999999999938</c:v>
                </c:pt>
                <c:pt idx="38">
                  <c:v>564</c:v>
                </c:pt>
                <c:pt idx="39">
                  <c:v>634.33999999999946</c:v>
                </c:pt>
                <c:pt idx="40">
                  <c:v>601.64</c:v>
                </c:pt>
                <c:pt idx="41">
                  <c:v>598.32999999999947</c:v>
                </c:pt>
                <c:pt idx="42">
                  <c:v>600</c:v>
                </c:pt>
                <c:pt idx="43">
                  <c:v>615.88</c:v>
                </c:pt>
                <c:pt idx="44">
                  <c:v>610.61</c:v>
                </c:pt>
                <c:pt idx="45">
                  <c:v>606.54999999999939</c:v>
                </c:pt>
                <c:pt idx="46">
                  <c:v>594.58000000000004</c:v>
                </c:pt>
                <c:pt idx="47">
                  <c:v>597.78000000000054</c:v>
                </c:pt>
                <c:pt idx="48">
                  <c:v>600.39</c:v>
                </c:pt>
                <c:pt idx="49">
                  <c:v>601.11</c:v>
                </c:pt>
                <c:pt idx="50">
                  <c:v>613.91</c:v>
                </c:pt>
                <c:pt idx="51">
                  <c:v>633.72</c:v>
                </c:pt>
                <c:pt idx="52">
                  <c:v>577.94999999999948</c:v>
                </c:pt>
                <c:pt idx="53">
                  <c:v>585.19000000000005</c:v>
                </c:pt>
                <c:pt idx="54">
                  <c:v>573.32999999999947</c:v>
                </c:pt>
                <c:pt idx="55">
                  <c:v>585.14</c:v>
                </c:pt>
                <c:pt idx="56">
                  <c:v>562.82999999999947</c:v>
                </c:pt>
                <c:pt idx="57">
                  <c:v>564.31999999999948</c:v>
                </c:pt>
                <c:pt idx="58">
                  <c:v>619.75</c:v>
                </c:pt>
                <c:pt idx="59">
                  <c:v>592.05999999999949</c:v>
                </c:pt>
                <c:pt idx="60">
                  <c:v>625.66999999999996</c:v>
                </c:pt>
                <c:pt idx="61">
                  <c:v>609.92999999999938</c:v>
                </c:pt>
                <c:pt idx="62">
                  <c:v>643.42999999999938</c:v>
                </c:pt>
                <c:pt idx="63">
                  <c:v>628.53</c:v>
                </c:pt>
                <c:pt idx="64">
                  <c:v>596.33999999999946</c:v>
                </c:pt>
                <c:pt idx="65">
                  <c:v>584.07000000000005</c:v>
                </c:pt>
                <c:pt idx="66">
                  <c:v>627.33999999999946</c:v>
                </c:pt>
                <c:pt idx="67">
                  <c:v>680</c:v>
                </c:pt>
                <c:pt idx="68">
                  <c:v>619.09</c:v>
                </c:pt>
                <c:pt idx="69">
                  <c:v>607.84999999999923</c:v>
                </c:pt>
                <c:pt idx="70">
                  <c:v>597.32999999999947</c:v>
                </c:pt>
                <c:pt idx="71">
                  <c:v>606.92999999999938</c:v>
                </c:pt>
                <c:pt idx="72">
                  <c:v>613.85999999999922</c:v>
                </c:pt>
                <c:pt idx="73">
                  <c:v>577.63</c:v>
                </c:pt>
                <c:pt idx="74">
                  <c:v>589.67999999999995</c:v>
                </c:pt>
                <c:pt idx="75">
                  <c:v>523.87</c:v>
                </c:pt>
                <c:pt idx="76">
                  <c:v>615.35999999999922</c:v>
                </c:pt>
                <c:pt idx="77">
                  <c:v>622.75</c:v>
                </c:pt>
                <c:pt idx="78">
                  <c:v>583.97</c:v>
                </c:pt>
                <c:pt idx="79">
                  <c:v>588.15</c:v>
                </c:pt>
                <c:pt idx="80">
                  <c:v>603.28000000000054</c:v>
                </c:pt>
                <c:pt idx="81">
                  <c:v>598.79000000000053</c:v>
                </c:pt>
                <c:pt idx="82">
                  <c:v>599.41</c:v>
                </c:pt>
                <c:pt idx="83">
                  <c:v>606.24</c:v>
                </c:pt>
                <c:pt idx="84">
                  <c:v>624.43999999999949</c:v>
                </c:pt>
                <c:pt idx="85">
                  <c:v>579.77000000000055</c:v>
                </c:pt>
                <c:pt idx="86">
                  <c:v>572.04</c:v>
                </c:pt>
                <c:pt idx="87">
                  <c:v>590.29999999999995</c:v>
                </c:pt>
                <c:pt idx="88">
                  <c:v>576.91999999999996</c:v>
                </c:pt>
                <c:pt idx="89">
                  <c:v>594.70000000000005</c:v>
                </c:pt>
                <c:pt idx="90">
                  <c:v>594.20000000000005</c:v>
                </c:pt>
                <c:pt idx="91">
                  <c:v>601.14</c:v>
                </c:pt>
                <c:pt idx="92">
                  <c:v>565.92999999999938</c:v>
                </c:pt>
                <c:pt idx="93">
                  <c:v>628</c:v>
                </c:pt>
                <c:pt idx="94">
                  <c:v>584.38</c:v>
                </c:pt>
                <c:pt idx="95">
                  <c:v>662.43</c:v>
                </c:pt>
                <c:pt idx="96">
                  <c:v>568.43999999999949</c:v>
                </c:pt>
                <c:pt idx="97">
                  <c:v>632.30999999999949</c:v>
                </c:pt>
                <c:pt idx="98">
                  <c:v>570.16999999999996</c:v>
                </c:pt>
                <c:pt idx="99">
                  <c:v>571.39</c:v>
                </c:pt>
                <c:pt idx="100">
                  <c:v>588.94999999999948</c:v>
                </c:pt>
                <c:pt idx="101">
                  <c:v>584.16</c:v>
                </c:pt>
                <c:pt idx="102">
                  <c:v>546.66999999999996</c:v>
                </c:pt>
                <c:pt idx="103">
                  <c:v>590.49</c:v>
                </c:pt>
                <c:pt idx="104">
                  <c:v>541.64</c:v>
                </c:pt>
                <c:pt idx="105">
                  <c:v>605</c:v>
                </c:pt>
                <c:pt idx="106">
                  <c:v>561.16999999999996</c:v>
                </c:pt>
                <c:pt idx="107">
                  <c:v>577.85999999999922</c:v>
                </c:pt>
                <c:pt idx="108">
                  <c:v>561.81999999999948</c:v>
                </c:pt>
                <c:pt idx="109">
                  <c:v>589.22</c:v>
                </c:pt>
                <c:pt idx="110">
                  <c:v>578.53</c:v>
                </c:pt>
                <c:pt idx="111">
                  <c:v>595.67999999999995</c:v>
                </c:pt>
                <c:pt idx="112">
                  <c:v>600.81999999999948</c:v>
                </c:pt>
                <c:pt idx="113">
                  <c:v>605.71</c:v>
                </c:pt>
                <c:pt idx="114">
                  <c:v>581.05999999999949</c:v>
                </c:pt>
                <c:pt idx="115">
                  <c:v>576.75</c:v>
                </c:pt>
                <c:pt idx="116">
                  <c:v>558.11</c:v>
                </c:pt>
                <c:pt idx="117">
                  <c:v>599.1</c:v>
                </c:pt>
                <c:pt idx="118">
                  <c:v>586.05999999999949</c:v>
                </c:pt>
                <c:pt idx="119">
                  <c:v>589.25</c:v>
                </c:pt>
                <c:pt idx="120">
                  <c:v>618</c:v>
                </c:pt>
                <c:pt idx="121">
                  <c:v>573.62</c:v>
                </c:pt>
                <c:pt idx="122">
                  <c:v>534.91999999999996</c:v>
                </c:pt>
                <c:pt idx="123">
                  <c:v>601.28000000000054</c:v>
                </c:pt>
                <c:pt idx="124">
                  <c:v>591.4</c:v>
                </c:pt>
                <c:pt idx="125">
                  <c:v>587.62</c:v>
                </c:pt>
                <c:pt idx="126">
                  <c:v>603.95999999999947</c:v>
                </c:pt>
                <c:pt idx="127">
                  <c:v>604.84999999999923</c:v>
                </c:pt>
                <c:pt idx="128">
                  <c:v>598.69000000000005</c:v>
                </c:pt>
                <c:pt idx="129">
                  <c:v>592.13</c:v>
                </c:pt>
                <c:pt idx="130">
                  <c:v>545.44999999999948</c:v>
                </c:pt>
                <c:pt idx="131">
                  <c:v>640.87</c:v>
                </c:pt>
                <c:pt idx="132">
                  <c:v>600.37</c:v>
                </c:pt>
                <c:pt idx="133">
                  <c:v>537.61</c:v>
                </c:pt>
                <c:pt idx="134">
                  <c:v>583.88</c:v>
                </c:pt>
                <c:pt idx="135">
                  <c:v>587.82999999999947</c:v>
                </c:pt>
                <c:pt idx="136">
                  <c:v>600.62</c:v>
                </c:pt>
                <c:pt idx="137">
                  <c:v>565.47</c:v>
                </c:pt>
                <c:pt idx="138">
                  <c:v>557.97</c:v>
                </c:pt>
                <c:pt idx="139">
                  <c:v>636</c:v>
                </c:pt>
                <c:pt idx="140">
                  <c:v>558.74</c:v>
                </c:pt>
                <c:pt idx="141">
                  <c:v>553.67999999999995</c:v>
                </c:pt>
                <c:pt idx="142">
                  <c:v>583.78000000000054</c:v>
                </c:pt>
                <c:pt idx="143">
                  <c:v>581.74</c:v>
                </c:pt>
                <c:pt idx="144">
                  <c:v>511.42999999999955</c:v>
                </c:pt>
                <c:pt idx="145">
                  <c:v>543.84999999999923</c:v>
                </c:pt>
                <c:pt idx="146">
                  <c:v>589.24</c:v>
                </c:pt>
                <c:pt idx="147">
                  <c:v>572.19000000000005</c:v>
                </c:pt>
                <c:pt idx="148">
                  <c:v>581.84999999999923</c:v>
                </c:pt>
                <c:pt idx="149">
                  <c:v>574.19000000000005</c:v>
                </c:pt>
                <c:pt idx="150">
                  <c:v>528.32999999999947</c:v>
                </c:pt>
                <c:pt idx="151">
                  <c:v>616.55999999999949</c:v>
                </c:pt>
                <c:pt idx="152">
                  <c:v>579.11</c:v>
                </c:pt>
                <c:pt idx="153">
                  <c:v>571.84999999999923</c:v>
                </c:pt>
                <c:pt idx="154">
                  <c:v>557.63</c:v>
                </c:pt>
                <c:pt idx="155">
                  <c:v>590.19000000000005</c:v>
                </c:pt>
                <c:pt idx="156">
                  <c:v>568.35999999999922</c:v>
                </c:pt>
                <c:pt idx="157">
                  <c:v>589.09</c:v>
                </c:pt>
                <c:pt idx="158">
                  <c:v>596.29999999999995</c:v>
                </c:pt>
                <c:pt idx="159">
                  <c:v>599.04999999999939</c:v>
                </c:pt>
                <c:pt idx="160">
                  <c:v>560.24</c:v>
                </c:pt>
                <c:pt idx="161">
                  <c:v>573.25</c:v>
                </c:pt>
                <c:pt idx="162">
                  <c:v>572.38</c:v>
                </c:pt>
                <c:pt idx="163">
                  <c:v>560.82999999999947</c:v>
                </c:pt>
                <c:pt idx="164">
                  <c:v>579.13</c:v>
                </c:pt>
                <c:pt idx="165">
                  <c:v>524.12</c:v>
                </c:pt>
                <c:pt idx="166">
                  <c:v>563.20000000000005</c:v>
                </c:pt>
                <c:pt idx="167">
                  <c:v>587.05999999999949</c:v>
                </c:pt>
                <c:pt idx="168">
                  <c:v>559.34999999999923</c:v>
                </c:pt>
                <c:pt idx="169">
                  <c:v>575.70000000000005</c:v>
                </c:pt>
                <c:pt idx="170">
                  <c:v>554.85999999999922</c:v>
                </c:pt>
                <c:pt idx="171">
                  <c:v>541.45999999999947</c:v>
                </c:pt>
                <c:pt idx="172">
                  <c:v>504.55</c:v>
                </c:pt>
                <c:pt idx="173">
                  <c:v>575.71</c:v>
                </c:pt>
                <c:pt idx="174">
                  <c:v>565</c:v>
                </c:pt>
                <c:pt idx="175">
                  <c:v>592</c:v>
                </c:pt>
                <c:pt idx="176">
                  <c:v>598.66999999999996</c:v>
                </c:pt>
                <c:pt idx="177">
                  <c:v>562.32999999999947</c:v>
                </c:pt>
                <c:pt idx="178">
                  <c:v>518.62</c:v>
                </c:pt>
                <c:pt idx="179">
                  <c:v>583.08000000000004</c:v>
                </c:pt>
                <c:pt idx="180">
                  <c:v>568.11</c:v>
                </c:pt>
                <c:pt idx="181">
                  <c:v>554.35999999999922</c:v>
                </c:pt>
                <c:pt idx="182">
                  <c:v>529.85999999999922</c:v>
                </c:pt>
                <c:pt idx="183">
                  <c:v>548.69000000000005</c:v>
                </c:pt>
                <c:pt idx="184">
                  <c:v>570.33999999999946</c:v>
                </c:pt>
                <c:pt idx="185">
                  <c:v>565.69000000000005</c:v>
                </c:pt>
                <c:pt idx="186">
                  <c:v>544.54999999999939</c:v>
                </c:pt>
                <c:pt idx="187">
                  <c:v>543.87</c:v>
                </c:pt>
                <c:pt idx="188">
                  <c:v>557.43999999999949</c:v>
                </c:pt>
                <c:pt idx="189">
                  <c:v>567.82999999999947</c:v>
                </c:pt>
                <c:pt idx="190">
                  <c:v>526.54999999999939</c:v>
                </c:pt>
                <c:pt idx="191">
                  <c:v>541.81999999999948</c:v>
                </c:pt>
                <c:pt idx="192">
                  <c:v>528.93999999999949</c:v>
                </c:pt>
                <c:pt idx="193">
                  <c:v>534.22</c:v>
                </c:pt>
                <c:pt idx="194">
                  <c:v>555.47</c:v>
                </c:pt>
                <c:pt idx="195">
                  <c:v>563.88</c:v>
                </c:pt>
                <c:pt idx="196">
                  <c:v>541.25</c:v>
                </c:pt>
                <c:pt idx="197">
                  <c:v>563.32999999999947</c:v>
                </c:pt>
                <c:pt idx="198">
                  <c:v>520.82999999999947</c:v>
                </c:pt>
                <c:pt idx="199">
                  <c:v>596.85999999999922</c:v>
                </c:pt>
                <c:pt idx="200">
                  <c:v>565.09</c:v>
                </c:pt>
                <c:pt idx="201">
                  <c:v>561.42999999999938</c:v>
                </c:pt>
                <c:pt idx="202">
                  <c:v>583.9</c:v>
                </c:pt>
                <c:pt idx="203">
                  <c:v>562.31999999999948</c:v>
                </c:pt>
                <c:pt idx="204">
                  <c:v>592.09</c:v>
                </c:pt>
                <c:pt idx="205">
                  <c:v>558.81999999999948</c:v>
                </c:pt>
                <c:pt idx="206">
                  <c:v>542.41999999999996</c:v>
                </c:pt>
                <c:pt idx="207">
                  <c:v>536.54999999999939</c:v>
                </c:pt>
                <c:pt idx="208">
                  <c:v>585.4</c:v>
                </c:pt>
                <c:pt idx="209">
                  <c:v>572.5</c:v>
                </c:pt>
                <c:pt idx="210">
                  <c:v>560.38</c:v>
                </c:pt>
                <c:pt idx="211">
                  <c:v>606.52</c:v>
                </c:pt>
                <c:pt idx="212">
                  <c:v>542.22</c:v>
                </c:pt>
                <c:pt idx="213">
                  <c:v>546.27000000000055</c:v>
                </c:pt>
                <c:pt idx="214">
                  <c:v>558.94999999999948</c:v>
                </c:pt>
                <c:pt idx="215">
                  <c:v>590.80999999999949</c:v>
                </c:pt>
                <c:pt idx="216">
                  <c:v>545.47</c:v>
                </c:pt>
                <c:pt idx="217">
                  <c:v>593.04</c:v>
                </c:pt>
                <c:pt idx="218">
                  <c:v>619.1</c:v>
                </c:pt>
                <c:pt idx="219">
                  <c:v>549.29999999999995</c:v>
                </c:pt>
                <c:pt idx="220">
                  <c:v>511.42999999999955</c:v>
                </c:pt>
                <c:pt idx="221">
                  <c:v>593.19000000000005</c:v>
                </c:pt>
                <c:pt idx="222">
                  <c:v>503.64000000000038</c:v>
                </c:pt>
                <c:pt idx="223">
                  <c:v>551.14</c:v>
                </c:pt>
                <c:pt idx="224">
                  <c:v>527.91999999999996</c:v>
                </c:pt>
                <c:pt idx="225">
                  <c:v>557.84999999999923</c:v>
                </c:pt>
                <c:pt idx="226">
                  <c:v>540</c:v>
                </c:pt>
                <c:pt idx="227">
                  <c:v>547.21</c:v>
                </c:pt>
                <c:pt idx="228">
                  <c:v>545.71</c:v>
                </c:pt>
                <c:pt idx="229">
                  <c:v>530.49</c:v>
                </c:pt>
                <c:pt idx="230">
                  <c:v>532.43999999999949</c:v>
                </c:pt>
                <c:pt idx="231">
                  <c:v>540.87</c:v>
                </c:pt>
                <c:pt idx="232">
                  <c:v>520</c:v>
                </c:pt>
                <c:pt idx="233">
                  <c:v>546.67999999999995</c:v>
                </c:pt>
                <c:pt idx="234">
                  <c:v>582.37</c:v>
                </c:pt>
                <c:pt idx="235">
                  <c:v>527.44999999999948</c:v>
                </c:pt>
                <c:pt idx="236">
                  <c:v>530</c:v>
                </c:pt>
                <c:pt idx="237">
                  <c:v>600</c:v>
                </c:pt>
                <c:pt idx="238">
                  <c:v>522.44999999999948</c:v>
                </c:pt>
                <c:pt idx="239">
                  <c:v>520</c:v>
                </c:pt>
                <c:pt idx="240">
                  <c:v>552.42999999999938</c:v>
                </c:pt>
                <c:pt idx="241">
                  <c:v>542.66999999999996</c:v>
                </c:pt>
                <c:pt idx="242">
                  <c:v>574.29000000000053</c:v>
                </c:pt>
                <c:pt idx="243">
                  <c:v>544</c:v>
                </c:pt>
                <c:pt idx="244">
                  <c:v>533.75</c:v>
                </c:pt>
                <c:pt idx="245">
                  <c:v>581.26</c:v>
                </c:pt>
                <c:pt idx="246">
                  <c:v>565.04999999999939</c:v>
                </c:pt>
                <c:pt idx="247">
                  <c:v>542.34999999999923</c:v>
                </c:pt>
                <c:pt idx="248">
                  <c:v>548.44999999999948</c:v>
                </c:pt>
                <c:pt idx="249">
                  <c:v>502.67</c:v>
                </c:pt>
                <c:pt idx="250">
                  <c:v>566.98</c:v>
                </c:pt>
                <c:pt idx="251">
                  <c:v>546.34999999999923</c:v>
                </c:pt>
                <c:pt idx="252">
                  <c:v>577.67999999999995</c:v>
                </c:pt>
                <c:pt idx="253">
                  <c:v>543.77000000000055</c:v>
                </c:pt>
                <c:pt idx="254">
                  <c:v>535.52</c:v>
                </c:pt>
                <c:pt idx="255">
                  <c:v>518.04</c:v>
                </c:pt>
                <c:pt idx="256">
                  <c:v>566.14</c:v>
                </c:pt>
                <c:pt idx="257">
                  <c:v>579.13</c:v>
                </c:pt>
                <c:pt idx="258">
                  <c:v>596.66999999999996</c:v>
                </c:pt>
                <c:pt idx="259">
                  <c:v>535.42999999999938</c:v>
                </c:pt>
                <c:pt idx="260">
                  <c:v>559.01</c:v>
                </c:pt>
                <c:pt idx="261">
                  <c:v>517.66999999999996</c:v>
                </c:pt>
                <c:pt idx="262">
                  <c:v>555.76</c:v>
                </c:pt>
                <c:pt idx="263">
                  <c:v>521.54</c:v>
                </c:pt>
                <c:pt idx="264">
                  <c:v>513.1</c:v>
                </c:pt>
                <c:pt idx="265">
                  <c:v>521.69000000000005</c:v>
                </c:pt>
                <c:pt idx="266">
                  <c:v>561.54</c:v>
                </c:pt>
                <c:pt idx="267">
                  <c:v>559.12</c:v>
                </c:pt>
                <c:pt idx="268">
                  <c:v>614.78000000000054</c:v>
                </c:pt>
                <c:pt idx="269">
                  <c:v>550.12</c:v>
                </c:pt>
                <c:pt idx="270">
                  <c:v>515.42999999999938</c:v>
                </c:pt>
                <c:pt idx="271">
                  <c:v>556.14</c:v>
                </c:pt>
                <c:pt idx="272">
                  <c:v>591.69000000000005</c:v>
                </c:pt>
                <c:pt idx="273">
                  <c:v>572.73</c:v>
                </c:pt>
                <c:pt idx="274">
                  <c:v>600.75</c:v>
                </c:pt>
                <c:pt idx="275">
                  <c:v>596.74</c:v>
                </c:pt>
                <c:pt idx="276">
                  <c:v>563.53</c:v>
                </c:pt>
                <c:pt idx="277">
                  <c:v>581.51</c:v>
                </c:pt>
                <c:pt idx="278">
                  <c:v>557.17999999999995</c:v>
                </c:pt>
                <c:pt idx="279">
                  <c:v>514.43999999999949</c:v>
                </c:pt>
                <c:pt idx="280">
                  <c:v>560.70000000000005</c:v>
                </c:pt>
                <c:pt idx="281">
                  <c:v>523.32999999999947</c:v>
                </c:pt>
                <c:pt idx="282">
                  <c:v>524.66999999999996</c:v>
                </c:pt>
                <c:pt idx="283">
                  <c:v>548.21</c:v>
                </c:pt>
                <c:pt idx="284">
                  <c:v>524.66</c:v>
                </c:pt>
                <c:pt idx="285">
                  <c:v>538.89</c:v>
                </c:pt>
                <c:pt idx="286">
                  <c:v>589.41</c:v>
                </c:pt>
                <c:pt idx="287">
                  <c:v>528.27000000000055</c:v>
                </c:pt>
                <c:pt idx="288">
                  <c:v>521.53</c:v>
                </c:pt>
                <c:pt idx="289">
                  <c:v>515.55999999999949</c:v>
                </c:pt>
                <c:pt idx="290">
                  <c:v>541.75</c:v>
                </c:pt>
                <c:pt idx="291">
                  <c:v>563.17999999999995</c:v>
                </c:pt>
                <c:pt idx="292">
                  <c:v>565.44999999999948</c:v>
                </c:pt>
                <c:pt idx="293">
                  <c:v>554.73</c:v>
                </c:pt>
                <c:pt idx="294">
                  <c:v>558.62</c:v>
                </c:pt>
                <c:pt idx="295">
                  <c:v>534.71</c:v>
                </c:pt>
                <c:pt idx="296">
                  <c:v>560.64</c:v>
                </c:pt>
                <c:pt idx="297">
                  <c:v>541</c:v>
                </c:pt>
                <c:pt idx="298">
                  <c:v>520</c:v>
                </c:pt>
                <c:pt idx="299">
                  <c:v>542.54999999999939</c:v>
                </c:pt>
                <c:pt idx="300">
                  <c:v>535.32999999999947</c:v>
                </c:pt>
                <c:pt idx="301">
                  <c:v>522.45999999999947</c:v>
                </c:pt>
                <c:pt idx="302">
                  <c:v>561.66999999999996</c:v>
                </c:pt>
                <c:pt idx="303">
                  <c:v>540.73</c:v>
                </c:pt>
                <c:pt idx="304">
                  <c:v>487.61</c:v>
                </c:pt>
                <c:pt idx="305">
                  <c:v>538.80999999999949</c:v>
                </c:pt>
                <c:pt idx="306">
                  <c:v>512.85999999999922</c:v>
                </c:pt>
                <c:pt idx="307">
                  <c:v>588.77000000000055</c:v>
                </c:pt>
                <c:pt idx="308">
                  <c:v>556.77000000000055</c:v>
                </c:pt>
                <c:pt idx="309">
                  <c:v>538.32999999999947</c:v>
                </c:pt>
                <c:pt idx="310">
                  <c:v>547.66999999999996</c:v>
                </c:pt>
                <c:pt idx="311">
                  <c:v>577.81999999999948</c:v>
                </c:pt>
                <c:pt idx="312">
                  <c:v>506.67</c:v>
                </c:pt>
                <c:pt idx="313">
                  <c:v>624</c:v>
                </c:pt>
                <c:pt idx="314">
                  <c:v>560</c:v>
                </c:pt>
                <c:pt idx="315">
                  <c:v>558.35999999999922</c:v>
                </c:pt>
                <c:pt idx="316">
                  <c:v>531.25</c:v>
                </c:pt>
                <c:pt idx="317">
                  <c:v>620.54</c:v>
                </c:pt>
                <c:pt idx="318">
                  <c:v>563.61</c:v>
                </c:pt>
                <c:pt idx="319">
                  <c:v>564.75</c:v>
                </c:pt>
                <c:pt idx="320">
                  <c:v>524.73</c:v>
                </c:pt>
                <c:pt idx="321">
                  <c:v>545.44999999999948</c:v>
                </c:pt>
                <c:pt idx="322">
                  <c:v>510</c:v>
                </c:pt>
                <c:pt idx="323">
                  <c:v>571</c:v>
                </c:pt>
                <c:pt idx="324">
                  <c:v>488.33</c:v>
                </c:pt>
                <c:pt idx="325">
                  <c:v>565.84999999999923</c:v>
                </c:pt>
                <c:pt idx="326">
                  <c:v>537.05999999999949</c:v>
                </c:pt>
                <c:pt idx="327">
                  <c:v>516.29999999999995</c:v>
                </c:pt>
                <c:pt idx="328">
                  <c:v>536.94999999999948</c:v>
                </c:pt>
                <c:pt idx="329">
                  <c:v>551.51</c:v>
                </c:pt>
                <c:pt idx="330">
                  <c:v>522.15</c:v>
                </c:pt>
                <c:pt idx="331">
                  <c:v>534</c:v>
                </c:pt>
                <c:pt idx="332">
                  <c:v>534.28000000000054</c:v>
                </c:pt>
                <c:pt idx="333">
                  <c:v>580.38</c:v>
                </c:pt>
                <c:pt idx="334">
                  <c:v>533.08000000000004</c:v>
                </c:pt>
                <c:pt idx="335">
                  <c:v>563.4</c:v>
                </c:pt>
                <c:pt idx="336">
                  <c:v>504.1</c:v>
                </c:pt>
                <c:pt idx="337">
                  <c:v>523.32999999999947</c:v>
                </c:pt>
                <c:pt idx="338">
                  <c:v>558.66999999999996</c:v>
                </c:pt>
                <c:pt idx="339">
                  <c:v>561.73</c:v>
                </c:pt>
                <c:pt idx="340">
                  <c:v>497.24</c:v>
                </c:pt>
                <c:pt idx="341">
                  <c:v>574.42999999999938</c:v>
                </c:pt>
                <c:pt idx="342">
                  <c:v>522.34999999999923</c:v>
                </c:pt>
                <c:pt idx="343">
                  <c:v>512</c:v>
                </c:pt>
                <c:pt idx="344">
                  <c:v>561.66999999999996</c:v>
                </c:pt>
                <c:pt idx="345">
                  <c:v>529.54999999999939</c:v>
                </c:pt>
                <c:pt idx="346">
                  <c:v>518</c:v>
                </c:pt>
                <c:pt idx="347">
                  <c:v>535.11</c:v>
                </c:pt>
                <c:pt idx="348">
                  <c:v>514.41</c:v>
                </c:pt>
                <c:pt idx="349">
                  <c:v>552.31999999999948</c:v>
                </c:pt>
                <c:pt idx="350">
                  <c:v>521.92999999999938</c:v>
                </c:pt>
                <c:pt idx="351">
                  <c:v>552.81999999999948</c:v>
                </c:pt>
                <c:pt idx="352">
                  <c:v>542.5</c:v>
                </c:pt>
                <c:pt idx="353">
                  <c:v>549.66</c:v>
                </c:pt>
                <c:pt idx="354">
                  <c:v>584.63</c:v>
                </c:pt>
                <c:pt idx="355">
                  <c:v>566.4</c:v>
                </c:pt>
                <c:pt idx="356">
                  <c:v>566.03</c:v>
                </c:pt>
                <c:pt idx="357">
                  <c:v>559.26</c:v>
                </c:pt>
                <c:pt idx="358">
                  <c:v>541.45999999999947</c:v>
                </c:pt>
                <c:pt idx="359">
                  <c:v>614.03</c:v>
                </c:pt>
                <c:pt idx="360">
                  <c:v>556.04</c:v>
                </c:pt>
                <c:pt idx="361">
                  <c:v>534.45999999999947</c:v>
                </c:pt>
                <c:pt idx="362">
                  <c:v>550.73</c:v>
                </c:pt>
                <c:pt idx="363">
                  <c:v>539.53</c:v>
                </c:pt>
                <c:pt idx="364">
                  <c:v>491.03</c:v>
                </c:pt>
                <c:pt idx="365">
                  <c:v>502.46999999999969</c:v>
                </c:pt>
                <c:pt idx="366">
                  <c:v>551.58000000000004</c:v>
                </c:pt>
                <c:pt idx="367">
                  <c:v>522.76</c:v>
                </c:pt>
                <c:pt idx="368">
                  <c:v>585.49</c:v>
                </c:pt>
                <c:pt idx="369">
                  <c:v>573.32999999999947</c:v>
                </c:pt>
                <c:pt idx="370">
                  <c:v>533.77000000000055</c:v>
                </c:pt>
                <c:pt idx="371">
                  <c:v>538.75</c:v>
                </c:pt>
                <c:pt idx="372">
                  <c:v>555</c:v>
                </c:pt>
                <c:pt idx="373">
                  <c:v>534.54999999999939</c:v>
                </c:pt>
                <c:pt idx="374">
                  <c:v>552.16999999999996</c:v>
                </c:pt>
                <c:pt idx="375">
                  <c:v>549.58000000000004</c:v>
                </c:pt>
                <c:pt idx="376">
                  <c:v>566.11</c:v>
                </c:pt>
                <c:pt idx="377">
                  <c:v>536.4</c:v>
                </c:pt>
                <c:pt idx="378">
                  <c:v>535.27000000000055</c:v>
                </c:pt>
                <c:pt idx="379">
                  <c:v>518</c:v>
                </c:pt>
                <c:pt idx="380">
                  <c:v>534.29000000000053</c:v>
                </c:pt>
                <c:pt idx="381">
                  <c:v>585.22</c:v>
                </c:pt>
                <c:pt idx="382">
                  <c:v>531.71</c:v>
                </c:pt>
                <c:pt idx="383">
                  <c:v>518</c:v>
                </c:pt>
                <c:pt idx="384">
                  <c:v>523.64</c:v>
                </c:pt>
                <c:pt idx="385">
                  <c:v>542.64</c:v>
                </c:pt>
                <c:pt idx="386">
                  <c:v>518.70000000000005</c:v>
                </c:pt>
                <c:pt idx="387">
                  <c:v>512</c:v>
                </c:pt>
                <c:pt idx="388">
                  <c:v>554.82999999999947</c:v>
                </c:pt>
                <c:pt idx="389">
                  <c:v>543.80999999999949</c:v>
                </c:pt>
                <c:pt idx="390">
                  <c:v>551.83999999999946</c:v>
                </c:pt>
                <c:pt idx="391">
                  <c:v>527.5</c:v>
                </c:pt>
                <c:pt idx="392">
                  <c:v>517.5</c:v>
                </c:pt>
                <c:pt idx="393">
                  <c:v>571.03</c:v>
                </c:pt>
                <c:pt idx="394">
                  <c:v>572.5</c:v>
                </c:pt>
                <c:pt idx="395">
                  <c:v>520.51</c:v>
                </c:pt>
                <c:pt idx="396">
                  <c:v>564.4</c:v>
                </c:pt>
                <c:pt idx="397">
                  <c:v>562.30999999999949</c:v>
                </c:pt>
                <c:pt idx="398">
                  <c:v>539.30999999999949</c:v>
                </c:pt>
                <c:pt idx="399">
                  <c:v>489.68</c:v>
                </c:pt>
                <c:pt idx="400">
                  <c:v>538.11</c:v>
                </c:pt>
                <c:pt idx="401">
                  <c:v>555.29000000000053</c:v>
                </c:pt>
                <c:pt idx="402">
                  <c:v>525.88</c:v>
                </c:pt>
                <c:pt idx="403">
                  <c:v>541.54</c:v>
                </c:pt>
                <c:pt idx="404">
                  <c:v>551.79999999999995</c:v>
                </c:pt>
                <c:pt idx="405">
                  <c:v>546.37</c:v>
                </c:pt>
                <c:pt idx="406">
                  <c:v>512.66999999999996</c:v>
                </c:pt>
                <c:pt idx="407">
                  <c:v>510</c:v>
                </c:pt>
                <c:pt idx="408">
                  <c:v>503.51</c:v>
                </c:pt>
                <c:pt idx="409">
                  <c:v>494.28999999999962</c:v>
                </c:pt>
                <c:pt idx="410">
                  <c:v>591.91999999999996</c:v>
                </c:pt>
                <c:pt idx="411">
                  <c:v>538.27000000000055</c:v>
                </c:pt>
                <c:pt idx="412">
                  <c:v>536.97</c:v>
                </c:pt>
                <c:pt idx="413">
                  <c:v>514.91999999999996</c:v>
                </c:pt>
                <c:pt idx="414">
                  <c:v>582.5</c:v>
                </c:pt>
                <c:pt idx="415">
                  <c:v>550.75</c:v>
                </c:pt>
                <c:pt idx="416">
                  <c:v>552.13</c:v>
                </c:pt>
                <c:pt idx="417">
                  <c:v>526.75</c:v>
                </c:pt>
                <c:pt idx="418">
                  <c:v>534.91999999999996</c:v>
                </c:pt>
                <c:pt idx="419">
                  <c:v>488.89</c:v>
                </c:pt>
                <c:pt idx="420">
                  <c:v>520.47</c:v>
                </c:pt>
                <c:pt idx="421">
                  <c:v>525.03</c:v>
                </c:pt>
                <c:pt idx="422">
                  <c:v>484.28999999999962</c:v>
                </c:pt>
                <c:pt idx="423">
                  <c:v>508.89</c:v>
                </c:pt>
                <c:pt idx="424">
                  <c:v>569.88</c:v>
                </c:pt>
                <c:pt idx="425">
                  <c:v>566.66999999999996</c:v>
                </c:pt>
                <c:pt idx="426">
                  <c:v>513.43999999999949</c:v>
                </c:pt>
                <c:pt idx="427">
                  <c:v>510</c:v>
                </c:pt>
                <c:pt idx="428">
                  <c:v>543.41999999999996</c:v>
                </c:pt>
                <c:pt idx="429">
                  <c:v>557.63</c:v>
                </c:pt>
                <c:pt idx="430">
                  <c:v>495</c:v>
                </c:pt>
                <c:pt idx="431">
                  <c:v>593.71</c:v>
                </c:pt>
                <c:pt idx="432">
                  <c:v>490</c:v>
                </c:pt>
                <c:pt idx="433">
                  <c:v>511.18</c:v>
                </c:pt>
                <c:pt idx="434">
                  <c:v>530</c:v>
                </c:pt>
                <c:pt idx="435">
                  <c:v>533.65</c:v>
                </c:pt>
                <c:pt idx="436">
                  <c:v>549.4</c:v>
                </c:pt>
                <c:pt idx="437">
                  <c:v>475</c:v>
                </c:pt>
                <c:pt idx="438">
                  <c:v>468.18</c:v>
                </c:pt>
                <c:pt idx="439">
                  <c:v>571.11</c:v>
                </c:pt>
                <c:pt idx="440">
                  <c:v>541.11</c:v>
                </c:pt>
                <c:pt idx="441">
                  <c:v>498.67</c:v>
                </c:pt>
                <c:pt idx="442">
                  <c:v>542.52</c:v>
                </c:pt>
                <c:pt idx="443">
                  <c:v>540.82999999999947</c:v>
                </c:pt>
                <c:pt idx="444">
                  <c:v>563.23</c:v>
                </c:pt>
                <c:pt idx="445">
                  <c:v>492.12</c:v>
                </c:pt>
                <c:pt idx="446">
                  <c:v>547.08000000000004</c:v>
                </c:pt>
                <c:pt idx="447">
                  <c:v>523.87</c:v>
                </c:pt>
                <c:pt idx="448">
                  <c:v>502.40999999999963</c:v>
                </c:pt>
                <c:pt idx="449">
                  <c:v>539.09</c:v>
                </c:pt>
                <c:pt idx="450">
                  <c:v>534.87</c:v>
                </c:pt>
                <c:pt idx="451">
                  <c:v>533.67999999999995</c:v>
                </c:pt>
                <c:pt idx="452">
                  <c:v>561.14</c:v>
                </c:pt>
                <c:pt idx="453">
                  <c:v>545</c:v>
                </c:pt>
                <c:pt idx="454">
                  <c:v>533.42999999999938</c:v>
                </c:pt>
                <c:pt idx="455">
                  <c:v>531.67999999999995</c:v>
                </c:pt>
                <c:pt idx="456">
                  <c:v>519.83999999999946</c:v>
                </c:pt>
                <c:pt idx="457">
                  <c:v>531.88</c:v>
                </c:pt>
                <c:pt idx="458">
                  <c:v>552.64</c:v>
                </c:pt>
                <c:pt idx="459">
                  <c:v>501.11</c:v>
                </c:pt>
                <c:pt idx="460">
                  <c:v>511.65000000000032</c:v>
                </c:pt>
                <c:pt idx="461">
                  <c:v>535.38</c:v>
                </c:pt>
                <c:pt idx="462">
                  <c:v>509.77</c:v>
                </c:pt>
                <c:pt idx="463">
                  <c:v>534</c:v>
                </c:pt>
                <c:pt idx="464">
                  <c:v>555.5</c:v>
                </c:pt>
                <c:pt idx="465">
                  <c:v>506.1</c:v>
                </c:pt>
                <c:pt idx="466">
                  <c:v>578.6</c:v>
                </c:pt>
                <c:pt idx="467">
                  <c:v>527.37</c:v>
                </c:pt>
                <c:pt idx="468">
                  <c:v>551.11</c:v>
                </c:pt>
                <c:pt idx="469">
                  <c:v>438.67</c:v>
                </c:pt>
                <c:pt idx="470">
                  <c:v>549.09</c:v>
                </c:pt>
                <c:pt idx="471">
                  <c:v>527.28000000000054</c:v>
                </c:pt>
                <c:pt idx="472">
                  <c:v>545.71</c:v>
                </c:pt>
                <c:pt idx="473">
                  <c:v>552.17999999999995</c:v>
                </c:pt>
                <c:pt idx="474">
                  <c:v>470.90999999999963</c:v>
                </c:pt>
                <c:pt idx="475">
                  <c:v>568.57000000000005</c:v>
                </c:pt>
                <c:pt idx="476">
                  <c:v>531.54</c:v>
                </c:pt>
                <c:pt idx="477">
                  <c:v>537.97</c:v>
                </c:pt>
                <c:pt idx="478">
                  <c:v>543.11</c:v>
                </c:pt>
                <c:pt idx="479">
                  <c:v>592.88</c:v>
                </c:pt>
                <c:pt idx="480">
                  <c:v>520.14</c:v>
                </c:pt>
                <c:pt idx="481">
                  <c:v>538.30999999999949</c:v>
                </c:pt>
                <c:pt idx="482">
                  <c:v>509.72999999999962</c:v>
                </c:pt>
                <c:pt idx="483">
                  <c:v>533.4</c:v>
                </c:pt>
                <c:pt idx="484">
                  <c:v>526.79000000000053</c:v>
                </c:pt>
                <c:pt idx="485">
                  <c:v>529.32999999999947</c:v>
                </c:pt>
                <c:pt idx="486">
                  <c:v>541.84999999999923</c:v>
                </c:pt>
                <c:pt idx="487">
                  <c:v>526.23</c:v>
                </c:pt>
                <c:pt idx="488">
                  <c:v>532.74</c:v>
                </c:pt>
                <c:pt idx="489">
                  <c:v>529.69000000000005</c:v>
                </c:pt>
                <c:pt idx="490">
                  <c:v>498.65000000000032</c:v>
                </c:pt>
                <c:pt idx="491">
                  <c:v>501.33</c:v>
                </c:pt>
                <c:pt idx="492">
                  <c:v>574.52</c:v>
                </c:pt>
                <c:pt idx="493">
                  <c:v>532.04999999999939</c:v>
                </c:pt>
                <c:pt idx="494">
                  <c:v>534</c:v>
                </c:pt>
                <c:pt idx="495">
                  <c:v>485</c:v>
                </c:pt>
                <c:pt idx="496">
                  <c:v>538.64</c:v>
                </c:pt>
                <c:pt idx="497">
                  <c:v>524.65</c:v>
                </c:pt>
                <c:pt idx="498">
                  <c:v>535.82999999999947</c:v>
                </c:pt>
                <c:pt idx="499">
                  <c:v>571.91999999999996</c:v>
                </c:pt>
                <c:pt idx="500">
                  <c:v>502.91999999999962</c:v>
                </c:pt>
                <c:pt idx="501">
                  <c:v>542</c:v>
                </c:pt>
                <c:pt idx="502">
                  <c:v>527.57000000000005</c:v>
                </c:pt>
                <c:pt idx="503">
                  <c:v>539.80999999999949</c:v>
                </c:pt>
                <c:pt idx="504">
                  <c:v>596.35999999999922</c:v>
                </c:pt>
                <c:pt idx="505">
                  <c:v>491.89</c:v>
                </c:pt>
                <c:pt idx="506">
                  <c:v>543.04</c:v>
                </c:pt>
                <c:pt idx="507">
                  <c:v>537.97</c:v>
                </c:pt>
                <c:pt idx="508">
                  <c:v>523.55999999999949</c:v>
                </c:pt>
                <c:pt idx="509">
                  <c:v>518.76</c:v>
                </c:pt>
                <c:pt idx="510">
                  <c:v>521.79000000000053</c:v>
                </c:pt>
                <c:pt idx="511">
                  <c:v>541.61</c:v>
                </c:pt>
                <c:pt idx="512">
                  <c:v>535</c:v>
                </c:pt>
                <c:pt idx="513">
                  <c:v>524.78000000000054</c:v>
                </c:pt>
                <c:pt idx="514">
                  <c:v>572.85999999999922</c:v>
                </c:pt>
                <c:pt idx="515">
                  <c:v>555.84999999999923</c:v>
                </c:pt>
                <c:pt idx="516">
                  <c:v>538.75</c:v>
                </c:pt>
                <c:pt idx="517">
                  <c:v>508.21</c:v>
                </c:pt>
                <c:pt idx="518">
                  <c:v>550.47</c:v>
                </c:pt>
                <c:pt idx="519">
                  <c:v>515.44999999999948</c:v>
                </c:pt>
                <c:pt idx="520">
                  <c:v>552.39</c:v>
                </c:pt>
                <c:pt idx="521">
                  <c:v>499.55</c:v>
                </c:pt>
                <c:pt idx="522">
                  <c:v>551.32999999999947</c:v>
                </c:pt>
                <c:pt idx="523">
                  <c:v>567.65</c:v>
                </c:pt>
                <c:pt idx="524">
                  <c:v>552.58000000000004</c:v>
                </c:pt>
                <c:pt idx="525">
                  <c:v>629.73</c:v>
                </c:pt>
                <c:pt idx="526">
                  <c:v>544.84999999999923</c:v>
                </c:pt>
                <c:pt idx="527">
                  <c:v>540</c:v>
                </c:pt>
                <c:pt idx="528">
                  <c:v>529.34999999999923</c:v>
                </c:pt>
                <c:pt idx="529">
                  <c:v>539.63</c:v>
                </c:pt>
                <c:pt idx="530">
                  <c:v>487.27</c:v>
                </c:pt>
                <c:pt idx="531">
                  <c:v>558.01</c:v>
                </c:pt>
                <c:pt idx="532">
                  <c:v>563.38</c:v>
                </c:pt>
                <c:pt idx="533">
                  <c:v>460.36</c:v>
                </c:pt>
                <c:pt idx="534">
                  <c:v>520.84999999999923</c:v>
                </c:pt>
                <c:pt idx="535">
                  <c:v>514.82999999999947</c:v>
                </c:pt>
                <c:pt idx="536">
                  <c:v>521.81999999999948</c:v>
                </c:pt>
                <c:pt idx="537">
                  <c:v>528.71</c:v>
                </c:pt>
                <c:pt idx="538">
                  <c:v>508.6</c:v>
                </c:pt>
                <c:pt idx="539">
                  <c:v>517.07000000000005</c:v>
                </c:pt>
                <c:pt idx="540">
                  <c:v>577.14</c:v>
                </c:pt>
                <c:pt idx="541">
                  <c:v>537.78000000000054</c:v>
                </c:pt>
                <c:pt idx="542">
                  <c:v>532.69000000000005</c:v>
                </c:pt>
                <c:pt idx="543">
                  <c:v>518.03</c:v>
                </c:pt>
                <c:pt idx="544">
                  <c:v>524.49</c:v>
                </c:pt>
                <c:pt idx="545">
                  <c:v>522.16999999999996</c:v>
                </c:pt>
                <c:pt idx="546">
                  <c:v>543.84999999999923</c:v>
                </c:pt>
                <c:pt idx="547">
                  <c:v>530.48</c:v>
                </c:pt>
                <c:pt idx="548">
                  <c:v>534.59</c:v>
                </c:pt>
                <c:pt idx="549">
                  <c:v>547.71</c:v>
                </c:pt>
                <c:pt idx="550">
                  <c:v>496.36</c:v>
                </c:pt>
                <c:pt idx="551">
                  <c:v>532.16</c:v>
                </c:pt>
                <c:pt idx="552">
                  <c:v>556.67999999999995</c:v>
                </c:pt>
                <c:pt idx="553">
                  <c:v>538.79000000000053</c:v>
                </c:pt>
                <c:pt idx="554">
                  <c:v>504.26</c:v>
                </c:pt>
                <c:pt idx="555">
                  <c:v>529.39</c:v>
                </c:pt>
                <c:pt idx="556">
                  <c:v>527.69000000000005</c:v>
                </c:pt>
                <c:pt idx="557">
                  <c:v>550</c:v>
                </c:pt>
                <c:pt idx="558">
                  <c:v>554.92999999999938</c:v>
                </c:pt>
                <c:pt idx="559">
                  <c:v>559.82999999999947</c:v>
                </c:pt>
                <c:pt idx="560">
                  <c:v>518.79999999999995</c:v>
                </c:pt>
                <c:pt idx="561">
                  <c:v>513.12</c:v>
                </c:pt>
                <c:pt idx="562">
                  <c:v>557.08000000000004</c:v>
                </c:pt>
                <c:pt idx="563">
                  <c:v>525</c:v>
                </c:pt>
                <c:pt idx="564">
                  <c:v>538.32999999999947</c:v>
                </c:pt>
                <c:pt idx="565">
                  <c:v>544.9</c:v>
                </c:pt>
                <c:pt idx="566">
                  <c:v>562.4</c:v>
                </c:pt>
                <c:pt idx="567">
                  <c:v>581.17999999999995</c:v>
                </c:pt>
                <c:pt idx="568">
                  <c:v>555.1</c:v>
                </c:pt>
                <c:pt idx="569">
                  <c:v>541.71</c:v>
                </c:pt>
                <c:pt idx="570">
                  <c:v>549.01</c:v>
                </c:pt>
                <c:pt idx="571">
                  <c:v>539.57000000000005</c:v>
                </c:pt>
                <c:pt idx="572">
                  <c:v>505.26</c:v>
                </c:pt>
                <c:pt idx="573">
                  <c:v>492.8</c:v>
                </c:pt>
                <c:pt idx="574">
                  <c:v>500</c:v>
                </c:pt>
                <c:pt idx="575">
                  <c:v>518.91</c:v>
                </c:pt>
                <c:pt idx="576">
                  <c:v>494.15000000000032</c:v>
                </c:pt>
                <c:pt idx="577">
                  <c:v>513.93999999999949</c:v>
                </c:pt>
                <c:pt idx="578">
                  <c:v>520.30999999999949</c:v>
                </c:pt>
                <c:pt idx="579">
                  <c:v>514.87</c:v>
                </c:pt>
                <c:pt idx="580">
                  <c:v>532.09</c:v>
                </c:pt>
                <c:pt idx="581">
                  <c:v>505.69</c:v>
                </c:pt>
                <c:pt idx="582">
                  <c:v>530.26</c:v>
                </c:pt>
                <c:pt idx="583">
                  <c:v>472.72999999999962</c:v>
                </c:pt>
                <c:pt idx="584">
                  <c:v>562.95999999999947</c:v>
                </c:pt>
                <c:pt idx="585">
                  <c:v>591.76</c:v>
                </c:pt>
                <c:pt idx="586">
                  <c:v>551.55999999999949</c:v>
                </c:pt>
                <c:pt idx="587">
                  <c:v>529.05999999999949</c:v>
                </c:pt>
                <c:pt idx="588">
                  <c:v>485.64000000000038</c:v>
                </c:pt>
                <c:pt idx="589">
                  <c:v>514</c:v>
                </c:pt>
                <c:pt idx="590">
                  <c:v>540</c:v>
                </c:pt>
                <c:pt idx="591">
                  <c:v>509.40999999999963</c:v>
                </c:pt>
                <c:pt idx="592">
                  <c:v>486.12</c:v>
                </c:pt>
                <c:pt idx="593">
                  <c:v>545.87</c:v>
                </c:pt>
                <c:pt idx="594">
                  <c:v>516</c:v>
                </c:pt>
                <c:pt idx="595">
                  <c:v>521.78000000000054</c:v>
                </c:pt>
                <c:pt idx="596">
                  <c:v>522.59</c:v>
                </c:pt>
                <c:pt idx="597">
                  <c:v>542.22</c:v>
                </c:pt>
                <c:pt idx="598">
                  <c:v>502.97999999999962</c:v>
                </c:pt>
                <c:pt idx="599">
                  <c:v>539.72</c:v>
                </c:pt>
                <c:pt idx="600">
                  <c:v>521.48</c:v>
                </c:pt>
                <c:pt idx="601">
                  <c:v>526.74</c:v>
                </c:pt>
                <c:pt idx="602">
                  <c:v>523.38</c:v>
                </c:pt>
                <c:pt idx="603">
                  <c:v>560</c:v>
                </c:pt>
                <c:pt idx="604">
                  <c:v>570.48</c:v>
                </c:pt>
                <c:pt idx="605">
                  <c:v>554.94999999999948</c:v>
                </c:pt>
                <c:pt idx="606">
                  <c:v>543.14</c:v>
                </c:pt>
                <c:pt idx="607">
                  <c:v>520</c:v>
                </c:pt>
                <c:pt idx="608">
                  <c:v>513.32999999999947</c:v>
                </c:pt>
                <c:pt idx="609">
                  <c:v>547.52</c:v>
                </c:pt>
                <c:pt idx="610">
                  <c:v>525</c:v>
                </c:pt>
                <c:pt idx="611">
                  <c:v>530.63</c:v>
                </c:pt>
                <c:pt idx="612">
                  <c:v>529.85999999999922</c:v>
                </c:pt>
                <c:pt idx="613">
                  <c:v>567.08000000000004</c:v>
                </c:pt>
                <c:pt idx="614">
                  <c:v>527.17999999999995</c:v>
                </c:pt>
                <c:pt idx="615">
                  <c:v>508.7</c:v>
                </c:pt>
                <c:pt idx="616">
                  <c:v>526.55999999999949</c:v>
                </c:pt>
                <c:pt idx="617">
                  <c:v>515.67999999999995</c:v>
                </c:pt>
                <c:pt idx="618">
                  <c:v>502.21999999999969</c:v>
                </c:pt>
                <c:pt idx="619">
                  <c:v>514.24</c:v>
                </c:pt>
                <c:pt idx="620">
                  <c:v>541.77000000000055</c:v>
                </c:pt>
                <c:pt idx="621">
                  <c:v>531.66999999999996</c:v>
                </c:pt>
                <c:pt idx="622">
                  <c:v>503.37</c:v>
                </c:pt>
                <c:pt idx="623">
                  <c:v>546.22</c:v>
                </c:pt>
                <c:pt idx="624">
                  <c:v>537.78000000000054</c:v>
                </c:pt>
                <c:pt idx="625">
                  <c:v>517.78000000000054</c:v>
                </c:pt>
                <c:pt idx="626">
                  <c:v>515.21</c:v>
                </c:pt>
                <c:pt idx="627">
                  <c:v>527.69000000000005</c:v>
                </c:pt>
                <c:pt idx="628">
                  <c:v>560.74</c:v>
                </c:pt>
                <c:pt idx="629">
                  <c:v>527.17999999999995</c:v>
                </c:pt>
                <c:pt idx="630">
                  <c:v>504.35</c:v>
                </c:pt>
                <c:pt idx="631">
                  <c:v>545.6</c:v>
                </c:pt>
                <c:pt idx="632">
                  <c:v>511.5</c:v>
                </c:pt>
                <c:pt idx="633">
                  <c:v>534.78000000000054</c:v>
                </c:pt>
                <c:pt idx="634">
                  <c:v>525.22</c:v>
                </c:pt>
                <c:pt idx="635">
                  <c:v>534.49</c:v>
                </c:pt>
                <c:pt idx="636">
                  <c:v>539.03</c:v>
                </c:pt>
                <c:pt idx="637">
                  <c:v>502.55</c:v>
                </c:pt>
                <c:pt idx="638">
                  <c:v>527.5</c:v>
                </c:pt>
                <c:pt idx="639">
                  <c:v>560</c:v>
                </c:pt>
                <c:pt idx="640">
                  <c:v>528.91999999999996</c:v>
                </c:pt>
                <c:pt idx="641">
                  <c:v>526.91</c:v>
                </c:pt>
                <c:pt idx="642">
                  <c:v>513.32999999999947</c:v>
                </c:pt>
                <c:pt idx="643">
                  <c:v>572.4</c:v>
                </c:pt>
                <c:pt idx="644">
                  <c:v>501.68</c:v>
                </c:pt>
                <c:pt idx="645">
                  <c:v>516.12</c:v>
                </c:pt>
                <c:pt idx="646">
                  <c:v>501.2</c:v>
                </c:pt>
                <c:pt idx="647">
                  <c:v>524.13</c:v>
                </c:pt>
                <c:pt idx="648">
                  <c:v>524.80999999999949</c:v>
                </c:pt>
                <c:pt idx="649">
                  <c:v>514</c:v>
                </c:pt>
                <c:pt idx="650">
                  <c:v>489</c:v>
                </c:pt>
                <c:pt idx="651">
                  <c:v>521.54</c:v>
                </c:pt>
                <c:pt idx="652">
                  <c:v>529.32999999999947</c:v>
                </c:pt>
                <c:pt idx="653">
                  <c:v>542.98</c:v>
                </c:pt>
                <c:pt idx="654">
                  <c:v>420</c:v>
                </c:pt>
                <c:pt idx="655">
                  <c:v>524.67999999999995</c:v>
                </c:pt>
                <c:pt idx="656">
                  <c:v>515.71</c:v>
                </c:pt>
                <c:pt idx="657">
                  <c:v>508.41999999999962</c:v>
                </c:pt>
                <c:pt idx="658">
                  <c:v>527.42999999999938</c:v>
                </c:pt>
                <c:pt idx="659">
                  <c:v>515.31999999999948</c:v>
                </c:pt>
                <c:pt idx="660">
                  <c:v>560</c:v>
                </c:pt>
                <c:pt idx="661">
                  <c:v>550.12</c:v>
                </c:pt>
                <c:pt idx="662">
                  <c:v>508.98999999999955</c:v>
                </c:pt>
                <c:pt idx="663">
                  <c:v>501.25</c:v>
                </c:pt>
                <c:pt idx="664">
                  <c:v>527.53</c:v>
                </c:pt>
                <c:pt idx="665">
                  <c:v>576</c:v>
                </c:pt>
                <c:pt idx="666">
                  <c:v>514</c:v>
                </c:pt>
                <c:pt idx="667">
                  <c:v>550</c:v>
                </c:pt>
                <c:pt idx="668">
                  <c:v>504.5</c:v>
                </c:pt>
                <c:pt idx="669">
                  <c:v>522.66999999999996</c:v>
                </c:pt>
                <c:pt idx="670">
                  <c:v>557.87</c:v>
                </c:pt>
                <c:pt idx="671">
                  <c:v>475.65000000000032</c:v>
                </c:pt>
                <c:pt idx="672">
                  <c:v>514.04999999999939</c:v>
                </c:pt>
                <c:pt idx="673">
                  <c:v>520</c:v>
                </c:pt>
                <c:pt idx="674">
                  <c:v>537.39</c:v>
                </c:pt>
                <c:pt idx="675">
                  <c:v>538.26</c:v>
                </c:pt>
                <c:pt idx="676">
                  <c:v>560.79000000000053</c:v>
                </c:pt>
                <c:pt idx="677">
                  <c:v>500</c:v>
                </c:pt>
                <c:pt idx="678">
                  <c:v>488.28</c:v>
                </c:pt>
                <c:pt idx="679">
                  <c:v>505.61</c:v>
                </c:pt>
                <c:pt idx="680">
                  <c:v>521.17999999999995</c:v>
                </c:pt>
                <c:pt idx="681">
                  <c:v>560</c:v>
                </c:pt>
                <c:pt idx="682">
                  <c:v>534.39</c:v>
                </c:pt>
                <c:pt idx="683">
                  <c:v>504</c:v>
                </c:pt>
                <c:pt idx="684">
                  <c:v>484.34000000000032</c:v>
                </c:pt>
                <c:pt idx="685">
                  <c:v>591.25</c:v>
                </c:pt>
                <c:pt idx="686">
                  <c:v>513.67999999999995</c:v>
                </c:pt>
                <c:pt idx="687">
                  <c:v>514.79999999999995</c:v>
                </c:pt>
                <c:pt idx="688">
                  <c:v>496.19</c:v>
                </c:pt>
                <c:pt idx="689">
                  <c:v>547.76</c:v>
                </c:pt>
                <c:pt idx="690">
                  <c:v>570.17999999999995</c:v>
                </c:pt>
                <c:pt idx="691">
                  <c:v>476.44</c:v>
                </c:pt>
                <c:pt idx="692">
                  <c:v>478.92999999999955</c:v>
                </c:pt>
                <c:pt idx="693">
                  <c:v>494.25</c:v>
                </c:pt>
                <c:pt idx="694">
                  <c:v>510.67</c:v>
                </c:pt>
                <c:pt idx="695">
                  <c:v>532.09</c:v>
                </c:pt>
                <c:pt idx="696">
                  <c:v>570.37</c:v>
                </c:pt>
                <c:pt idx="697">
                  <c:v>540.54</c:v>
                </c:pt>
                <c:pt idx="698">
                  <c:v>541.6</c:v>
                </c:pt>
                <c:pt idx="699">
                  <c:v>533.64</c:v>
                </c:pt>
                <c:pt idx="700">
                  <c:v>561.04999999999939</c:v>
                </c:pt>
                <c:pt idx="701">
                  <c:v>504.44</c:v>
                </c:pt>
                <c:pt idx="702">
                  <c:v>528.35999999999922</c:v>
                </c:pt>
                <c:pt idx="703">
                  <c:v>492.19</c:v>
                </c:pt>
                <c:pt idx="704">
                  <c:v>513.39</c:v>
                </c:pt>
                <c:pt idx="705">
                  <c:v>477.25</c:v>
                </c:pt>
                <c:pt idx="706">
                  <c:v>536.28000000000054</c:v>
                </c:pt>
                <c:pt idx="707">
                  <c:v>462.86</c:v>
                </c:pt>
                <c:pt idx="708">
                  <c:v>536.05999999999949</c:v>
                </c:pt>
                <c:pt idx="709">
                  <c:v>524.04999999999939</c:v>
                </c:pt>
                <c:pt idx="710">
                  <c:v>524.13</c:v>
                </c:pt>
                <c:pt idx="711">
                  <c:v>478.75</c:v>
                </c:pt>
                <c:pt idx="712">
                  <c:v>506.21999999999969</c:v>
                </c:pt>
                <c:pt idx="713">
                  <c:v>553.53</c:v>
                </c:pt>
                <c:pt idx="714">
                  <c:v>523.1</c:v>
                </c:pt>
                <c:pt idx="715">
                  <c:v>527.31999999999948</c:v>
                </c:pt>
                <c:pt idx="716">
                  <c:v>530.81999999999948</c:v>
                </c:pt>
                <c:pt idx="717">
                  <c:v>531.35999999999922</c:v>
                </c:pt>
                <c:pt idx="718">
                  <c:v>510.68</c:v>
                </c:pt>
                <c:pt idx="719">
                  <c:v>512.34999999999923</c:v>
                </c:pt>
                <c:pt idx="720">
                  <c:v>531.69000000000005</c:v>
                </c:pt>
                <c:pt idx="721">
                  <c:v>499.74</c:v>
                </c:pt>
                <c:pt idx="722">
                  <c:v>517.14</c:v>
                </c:pt>
                <c:pt idx="723">
                  <c:v>534.04</c:v>
                </c:pt>
                <c:pt idx="724">
                  <c:v>547.59</c:v>
                </c:pt>
                <c:pt idx="725">
                  <c:v>524.88</c:v>
                </c:pt>
                <c:pt idx="726">
                  <c:v>533.80999999999949</c:v>
                </c:pt>
                <c:pt idx="727">
                  <c:v>554.05999999999949</c:v>
                </c:pt>
                <c:pt idx="728">
                  <c:v>493.72999999999962</c:v>
                </c:pt>
                <c:pt idx="729">
                  <c:v>520</c:v>
                </c:pt>
                <c:pt idx="730">
                  <c:v>555.71</c:v>
                </c:pt>
                <c:pt idx="731">
                  <c:v>474</c:v>
                </c:pt>
                <c:pt idx="732">
                  <c:v>516.41999999999996</c:v>
                </c:pt>
                <c:pt idx="733">
                  <c:v>548.39</c:v>
                </c:pt>
                <c:pt idx="734">
                  <c:v>512.30999999999949</c:v>
                </c:pt>
                <c:pt idx="735">
                  <c:v>525.55999999999949</c:v>
                </c:pt>
                <c:pt idx="736">
                  <c:v>540.04</c:v>
                </c:pt>
                <c:pt idx="737">
                  <c:v>547.1</c:v>
                </c:pt>
                <c:pt idx="738">
                  <c:v>507.6</c:v>
                </c:pt>
                <c:pt idx="739">
                  <c:v>527.73</c:v>
                </c:pt>
                <c:pt idx="740">
                  <c:v>509.46999999999969</c:v>
                </c:pt>
                <c:pt idx="741">
                  <c:v>516.93999999999949</c:v>
                </c:pt>
                <c:pt idx="742">
                  <c:v>511.76</c:v>
                </c:pt>
                <c:pt idx="743">
                  <c:v>541.29000000000053</c:v>
                </c:pt>
                <c:pt idx="744">
                  <c:v>535.31999999999948</c:v>
                </c:pt>
                <c:pt idx="745">
                  <c:v>528.93999999999949</c:v>
                </c:pt>
                <c:pt idx="746">
                  <c:v>518.16</c:v>
                </c:pt>
                <c:pt idx="747">
                  <c:v>539.38</c:v>
                </c:pt>
                <c:pt idx="748">
                  <c:v>511.28999999999962</c:v>
                </c:pt>
                <c:pt idx="749">
                  <c:v>524.39</c:v>
                </c:pt>
                <c:pt idx="750">
                  <c:v>484.76</c:v>
                </c:pt>
                <c:pt idx="751">
                  <c:v>521.83999999999946</c:v>
                </c:pt>
                <c:pt idx="752">
                  <c:v>527.5</c:v>
                </c:pt>
                <c:pt idx="753">
                  <c:v>524</c:v>
                </c:pt>
                <c:pt idx="754">
                  <c:v>578.63</c:v>
                </c:pt>
                <c:pt idx="755">
                  <c:v>527</c:v>
                </c:pt>
                <c:pt idx="756">
                  <c:v>501.87</c:v>
                </c:pt>
                <c:pt idx="757">
                  <c:v>483.28999999999962</c:v>
                </c:pt>
                <c:pt idx="758">
                  <c:v>506.25</c:v>
                </c:pt>
                <c:pt idx="759">
                  <c:v>502.5</c:v>
                </c:pt>
                <c:pt idx="760">
                  <c:v>527.69000000000005</c:v>
                </c:pt>
                <c:pt idx="761">
                  <c:v>513.49</c:v>
                </c:pt>
                <c:pt idx="762">
                  <c:v>513.08000000000004</c:v>
                </c:pt>
                <c:pt idx="763">
                  <c:v>480.45</c:v>
                </c:pt>
                <c:pt idx="764">
                  <c:v>501.67</c:v>
                </c:pt>
                <c:pt idx="765">
                  <c:v>510</c:v>
                </c:pt>
                <c:pt idx="766">
                  <c:v>589.09</c:v>
                </c:pt>
                <c:pt idx="767">
                  <c:v>542.5</c:v>
                </c:pt>
                <c:pt idx="768">
                  <c:v>534.82999999999947</c:v>
                </c:pt>
                <c:pt idx="769">
                  <c:v>512.88</c:v>
                </c:pt>
                <c:pt idx="770">
                  <c:v>507.91999999999962</c:v>
                </c:pt>
                <c:pt idx="771">
                  <c:v>534.69000000000005</c:v>
                </c:pt>
                <c:pt idx="772">
                  <c:v>533.54</c:v>
                </c:pt>
                <c:pt idx="773">
                  <c:v>494.95</c:v>
                </c:pt>
                <c:pt idx="774">
                  <c:v>535</c:v>
                </c:pt>
                <c:pt idx="775">
                  <c:v>514.07000000000005</c:v>
                </c:pt>
                <c:pt idx="776">
                  <c:v>521.75</c:v>
                </c:pt>
                <c:pt idx="777">
                  <c:v>544</c:v>
                </c:pt>
                <c:pt idx="778">
                  <c:v>522.33999999999946</c:v>
                </c:pt>
                <c:pt idx="779">
                  <c:v>527.69000000000005</c:v>
                </c:pt>
                <c:pt idx="780">
                  <c:v>519.47</c:v>
                </c:pt>
                <c:pt idx="781">
                  <c:v>520</c:v>
                </c:pt>
                <c:pt idx="782">
                  <c:v>552.99</c:v>
                </c:pt>
                <c:pt idx="783">
                  <c:v>521.38</c:v>
                </c:pt>
                <c:pt idx="784">
                  <c:v>523.08000000000004</c:v>
                </c:pt>
                <c:pt idx="785">
                  <c:v>487.06</c:v>
                </c:pt>
                <c:pt idx="786">
                  <c:v>508.46999999999969</c:v>
                </c:pt>
                <c:pt idx="787">
                  <c:v>492.78</c:v>
                </c:pt>
                <c:pt idx="788">
                  <c:v>507.78</c:v>
                </c:pt>
                <c:pt idx="789">
                  <c:v>445.33</c:v>
                </c:pt>
                <c:pt idx="790">
                  <c:v>543.75</c:v>
                </c:pt>
                <c:pt idx="791">
                  <c:v>517.79999999999995</c:v>
                </c:pt>
                <c:pt idx="792">
                  <c:v>551.02</c:v>
                </c:pt>
                <c:pt idx="793">
                  <c:v>508.33</c:v>
                </c:pt>
                <c:pt idx="794">
                  <c:v>573.32999999999947</c:v>
                </c:pt>
                <c:pt idx="795">
                  <c:v>527.57000000000005</c:v>
                </c:pt>
                <c:pt idx="796">
                  <c:v>557.24</c:v>
                </c:pt>
                <c:pt idx="797">
                  <c:v>502.3</c:v>
                </c:pt>
                <c:pt idx="798">
                  <c:v>570</c:v>
                </c:pt>
                <c:pt idx="799">
                  <c:v>553.80999999999949</c:v>
                </c:pt>
                <c:pt idx="800">
                  <c:v>570</c:v>
                </c:pt>
                <c:pt idx="801">
                  <c:v>510.42999999999955</c:v>
                </c:pt>
                <c:pt idx="802">
                  <c:v>496</c:v>
                </c:pt>
                <c:pt idx="803">
                  <c:v>504.33</c:v>
                </c:pt>
                <c:pt idx="804">
                  <c:v>519.53</c:v>
                </c:pt>
                <c:pt idx="805">
                  <c:v>511.52</c:v>
                </c:pt>
                <c:pt idx="806">
                  <c:v>556</c:v>
                </c:pt>
                <c:pt idx="807">
                  <c:v>531.38</c:v>
                </c:pt>
                <c:pt idx="808">
                  <c:v>492.65000000000032</c:v>
                </c:pt>
                <c:pt idx="809">
                  <c:v>507.02</c:v>
                </c:pt>
                <c:pt idx="810">
                  <c:v>552</c:v>
                </c:pt>
                <c:pt idx="811">
                  <c:v>470</c:v>
                </c:pt>
                <c:pt idx="812">
                  <c:v>529.23</c:v>
                </c:pt>
                <c:pt idx="813">
                  <c:v>563.48</c:v>
                </c:pt>
                <c:pt idx="814">
                  <c:v>526.35999999999922</c:v>
                </c:pt>
                <c:pt idx="815">
                  <c:v>522.22</c:v>
                </c:pt>
                <c:pt idx="816">
                  <c:v>498.24</c:v>
                </c:pt>
                <c:pt idx="817">
                  <c:v>530.80999999999949</c:v>
                </c:pt>
                <c:pt idx="818">
                  <c:v>527.91999999999996</c:v>
                </c:pt>
                <c:pt idx="819">
                  <c:v>531.29999999999995</c:v>
                </c:pt>
                <c:pt idx="820">
                  <c:v>516.19000000000005</c:v>
                </c:pt>
                <c:pt idx="821">
                  <c:v>499.62</c:v>
                </c:pt>
                <c:pt idx="822">
                  <c:v>551.35999999999922</c:v>
                </c:pt>
                <c:pt idx="823">
                  <c:v>513.79999999999995</c:v>
                </c:pt>
                <c:pt idx="824">
                  <c:v>467.06</c:v>
                </c:pt>
                <c:pt idx="825">
                  <c:v>519.4</c:v>
                </c:pt>
                <c:pt idx="826">
                  <c:v>483.24</c:v>
                </c:pt>
                <c:pt idx="827">
                  <c:v>490.67</c:v>
                </c:pt>
                <c:pt idx="828">
                  <c:v>521.67999999999995</c:v>
                </c:pt>
                <c:pt idx="829">
                  <c:v>544.54999999999939</c:v>
                </c:pt>
                <c:pt idx="830">
                  <c:v>509.83</c:v>
                </c:pt>
                <c:pt idx="831">
                  <c:v>561.62</c:v>
                </c:pt>
                <c:pt idx="832">
                  <c:v>502.8</c:v>
                </c:pt>
                <c:pt idx="833">
                  <c:v>503.11</c:v>
                </c:pt>
                <c:pt idx="834">
                  <c:v>523.83999999999946</c:v>
                </c:pt>
                <c:pt idx="835">
                  <c:v>505.94</c:v>
                </c:pt>
                <c:pt idx="836">
                  <c:v>552.61</c:v>
                </c:pt>
                <c:pt idx="837">
                  <c:v>518.54999999999939</c:v>
                </c:pt>
                <c:pt idx="838">
                  <c:v>543.16</c:v>
                </c:pt>
                <c:pt idx="839">
                  <c:v>522.95999999999947</c:v>
                </c:pt>
                <c:pt idx="840">
                  <c:v>524.93999999999949</c:v>
                </c:pt>
                <c:pt idx="841">
                  <c:v>502.72999999999962</c:v>
                </c:pt>
                <c:pt idx="842">
                  <c:v>496.48999999999955</c:v>
                </c:pt>
                <c:pt idx="843">
                  <c:v>541.83999999999946</c:v>
                </c:pt>
                <c:pt idx="844">
                  <c:v>478.18</c:v>
                </c:pt>
                <c:pt idx="845">
                  <c:v>515.19000000000005</c:v>
                </c:pt>
                <c:pt idx="846">
                  <c:v>504.28999999999962</c:v>
                </c:pt>
                <c:pt idx="847">
                  <c:v>515.70000000000005</c:v>
                </c:pt>
                <c:pt idx="848">
                  <c:v>525.25</c:v>
                </c:pt>
                <c:pt idx="849">
                  <c:v>542.30999999999949</c:v>
                </c:pt>
                <c:pt idx="850">
                  <c:v>510.32</c:v>
                </c:pt>
                <c:pt idx="851">
                  <c:v>496.38</c:v>
                </c:pt>
                <c:pt idx="852">
                  <c:v>534</c:v>
                </c:pt>
                <c:pt idx="853">
                  <c:v>528.84999999999923</c:v>
                </c:pt>
                <c:pt idx="854">
                  <c:v>531.26</c:v>
                </c:pt>
                <c:pt idx="855">
                  <c:v>560.51</c:v>
                </c:pt>
                <c:pt idx="856">
                  <c:v>523.67999999999995</c:v>
                </c:pt>
                <c:pt idx="857">
                  <c:v>492</c:v>
                </c:pt>
                <c:pt idx="858">
                  <c:v>529.09</c:v>
                </c:pt>
                <c:pt idx="859">
                  <c:v>523.32999999999947</c:v>
                </c:pt>
                <c:pt idx="860">
                  <c:v>575</c:v>
                </c:pt>
                <c:pt idx="861">
                  <c:v>478.25</c:v>
                </c:pt>
                <c:pt idx="862">
                  <c:v>523.57000000000005</c:v>
                </c:pt>
                <c:pt idx="863">
                  <c:v>539.64</c:v>
                </c:pt>
                <c:pt idx="864">
                  <c:v>525.67999999999995</c:v>
                </c:pt>
                <c:pt idx="865">
                  <c:v>546.29000000000053</c:v>
                </c:pt>
                <c:pt idx="866">
                  <c:v>493.96999999999969</c:v>
                </c:pt>
                <c:pt idx="867">
                  <c:v>505</c:v>
                </c:pt>
                <c:pt idx="868">
                  <c:v>539.23</c:v>
                </c:pt>
                <c:pt idx="869">
                  <c:v>517.5</c:v>
                </c:pt>
                <c:pt idx="870">
                  <c:v>591.71</c:v>
                </c:pt>
                <c:pt idx="871">
                  <c:v>556.41</c:v>
                </c:pt>
                <c:pt idx="872">
                  <c:v>587.34999999999923</c:v>
                </c:pt>
                <c:pt idx="873">
                  <c:v>472.67</c:v>
                </c:pt>
                <c:pt idx="874">
                  <c:v>541.54</c:v>
                </c:pt>
                <c:pt idx="875">
                  <c:v>466.67</c:v>
                </c:pt>
                <c:pt idx="876">
                  <c:v>516.15</c:v>
                </c:pt>
                <c:pt idx="877">
                  <c:v>507.94</c:v>
                </c:pt>
                <c:pt idx="878">
                  <c:v>508</c:v>
                </c:pt>
                <c:pt idx="879">
                  <c:v>524.55999999999949</c:v>
                </c:pt>
                <c:pt idx="880">
                  <c:v>556.07000000000005</c:v>
                </c:pt>
                <c:pt idx="881">
                  <c:v>570.85999999999922</c:v>
                </c:pt>
                <c:pt idx="882">
                  <c:v>512.88</c:v>
                </c:pt>
                <c:pt idx="883">
                  <c:v>532.27000000000055</c:v>
                </c:pt>
                <c:pt idx="884">
                  <c:v>505.45</c:v>
                </c:pt>
                <c:pt idx="885">
                  <c:v>515</c:v>
                </c:pt>
                <c:pt idx="886">
                  <c:v>521.37</c:v>
                </c:pt>
                <c:pt idx="887">
                  <c:v>500.95</c:v>
                </c:pt>
                <c:pt idx="888">
                  <c:v>531.94999999999948</c:v>
                </c:pt>
                <c:pt idx="889">
                  <c:v>515.35999999999922</c:v>
                </c:pt>
                <c:pt idx="890">
                  <c:v>480</c:v>
                </c:pt>
                <c:pt idx="891">
                  <c:v>555.09</c:v>
                </c:pt>
                <c:pt idx="892">
                  <c:v>531.78000000000054</c:v>
                </c:pt>
                <c:pt idx="893">
                  <c:v>526.27000000000055</c:v>
                </c:pt>
                <c:pt idx="894">
                  <c:v>525.02</c:v>
                </c:pt>
                <c:pt idx="895">
                  <c:v>490.06</c:v>
                </c:pt>
                <c:pt idx="896">
                  <c:v>552.28000000000054</c:v>
                </c:pt>
                <c:pt idx="897">
                  <c:v>520.72</c:v>
                </c:pt>
                <c:pt idx="898">
                  <c:v>497.44</c:v>
                </c:pt>
                <c:pt idx="899">
                  <c:v>514.29000000000053</c:v>
                </c:pt>
                <c:pt idx="900">
                  <c:v>518.27000000000055</c:v>
                </c:pt>
                <c:pt idx="901">
                  <c:v>498.98999999999955</c:v>
                </c:pt>
                <c:pt idx="902">
                  <c:v>571.4</c:v>
                </c:pt>
                <c:pt idx="903">
                  <c:v>481</c:v>
                </c:pt>
                <c:pt idx="904">
                  <c:v>475.15000000000032</c:v>
                </c:pt>
                <c:pt idx="905">
                  <c:v>574.12</c:v>
                </c:pt>
                <c:pt idx="906">
                  <c:v>512.05999999999949</c:v>
                </c:pt>
                <c:pt idx="907">
                  <c:v>484.09</c:v>
                </c:pt>
                <c:pt idx="908">
                  <c:v>517.07000000000005</c:v>
                </c:pt>
                <c:pt idx="909">
                  <c:v>514.13</c:v>
                </c:pt>
                <c:pt idx="910">
                  <c:v>526.41</c:v>
                </c:pt>
                <c:pt idx="911">
                  <c:v>524.54999999999939</c:v>
                </c:pt>
                <c:pt idx="912">
                  <c:v>534.74</c:v>
                </c:pt>
                <c:pt idx="913">
                  <c:v>549.32999999999947</c:v>
                </c:pt>
                <c:pt idx="914">
                  <c:v>523.59</c:v>
                </c:pt>
                <c:pt idx="915">
                  <c:v>542.59</c:v>
                </c:pt>
                <c:pt idx="916">
                  <c:v>499.76</c:v>
                </c:pt>
                <c:pt idx="917">
                  <c:v>548.27000000000055</c:v>
                </c:pt>
                <c:pt idx="918">
                  <c:v>488.96999999999969</c:v>
                </c:pt>
                <c:pt idx="919">
                  <c:v>483.44</c:v>
                </c:pt>
                <c:pt idx="920">
                  <c:v>515.15</c:v>
                </c:pt>
                <c:pt idx="921">
                  <c:v>474.41999999999962</c:v>
                </c:pt>
                <c:pt idx="922">
                  <c:v>469.52</c:v>
                </c:pt>
                <c:pt idx="923">
                  <c:v>510.81</c:v>
                </c:pt>
                <c:pt idx="924">
                  <c:v>510.3</c:v>
                </c:pt>
                <c:pt idx="925">
                  <c:v>502.09</c:v>
                </c:pt>
                <c:pt idx="926">
                  <c:v>536.27000000000055</c:v>
                </c:pt>
                <c:pt idx="927">
                  <c:v>495.97999999999962</c:v>
                </c:pt>
                <c:pt idx="928">
                  <c:v>508</c:v>
                </c:pt>
                <c:pt idx="929">
                  <c:v>525.94999999999948</c:v>
                </c:pt>
                <c:pt idx="930">
                  <c:v>516.11</c:v>
                </c:pt>
                <c:pt idx="931">
                  <c:v>500</c:v>
                </c:pt>
                <c:pt idx="932">
                  <c:v>520.39</c:v>
                </c:pt>
                <c:pt idx="933">
                  <c:v>546</c:v>
                </c:pt>
                <c:pt idx="934">
                  <c:v>516.92999999999938</c:v>
                </c:pt>
                <c:pt idx="935">
                  <c:v>481.7</c:v>
                </c:pt>
                <c:pt idx="936">
                  <c:v>516.26</c:v>
                </c:pt>
                <c:pt idx="937">
                  <c:v>500.31</c:v>
                </c:pt>
                <c:pt idx="938">
                  <c:v>513.51</c:v>
                </c:pt>
                <c:pt idx="939">
                  <c:v>583.84999999999923</c:v>
                </c:pt>
                <c:pt idx="940">
                  <c:v>523</c:v>
                </c:pt>
                <c:pt idx="941">
                  <c:v>517.73</c:v>
                </c:pt>
                <c:pt idx="942">
                  <c:v>539.57000000000005</c:v>
                </c:pt>
                <c:pt idx="943">
                  <c:v>524.62</c:v>
                </c:pt>
                <c:pt idx="944">
                  <c:v>537.34999999999923</c:v>
                </c:pt>
                <c:pt idx="945">
                  <c:v>545.08000000000004</c:v>
                </c:pt>
                <c:pt idx="946">
                  <c:v>482.94</c:v>
                </c:pt>
                <c:pt idx="947">
                  <c:v>527.5</c:v>
                </c:pt>
                <c:pt idx="948">
                  <c:v>544.31999999999948</c:v>
                </c:pt>
                <c:pt idx="949">
                  <c:v>555.29000000000053</c:v>
                </c:pt>
                <c:pt idx="950">
                  <c:v>467.88</c:v>
                </c:pt>
                <c:pt idx="951">
                  <c:v>588</c:v>
                </c:pt>
                <c:pt idx="952">
                  <c:v>532.77000000000055</c:v>
                </c:pt>
                <c:pt idx="953">
                  <c:v>501.32</c:v>
                </c:pt>
                <c:pt idx="954">
                  <c:v>503.33</c:v>
                </c:pt>
                <c:pt idx="955">
                  <c:v>506.5</c:v>
                </c:pt>
                <c:pt idx="956">
                  <c:v>530.77000000000055</c:v>
                </c:pt>
                <c:pt idx="957">
                  <c:v>478.06</c:v>
                </c:pt>
                <c:pt idx="958">
                  <c:v>515.31999999999948</c:v>
                </c:pt>
                <c:pt idx="959">
                  <c:v>503.55</c:v>
                </c:pt>
                <c:pt idx="960">
                  <c:v>484.71</c:v>
                </c:pt>
                <c:pt idx="961">
                  <c:v>532.85999999999922</c:v>
                </c:pt>
                <c:pt idx="962">
                  <c:v>493.27</c:v>
                </c:pt>
                <c:pt idx="963">
                  <c:v>516</c:v>
                </c:pt>
                <c:pt idx="964">
                  <c:v>494.28999999999962</c:v>
                </c:pt>
                <c:pt idx="965">
                  <c:v>526.49</c:v>
                </c:pt>
                <c:pt idx="966">
                  <c:v>557.94999999999948</c:v>
                </c:pt>
                <c:pt idx="967">
                  <c:v>472.69</c:v>
                </c:pt>
                <c:pt idx="968">
                  <c:v>505.25</c:v>
                </c:pt>
                <c:pt idx="969">
                  <c:v>551.65</c:v>
                </c:pt>
                <c:pt idx="970">
                  <c:v>479.14000000000038</c:v>
                </c:pt>
                <c:pt idx="971">
                  <c:v>470.78999999999962</c:v>
                </c:pt>
                <c:pt idx="972">
                  <c:v>526.89</c:v>
                </c:pt>
                <c:pt idx="973">
                  <c:v>478.18</c:v>
                </c:pt>
                <c:pt idx="974">
                  <c:v>509.87</c:v>
                </c:pt>
                <c:pt idx="975">
                  <c:v>544.08000000000004</c:v>
                </c:pt>
                <c:pt idx="976">
                  <c:v>513.13</c:v>
                </c:pt>
                <c:pt idx="977">
                  <c:v>471.38</c:v>
                </c:pt>
                <c:pt idx="978">
                  <c:v>509.21</c:v>
                </c:pt>
                <c:pt idx="979">
                  <c:v>497.56</c:v>
                </c:pt>
                <c:pt idx="980">
                  <c:v>522.41999999999996</c:v>
                </c:pt>
                <c:pt idx="981">
                  <c:v>522.63</c:v>
                </c:pt>
                <c:pt idx="982">
                  <c:v>482.69</c:v>
                </c:pt>
                <c:pt idx="983">
                  <c:v>500.89</c:v>
                </c:pt>
                <c:pt idx="984">
                  <c:v>497.5</c:v>
                </c:pt>
                <c:pt idx="985">
                  <c:v>529.23</c:v>
                </c:pt>
                <c:pt idx="986">
                  <c:v>514.54999999999939</c:v>
                </c:pt>
                <c:pt idx="987">
                  <c:v>475.78999999999962</c:v>
                </c:pt>
                <c:pt idx="988">
                  <c:v>539.45999999999947</c:v>
                </c:pt>
                <c:pt idx="989">
                  <c:v>529.55999999999949</c:v>
                </c:pt>
                <c:pt idx="990">
                  <c:v>568.65</c:v>
                </c:pt>
                <c:pt idx="991">
                  <c:v>505.98999999999955</c:v>
                </c:pt>
                <c:pt idx="992">
                  <c:v>501.71</c:v>
                </c:pt>
                <c:pt idx="993">
                  <c:v>480</c:v>
                </c:pt>
                <c:pt idx="994">
                  <c:v>516.43999999999949</c:v>
                </c:pt>
                <c:pt idx="995">
                  <c:v>527.16999999999996</c:v>
                </c:pt>
                <c:pt idx="996">
                  <c:v>508.18</c:v>
                </c:pt>
                <c:pt idx="997">
                  <c:v>546.66999999999996</c:v>
                </c:pt>
                <c:pt idx="998">
                  <c:v>558.71</c:v>
                </c:pt>
                <c:pt idx="999">
                  <c:v>545.51</c:v>
                </c:pt>
                <c:pt idx="1000">
                  <c:v>482.94</c:v>
                </c:pt>
                <c:pt idx="1001">
                  <c:v>536.07000000000005</c:v>
                </c:pt>
                <c:pt idx="1002">
                  <c:v>492.19</c:v>
                </c:pt>
                <c:pt idx="1003">
                  <c:v>499.3</c:v>
                </c:pt>
                <c:pt idx="1004">
                  <c:v>488.57</c:v>
                </c:pt>
                <c:pt idx="1005">
                  <c:v>514.42999999999938</c:v>
                </c:pt>
                <c:pt idx="1006">
                  <c:v>523.23</c:v>
                </c:pt>
                <c:pt idx="1007">
                  <c:v>516.08000000000004</c:v>
                </c:pt>
                <c:pt idx="1008">
                  <c:v>545.14</c:v>
                </c:pt>
                <c:pt idx="1009">
                  <c:v>523.16</c:v>
                </c:pt>
                <c:pt idx="1010">
                  <c:v>508</c:v>
                </c:pt>
                <c:pt idx="1011">
                  <c:v>499.63</c:v>
                </c:pt>
                <c:pt idx="1012">
                  <c:v>543.58000000000004</c:v>
                </c:pt>
                <c:pt idx="1013">
                  <c:v>557.22</c:v>
                </c:pt>
                <c:pt idx="1014">
                  <c:v>577</c:v>
                </c:pt>
                <c:pt idx="1015">
                  <c:v>544.52</c:v>
                </c:pt>
                <c:pt idx="1016">
                  <c:v>534.29000000000053</c:v>
                </c:pt>
                <c:pt idx="1017">
                  <c:v>496.86</c:v>
                </c:pt>
                <c:pt idx="1018">
                  <c:v>514.24</c:v>
                </c:pt>
                <c:pt idx="1019">
                  <c:v>556.89</c:v>
                </c:pt>
                <c:pt idx="1020">
                  <c:v>499.08</c:v>
                </c:pt>
                <c:pt idx="1021">
                  <c:v>476.91999999999962</c:v>
                </c:pt>
                <c:pt idx="1022">
                  <c:v>544.34999999999923</c:v>
                </c:pt>
                <c:pt idx="1023">
                  <c:v>507.65000000000032</c:v>
                </c:pt>
                <c:pt idx="1024">
                  <c:v>507.95</c:v>
                </c:pt>
                <c:pt idx="1025">
                  <c:v>490.90999999999963</c:v>
                </c:pt>
                <c:pt idx="1026">
                  <c:v>516.77000000000055</c:v>
                </c:pt>
                <c:pt idx="1027">
                  <c:v>481.05</c:v>
                </c:pt>
                <c:pt idx="1028">
                  <c:v>475.6</c:v>
                </c:pt>
                <c:pt idx="1029">
                  <c:v>494</c:v>
                </c:pt>
                <c:pt idx="1030">
                  <c:v>465.13</c:v>
                </c:pt>
                <c:pt idx="1031">
                  <c:v>526.77000000000055</c:v>
                </c:pt>
                <c:pt idx="1032">
                  <c:v>480.95</c:v>
                </c:pt>
                <c:pt idx="1033">
                  <c:v>516.66999999999996</c:v>
                </c:pt>
                <c:pt idx="1034">
                  <c:v>550</c:v>
                </c:pt>
                <c:pt idx="1035">
                  <c:v>477.27</c:v>
                </c:pt>
                <c:pt idx="1036">
                  <c:v>487.27</c:v>
                </c:pt>
                <c:pt idx="1037">
                  <c:v>528.34999999999923</c:v>
                </c:pt>
                <c:pt idx="1038">
                  <c:v>502.5</c:v>
                </c:pt>
                <c:pt idx="1039">
                  <c:v>495.35</c:v>
                </c:pt>
                <c:pt idx="1040">
                  <c:v>511.42999999999955</c:v>
                </c:pt>
                <c:pt idx="1041">
                  <c:v>522.82999999999947</c:v>
                </c:pt>
                <c:pt idx="1042">
                  <c:v>541.85999999999922</c:v>
                </c:pt>
                <c:pt idx="1043">
                  <c:v>556.52</c:v>
                </c:pt>
                <c:pt idx="1044">
                  <c:v>500</c:v>
                </c:pt>
                <c:pt idx="1045">
                  <c:v>524.59</c:v>
                </c:pt>
                <c:pt idx="1046">
                  <c:v>492.24</c:v>
                </c:pt>
                <c:pt idx="1047">
                  <c:v>533.27000000000055</c:v>
                </c:pt>
                <c:pt idx="1048">
                  <c:v>475.38</c:v>
                </c:pt>
                <c:pt idx="1049">
                  <c:v>554.29000000000053</c:v>
                </c:pt>
                <c:pt idx="1050">
                  <c:v>488.06</c:v>
                </c:pt>
                <c:pt idx="1051">
                  <c:v>502.39</c:v>
                </c:pt>
                <c:pt idx="1052">
                  <c:v>457.36</c:v>
                </c:pt>
                <c:pt idx="1053">
                  <c:v>509.71</c:v>
                </c:pt>
                <c:pt idx="1054">
                  <c:v>516.71</c:v>
                </c:pt>
                <c:pt idx="1055">
                  <c:v>463.11</c:v>
                </c:pt>
                <c:pt idx="1056">
                  <c:v>511.94</c:v>
                </c:pt>
                <c:pt idx="1057">
                  <c:v>490.90999999999963</c:v>
                </c:pt>
                <c:pt idx="1058">
                  <c:v>530.23</c:v>
                </c:pt>
                <c:pt idx="1059">
                  <c:v>484.26</c:v>
                </c:pt>
                <c:pt idx="1060">
                  <c:v>524.08000000000004</c:v>
                </c:pt>
                <c:pt idx="1061">
                  <c:v>503.08</c:v>
                </c:pt>
                <c:pt idx="1062">
                  <c:v>555.91999999999996</c:v>
                </c:pt>
                <c:pt idx="1063">
                  <c:v>513.57000000000005</c:v>
                </c:pt>
                <c:pt idx="1064">
                  <c:v>521.16999999999996</c:v>
                </c:pt>
                <c:pt idx="1065">
                  <c:v>515.44999999999948</c:v>
                </c:pt>
                <c:pt idx="1066">
                  <c:v>510.47999999999962</c:v>
                </c:pt>
                <c:pt idx="1067">
                  <c:v>522.33999999999946</c:v>
                </c:pt>
                <c:pt idx="1068">
                  <c:v>502.26</c:v>
                </c:pt>
                <c:pt idx="1069">
                  <c:v>495</c:v>
                </c:pt>
                <c:pt idx="1070">
                  <c:v>521.37</c:v>
                </c:pt>
                <c:pt idx="1071">
                  <c:v>534.85999999999922</c:v>
                </c:pt>
                <c:pt idx="1072">
                  <c:v>518.70000000000005</c:v>
                </c:pt>
                <c:pt idx="1073">
                  <c:v>534.41999999999996</c:v>
                </c:pt>
                <c:pt idx="1074">
                  <c:v>541.23</c:v>
                </c:pt>
                <c:pt idx="1075">
                  <c:v>456.67</c:v>
                </c:pt>
                <c:pt idx="1076">
                  <c:v>507.53</c:v>
                </c:pt>
                <c:pt idx="1077">
                  <c:v>526.9</c:v>
                </c:pt>
                <c:pt idx="1078">
                  <c:v>527.76</c:v>
                </c:pt>
                <c:pt idx="1079">
                  <c:v>506.01</c:v>
                </c:pt>
                <c:pt idx="1080">
                  <c:v>506.31</c:v>
                </c:pt>
                <c:pt idx="1081">
                  <c:v>489.71</c:v>
                </c:pt>
                <c:pt idx="1082">
                  <c:v>542.66999999999996</c:v>
                </c:pt>
                <c:pt idx="1083">
                  <c:v>509.32</c:v>
                </c:pt>
                <c:pt idx="1084">
                  <c:v>536.13</c:v>
                </c:pt>
                <c:pt idx="1085">
                  <c:v>514.14</c:v>
                </c:pt>
                <c:pt idx="1086">
                  <c:v>575.49</c:v>
                </c:pt>
                <c:pt idx="1087">
                  <c:v>510.40999999999963</c:v>
                </c:pt>
                <c:pt idx="1088">
                  <c:v>486.3</c:v>
                </c:pt>
                <c:pt idx="1089">
                  <c:v>492.26</c:v>
                </c:pt>
                <c:pt idx="1090">
                  <c:v>458.15000000000032</c:v>
                </c:pt>
                <c:pt idx="1091">
                  <c:v>492.61</c:v>
                </c:pt>
                <c:pt idx="1092">
                  <c:v>527.5</c:v>
                </c:pt>
                <c:pt idx="1093">
                  <c:v>508.59</c:v>
                </c:pt>
                <c:pt idx="1094">
                  <c:v>511.21999999999969</c:v>
                </c:pt>
                <c:pt idx="1095">
                  <c:v>499.07</c:v>
                </c:pt>
                <c:pt idx="1096">
                  <c:v>512.85999999999922</c:v>
                </c:pt>
                <c:pt idx="1097">
                  <c:v>493.87</c:v>
                </c:pt>
                <c:pt idx="1098">
                  <c:v>534.57000000000005</c:v>
                </c:pt>
                <c:pt idx="1099">
                  <c:v>518.88</c:v>
                </c:pt>
                <c:pt idx="1100">
                  <c:v>510.47999999999962</c:v>
                </c:pt>
                <c:pt idx="1101">
                  <c:v>507.5</c:v>
                </c:pt>
                <c:pt idx="1102">
                  <c:v>576.19000000000005</c:v>
                </c:pt>
                <c:pt idx="1103">
                  <c:v>515.29000000000053</c:v>
                </c:pt>
                <c:pt idx="1104">
                  <c:v>527.57000000000005</c:v>
                </c:pt>
                <c:pt idx="1105">
                  <c:v>545</c:v>
                </c:pt>
                <c:pt idx="1106">
                  <c:v>525.79000000000053</c:v>
                </c:pt>
                <c:pt idx="1107">
                  <c:v>519.38</c:v>
                </c:pt>
                <c:pt idx="1108">
                  <c:v>486.67</c:v>
                </c:pt>
                <c:pt idx="1109">
                  <c:v>554.29000000000053</c:v>
                </c:pt>
                <c:pt idx="1110">
                  <c:v>513.51</c:v>
                </c:pt>
                <c:pt idx="1111">
                  <c:v>491.68</c:v>
                </c:pt>
                <c:pt idx="1112">
                  <c:v>500.54</c:v>
                </c:pt>
                <c:pt idx="1113">
                  <c:v>482.78</c:v>
                </c:pt>
                <c:pt idx="1114">
                  <c:v>512.41</c:v>
                </c:pt>
                <c:pt idx="1115">
                  <c:v>531.52</c:v>
                </c:pt>
                <c:pt idx="1116">
                  <c:v>498.5</c:v>
                </c:pt>
                <c:pt idx="1117">
                  <c:v>535.88</c:v>
                </c:pt>
                <c:pt idx="1118">
                  <c:v>474.04</c:v>
                </c:pt>
                <c:pt idx="1119">
                  <c:v>470.46</c:v>
                </c:pt>
                <c:pt idx="1120">
                  <c:v>560</c:v>
                </c:pt>
                <c:pt idx="1121">
                  <c:v>535.79000000000053</c:v>
                </c:pt>
                <c:pt idx="1122">
                  <c:v>484.68</c:v>
                </c:pt>
                <c:pt idx="1123">
                  <c:v>527.5</c:v>
                </c:pt>
                <c:pt idx="1124">
                  <c:v>530.5</c:v>
                </c:pt>
                <c:pt idx="1125">
                  <c:v>525.37</c:v>
                </c:pt>
                <c:pt idx="1126">
                  <c:v>517.6</c:v>
                </c:pt>
                <c:pt idx="1127">
                  <c:v>537.14</c:v>
                </c:pt>
                <c:pt idx="1128">
                  <c:v>486.67</c:v>
                </c:pt>
                <c:pt idx="1129">
                  <c:v>537.97</c:v>
                </c:pt>
                <c:pt idx="1130">
                  <c:v>487.8</c:v>
                </c:pt>
                <c:pt idx="1131">
                  <c:v>507.14000000000038</c:v>
                </c:pt>
                <c:pt idx="1132">
                  <c:v>515.08000000000004</c:v>
                </c:pt>
                <c:pt idx="1133">
                  <c:v>524.1</c:v>
                </c:pt>
                <c:pt idx="1134">
                  <c:v>473.67</c:v>
                </c:pt>
                <c:pt idx="1135">
                  <c:v>526.34999999999923</c:v>
                </c:pt>
                <c:pt idx="1136">
                  <c:v>519.38</c:v>
                </c:pt>
                <c:pt idx="1137">
                  <c:v>502.53</c:v>
                </c:pt>
                <c:pt idx="1138">
                  <c:v>497.02</c:v>
                </c:pt>
                <c:pt idx="1139">
                  <c:v>480.69</c:v>
                </c:pt>
                <c:pt idx="1140">
                  <c:v>500.78</c:v>
                </c:pt>
                <c:pt idx="1141">
                  <c:v>563.59</c:v>
                </c:pt>
                <c:pt idx="1142">
                  <c:v>493.95</c:v>
                </c:pt>
                <c:pt idx="1143">
                  <c:v>538.29999999999995</c:v>
                </c:pt>
                <c:pt idx="1144">
                  <c:v>481.62</c:v>
                </c:pt>
                <c:pt idx="1145">
                  <c:v>527.26</c:v>
                </c:pt>
                <c:pt idx="1146">
                  <c:v>499.51</c:v>
                </c:pt>
                <c:pt idx="1147">
                  <c:v>501.27</c:v>
                </c:pt>
                <c:pt idx="1148">
                  <c:v>556.26</c:v>
                </c:pt>
                <c:pt idx="1149">
                  <c:v>507.52</c:v>
                </c:pt>
                <c:pt idx="1150">
                  <c:v>539.30999999999949</c:v>
                </c:pt>
                <c:pt idx="1151">
                  <c:v>542.22</c:v>
                </c:pt>
                <c:pt idx="1152">
                  <c:v>467.14000000000038</c:v>
                </c:pt>
                <c:pt idx="1153">
                  <c:v>520</c:v>
                </c:pt>
                <c:pt idx="1154">
                  <c:v>513.25</c:v>
                </c:pt>
                <c:pt idx="1155">
                  <c:v>511.67</c:v>
                </c:pt>
                <c:pt idx="1156">
                  <c:v>520</c:v>
                </c:pt>
                <c:pt idx="1157">
                  <c:v>506.47999999999962</c:v>
                </c:pt>
                <c:pt idx="1158">
                  <c:v>494.64000000000038</c:v>
                </c:pt>
                <c:pt idx="1159">
                  <c:v>520</c:v>
                </c:pt>
                <c:pt idx="1160">
                  <c:v>497.89</c:v>
                </c:pt>
                <c:pt idx="1161">
                  <c:v>469.08</c:v>
                </c:pt>
                <c:pt idx="1162">
                  <c:v>507.4</c:v>
                </c:pt>
                <c:pt idx="1163">
                  <c:v>496.4</c:v>
                </c:pt>
                <c:pt idx="1164">
                  <c:v>468.13</c:v>
                </c:pt>
                <c:pt idx="1165">
                  <c:v>494.67</c:v>
                </c:pt>
                <c:pt idx="1166">
                  <c:v>518.72</c:v>
                </c:pt>
                <c:pt idx="1167">
                  <c:v>497.89</c:v>
                </c:pt>
                <c:pt idx="1168">
                  <c:v>507.78</c:v>
                </c:pt>
                <c:pt idx="1169">
                  <c:v>478.57</c:v>
                </c:pt>
                <c:pt idx="1170">
                  <c:v>515.15</c:v>
                </c:pt>
                <c:pt idx="1171">
                  <c:v>561.48</c:v>
                </c:pt>
                <c:pt idx="1172">
                  <c:v>492</c:v>
                </c:pt>
                <c:pt idx="1173">
                  <c:v>523.94999999999948</c:v>
                </c:pt>
                <c:pt idx="1174">
                  <c:v>500</c:v>
                </c:pt>
                <c:pt idx="1175">
                  <c:v>532.41999999999996</c:v>
                </c:pt>
                <c:pt idx="1176">
                  <c:v>490.51</c:v>
                </c:pt>
                <c:pt idx="1177">
                  <c:v>561.54</c:v>
                </c:pt>
                <c:pt idx="1178">
                  <c:v>507.12</c:v>
                </c:pt>
                <c:pt idx="1179">
                  <c:v>542.5</c:v>
                </c:pt>
                <c:pt idx="1180">
                  <c:v>463.53</c:v>
                </c:pt>
                <c:pt idx="1181">
                  <c:v>515.38</c:v>
                </c:pt>
                <c:pt idx="1182">
                  <c:v>515.89</c:v>
                </c:pt>
                <c:pt idx="1183">
                  <c:v>508.35</c:v>
                </c:pt>
                <c:pt idx="1184">
                  <c:v>478.54</c:v>
                </c:pt>
                <c:pt idx="1185">
                  <c:v>543.32999999999947</c:v>
                </c:pt>
                <c:pt idx="1186">
                  <c:v>530.24</c:v>
                </c:pt>
                <c:pt idx="1187">
                  <c:v>506.25</c:v>
                </c:pt>
                <c:pt idx="1188">
                  <c:v>527.31999999999948</c:v>
                </c:pt>
                <c:pt idx="1189">
                  <c:v>530.84999999999923</c:v>
                </c:pt>
                <c:pt idx="1190">
                  <c:v>506.44</c:v>
                </c:pt>
                <c:pt idx="1191">
                  <c:v>488.33</c:v>
                </c:pt>
                <c:pt idx="1192">
                  <c:v>456</c:v>
                </c:pt>
                <c:pt idx="1193">
                  <c:v>482</c:v>
                </c:pt>
                <c:pt idx="1194">
                  <c:v>510.28999999999962</c:v>
                </c:pt>
                <c:pt idx="1195">
                  <c:v>465.88</c:v>
                </c:pt>
                <c:pt idx="1196">
                  <c:v>478.37</c:v>
                </c:pt>
                <c:pt idx="1197">
                  <c:v>489.52</c:v>
                </c:pt>
                <c:pt idx="1198">
                  <c:v>472.14000000000038</c:v>
                </c:pt>
                <c:pt idx="1199">
                  <c:v>519.78000000000054</c:v>
                </c:pt>
                <c:pt idx="1200">
                  <c:v>472.72999999999962</c:v>
                </c:pt>
                <c:pt idx="1201">
                  <c:v>534.37</c:v>
                </c:pt>
                <c:pt idx="1202">
                  <c:v>479.65000000000032</c:v>
                </c:pt>
                <c:pt idx="1203">
                  <c:v>522.30999999999949</c:v>
                </c:pt>
                <c:pt idx="1204">
                  <c:v>490.40999999999963</c:v>
                </c:pt>
                <c:pt idx="1205">
                  <c:v>509.03</c:v>
                </c:pt>
                <c:pt idx="1206">
                  <c:v>489.27</c:v>
                </c:pt>
                <c:pt idx="1207">
                  <c:v>497.92999999999955</c:v>
                </c:pt>
                <c:pt idx="1208">
                  <c:v>482.25</c:v>
                </c:pt>
                <c:pt idx="1209">
                  <c:v>506.25</c:v>
                </c:pt>
                <c:pt idx="1210">
                  <c:v>534.17999999999995</c:v>
                </c:pt>
                <c:pt idx="1211">
                  <c:v>477.54</c:v>
                </c:pt>
                <c:pt idx="1212">
                  <c:v>529.48</c:v>
                </c:pt>
                <c:pt idx="1213">
                  <c:v>525.72</c:v>
                </c:pt>
                <c:pt idx="1214">
                  <c:v>512</c:v>
                </c:pt>
                <c:pt idx="1215">
                  <c:v>502.46999999999969</c:v>
                </c:pt>
                <c:pt idx="1216">
                  <c:v>440</c:v>
                </c:pt>
                <c:pt idx="1217">
                  <c:v>521.81999999999948</c:v>
                </c:pt>
                <c:pt idx="1218">
                  <c:v>491.51</c:v>
                </c:pt>
                <c:pt idx="1219">
                  <c:v>463.33</c:v>
                </c:pt>
                <c:pt idx="1220">
                  <c:v>567.14</c:v>
                </c:pt>
                <c:pt idx="1221">
                  <c:v>528.77000000000055</c:v>
                </c:pt>
                <c:pt idx="1222">
                  <c:v>505.58</c:v>
                </c:pt>
                <c:pt idx="1223">
                  <c:v>546.91999999999996</c:v>
                </c:pt>
                <c:pt idx="1224">
                  <c:v>577.14</c:v>
                </c:pt>
                <c:pt idx="1225">
                  <c:v>517.65</c:v>
                </c:pt>
                <c:pt idx="1226">
                  <c:v>516.85999999999922</c:v>
                </c:pt>
                <c:pt idx="1227">
                  <c:v>507.86</c:v>
                </c:pt>
                <c:pt idx="1228">
                  <c:v>455</c:v>
                </c:pt>
                <c:pt idx="1229">
                  <c:v>501.85</c:v>
                </c:pt>
                <c:pt idx="1230">
                  <c:v>494.42999999999955</c:v>
                </c:pt>
                <c:pt idx="1231">
                  <c:v>497.85</c:v>
                </c:pt>
                <c:pt idx="1232">
                  <c:v>466.32</c:v>
                </c:pt>
                <c:pt idx="1233">
                  <c:v>573.95999999999947</c:v>
                </c:pt>
                <c:pt idx="1234">
                  <c:v>525.97</c:v>
                </c:pt>
                <c:pt idx="1235">
                  <c:v>488.14000000000038</c:v>
                </c:pt>
                <c:pt idx="1236">
                  <c:v>507.86</c:v>
                </c:pt>
                <c:pt idx="1237">
                  <c:v>524.69000000000005</c:v>
                </c:pt>
                <c:pt idx="1238">
                  <c:v>497.14000000000038</c:v>
                </c:pt>
                <c:pt idx="1239">
                  <c:v>515.27000000000055</c:v>
                </c:pt>
                <c:pt idx="1240">
                  <c:v>494.67</c:v>
                </c:pt>
                <c:pt idx="1241">
                  <c:v>522.66999999999996</c:v>
                </c:pt>
                <c:pt idx="1242">
                  <c:v>523.53</c:v>
                </c:pt>
                <c:pt idx="1243">
                  <c:v>489.33</c:v>
                </c:pt>
                <c:pt idx="1244">
                  <c:v>518.64</c:v>
                </c:pt>
                <c:pt idx="1245">
                  <c:v>536.97</c:v>
                </c:pt>
                <c:pt idx="1246">
                  <c:v>509.14000000000038</c:v>
                </c:pt>
                <c:pt idx="1247">
                  <c:v>482.5</c:v>
                </c:pt>
                <c:pt idx="1248">
                  <c:v>486.25</c:v>
                </c:pt>
                <c:pt idx="1249">
                  <c:v>540</c:v>
                </c:pt>
                <c:pt idx="1250">
                  <c:v>506.36</c:v>
                </c:pt>
                <c:pt idx="1251">
                  <c:v>527.05999999999949</c:v>
                </c:pt>
                <c:pt idx="1252">
                  <c:v>558.72</c:v>
                </c:pt>
                <c:pt idx="1253">
                  <c:v>521.81999999999948</c:v>
                </c:pt>
                <c:pt idx="1254">
                  <c:v>510.64000000000038</c:v>
                </c:pt>
                <c:pt idx="1255">
                  <c:v>514.45999999999947</c:v>
                </c:pt>
                <c:pt idx="1256">
                  <c:v>533.04999999999939</c:v>
                </c:pt>
                <c:pt idx="1257">
                  <c:v>482.11</c:v>
                </c:pt>
                <c:pt idx="1258">
                  <c:v>550.66999999999996</c:v>
                </c:pt>
                <c:pt idx="1259">
                  <c:v>555.27000000000055</c:v>
                </c:pt>
                <c:pt idx="1260">
                  <c:v>510</c:v>
                </c:pt>
                <c:pt idx="1261">
                  <c:v>486.89</c:v>
                </c:pt>
                <c:pt idx="1262">
                  <c:v>516.83999999999946</c:v>
                </c:pt>
                <c:pt idx="1263">
                  <c:v>475</c:v>
                </c:pt>
                <c:pt idx="1264">
                  <c:v>538.94999999999948</c:v>
                </c:pt>
                <c:pt idx="1265">
                  <c:v>511.97999999999962</c:v>
                </c:pt>
                <c:pt idx="1266">
                  <c:v>497.88</c:v>
                </c:pt>
                <c:pt idx="1267">
                  <c:v>544.09</c:v>
                </c:pt>
                <c:pt idx="1268">
                  <c:v>519.32999999999947</c:v>
                </c:pt>
                <c:pt idx="1269">
                  <c:v>501.08</c:v>
                </c:pt>
                <c:pt idx="1270">
                  <c:v>577.70000000000005</c:v>
                </c:pt>
                <c:pt idx="1271">
                  <c:v>486.25</c:v>
                </c:pt>
                <c:pt idx="1272">
                  <c:v>519.29000000000053</c:v>
                </c:pt>
                <c:pt idx="1273">
                  <c:v>492</c:v>
                </c:pt>
                <c:pt idx="1274">
                  <c:v>494.71999999999969</c:v>
                </c:pt>
                <c:pt idx="1275">
                  <c:v>483.19</c:v>
                </c:pt>
                <c:pt idx="1276">
                  <c:v>485.28999999999962</c:v>
                </c:pt>
                <c:pt idx="1277">
                  <c:v>535.44999999999948</c:v>
                </c:pt>
                <c:pt idx="1278">
                  <c:v>503.84000000000032</c:v>
                </c:pt>
                <c:pt idx="1279">
                  <c:v>533.32999999999947</c:v>
                </c:pt>
                <c:pt idx="1280">
                  <c:v>509.02</c:v>
                </c:pt>
                <c:pt idx="1281">
                  <c:v>541.20000000000005</c:v>
                </c:pt>
                <c:pt idx="1282">
                  <c:v>514.30999999999949</c:v>
                </c:pt>
                <c:pt idx="1283">
                  <c:v>546.66999999999996</c:v>
                </c:pt>
                <c:pt idx="1284">
                  <c:v>521.57000000000005</c:v>
                </c:pt>
                <c:pt idx="1285">
                  <c:v>500.87</c:v>
                </c:pt>
                <c:pt idx="1286">
                  <c:v>500.90999999999963</c:v>
                </c:pt>
                <c:pt idx="1287">
                  <c:v>543.29000000000053</c:v>
                </c:pt>
                <c:pt idx="1288">
                  <c:v>525.31999999999948</c:v>
                </c:pt>
                <c:pt idx="1289">
                  <c:v>555.64</c:v>
                </c:pt>
                <c:pt idx="1290">
                  <c:v>489.63</c:v>
                </c:pt>
                <c:pt idx="1291">
                  <c:v>498.54</c:v>
                </c:pt>
                <c:pt idx="1292">
                  <c:v>457.65000000000032</c:v>
                </c:pt>
                <c:pt idx="1293">
                  <c:v>507.78</c:v>
                </c:pt>
                <c:pt idx="1294">
                  <c:v>489.6</c:v>
                </c:pt>
                <c:pt idx="1295">
                  <c:v>534.29000000000053</c:v>
                </c:pt>
                <c:pt idx="1296">
                  <c:v>525</c:v>
                </c:pt>
                <c:pt idx="1297">
                  <c:v>526.79000000000053</c:v>
                </c:pt>
                <c:pt idx="1298">
                  <c:v>498.61</c:v>
                </c:pt>
                <c:pt idx="1299">
                  <c:v>493.68</c:v>
                </c:pt>
                <c:pt idx="1300">
                  <c:v>485.07</c:v>
                </c:pt>
                <c:pt idx="1301">
                  <c:v>527.16</c:v>
                </c:pt>
                <c:pt idx="1302">
                  <c:v>505.68</c:v>
                </c:pt>
                <c:pt idx="1303">
                  <c:v>545.19000000000005</c:v>
                </c:pt>
                <c:pt idx="1304">
                  <c:v>488.2</c:v>
                </c:pt>
                <c:pt idx="1305">
                  <c:v>523.51</c:v>
                </c:pt>
                <c:pt idx="1306">
                  <c:v>506.59</c:v>
                </c:pt>
                <c:pt idx="1307">
                  <c:v>541.25</c:v>
                </c:pt>
                <c:pt idx="1308">
                  <c:v>524</c:v>
                </c:pt>
                <c:pt idx="1309">
                  <c:v>606.62</c:v>
                </c:pt>
                <c:pt idx="1310">
                  <c:v>498.64000000000038</c:v>
                </c:pt>
                <c:pt idx="1311">
                  <c:v>494.28999999999962</c:v>
                </c:pt>
                <c:pt idx="1312">
                  <c:v>508</c:v>
                </c:pt>
                <c:pt idx="1313">
                  <c:v>511.03</c:v>
                </c:pt>
                <c:pt idx="1314">
                  <c:v>493.95</c:v>
                </c:pt>
                <c:pt idx="1315">
                  <c:v>510.96</c:v>
                </c:pt>
                <c:pt idx="1316">
                  <c:v>448.41999999999962</c:v>
                </c:pt>
                <c:pt idx="1317">
                  <c:v>451.71999999999969</c:v>
                </c:pt>
                <c:pt idx="1318">
                  <c:v>517.65</c:v>
                </c:pt>
                <c:pt idx="1319">
                  <c:v>538.17999999999995</c:v>
                </c:pt>
                <c:pt idx="1320">
                  <c:v>500.09</c:v>
                </c:pt>
                <c:pt idx="1321">
                  <c:v>545.71</c:v>
                </c:pt>
                <c:pt idx="1322">
                  <c:v>509.51</c:v>
                </c:pt>
                <c:pt idx="1323">
                  <c:v>504.71</c:v>
                </c:pt>
                <c:pt idx="1324">
                  <c:v>501.9</c:v>
                </c:pt>
                <c:pt idx="1325">
                  <c:v>488.64000000000038</c:v>
                </c:pt>
                <c:pt idx="1326">
                  <c:v>480.83</c:v>
                </c:pt>
                <c:pt idx="1327">
                  <c:v>530.57000000000005</c:v>
                </c:pt>
                <c:pt idx="1328">
                  <c:v>489.22999999999962</c:v>
                </c:pt>
                <c:pt idx="1329">
                  <c:v>506.11</c:v>
                </c:pt>
                <c:pt idx="1330">
                  <c:v>518.64</c:v>
                </c:pt>
                <c:pt idx="1331">
                  <c:v>522.85999999999922</c:v>
                </c:pt>
                <c:pt idx="1332">
                  <c:v>506.5</c:v>
                </c:pt>
                <c:pt idx="1333">
                  <c:v>490.56</c:v>
                </c:pt>
                <c:pt idx="1334">
                  <c:v>490.47999999999962</c:v>
                </c:pt>
                <c:pt idx="1335">
                  <c:v>505.57</c:v>
                </c:pt>
                <c:pt idx="1336">
                  <c:v>551.16</c:v>
                </c:pt>
                <c:pt idx="1337">
                  <c:v>477.27</c:v>
                </c:pt>
                <c:pt idx="1338">
                  <c:v>549.23</c:v>
                </c:pt>
                <c:pt idx="1339">
                  <c:v>518.66</c:v>
                </c:pt>
                <c:pt idx="1340">
                  <c:v>497.27</c:v>
                </c:pt>
                <c:pt idx="1341">
                  <c:v>485.32</c:v>
                </c:pt>
                <c:pt idx="1342">
                  <c:v>495.96</c:v>
                </c:pt>
                <c:pt idx="1343">
                  <c:v>473.6</c:v>
                </c:pt>
                <c:pt idx="1344">
                  <c:v>532</c:v>
                </c:pt>
                <c:pt idx="1345">
                  <c:v>506.71999999999969</c:v>
                </c:pt>
                <c:pt idx="1346">
                  <c:v>422.67</c:v>
                </c:pt>
                <c:pt idx="1347">
                  <c:v>510.68</c:v>
                </c:pt>
                <c:pt idx="1348">
                  <c:v>542.4</c:v>
                </c:pt>
                <c:pt idx="1349">
                  <c:v>442.45</c:v>
                </c:pt>
                <c:pt idx="1350">
                  <c:v>485.37</c:v>
                </c:pt>
                <c:pt idx="1351">
                  <c:v>514.38</c:v>
                </c:pt>
                <c:pt idx="1352">
                  <c:v>500</c:v>
                </c:pt>
                <c:pt idx="1353">
                  <c:v>529.9</c:v>
                </c:pt>
                <c:pt idx="1354">
                  <c:v>543.44999999999948</c:v>
                </c:pt>
                <c:pt idx="1355">
                  <c:v>491.57</c:v>
                </c:pt>
                <c:pt idx="1356">
                  <c:v>564.91</c:v>
                </c:pt>
                <c:pt idx="1357">
                  <c:v>506.67</c:v>
                </c:pt>
                <c:pt idx="1358">
                  <c:v>520</c:v>
                </c:pt>
                <c:pt idx="1359">
                  <c:v>528.63</c:v>
                </c:pt>
                <c:pt idx="1360">
                  <c:v>462.31</c:v>
                </c:pt>
                <c:pt idx="1361">
                  <c:v>485.9</c:v>
                </c:pt>
                <c:pt idx="1362">
                  <c:v>524.85999999999922</c:v>
                </c:pt>
                <c:pt idx="1363">
                  <c:v>510.82</c:v>
                </c:pt>
                <c:pt idx="1364">
                  <c:v>553.04</c:v>
                </c:pt>
                <c:pt idx="1365">
                  <c:v>520.29000000000053</c:v>
                </c:pt>
                <c:pt idx="1366">
                  <c:v>515</c:v>
                </c:pt>
                <c:pt idx="1367">
                  <c:v>548.66999999999996</c:v>
                </c:pt>
                <c:pt idx="1368">
                  <c:v>518.80999999999949</c:v>
                </c:pt>
                <c:pt idx="1369">
                  <c:v>520.79000000000053</c:v>
                </c:pt>
                <c:pt idx="1370">
                  <c:v>535.38</c:v>
                </c:pt>
                <c:pt idx="1371">
                  <c:v>490.45</c:v>
                </c:pt>
                <c:pt idx="1372">
                  <c:v>508.96999999999969</c:v>
                </c:pt>
                <c:pt idx="1373">
                  <c:v>486.67</c:v>
                </c:pt>
                <c:pt idx="1374">
                  <c:v>536.91</c:v>
                </c:pt>
                <c:pt idx="1375">
                  <c:v>498.33</c:v>
                </c:pt>
                <c:pt idx="1376">
                  <c:v>526.35999999999922</c:v>
                </c:pt>
                <c:pt idx="1377">
                  <c:v>495.38</c:v>
                </c:pt>
                <c:pt idx="1378">
                  <c:v>555</c:v>
                </c:pt>
                <c:pt idx="1379">
                  <c:v>528</c:v>
                </c:pt>
                <c:pt idx="1380">
                  <c:v>487.83</c:v>
                </c:pt>
                <c:pt idx="1381">
                  <c:v>490.90999999999963</c:v>
                </c:pt>
                <c:pt idx="1382">
                  <c:v>520</c:v>
                </c:pt>
                <c:pt idx="1383">
                  <c:v>520</c:v>
                </c:pt>
                <c:pt idx="1384">
                  <c:v>495.52</c:v>
                </c:pt>
                <c:pt idx="1385">
                  <c:v>524.24</c:v>
                </c:pt>
                <c:pt idx="1386">
                  <c:v>529.34999999999923</c:v>
                </c:pt>
                <c:pt idx="1387">
                  <c:v>501.61</c:v>
                </c:pt>
                <c:pt idx="1388">
                  <c:v>519.42999999999938</c:v>
                </c:pt>
                <c:pt idx="1389">
                  <c:v>505.06</c:v>
                </c:pt>
                <c:pt idx="1390">
                  <c:v>481.42999999999955</c:v>
                </c:pt>
                <c:pt idx="1391">
                  <c:v>507.24</c:v>
                </c:pt>
                <c:pt idx="1392">
                  <c:v>544.49</c:v>
                </c:pt>
                <c:pt idx="1393">
                  <c:v>552.26</c:v>
                </c:pt>
                <c:pt idx="1394">
                  <c:v>512.61</c:v>
                </c:pt>
                <c:pt idx="1395">
                  <c:v>496.59</c:v>
                </c:pt>
                <c:pt idx="1396">
                  <c:v>520.59</c:v>
                </c:pt>
                <c:pt idx="1397">
                  <c:v>510.61</c:v>
                </c:pt>
                <c:pt idx="1398">
                  <c:v>542.99</c:v>
                </c:pt>
                <c:pt idx="1399">
                  <c:v>503.16</c:v>
                </c:pt>
                <c:pt idx="1400">
                  <c:v>486.08</c:v>
                </c:pt>
                <c:pt idx="1401">
                  <c:v>537.89</c:v>
                </c:pt>
                <c:pt idx="1402">
                  <c:v>483.87</c:v>
                </c:pt>
                <c:pt idx="1403">
                  <c:v>528.75</c:v>
                </c:pt>
                <c:pt idx="1404">
                  <c:v>497.8</c:v>
                </c:pt>
                <c:pt idx="1405">
                  <c:v>554.80999999999949</c:v>
                </c:pt>
                <c:pt idx="1406">
                  <c:v>509.75</c:v>
                </c:pt>
                <c:pt idx="1407">
                  <c:v>495.92999999999955</c:v>
                </c:pt>
                <c:pt idx="1408">
                  <c:v>520.54999999999939</c:v>
                </c:pt>
                <c:pt idx="1409">
                  <c:v>508.03</c:v>
                </c:pt>
                <c:pt idx="1410">
                  <c:v>530.42999999999938</c:v>
                </c:pt>
                <c:pt idx="1411">
                  <c:v>544.14</c:v>
                </c:pt>
                <c:pt idx="1412">
                  <c:v>549.80999999999949</c:v>
                </c:pt>
                <c:pt idx="1413">
                  <c:v>481.33</c:v>
                </c:pt>
                <c:pt idx="1414">
                  <c:v>513.14</c:v>
                </c:pt>
                <c:pt idx="1415">
                  <c:v>502.3</c:v>
                </c:pt>
                <c:pt idx="1416">
                  <c:v>563.08000000000004</c:v>
                </c:pt>
                <c:pt idx="1417">
                  <c:v>499.32</c:v>
                </c:pt>
                <c:pt idx="1418">
                  <c:v>480</c:v>
                </c:pt>
                <c:pt idx="1419">
                  <c:v>520.91</c:v>
                </c:pt>
                <c:pt idx="1420">
                  <c:v>500.90999999999963</c:v>
                </c:pt>
                <c:pt idx="1421">
                  <c:v>532.89</c:v>
                </c:pt>
                <c:pt idx="1422">
                  <c:v>489.83</c:v>
                </c:pt>
                <c:pt idx="1423">
                  <c:v>491.67</c:v>
                </c:pt>
                <c:pt idx="1424">
                  <c:v>497.68</c:v>
                </c:pt>
                <c:pt idx="1425">
                  <c:v>504.68</c:v>
                </c:pt>
                <c:pt idx="1426">
                  <c:v>532.69000000000005</c:v>
                </c:pt>
                <c:pt idx="1427">
                  <c:v>483.42999999999955</c:v>
                </c:pt>
                <c:pt idx="1428">
                  <c:v>488.57</c:v>
                </c:pt>
                <c:pt idx="1429">
                  <c:v>478.65000000000032</c:v>
                </c:pt>
                <c:pt idx="1430">
                  <c:v>510.66</c:v>
                </c:pt>
                <c:pt idx="1431">
                  <c:v>532.38</c:v>
                </c:pt>
                <c:pt idx="1432">
                  <c:v>506.25</c:v>
                </c:pt>
                <c:pt idx="1433">
                  <c:v>535.79000000000053</c:v>
                </c:pt>
                <c:pt idx="1434">
                  <c:v>497.39</c:v>
                </c:pt>
                <c:pt idx="1435">
                  <c:v>494.02</c:v>
                </c:pt>
                <c:pt idx="1436">
                  <c:v>524.76</c:v>
                </c:pt>
                <c:pt idx="1437">
                  <c:v>531.11</c:v>
                </c:pt>
                <c:pt idx="1438">
                  <c:v>477.89</c:v>
                </c:pt>
                <c:pt idx="1439">
                  <c:v>524.14</c:v>
                </c:pt>
                <c:pt idx="1440">
                  <c:v>530.53</c:v>
                </c:pt>
                <c:pt idx="1441">
                  <c:v>518.65</c:v>
                </c:pt>
                <c:pt idx="1442">
                  <c:v>436.19</c:v>
                </c:pt>
                <c:pt idx="1443">
                  <c:v>544.62</c:v>
                </c:pt>
                <c:pt idx="1444">
                  <c:v>513.67999999999995</c:v>
                </c:pt>
                <c:pt idx="1445">
                  <c:v>523.08000000000004</c:v>
                </c:pt>
                <c:pt idx="1446">
                  <c:v>515.82999999999947</c:v>
                </c:pt>
                <c:pt idx="1447">
                  <c:v>540.83999999999946</c:v>
                </c:pt>
                <c:pt idx="1448">
                  <c:v>509.89</c:v>
                </c:pt>
                <c:pt idx="1449">
                  <c:v>507.5</c:v>
                </c:pt>
                <c:pt idx="1450">
                  <c:v>564.66999999999996</c:v>
                </c:pt>
                <c:pt idx="1451">
                  <c:v>491.91999999999962</c:v>
                </c:pt>
                <c:pt idx="1452">
                  <c:v>505.57</c:v>
                </c:pt>
                <c:pt idx="1453">
                  <c:v>501.42999999999955</c:v>
                </c:pt>
                <c:pt idx="1454">
                  <c:v>511.03</c:v>
                </c:pt>
                <c:pt idx="1455">
                  <c:v>485</c:v>
                </c:pt>
                <c:pt idx="1456">
                  <c:v>513.91</c:v>
                </c:pt>
                <c:pt idx="1457">
                  <c:v>520.94999999999948</c:v>
                </c:pt>
                <c:pt idx="1458">
                  <c:v>515.32999999999947</c:v>
                </c:pt>
                <c:pt idx="1459">
                  <c:v>534.02</c:v>
                </c:pt>
                <c:pt idx="1460">
                  <c:v>520.63</c:v>
                </c:pt>
                <c:pt idx="1461">
                  <c:v>510.85</c:v>
                </c:pt>
                <c:pt idx="1462">
                  <c:v>457.5</c:v>
                </c:pt>
                <c:pt idx="1463">
                  <c:v>514.02</c:v>
                </c:pt>
                <c:pt idx="1464">
                  <c:v>561.84999999999923</c:v>
                </c:pt>
                <c:pt idx="1465">
                  <c:v>516.32999999999947</c:v>
                </c:pt>
                <c:pt idx="1466">
                  <c:v>530.34999999999923</c:v>
                </c:pt>
                <c:pt idx="1467">
                  <c:v>489.36</c:v>
                </c:pt>
                <c:pt idx="1468">
                  <c:v>527.23</c:v>
                </c:pt>
                <c:pt idx="1469">
                  <c:v>530.67999999999995</c:v>
                </c:pt>
                <c:pt idx="1470">
                  <c:v>538.75</c:v>
                </c:pt>
                <c:pt idx="1471">
                  <c:v>526.59</c:v>
                </c:pt>
                <c:pt idx="1472">
                  <c:v>508.35</c:v>
                </c:pt>
                <c:pt idx="1473">
                  <c:v>525.38</c:v>
                </c:pt>
                <c:pt idx="1474">
                  <c:v>495.71</c:v>
                </c:pt>
                <c:pt idx="1475">
                  <c:v>512.54</c:v>
                </c:pt>
                <c:pt idx="1476">
                  <c:v>533.58000000000004</c:v>
                </c:pt>
                <c:pt idx="1477">
                  <c:v>473.21999999999969</c:v>
                </c:pt>
                <c:pt idx="1478">
                  <c:v>526.93999999999949</c:v>
                </c:pt>
                <c:pt idx="1479">
                  <c:v>543.64</c:v>
                </c:pt>
                <c:pt idx="1480">
                  <c:v>478.52</c:v>
                </c:pt>
                <c:pt idx="1481">
                  <c:v>523.57000000000005</c:v>
                </c:pt>
                <c:pt idx="1482">
                  <c:v>495.03</c:v>
                </c:pt>
                <c:pt idx="1483">
                  <c:v>500.22999999999962</c:v>
                </c:pt>
                <c:pt idx="1484">
                  <c:v>501.08</c:v>
                </c:pt>
                <c:pt idx="1485">
                  <c:v>491.21</c:v>
                </c:pt>
                <c:pt idx="1486">
                  <c:v>447.21999999999969</c:v>
                </c:pt>
                <c:pt idx="1487">
                  <c:v>488.85</c:v>
                </c:pt>
                <c:pt idx="1488">
                  <c:v>503.75</c:v>
                </c:pt>
                <c:pt idx="1489">
                  <c:v>500.65000000000032</c:v>
                </c:pt>
                <c:pt idx="1490">
                  <c:v>517.63</c:v>
                </c:pt>
                <c:pt idx="1491">
                  <c:v>470.15000000000032</c:v>
                </c:pt>
                <c:pt idx="1492">
                  <c:v>496.84000000000032</c:v>
                </c:pt>
                <c:pt idx="1493">
                  <c:v>500.40999999999963</c:v>
                </c:pt>
                <c:pt idx="1494">
                  <c:v>488.57</c:v>
                </c:pt>
                <c:pt idx="1495">
                  <c:v>489.14000000000038</c:v>
                </c:pt>
                <c:pt idx="1496">
                  <c:v>540.82999999999947</c:v>
                </c:pt>
                <c:pt idx="1497">
                  <c:v>535.1</c:v>
                </c:pt>
                <c:pt idx="1498">
                  <c:v>504.24</c:v>
                </c:pt>
                <c:pt idx="1499">
                  <c:v>495.92999999999955</c:v>
                </c:pt>
                <c:pt idx="1500">
                  <c:v>479.74</c:v>
                </c:pt>
                <c:pt idx="1501">
                  <c:v>491.2</c:v>
                </c:pt>
                <c:pt idx="1502">
                  <c:v>464.68</c:v>
                </c:pt>
                <c:pt idx="1503">
                  <c:v>520.57000000000005</c:v>
                </c:pt>
                <c:pt idx="1504">
                  <c:v>502.5</c:v>
                </c:pt>
                <c:pt idx="1505">
                  <c:v>488.64000000000038</c:v>
                </c:pt>
                <c:pt idx="1506">
                  <c:v>508.66</c:v>
                </c:pt>
                <c:pt idx="1507">
                  <c:v>502.54</c:v>
                </c:pt>
                <c:pt idx="1508">
                  <c:v>520</c:v>
                </c:pt>
                <c:pt idx="1509">
                  <c:v>470</c:v>
                </c:pt>
                <c:pt idx="1510">
                  <c:v>540</c:v>
                </c:pt>
                <c:pt idx="1511">
                  <c:v>514.21</c:v>
                </c:pt>
                <c:pt idx="1512">
                  <c:v>517.08000000000004</c:v>
                </c:pt>
                <c:pt idx="1513">
                  <c:v>548.24</c:v>
                </c:pt>
                <c:pt idx="1514">
                  <c:v>525.77000000000055</c:v>
                </c:pt>
                <c:pt idx="1515">
                  <c:v>494.92999999999955</c:v>
                </c:pt>
                <c:pt idx="1516">
                  <c:v>500.34000000000032</c:v>
                </c:pt>
                <c:pt idx="1517">
                  <c:v>509.78</c:v>
                </c:pt>
                <c:pt idx="1518">
                  <c:v>466.82</c:v>
                </c:pt>
                <c:pt idx="1519">
                  <c:v>515.48</c:v>
                </c:pt>
                <c:pt idx="1520">
                  <c:v>560.98</c:v>
                </c:pt>
                <c:pt idx="1521">
                  <c:v>511.9</c:v>
                </c:pt>
                <c:pt idx="1522">
                  <c:v>440</c:v>
                </c:pt>
                <c:pt idx="1523">
                  <c:v>504.65000000000032</c:v>
                </c:pt>
                <c:pt idx="1524">
                  <c:v>491.48999999999955</c:v>
                </c:pt>
                <c:pt idx="1525">
                  <c:v>525.66</c:v>
                </c:pt>
                <c:pt idx="1526">
                  <c:v>510.65000000000032</c:v>
                </c:pt>
                <c:pt idx="1527">
                  <c:v>554.19000000000005</c:v>
                </c:pt>
                <c:pt idx="1528">
                  <c:v>511.25</c:v>
                </c:pt>
                <c:pt idx="1529">
                  <c:v>501.45</c:v>
                </c:pt>
                <c:pt idx="1530">
                  <c:v>492</c:v>
                </c:pt>
                <c:pt idx="1531">
                  <c:v>431.25</c:v>
                </c:pt>
                <c:pt idx="1532">
                  <c:v>478.27</c:v>
                </c:pt>
                <c:pt idx="1533">
                  <c:v>477.87</c:v>
                </c:pt>
                <c:pt idx="1534">
                  <c:v>449.22999999999962</c:v>
                </c:pt>
                <c:pt idx="1535">
                  <c:v>510.74</c:v>
                </c:pt>
                <c:pt idx="1536">
                  <c:v>502.67</c:v>
                </c:pt>
                <c:pt idx="1537">
                  <c:v>491.21</c:v>
                </c:pt>
                <c:pt idx="1538">
                  <c:v>470</c:v>
                </c:pt>
                <c:pt idx="1539">
                  <c:v>518.28000000000054</c:v>
                </c:pt>
                <c:pt idx="1540">
                  <c:v>522.87</c:v>
                </c:pt>
                <c:pt idx="1541">
                  <c:v>499.13</c:v>
                </c:pt>
                <c:pt idx="1542">
                  <c:v>496.59</c:v>
                </c:pt>
                <c:pt idx="1543">
                  <c:v>502.12</c:v>
                </c:pt>
                <c:pt idx="1544">
                  <c:v>522.95999999999947</c:v>
                </c:pt>
                <c:pt idx="1545">
                  <c:v>529.83999999999946</c:v>
                </c:pt>
                <c:pt idx="1546">
                  <c:v>488.96999999999969</c:v>
                </c:pt>
                <c:pt idx="1547">
                  <c:v>495.78999999999962</c:v>
                </c:pt>
                <c:pt idx="1548">
                  <c:v>513.32999999999947</c:v>
                </c:pt>
                <c:pt idx="1549">
                  <c:v>542.34999999999923</c:v>
                </c:pt>
                <c:pt idx="1550">
                  <c:v>516.91999999999996</c:v>
                </c:pt>
                <c:pt idx="1551">
                  <c:v>482</c:v>
                </c:pt>
                <c:pt idx="1552">
                  <c:v>506.2</c:v>
                </c:pt>
                <c:pt idx="1553">
                  <c:v>530.97</c:v>
                </c:pt>
                <c:pt idx="1554">
                  <c:v>520.69000000000005</c:v>
                </c:pt>
                <c:pt idx="1555">
                  <c:v>474.55</c:v>
                </c:pt>
                <c:pt idx="1556">
                  <c:v>488.94</c:v>
                </c:pt>
                <c:pt idx="1557">
                  <c:v>509.7</c:v>
                </c:pt>
                <c:pt idx="1558">
                  <c:v>543.66999999999996</c:v>
                </c:pt>
                <c:pt idx="1559">
                  <c:v>470.46999999999969</c:v>
                </c:pt>
                <c:pt idx="1560">
                  <c:v>470</c:v>
                </c:pt>
                <c:pt idx="1561">
                  <c:v>489.14000000000038</c:v>
                </c:pt>
                <c:pt idx="1562">
                  <c:v>519.32999999999947</c:v>
                </c:pt>
                <c:pt idx="1563">
                  <c:v>487.45</c:v>
                </c:pt>
                <c:pt idx="1564">
                  <c:v>492.59</c:v>
                </c:pt>
                <c:pt idx="1565">
                  <c:v>531.28000000000054</c:v>
                </c:pt>
                <c:pt idx="1566">
                  <c:v>484.94</c:v>
                </c:pt>
                <c:pt idx="1567">
                  <c:v>506.46</c:v>
                </c:pt>
                <c:pt idx="1568">
                  <c:v>493.74</c:v>
                </c:pt>
                <c:pt idx="1569">
                  <c:v>502.38</c:v>
                </c:pt>
                <c:pt idx="1570">
                  <c:v>506.76</c:v>
                </c:pt>
                <c:pt idx="1571">
                  <c:v>520.92999999999938</c:v>
                </c:pt>
                <c:pt idx="1572">
                  <c:v>541.19000000000005</c:v>
                </c:pt>
                <c:pt idx="1573">
                  <c:v>500.36</c:v>
                </c:pt>
                <c:pt idx="1574">
                  <c:v>514.55999999999949</c:v>
                </c:pt>
                <c:pt idx="1575">
                  <c:v>530.17999999999995</c:v>
                </c:pt>
                <c:pt idx="1576">
                  <c:v>539.02</c:v>
                </c:pt>
                <c:pt idx="1577">
                  <c:v>549.27000000000055</c:v>
                </c:pt>
                <c:pt idx="1578">
                  <c:v>508.5</c:v>
                </c:pt>
                <c:pt idx="1579">
                  <c:v>485.77</c:v>
                </c:pt>
                <c:pt idx="1580">
                  <c:v>493.33</c:v>
                </c:pt>
                <c:pt idx="1581">
                  <c:v>525.04999999999939</c:v>
                </c:pt>
                <c:pt idx="1582">
                  <c:v>512.45999999999947</c:v>
                </c:pt>
                <c:pt idx="1583">
                  <c:v>500.65000000000032</c:v>
                </c:pt>
                <c:pt idx="1584">
                  <c:v>491.03</c:v>
                </c:pt>
                <c:pt idx="1585">
                  <c:v>457.78</c:v>
                </c:pt>
                <c:pt idx="1586">
                  <c:v>500.4</c:v>
                </c:pt>
                <c:pt idx="1587">
                  <c:v>488.32</c:v>
                </c:pt>
                <c:pt idx="1588">
                  <c:v>536.51</c:v>
                </c:pt>
                <c:pt idx="1589">
                  <c:v>495.94</c:v>
                </c:pt>
                <c:pt idx="1590">
                  <c:v>563.73</c:v>
                </c:pt>
                <c:pt idx="1591">
                  <c:v>532.73</c:v>
                </c:pt>
                <c:pt idx="1592">
                  <c:v>497.6</c:v>
                </c:pt>
                <c:pt idx="1593">
                  <c:v>507.95</c:v>
                </c:pt>
                <c:pt idx="1594">
                  <c:v>509.28</c:v>
                </c:pt>
                <c:pt idx="1595">
                  <c:v>457.04</c:v>
                </c:pt>
                <c:pt idx="1596">
                  <c:v>516.9</c:v>
                </c:pt>
                <c:pt idx="1597">
                  <c:v>502.63</c:v>
                </c:pt>
                <c:pt idx="1598">
                  <c:v>552.73</c:v>
                </c:pt>
                <c:pt idx="1599">
                  <c:v>558.32999999999947</c:v>
                </c:pt>
                <c:pt idx="1600">
                  <c:v>495.56</c:v>
                </c:pt>
                <c:pt idx="1601">
                  <c:v>544.84999999999923</c:v>
                </c:pt>
                <c:pt idx="1602">
                  <c:v>468</c:v>
                </c:pt>
                <c:pt idx="1603">
                  <c:v>453.06</c:v>
                </c:pt>
                <c:pt idx="1604">
                  <c:v>518.16</c:v>
                </c:pt>
                <c:pt idx="1605">
                  <c:v>517.78000000000054</c:v>
                </c:pt>
                <c:pt idx="1606">
                  <c:v>536.6</c:v>
                </c:pt>
                <c:pt idx="1607">
                  <c:v>494.03</c:v>
                </c:pt>
                <c:pt idx="1608">
                  <c:v>527.41</c:v>
                </c:pt>
                <c:pt idx="1609">
                  <c:v>553.32999999999947</c:v>
                </c:pt>
                <c:pt idx="1610">
                  <c:v>496</c:v>
                </c:pt>
                <c:pt idx="1611">
                  <c:v>503</c:v>
                </c:pt>
                <c:pt idx="1612">
                  <c:v>496.11</c:v>
                </c:pt>
                <c:pt idx="1613">
                  <c:v>571.70000000000005</c:v>
                </c:pt>
                <c:pt idx="1614">
                  <c:v>470</c:v>
                </c:pt>
                <c:pt idx="1615">
                  <c:v>522.57000000000005</c:v>
                </c:pt>
                <c:pt idx="1616">
                  <c:v>555.07000000000005</c:v>
                </c:pt>
                <c:pt idx="1617">
                  <c:v>524.30999999999949</c:v>
                </c:pt>
                <c:pt idx="1618">
                  <c:v>497.72999999999962</c:v>
                </c:pt>
                <c:pt idx="1619">
                  <c:v>480</c:v>
                </c:pt>
                <c:pt idx="1620">
                  <c:v>510.41999999999962</c:v>
                </c:pt>
                <c:pt idx="1621">
                  <c:v>539.04999999999939</c:v>
                </c:pt>
                <c:pt idx="1622">
                  <c:v>517.78000000000054</c:v>
                </c:pt>
                <c:pt idx="1623">
                  <c:v>485.5</c:v>
                </c:pt>
                <c:pt idx="1624">
                  <c:v>491.64000000000038</c:v>
                </c:pt>
                <c:pt idx="1625">
                  <c:v>476.15000000000032</c:v>
                </c:pt>
                <c:pt idx="1626">
                  <c:v>514.38</c:v>
                </c:pt>
                <c:pt idx="1627">
                  <c:v>467.21999999999969</c:v>
                </c:pt>
                <c:pt idx="1628">
                  <c:v>515.16</c:v>
                </c:pt>
                <c:pt idx="1629">
                  <c:v>555</c:v>
                </c:pt>
                <c:pt idx="1630">
                  <c:v>511.58</c:v>
                </c:pt>
                <c:pt idx="1631">
                  <c:v>500.77</c:v>
                </c:pt>
                <c:pt idx="1632">
                  <c:v>512.29000000000053</c:v>
                </c:pt>
                <c:pt idx="1633">
                  <c:v>513.78000000000054</c:v>
                </c:pt>
                <c:pt idx="1634">
                  <c:v>503.5</c:v>
                </c:pt>
                <c:pt idx="1635">
                  <c:v>523.82999999999947</c:v>
                </c:pt>
                <c:pt idx="1636">
                  <c:v>525.29000000000053</c:v>
                </c:pt>
                <c:pt idx="1637">
                  <c:v>510.77</c:v>
                </c:pt>
                <c:pt idx="1638">
                  <c:v>496.36</c:v>
                </c:pt>
                <c:pt idx="1639">
                  <c:v>556.24</c:v>
                </c:pt>
                <c:pt idx="1640">
                  <c:v>483.61</c:v>
                </c:pt>
                <c:pt idx="1641">
                  <c:v>512.58000000000004</c:v>
                </c:pt>
                <c:pt idx="1642">
                  <c:v>498.78999999999962</c:v>
                </c:pt>
                <c:pt idx="1643">
                  <c:v>517.69000000000005</c:v>
                </c:pt>
                <c:pt idx="1644">
                  <c:v>486.45</c:v>
                </c:pt>
                <c:pt idx="1645">
                  <c:v>511.78999999999962</c:v>
                </c:pt>
                <c:pt idx="1646">
                  <c:v>511.2</c:v>
                </c:pt>
                <c:pt idx="1647">
                  <c:v>498.28999999999962</c:v>
                </c:pt>
                <c:pt idx="1648">
                  <c:v>495.28</c:v>
                </c:pt>
                <c:pt idx="1649">
                  <c:v>512.73</c:v>
                </c:pt>
                <c:pt idx="1650">
                  <c:v>547.57000000000005</c:v>
                </c:pt>
                <c:pt idx="1651">
                  <c:v>485.45</c:v>
                </c:pt>
                <c:pt idx="1652">
                  <c:v>475.61</c:v>
                </c:pt>
                <c:pt idx="1653">
                  <c:v>514.29000000000053</c:v>
                </c:pt>
                <c:pt idx="1654">
                  <c:v>483.81</c:v>
                </c:pt>
                <c:pt idx="1655">
                  <c:v>508</c:v>
                </c:pt>
                <c:pt idx="1656">
                  <c:v>489.17</c:v>
                </c:pt>
                <c:pt idx="1657">
                  <c:v>504.85</c:v>
                </c:pt>
                <c:pt idx="1658">
                  <c:v>517.78000000000054</c:v>
                </c:pt>
                <c:pt idx="1659">
                  <c:v>474.18</c:v>
                </c:pt>
                <c:pt idx="1660">
                  <c:v>488.54</c:v>
                </c:pt>
                <c:pt idx="1661">
                  <c:v>506.36</c:v>
                </c:pt>
                <c:pt idx="1662">
                  <c:v>443</c:v>
                </c:pt>
                <c:pt idx="1663">
                  <c:v>498.78999999999962</c:v>
                </c:pt>
                <c:pt idx="1664">
                  <c:v>490</c:v>
                </c:pt>
                <c:pt idx="1665">
                  <c:v>514.5</c:v>
                </c:pt>
                <c:pt idx="1666">
                  <c:v>499.2</c:v>
                </c:pt>
                <c:pt idx="1667">
                  <c:v>548.39</c:v>
                </c:pt>
                <c:pt idx="1668">
                  <c:v>456</c:v>
                </c:pt>
                <c:pt idx="1669">
                  <c:v>434.12</c:v>
                </c:pt>
                <c:pt idx="1670">
                  <c:v>495.35</c:v>
                </c:pt>
                <c:pt idx="1671">
                  <c:v>549.26</c:v>
                </c:pt>
                <c:pt idx="1672">
                  <c:v>520</c:v>
                </c:pt>
                <c:pt idx="1673">
                  <c:v>456.21999999999969</c:v>
                </c:pt>
                <c:pt idx="1674">
                  <c:v>470.67</c:v>
                </c:pt>
                <c:pt idx="1675">
                  <c:v>520.82999999999947</c:v>
                </c:pt>
                <c:pt idx="1676">
                  <c:v>499.05</c:v>
                </c:pt>
                <c:pt idx="1677">
                  <c:v>499.28999999999962</c:v>
                </c:pt>
                <c:pt idx="1678">
                  <c:v>529.70000000000005</c:v>
                </c:pt>
                <c:pt idx="1679">
                  <c:v>494</c:v>
                </c:pt>
                <c:pt idx="1680">
                  <c:v>497.31</c:v>
                </c:pt>
                <c:pt idx="1681">
                  <c:v>504.88</c:v>
                </c:pt>
                <c:pt idx="1682">
                  <c:v>501.78</c:v>
                </c:pt>
                <c:pt idx="1683">
                  <c:v>474.19</c:v>
                </c:pt>
                <c:pt idx="1684">
                  <c:v>489.31</c:v>
                </c:pt>
                <c:pt idx="1685">
                  <c:v>532</c:v>
                </c:pt>
                <c:pt idx="1686">
                  <c:v>472.04</c:v>
                </c:pt>
                <c:pt idx="1687">
                  <c:v>472</c:v>
                </c:pt>
                <c:pt idx="1688">
                  <c:v>499.71</c:v>
                </c:pt>
                <c:pt idx="1689">
                  <c:v>504.31</c:v>
                </c:pt>
                <c:pt idx="1690">
                  <c:v>514.53</c:v>
                </c:pt>
                <c:pt idx="1691">
                  <c:v>502.05</c:v>
                </c:pt>
                <c:pt idx="1692">
                  <c:v>449.22999999999962</c:v>
                </c:pt>
                <c:pt idx="1693">
                  <c:v>493.91999999999962</c:v>
                </c:pt>
                <c:pt idx="1694">
                  <c:v>476</c:v>
                </c:pt>
                <c:pt idx="1695">
                  <c:v>454.19</c:v>
                </c:pt>
                <c:pt idx="1696">
                  <c:v>525.1</c:v>
                </c:pt>
                <c:pt idx="1697">
                  <c:v>516.62</c:v>
                </c:pt>
                <c:pt idx="1698">
                  <c:v>556.13</c:v>
                </c:pt>
                <c:pt idx="1699">
                  <c:v>503.08</c:v>
                </c:pt>
                <c:pt idx="1700">
                  <c:v>514.34999999999923</c:v>
                </c:pt>
                <c:pt idx="1701">
                  <c:v>503.2</c:v>
                </c:pt>
                <c:pt idx="1702">
                  <c:v>499.85</c:v>
                </c:pt>
                <c:pt idx="1703">
                  <c:v>494.12</c:v>
                </c:pt>
                <c:pt idx="1704">
                  <c:v>500.61</c:v>
                </c:pt>
                <c:pt idx="1705">
                  <c:v>521.34999999999923</c:v>
                </c:pt>
                <c:pt idx="1706">
                  <c:v>483.68</c:v>
                </c:pt>
                <c:pt idx="1707">
                  <c:v>494.94</c:v>
                </c:pt>
                <c:pt idx="1708">
                  <c:v>513.26</c:v>
                </c:pt>
                <c:pt idx="1709">
                  <c:v>496.71999999999969</c:v>
                </c:pt>
                <c:pt idx="1710">
                  <c:v>494.76</c:v>
                </c:pt>
                <c:pt idx="1711">
                  <c:v>469.38</c:v>
                </c:pt>
                <c:pt idx="1712">
                  <c:v>513.94999999999948</c:v>
                </c:pt>
                <c:pt idx="1713">
                  <c:v>543.93999999999949</c:v>
                </c:pt>
                <c:pt idx="1714">
                  <c:v>524.04</c:v>
                </c:pt>
                <c:pt idx="1715">
                  <c:v>472.53</c:v>
                </c:pt>
                <c:pt idx="1716">
                  <c:v>500</c:v>
                </c:pt>
                <c:pt idx="1717">
                  <c:v>538.45999999999947</c:v>
                </c:pt>
                <c:pt idx="1718">
                  <c:v>540</c:v>
                </c:pt>
                <c:pt idx="1719">
                  <c:v>514.53</c:v>
                </c:pt>
                <c:pt idx="1720">
                  <c:v>499.02</c:v>
                </c:pt>
                <c:pt idx="1721">
                  <c:v>513</c:v>
                </c:pt>
                <c:pt idx="1722">
                  <c:v>537.59</c:v>
                </c:pt>
                <c:pt idx="1723">
                  <c:v>532</c:v>
                </c:pt>
                <c:pt idx="1724">
                  <c:v>483.28999999999962</c:v>
                </c:pt>
                <c:pt idx="1725">
                  <c:v>491.05</c:v>
                </c:pt>
                <c:pt idx="1726">
                  <c:v>510.38</c:v>
                </c:pt>
                <c:pt idx="1727">
                  <c:v>489.31</c:v>
                </c:pt>
                <c:pt idx="1728">
                  <c:v>530.29000000000053</c:v>
                </c:pt>
                <c:pt idx="1729">
                  <c:v>510</c:v>
                </c:pt>
                <c:pt idx="1730">
                  <c:v>504.72999999999962</c:v>
                </c:pt>
                <c:pt idx="1731">
                  <c:v>512.78000000000054</c:v>
                </c:pt>
                <c:pt idx="1732">
                  <c:v>473.33</c:v>
                </c:pt>
                <c:pt idx="1733">
                  <c:v>521.25</c:v>
                </c:pt>
                <c:pt idx="1734">
                  <c:v>486.75</c:v>
                </c:pt>
                <c:pt idx="1735">
                  <c:v>532</c:v>
                </c:pt>
                <c:pt idx="1736">
                  <c:v>510.26</c:v>
                </c:pt>
                <c:pt idx="1737">
                  <c:v>467.57</c:v>
                </c:pt>
                <c:pt idx="1738">
                  <c:v>510.47999999999962</c:v>
                </c:pt>
                <c:pt idx="1739">
                  <c:v>488.67</c:v>
                </c:pt>
                <c:pt idx="1740">
                  <c:v>517.58000000000004</c:v>
                </c:pt>
                <c:pt idx="1741">
                  <c:v>494.47999999999962</c:v>
                </c:pt>
                <c:pt idx="1742">
                  <c:v>464.8</c:v>
                </c:pt>
                <c:pt idx="1743">
                  <c:v>484.4</c:v>
                </c:pt>
                <c:pt idx="1744">
                  <c:v>497.45</c:v>
                </c:pt>
                <c:pt idx="1745">
                  <c:v>509.38</c:v>
                </c:pt>
                <c:pt idx="1746">
                  <c:v>495.88</c:v>
                </c:pt>
                <c:pt idx="1747">
                  <c:v>544.37</c:v>
                </c:pt>
                <c:pt idx="1748">
                  <c:v>540</c:v>
                </c:pt>
                <c:pt idx="1749">
                  <c:v>542</c:v>
                </c:pt>
                <c:pt idx="1750">
                  <c:v>488.88</c:v>
                </c:pt>
                <c:pt idx="1751">
                  <c:v>484.14000000000038</c:v>
                </c:pt>
                <c:pt idx="1752">
                  <c:v>524.78000000000054</c:v>
                </c:pt>
                <c:pt idx="1753">
                  <c:v>521.13</c:v>
                </c:pt>
                <c:pt idx="1754">
                  <c:v>508.71999999999969</c:v>
                </c:pt>
                <c:pt idx="1755">
                  <c:v>483.7</c:v>
                </c:pt>
                <c:pt idx="1756">
                  <c:v>499.41999999999962</c:v>
                </c:pt>
                <c:pt idx="1757">
                  <c:v>491.11</c:v>
                </c:pt>
                <c:pt idx="1758">
                  <c:v>545.65</c:v>
                </c:pt>
                <c:pt idx="1759">
                  <c:v>484.95</c:v>
                </c:pt>
                <c:pt idx="1760">
                  <c:v>480.8</c:v>
                </c:pt>
                <c:pt idx="1761">
                  <c:v>522.03</c:v>
                </c:pt>
                <c:pt idx="1762">
                  <c:v>481.6</c:v>
                </c:pt>
                <c:pt idx="1763">
                  <c:v>477.45</c:v>
                </c:pt>
                <c:pt idx="1764">
                  <c:v>467.64000000000038</c:v>
                </c:pt>
                <c:pt idx="1765">
                  <c:v>492.86</c:v>
                </c:pt>
                <c:pt idx="1766">
                  <c:v>491.52</c:v>
                </c:pt>
                <c:pt idx="1767">
                  <c:v>556.32999999999947</c:v>
                </c:pt>
                <c:pt idx="1768">
                  <c:v>475.3</c:v>
                </c:pt>
                <c:pt idx="1769">
                  <c:v>480</c:v>
                </c:pt>
                <c:pt idx="1770">
                  <c:v>482.86</c:v>
                </c:pt>
                <c:pt idx="1771">
                  <c:v>486.46999999999969</c:v>
                </c:pt>
                <c:pt idx="1772">
                  <c:v>493.89</c:v>
                </c:pt>
                <c:pt idx="1773">
                  <c:v>507.21999999999969</c:v>
                </c:pt>
                <c:pt idx="1774">
                  <c:v>496.78</c:v>
                </c:pt>
                <c:pt idx="1775">
                  <c:v>521.19000000000005</c:v>
                </c:pt>
                <c:pt idx="1776">
                  <c:v>533.08000000000004</c:v>
                </c:pt>
                <c:pt idx="1777">
                  <c:v>473.46</c:v>
                </c:pt>
                <c:pt idx="1778">
                  <c:v>460.42999999999955</c:v>
                </c:pt>
                <c:pt idx="1779">
                  <c:v>493.75</c:v>
                </c:pt>
                <c:pt idx="1780">
                  <c:v>533.98</c:v>
                </c:pt>
                <c:pt idx="1781">
                  <c:v>517.61</c:v>
                </c:pt>
                <c:pt idx="1782">
                  <c:v>501.88</c:v>
                </c:pt>
                <c:pt idx="1783">
                  <c:v>528.71</c:v>
                </c:pt>
                <c:pt idx="1784">
                  <c:v>484.14000000000038</c:v>
                </c:pt>
                <c:pt idx="1785">
                  <c:v>519.39</c:v>
                </c:pt>
                <c:pt idx="1786">
                  <c:v>438.51</c:v>
                </c:pt>
                <c:pt idx="1787">
                  <c:v>481.78999999999962</c:v>
                </c:pt>
                <c:pt idx="1788">
                  <c:v>525.43999999999949</c:v>
                </c:pt>
                <c:pt idx="1789">
                  <c:v>471.58</c:v>
                </c:pt>
                <c:pt idx="1790">
                  <c:v>513.34999999999923</c:v>
                </c:pt>
                <c:pt idx="1791">
                  <c:v>485.52</c:v>
                </c:pt>
                <c:pt idx="1792">
                  <c:v>525.24</c:v>
                </c:pt>
                <c:pt idx="1793">
                  <c:v>525.1</c:v>
                </c:pt>
                <c:pt idx="1794">
                  <c:v>483.81</c:v>
                </c:pt>
                <c:pt idx="1795">
                  <c:v>518.62</c:v>
                </c:pt>
                <c:pt idx="1796">
                  <c:v>494.28999999999962</c:v>
                </c:pt>
                <c:pt idx="1797">
                  <c:v>511.58</c:v>
                </c:pt>
                <c:pt idx="1798">
                  <c:v>484.91999999999962</c:v>
                </c:pt>
                <c:pt idx="1799">
                  <c:v>534.76</c:v>
                </c:pt>
                <c:pt idx="1800">
                  <c:v>473.72999999999962</c:v>
                </c:pt>
                <c:pt idx="1801">
                  <c:v>511.58</c:v>
                </c:pt>
                <c:pt idx="1802">
                  <c:v>515.16999999999996</c:v>
                </c:pt>
                <c:pt idx="1803">
                  <c:v>448</c:v>
                </c:pt>
                <c:pt idx="1804">
                  <c:v>428.4</c:v>
                </c:pt>
                <c:pt idx="1805">
                  <c:v>486.09</c:v>
                </c:pt>
                <c:pt idx="1806">
                  <c:v>488</c:v>
                </c:pt>
                <c:pt idx="1807">
                  <c:v>521.71</c:v>
                </c:pt>
                <c:pt idx="1808">
                  <c:v>503.84000000000032</c:v>
                </c:pt>
                <c:pt idx="1809">
                  <c:v>521.98</c:v>
                </c:pt>
                <c:pt idx="1810">
                  <c:v>522.85999999999922</c:v>
                </c:pt>
                <c:pt idx="1811">
                  <c:v>456.46</c:v>
                </c:pt>
                <c:pt idx="1812">
                  <c:v>478.67</c:v>
                </c:pt>
                <c:pt idx="1813">
                  <c:v>484.55</c:v>
                </c:pt>
                <c:pt idx="1814">
                  <c:v>485.31</c:v>
                </c:pt>
                <c:pt idx="1815">
                  <c:v>504.21</c:v>
                </c:pt>
                <c:pt idx="1816">
                  <c:v>505.28</c:v>
                </c:pt>
                <c:pt idx="1817">
                  <c:v>490.37</c:v>
                </c:pt>
                <c:pt idx="1818">
                  <c:v>439.42999999999955</c:v>
                </c:pt>
                <c:pt idx="1819">
                  <c:v>477.5</c:v>
                </c:pt>
                <c:pt idx="1820">
                  <c:v>513.26</c:v>
                </c:pt>
                <c:pt idx="1821">
                  <c:v>498.3</c:v>
                </c:pt>
                <c:pt idx="1822">
                  <c:v>500</c:v>
                </c:pt>
                <c:pt idx="1823">
                  <c:v>491.91999999999962</c:v>
                </c:pt>
                <c:pt idx="1824">
                  <c:v>472</c:v>
                </c:pt>
                <c:pt idx="1825">
                  <c:v>462.35</c:v>
                </c:pt>
                <c:pt idx="1826">
                  <c:v>483.72999999999962</c:v>
                </c:pt>
                <c:pt idx="1827">
                  <c:v>506.88</c:v>
                </c:pt>
                <c:pt idx="1828">
                  <c:v>500.34000000000032</c:v>
                </c:pt>
                <c:pt idx="1829">
                  <c:v>496.46</c:v>
                </c:pt>
                <c:pt idx="1830">
                  <c:v>482.57</c:v>
                </c:pt>
                <c:pt idx="1831">
                  <c:v>473.19</c:v>
                </c:pt>
                <c:pt idx="1832">
                  <c:v>495.24</c:v>
                </c:pt>
                <c:pt idx="1833">
                  <c:v>498.90999999999963</c:v>
                </c:pt>
                <c:pt idx="1834">
                  <c:v>467.86</c:v>
                </c:pt>
                <c:pt idx="1835">
                  <c:v>488.33</c:v>
                </c:pt>
                <c:pt idx="1836">
                  <c:v>544.54999999999939</c:v>
                </c:pt>
                <c:pt idx="1837">
                  <c:v>510.90999999999963</c:v>
                </c:pt>
                <c:pt idx="1838">
                  <c:v>473.61</c:v>
                </c:pt>
                <c:pt idx="1839">
                  <c:v>510.47999999999962</c:v>
                </c:pt>
                <c:pt idx="1840">
                  <c:v>520</c:v>
                </c:pt>
                <c:pt idx="1841">
                  <c:v>461.67</c:v>
                </c:pt>
                <c:pt idx="1842">
                  <c:v>497.96999999999969</c:v>
                </c:pt>
                <c:pt idx="1843">
                  <c:v>531.37</c:v>
                </c:pt>
                <c:pt idx="1844">
                  <c:v>517.66</c:v>
                </c:pt>
                <c:pt idx="1845">
                  <c:v>478.71999999999969</c:v>
                </c:pt>
                <c:pt idx="1846">
                  <c:v>510.66</c:v>
                </c:pt>
                <c:pt idx="1847">
                  <c:v>487.44</c:v>
                </c:pt>
                <c:pt idx="1848">
                  <c:v>400</c:v>
                </c:pt>
                <c:pt idx="1849">
                  <c:v>492.62</c:v>
                </c:pt>
                <c:pt idx="1850">
                  <c:v>530.53</c:v>
                </c:pt>
                <c:pt idx="1851">
                  <c:v>445.83</c:v>
                </c:pt>
                <c:pt idx="1852">
                  <c:v>529.76</c:v>
                </c:pt>
                <c:pt idx="1853">
                  <c:v>511.25</c:v>
                </c:pt>
                <c:pt idx="1854">
                  <c:v>505.56</c:v>
                </c:pt>
                <c:pt idx="1855">
                  <c:v>499.05</c:v>
                </c:pt>
                <c:pt idx="1856">
                  <c:v>490.47999999999962</c:v>
                </c:pt>
                <c:pt idx="1857">
                  <c:v>507.56</c:v>
                </c:pt>
                <c:pt idx="1858">
                  <c:v>506.61</c:v>
                </c:pt>
                <c:pt idx="1859">
                  <c:v>493.14000000000038</c:v>
                </c:pt>
                <c:pt idx="1860">
                  <c:v>496.86</c:v>
                </c:pt>
                <c:pt idx="1861">
                  <c:v>500.86</c:v>
                </c:pt>
                <c:pt idx="1862">
                  <c:v>519.19000000000005</c:v>
                </c:pt>
                <c:pt idx="1863">
                  <c:v>504.53</c:v>
                </c:pt>
                <c:pt idx="1864">
                  <c:v>522.81999999999948</c:v>
                </c:pt>
                <c:pt idx="1865">
                  <c:v>486.21</c:v>
                </c:pt>
                <c:pt idx="1866">
                  <c:v>521.30999999999949</c:v>
                </c:pt>
                <c:pt idx="1867">
                  <c:v>513.5</c:v>
                </c:pt>
                <c:pt idx="1868">
                  <c:v>487.2</c:v>
                </c:pt>
                <c:pt idx="1869">
                  <c:v>498.16</c:v>
                </c:pt>
                <c:pt idx="1870">
                  <c:v>511.37</c:v>
                </c:pt>
                <c:pt idx="1871">
                  <c:v>496.71</c:v>
                </c:pt>
                <c:pt idx="1872">
                  <c:v>435.83</c:v>
                </c:pt>
                <c:pt idx="1873">
                  <c:v>429.33</c:v>
                </c:pt>
                <c:pt idx="1874">
                  <c:v>507.65000000000032</c:v>
                </c:pt>
                <c:pt idx="1875">
                  <c:v>486.33</c:v>
                </c:pt>
                <c:pt idx="1876">
                  <c:v>516.25</c:v>
                </c:pt>
                <c:pt idx="1877">
                  <c:v>500</c:v>
                </c:pt>
                <c:pt idx="1878">
                  <c:v>490.36</c:v>
                </c:pt>
                <c:pt idx="1879">
                  <c:v>537.04</c:v>
                </c:pt>
                <c:pt idx="1880">
                  <c:v>525.92999999999938</c:v>
                </c:pt>
                <c:pt idx="1881">
                  <c:v>508.04</c:v>
                </c:pt>
                <c:pt idx="1882">
                  <c:v>507.17</c:v>
                </c:pt>
                <c:pt idx="1883">
                  <c:v>451.19</c:v>
                </c:pt>
                <c:pt idx="1884">
                  <c:v>466</c:v>
                </c:pt>
                <c:pt idx="1885">
                  <c:v>558.38</c:v>
                </c:pt>
                <c:pt idx="1886">
                  <c:v>526.66999999999996</c:v>
                </c:pt>
                <c:pt idx="1887">
                  <c:v>526.66999999999996</c:v>
                </c:pt>
                <c:pt idx="1888">
                  <c:v>502.5</c:v>
                </c:pt>
                <c:pt idx="1889">
                  <c:v>582.16</c:v>
                </c:pt>
                <c:pt idx="1890">
                  <c:v>478.77</c:v>
                </c:pt>
                <c:pt idx="1891">
                  <c:v>463.85</c:v>
                </c:pt>
                <c:pt idx="1892">
                  <c:v>452</c:v>
                </c:pt>
                <c:pt idx="1893">
                  <c:v>466.86</c:v>
                </c:pt>
                <c:pt idx="1894">
                  <c:v>504.17</c:v>
                </c:pt>
                <c:pt idx="1895">
                  <c:v>511.45</c:v>
                </c:pt>
                <c:pt idx="1896">
                  <c:v>516.12</c:v>
                </c:pt>
                <c:pt idx="1897">
                  <c:v>486.84000000000032</c:v>
                </c:pt>
                <c:pt idx="1898">
                  <c:v>535.71</c:v>
                </c:pt>
                <c:pt idx="1899">
                  <c:v>455.86</c:v>
                </c:pt>
                <c:pt idx="1900">
                  <c:v>503.4</c:v>
                </c:pt>
                <c:pt idx="1901">
                  <c:v>498.4</c:v>
                </c:pt>
                <c:pt idx="1902">
                  <c:v>437.89</c:v>
                </c:pt>
                <c:pt idx="1903">
                  <c:v>512.16999999999996</c:v>
                </c:pt>
                <c:pt idx="1904">
                  <c:v>483.7</c:v>
                </c:pt>
                <c:pt idx="1905">
                  <c:v>561.65</c:v>
                </c:pt>
                <c:pt idx="1906">
                  <c:v>527.87</c:v>
                </c:pt>
                <c:pt idx="1907">
                  <c:v>492.5</c:v>
                </c:pt>
                <c:pt idx="1908">
                  <c:v>508.67</c:v>
                </c:pt>
                <c:pt idx="1909">
                  <c:v>498.94</c:v>
                </c:pt>
                <c:pt idx="1910">
                  <c:v>510.13</c:v>
                </c:pt>
                <c:pt idx="1911">
                  <c:v>493.33</c:v>
                </c:pt>
                <c:pt idx="1912">
                  <c:v>514.29000000000053</c:v>
                </c:pt>
                <c:pt idx="1913">
                  <c:v>492.46</c:v>
                </c:pt>
                <c:pt idx="1914">
                  <c:v>514.77000000000055</c:v>
                </c:pt>
                <c:pt idx="1915">
                  <c:v>483.7</c:v>
                </c:pt>
                <c:pt idx="1916">
                  <c:v>520.9</c:v>
                </c:pt>
                <c:pt idx="1917">
                  <c:v>486.33</c:v>
                </c:pt>
                <c:pt idx="1918">
                  <c:v>499.1</c:v>
                </c:pt>
                <c:pt idx="1919">
                  <c:v>529.29000000000053</c:v>
                </c:pt>
                <c:pt idx="1920">
                  <c:v>506.54</c:v>
                </c:pt>
                <c:pt idx="1921">
                  <c:v>554</c:v>
                </c:pt>
                <c:pt idx="1922">
                  <c:v>484.74</c:v>
                </c:pt>
                <c:pt idx="1923">
                  <c:v>519.51</c:v>
                </c:pt>
                <c:pt idx="1924">
                  <c:v>498</c:v>
                </c:pt>
                <c:pt idx="1925">
                  <c:v>548</c:v>
                </c:pt>
                <c:pt idx="1926">
                  <c:v>492.11</c:v>
                </c:pt>
                <c:pt idx="1927">
                  <c:v>471.35</c:v>
                </c:pt>
                <c:pt idx="1928">
                  <c:v>486.42999999999955</c:v>
                </c:pt>
                <c:pt idx="1929">
                  <c:v>480</c:v>
                </c:pt>
                <c:pt idx="1930">
                  <c:v>503.53</c:v>
                </c:pt>
                <c:pt idx="1931">
                  <c:v>482.21999999999969</c:v>
                </c:pt>
                <c:pt idx="1932">
                  <c:v>591</c:v>
                </c:pt>
                <c:pt idx="1933">
                  <c:v>440</c:v>
                </c:pt>
                <c:pt idx="1934">
                  <c:v>514.74</c:v>
                </c:pt>
                <c:pt idx="1935">
                  <c:v>482.35</c:v>
                </c:pt>
                <c:pt idx="1936">
                  <c:v>512.78000000000054</c:v>
                </c:pt>
                <c:pt idx="1937">
                  <c:v>535.63</c:v>
                </c:pt>
                <c:pt idx="1938">
                  <c:v>490.19</c:v>
                </c:pt>
                <c:pt idx="1939">
                  <c:v>487.33</c:v>
                </c:pt>
                <c:pt idx="1940">
                  <c:v>509.68</c:v>
                </c:pt>
                <c:pt idx="1941">
                  <c:v>508.57</c:v>
                </c:pt>
                <c:pt idx="1942">
                  <c:v>476.08</c:v>
                </c:pt>
                <c:pt idx="1943">
                  <c:v>486.36</c:v>
                </c:pt>
                <c:pt idx="1944">
                  <c:v>502.76</c:v>
                </c:pt>
                <c:pt idx="1945">
                  <c:v>504.86</c:v>
                </c:pt>
                <c:pt idx="1946">
                  <c:v>476.98999999999955</c:v>
                </c:pt>
                <c:pt idx="1947">
                  <c:v>495.38</c:v>
                </c:pt>
                <c:pt idx="1948">
                  <c:v>496.9</c:v>
                </c:pt>
                <c:pt idx="1949">
                  <c:v>550.54999999999939</c:v>
                </c:pt>
                <c:pt idx="1950">
                  <c:v>485.56</c:v>
                </c:pt>
                <c:pt idx="1951">
                  <c:v>504.9</c:v>
                </c:pt>
                <c:pt idx="1952">
                  <c:v>485.15000000000032</c:v>
                </c:pt>
                <c:pt idx="1953">
                  <c:v>514.59</c:v>
                </c:pt>
                <c:pt idx="1954">
                  <c:v>486.25</c:v>
                </c:pt>
                <c:pt idx="1955">
                  <c:v>484.08</c:v>
                </c:pt>
                <c:pt idx="1956">
                  <c:v>504.47999999999962</c:v>
                </c:pt>
                <c:pt idx="1957">
                  <c:v>515.59</c:v>
                </c:pt>
                <c:pt idx="1958">
                  <c:v>503.96</c:v>
                </c:pt>
                <c:pt idx="1959">
                  <c:v>504.02</c:v>
                </c:pt>
                <c:pt idx="1960">
                  <c:v>521.21</c:v>
                </c:pt>
                <c:pt idx="1961">
                  <c:v>457.5</c:v>
                </c:pt>
                <c:pt idx="1962">
                  <c:v>530.33999999999946</c:v>
                </c:pt>
                <c:pt idx="1963">
                  <c:v>518.05999999999949</c:v>
                </c:pt>
                <c:pt idx="1964">
                  <c:v>498.69</c:v>
                </c:pt>
                <c:pt idx="1965">
                  <c:v>483.68</c:v>
                </c:pt>
                <c:pt idx="1966">
                  <c:v>477.04</c:v>
                </c:pt>
                <c:pt idx="1967">
                  <c:v>504.68</c:v>
                </c:pt>
                <c:pt idx="1968">
                  <c:v>494.76</c:v>
                </c:pt>
                <c:pt idx="1969">
                  <c:v>538.57000000000005</c:v>
                </c:pt>
                <c:pt idx="1970">
                  <c:v>531.11</c:v>
                </c:pt>
                <c:pt idx="1971">
                  <c:v>489.78</c:v>
                </c:pt>
                <c:pt idx="1972">
                  <c:v>484.71</c:v>
                </c:pt>
                <c:pt idx="1973">
                  <c:v>519</c:v>
                </c:pt>
                <c:pt idx="1974">
                  <c:v>475.24</c:v>
                </c:pt>
                <c:pt idx="1975">
                  <c:v>459.53</c:v>
                </c:pt>
                <c:pt idx="1976">
                  <c:v>455</c:v>
                </c:pt>
                <c:pt idx="1977">
                  <c:v>481.54</c:v>
                </c:pt>
                <c:pt idx="1978">
                  <c:v>469.86</c:v>
                </c:pt>
                <c:pt idx="1979">
                  <c:v>536.71</c:v>
                </c:pt>
                <c:pt idx="1980">
                  <c:v>496.15000000000032</c:v>
                </c:pt>
                <c:pt idx="1981">
                  <c:v>485.78999999999962</c:v>
                </c:pt>
                <c:pt idx="1982">
                  <c:v>530</c:v>
                </c:pt>
                <c:pt idx="1983">
                  <c:v>508.1</c:v>
                </c:pt>
                <c:pt idx="1984">
                  <c:v>482.46</c:v>
                </c:pt>
                <c:pt idx="1985">
                  <c:v>467</c:v>
                </c:pt>
                <c:pt idx="1986">
                  <c:v>454</c:v>
                </c:pt>
                <c:pt idx="1987">
                  <c:v>482</c:v>
                </c:pt>
                <c:pt idx="1988">
                  <c:v>497.78999999999962</c:v>
                </c:pt>
                <c:pt idx="1989">
                  <c:v>502.21999999999969</c:v>
                </c:pt>
                <c:pt idx="1990">
                  <c:v>497.3</c:v>
                </c:pt>
                <c:pt idx="1991">
                  <c:v>535.17999999999995</c:v>
                </c:pt>
                <c:pt idx="1992">
                  <c:v>511.61</c:v>
                </c:pt>
                <c:pt idx="1993">
                  <c:v>478.03</c:v>
                </c:pt>
                <c:pt idx="1994">
                  <c:v>507.09</c:v>
                </c:pt>
                <c:pt idx="1995">
                  <c:v>516.25</c:v>
                </c:pt>
                <c:pt idx="1996">
                  <c:v>552.85999999999922</c:v>
                </c:pt>
                <c:pt idx="1997">
                  <c:v>455</c:v>
                </c:pt>
                <c:pt idx="1998">
                  <c:v>481.32</c:v>
                </c:pt>
                <c:pt idx="1999">
                  <c:v>448</c:v>
                </c:pt>
                <c:pt idx="2000">
                  <c:v>485.96999999999969</c:v>
                </c:pt>
                <c:pt idx="2001">
                  <c:v>498.05</c:v>
                </c:pt>
                <c:pt idx="2002">
                  <c:v>464</c:v>
                </c:pt>
                <c:pt idx="2003">
                  <c:v>480</c:v>
                </c:pt>
                <c:pt idx="2004">
                  <c:v>492</c:v>
                </c:pt>
                <c:pt idx="2005">
                  <c:v>504.83</c:v>
                </c:pt>
                <c:pt idx="2006">
                  <c:v>482.67</c:v>
                </c:pt>
                <c:pt idx="2007">
                  <c:v>504.44</c:v>
                </c:pt>
                <c:pt idx="2008">
                  <c:v>483.21999999999969</c:v>
                </c:pt>
                <c:pt idx="2009">
                  <c:v>517.94999999999948</c:v>
                </c:pt>
                <c:pt idx="2010">
                  <c:v>439.28999999999962</c:v>
                </c:pt>
                <c:pt idx="2011">
                  <c:v>482.61</c:v>
                </c:pt>
                <c:pt idx="2012">
                  <c:v>526.23</c:v>
                </c:pt>
                <c:pt idx="2013">
                  <c:v>511.82</c:v>
                </c:pt>
                <c:pt idx="2014">
                  <c:v>495.1</c:v>
                </c:pt>
                <c:pt idx="2015">
                  <c:v>496</c:v>
                </c:pt>
                <c:pt idx="2016">
                  <c:v>507.63</c:v>
                </c:pt>
                <c:pt idx="2017">
                  <c:v>482.51</c:v>
                </c:pt>
                <c:pt idx="2018">
                  <c:v>477.69</c:v>
                </c:pt>
                <c:pt idx="2019">
                  <c:v>479.35</c:v>
                </c:pt>
                <c:pt idx="2020">
                  <c:v>485.8</c:v>
                </c:pt>
                <c:pt idx="2021">
                  <c:v>507.14000000000038</c:v>
                </c:pt>
                <c:pt idx="2022">
                  <c:v>539.23</c:v>
                </c:pt>
                <c:pt idx="2023">
                  <c:v>472.17</c:v>
                </c:pt>
                <c:pt idx="2024">
                  <c:v>445.45</c:v>
                </c:pt>
                <c:pt idx="2025">
                  <c:v>553.6</c:v>
                </c:pt>
                <c:pt idx="2026">
                  <c:v>459.25</c:v>
                </c:pt>
                <c:pt idx="2027">
                  <c:v>435</c:v>
                </c:pt>
                <c:pt idx="2028">
                  <c:v>452.38</c:v>
                </c:pt>
                <c:pt idx="2029">
                  <c:v>491.48999999999955</c:v>
                </c:pt>
                <c:pt idx="2030">
                  <c:v>478.95</c:v>
                </c:pt>
                <c:pt idx="2031">
                  <c:v>486.9</c:v>
                </c:pt>
                <c:pt idx="2032">
                  <c:v>517.97</c:v>
                </c:pt>
                <c:pt idx="2033">
                  <c:v>484.46999999999969</c:v>
                </c:pt>
                <c:pt idx="2034">
                  <c:v>486.67</c:v>
                </c:pt>
                <c:pt idx="2035">
                  <c:v>507.57</c:v>
                </c:pt>
                <c:pt idx="2036">
                  <c:v>496.36</c:v>
                </c:pt>
                <c:pt idx="2037">
                  <c:v>493.94</c:v>
                </c:pt>
                <c:pt idx="2038">
                  <c:v>524.12</c:v>
                </c:pt>
                <c:pt idx="2039">
                  <c:v>473.92999999999955</c:v>
                </c:pt>
                <c:pt idx="2040">
                  <c:v>476.96</c:v>
                </c:pt>
                <c:pt idx="2041">
                  <c:v>466.53</c:v>
                </c:pt>
                <c:pt idx="2042">
                  <c:v>483.33</c:v>
                </c:pt>
                <c:pt idx="2043">
                  <c:v>440.95</c:v>
                </c:pt>
                <c:pt idx="2044">
                  <c:v>476.8</c:v>
                </c:pt>
                <c:pt idx="2045">
                  <c:v>489.06</c:v>
                </c:pt>
                <c:pt idx="2046">
                  <c:v>523.1</c:v>
                </c:pt>
                <c:pt idx="2047">
                  <c:v>545.79999999999995</c:v>
                </c:pt>
                <c:pt idx="2048">
                  <c:v>483.24</c:v>
                </c:pt>
                <c:pt idx="2049">
                  <c:v>528.17999999999995</c:v>
                </c:pt>
                <c:pt idx="2050">
                  <c:v>476.98999999999955</c:v>
                </c:pt>
                <c:pt idx="2051">
                  <c:v>483.26</c:v>
                </c:pt>
                <c:pt idx="2052">
                  <c:v>492.89</c:v>
                </c:pt>
                <c:pt idx="2053">
                  <c:v>479.65000000000032</c:v>
                </c:pt>
                <c:pt idx="2054">
                  <c:v>486.42999999999955</c:v>
                </c:pt>
                <c:pt idx="2055">
                  <c:v>487.27</c:v>
                </c:pt>
                <c:pt idx="2056">
                  <c:v>468.5</c:v>
                </c:pt>
                <c:pt idx="2057">
                  <c:v>497.27</c:v>
                </c:pt>
                <c:pt idx="2058">
                  <c:v>464.09</c:v>
                </c:pt>
                <c:pt idx="2059">
                  <c:v>458.18</c:v>
                </c:pt>
                <c:pt idx="2060">
                  <c:v>491.56</c:v>
                </c:pt>
                <c:pt idx="2061">
                  <c:v>494.1</c:v>
                </c:pt>
                <c:pt idx="2062">
                  <c:v>521.11</c:v>
                </c:pt>
                <c:pt idx="2063">
                  <c:v>510.88</c:v>
                </c:pt>
                <c:pt idx="2064">
                  <c:v>503.42999999999955</c:v>
                </c:pt>
                <c:pt idx="2065">
                  <c:v>490.68</c:v>
                </c:pt>
                <c:pt idx="2066">
                  <c:v>490</c:v>
                </c:pt>
                <c:pt idx="2067">
                  <c:v>519.84999999999923</c:v>
                </c:pt>
                <c:pt idx="2068">
                  <c:v>525.32999999999947</c:v>
                </c:pt>
                <c:pt idx="2069">
                  <c:v>503.26</c:v>
                </c:pt>
                <c:pt idx="2070">
                  <c:v>512.93999999999949</c:v>
                </c:pt>
                <c:pt idx="2071">
                  <c:v>471.07</c:v>
                </c:pt>
                <c:pt idx="2072">
                  <c:v>525.48</c:v>
                </c:pt>
                <c:pt idx="2073">
                  <c:v>495.47999999999962</c:v>
                </c:pt>
                <c:pt idx="2074">
                  <c:v>497.61</c:v>
                </c:pt>
                <c:pt idx="2075">
                  <c:v>476.39</c:v>
                </c:pt>
                <c:pt idx="2076">
                  <c:v>466.92999999999955</c:v>
                </c:pt>
                <c:pt idx="2077">
                  <c:v>486.32</c:v>
                </c:pt>
                <c:pt idx="2078">
                  <c:v>475</c:v>
                </c:pt>
                <c:pt idx="2079">
                  <c:v>530.66999999999996</c:v>
                </c:pt>
                <c:pt idx="2080">
                  <c:v>462.76</c:v>
                </c:pt>
                <c:pt idx="2081">
                  <c:v>487.07</c:v>
                </c:pt>
                <c:pt idx="2082">
                  <c:v>503.14000000000038</c:v>
                </c:pt>
                <c:pt idx="2083">
                  <c:v>474.88</c:v>
                </c:pt>
                <c:pt idx="2084">
                  <c:v>525.79999999999995</c:v>
                </c:pt>
                <c:pt idx="2085">
                  <c:v>505.33</c:v>
                </c:pt>
                <c:pt idx="2086">
                  <c:v>487.84000000000032</c:v>
                </c:pt>
                <c:pt idx="2087">
                  <c:v>515.14</c:v>
                </c:pt>
                <c:pt idx="2088">
                  <c:v>509.04</c:v>
                </c:pt>
                <c:pt idx="2089">
                  <c:v>492.5</c:v>
                </c:pt>
                <c:pt idx="2090">
                  <c:v>517.5</c:v>
                </c:pt>
                <c:pt idx="2091">
                  <c:v>468.8</c:v>
                </c:pt>
                <c:pt idx="2092">
                  <c:v>521.39</c:v>
                </c:pt>
                <c:pt idx="2093">
                  <c:v>483.53</c:v>
                </c:pt>
                <c:pt idx="2094">
                  <c:v>500.95</c:v>
                </c:pt>
                <c:pt idx="2095">
                  <c:v>494.03</c:v>
                </c:pt>
                <c:pt idx="2096">
                  <c:v>500.18</c:v>
                </c:pt>
                <c:pt idx="2097">
                  <c:v>457.65000000000032</c:v>
                </c:pt>
                <c:pt idx="2098">
                  <c:v>499.59</c:v>
                </c:pt>
                <c:pt idx="2099">
                  <c:v>512.13</c:v>
                </c:pt>
                <c:pt idx="2100">
                  <c:v>485</c:v>
                </c:pt>
                <c:pt idx="2101">
                  <c:v>484.8</c:v>
                </c:pt>
                <c:pt idx="2102">
                  <c:v>482.78</c:v>
                </c:pt>
                <c:pt idx="2103">
                  <c:v>541.66999999999996</c:v>
                </c:pt>
                <c:pt idx="2104">
                  <c:v>521.94999999999948</c:v>
                </c:pt>
                <c:pt idx="2105">
                  <c:v>453.33</c:v>
                </c:pt>
                <c:pt idx="2106">
                  <c:v>474.67</c:v>
                </c:pt>
                <c:pt idx="2107">
                  <c:v>475.6</c:v>
                </c:pt>
                <c:pt idx="2108">
                  <c:v>547.62</c:v>
                </c:pt>
                <c:pt idx="2109">
                  <c:v>486.67</c:v>
                </c:pt>
                <c:pt idx="2110">
                  <c:v>456.05</c:v>
                </c:pt>
                <c:pt idx="2111">
                  <c:v>518.48</c:v>
                </c:pt>
                <c:pt idx="2112">
                  <c:v>498.18</c:v>
                </c:pt>
                <c:pt idx="2113">
                  <c:v>495.74</c:v>
                </c:pt>
                <c:pt idx="2114">
                  <c:v>489.63</c:v>
                </c:pt>
                <c:pt idx="2115">
                  <c:v>461.47999999999962</c:v>
                </c:pt>
                <c:pt idx="2116">
                  <c:v>487.38</c:v>
                </c:pt>
                <c:pt idx="2117">
                  <c:v>470</c:v>
                </c:pt>
                <c:pt idx="2118">
                  <c:v>472.96999999999969</c:v>
                </c:pt>
                <c:pt idx="2119">
                  <c:v>490.52</c:v>
                </c:pt>
                <c:pt idx="2120">
                  <c:v>472.89</c:v>
                </c:pt>
                <c:pt idx="2121">
                  <c:v>514.16999999999996</c:v>
                </c:pt>
                <c:pt idx="2122">
                  <c:v>469.35</c:v>
                </c:pt>
                <c:pt idx="2123">
                  <c:v>503.1</c:v>
                </c:pt>
                <c:pt idx="2124">
                  <c:v>472.4</c:v>
                </c:pt>
                <c:pt idx="2125">
                  <c:v>498.95</c:v>
                </c:pt>
                <c:pt idx="2126">
                  <c:v>462.37</c:v>
                </c:pt>
                <c:pt idx="2127">
                  <c:v>483.78</c:v>
                </c:pt>
                <c:pt idx="2128">
                  <c:v>475.77</c:v>
                </c:pt>
                <c:pt idx="2129">
                  <c:v>487.32</c:v>
                </c:pt>
                <c:pt idx="2130">
                  <c:v>462.86</c:v>
                </c:pt>
                <c:pt idx="2131">
                  <c:v>510.2</c:v>
                </c:pt>
                <c:pt idx="2132">
                  <c:v>524.52</c:v>
                </c:pt>
                <c:pt idx="2133">
                  <c:v>478.05</c:v>
                </c:pt>
                <c:pt idx="2134">
                  <c:v>493.68</c:v>
                </c:pt>
                <c:pt idx="2135">
                  <c:v>506.58</c:v>
                </c:pt>
                <c:pt idx="2136">
                  <c:v>483.67</c:v>
                </c:pt>
                <c:pt idx="2137">
                  <c:v>488.18</c:v>
                </c:pt>
                <c:pt idx="2138">
                  <c:v>520</c:v>
                </c:pt>
                <c:pt idx="2139">
                  <c:v>483.28999999999962</c:v>
                </c:pt>
                <c:pt idx="2140">
                  <c:v>497.86</c:v>
                </c:pt>
                <c:pt idx="2141">
                  <c:v>484.35</c:v>
                </c:pt>
                <c:pt idx="2142">
                  <c:v>491.76</c:v>
                </c:pt>
                <c:pt idx="2143">
                  <c:v>475.56</c:v>
                </c:pt>
                <c:pt idx="2144">
                  <c:v>480.59</c:v>
                </c:pt>
                <c:pt idx="2145">
                  <c:v>474.59</c:v>
                </c:pt>
                <c:pt idx="2146">
                  <c:v>478.75</c:v>
                </c:pt>
                <c:pt idx="2147">
                  <c:v>517.95999999999947</c:v>
                </c:pt>
                <c:pt idx="2148">
                  <c:v>495.95</c:v>
                </c:pt>
                <c:pt idx="2149">
                  <c:v>510.83</c:v>
                </c:pt>
                <c:pt idx="2150">
                  <c:v>522.59</c:v>
                </c:pt>
                <c:pt idx="2151">
                  <c:v>515.75</c:v>
                </c:pt>
                <c:pt idx="2152">
                  <c:v>471.82</c:v>
                </c:pt>
                <c:pt idx="2153">
                  <c:v>515.48</c:v>
                </c:pt>
                <c:pt idx="2154">
                  <c:v>474.64000000000038</c:v>
                </c:pt>
                <c:pt idx="2155">
                  <c:v>490.12</c:v>
                </c:pt>
                <c:pt idx="2156">
                  <c:v>464.72999999999962</c:v>
                </c:pt>
                <c:pt idx="2157">
                  <c:v>494.92999999999955</c:v>
                </c:pt>
                <c:pt idx="2158">
                  <c:v>500.09</c:v>
                </c:pt>
                <c:pt idx="2159">
                  <c:v>563.04</c:v>
                </c:pt>
                <c:pt idx="2160">
                  <c:v>515.48</c:v>
                </c:pt>
                <c:pt idx="2161">
                  <c:v>552.79999999999995</c:v>
                </c:pt>
                <c:pt idx="2162">
                  <c:v>493.53</c:v>
                </c:pt>
                <c:pt idx="2163">
                  <c:v>552.5</c:v>
                </c:pt>
                <c:pt idx="2164">
                  <c:v>493.85</c:v>
                </c:pt>
                <c:pt idx="2165">
                  <c:v>474.12</c:v>
                </c:pt>
                <c:pt idx="2166">
                  <c:v>552.16</c:v>
                </c:pt>
                <c:pt idx="2167">
                  <c:v>484.21</c:v>
                </c:pt>
                <c:pt idx="2168">
                  <c:v>501.82</c:v>
                </c:pt>
                <c:pt idx="2169">
                  <c:v>513.95999999999947</c:v>
                </c:pt>
                <c:pt idx="2170">
                  <c:v>450.83</c:v>
                </c:pt>
                <c:pt idx="2171">
                  <c:v>518.99</c:v>
                </c:pt>
                <c:pt idx="2172">
                  <c:v>468.13</c:v>
                </c:pt>
                <c:pt idx="2173">
                  <c:v>486.05</c:v>
                </c:pt>
                <c:pt idx="2174">
                  <c:v>514.23</c:v>
                </c:pt>
                <c:pt idx="2175">
                  <c:v>447.78</c:v>
                </c:pt>
                <c:pt idx="2176">
                  <c:v>488</c:v>
                </c:pt>
                <c:pt idx="2177">
                  <c:v>480.91999999999962</c:v>
                </c:pt>
                <c:pt idx="2178">
                  <c:v>538.45999999999947</c:v>
                </c:pt>
                <c:pt idx="2179">
                  <c:v>489.71</c:v>
                </c:pt>
                <c:pt idx="2180">
                  <c:v>438.05</c:v>
                </c:pt>
                <c:pt idx="2181">
                  <c:v>496.96</c:v>
                </c:pt>
                <c:pt idx="2182">
                  <c:v>528.17999999999995</c:v>
                </c:pt>
                <c:pt idx="2183">
                  <c:v>427.21999999999969</c:v>
                </c:pt>
                <c:pt idx="2184">
                  <c:v>490</c:v>
                </c:pt>
                <c:pt idx="2185">
                  <c:v>502.35</c:v>
                </c:pt>
                <c:pt idx="2186">
                  <c:v>481.05</c:v>
                </c:pt>
                <c:pt idx="2187">
                  <c:v>520</c:v>
                </c:pt>
                <c:pt idx="2188">
                  <c:v>449.81</c:v>
                </c:pt>
                <c:pt idx="2189">
                  <c:v>504.21999999999969</c:v>
                </c:pt>
                <c:pt idx="2190">
                  <c:v>512.65</c:v>
                </c:pt>
                <c:pt idx="2191">
                  <c:v>470.71</c:v>
                </c:pt>
                <c:pt idx="2192">
                  <c:v>491.76</c:v>
                </c:pt>
                <c:pt idx="2193">
                  <c:v>455.96</c:v>
                </c:pt>
                <c:pt idx="2194">
                  <c:v>500</c:v>
                </c:pt>
                <c:pt idx="2195">
                  <c:v>516.59</c:v>
                </c:pt>
                <c:pt idx="2196">
                  <c:v>481.18</c:v>
                </c:pt>
                <c:pt idx="2197">
                  <c:v>557.64</c:v>
                </c:pt>
                <c:pt idx="2198">
                  <c:v>505.81</c:v>
                </c:pt>
                <c:pt idx="2199">
                  <c:v>500.87</c:v>
                </c:pt>
                <c:pt idx="2200">
                  <c:v>511.36</c:v>
                </c:pt>
                <c:pt idx="2201">
                  <c:v>520.81999999999948</c:v>
                </c:pt>
                <c:pt idx="2202">
                  <c:v>480</c:v>
                </c:pt>
                <c:pt idx="2203">
                  <c:v>493.04</c:v>
                </c:pt>
                <c:pt idx="2204">
                  <c:v>493.28</c:v>
                </c:pt>
                <c:pt idx="2205">
                  <c:v>443.72999999999962</c:v>
                </c:pt>
                <c:pt idx="2206">
                  <c:v>478.75</c:v>
                </c:pt>
                <c:pt idx="2207">
                  <c:v>483.28999999999962</c:v>
                </c:pt>
                <c:pt idx="2208">
                  <c:v>513.32999999999947</c:v>
                </c:pt>
                <c:pt idx="2209">
                  <c:v>482</c:v>
                </c:pt>
                <c:pt idx="2210">
                  <c:v>488.94</c:v>
                </c:pt>
                <c:pt idx="2211">
                  <c:v>465.71</c:v>
                </c:pt>
                <c:pt idx="2212">
                  <c:v>472.89</c:v>
                </c:pt>
                <c:pt idx="2213">
                  <c:v>472.12</c:v>
                </c:pt>
                <c:pt idx="2214">
                  <c:v>542.95999999999947</c:v>
                </c:pt>
                <c:pt idx="2215">
                  <c:v>487.06</c:v>
                </c:pt>
                <c:pt idx="2216">
                  <c:v>526</c:v>
                </c:pt>
                <c:pt idx="2217">
                  <c:v>483.53</c:v>
                </c:pt>
                <c:pt idx="2218">
                  <c:v>459.09</c:v>
                </c:pt>
                <c:pt idx="2219">
                  <c:v>489.71</c:v>
                </c:pt>
                <c:pt idx="2220">
                  <c:v>455</c:v>
                </c:pt>
                <c:pt idx="2221">
                  <c:v>477.45</c:v>
                </c:pt>
                <c:pt idx="2222">
                  <c:v>482.89</c:v>
                </c:pt>
                <c:pt idx="2223">
                  <c:v>498.82</c:v>
                </c:pt>
                <c:pt idx="2224">
                  <c:v>480.7</c:v>
                </c:pt>
                <c:pt idx="2225">
                  <c:v>516.47</c:v>
                </c:pt>
                <c:pt idx="2226">
                  <c:v>512.33999999999946</c:v>
                </c:pt>
                <c:pt idx="2227">
                  <c:v>504.18</c:v>
                </c:pt>
                <c:pt idx="2228">
                  <c:v>471.67</c:v>
                </c:pt>
                <c:pt idx="2229">
                  <c:v>486.67</c:v>
                </c:pt>
                <c:pt idx="2230">
                  <c:v>487.56</c:v>
                </c:pt>
                <c:pt idx="2231">
                  <c:v>498.86</c:v>
                </c:pt>
                <c:pt idx="2232">
                  <c:v>496.05</c:v>
                </c:pt>
                <c:pt idx="2233">
                  <c:v>501.35</c:v>
                </c:pt>
                <c:pt idx="2234">
                  <c:v>456.22999999999962</c:v>
                </c:pt>
                <c:pt idx="2235">
                  <c:v>492.08</c:v>
                </c:pt>
                <c:pt idx="2236">
                  <c:v>492.88</c:v>
                </c:pt>
                <c:pt idx="2237">
                  <c:v>458.37</c:v>
                </c:pt>
                <c:pt idx="2238">
                  <c:v>486.67</c:v>
                </c:pt>
                <c:pt idx="2239">
                  <c:v>501.32</c:v>
                </c:pt>
                <c:pt idx="2240">
                  <c:v>481.18</c:v>
                </c:pt>
                <c:pt idx="2241">
                  <c:v>473.75</c:v>
                </c:pt>
                <c:pt idx="2242">
                  <c:v>448.57</c:v>
                </c:pt>
                <c:pt idx="2243">
                  <c:v>533.93999999999949</c:v>
                </c:pt>
                <c:pt idx="2244">
                  <c:v>467.18</c:v>
                </c:pt>
                <c:pt idx="2245">
                  <c:v>542.85999999999922</c:v>
                </c:pt>
                <c:pt idx="2246">
                  <c:v>492</c:v>
                </c:pt>
                <c:pt idx="2247">
                  <c:v>472.94</c:v>
                </c:pt>
                <c:pt idx="2248">
                  <c:v>468.8</c:v>
                </c:pt>
                <c:pt idx="2249">
                  <c:v>491.69</c:v>
                </c:pt>
                <c:pt idx="2250">
                  <c:v>510</c:v>
                </c:pt>
                <c:pt idx="2251">
                  <c:v>489.17</c:v>
                </c:pt>
                <c:pt idx="2252">
                  <c:v>472</c:v>
                </c:pt>
                <c:pt idx="2253">
                  <c:v>522.47</c:v>
                </c:pt>
                <c:pt idx="2254">
                  <c:v>507.62</c:v>
                </c:pt>
                <c:pt idx="2255">
                  <c:v>484.56</c:v>
                </c:pt>
                <c:pt idx="2256">
                  <c:v>496.36</c:v>
                </c:pt>
                <c:pt idx="2257">
                  <c:v>489.18</c:v>
                </c:pt>
                <c:pt idx="2258">
                  <c:v>494.17</c:v>
                </c:pt>
                <c:pt idx="2259">
                  <c:v>501.54</c:v>
                </c:pt>
                <c:pt idx="2260">
                  <c:v>477.14000000000038</c:v>
                </c:pt>
                <c:pt idx="2261">
                  <c:v>504.47999999999962</c:v>
                </c:pt>
                <c:pt idx="2262">
                  <c:v>481.39</c:v>
                </c:pt>
                <c:pt idx="2263">
                  <c:v>450.77</c:v>
                </c:pt>
                <c:pt idx="2264">
                  <c:v>510.28999999999962</c:v>
                </c:pt>
                <c:pt idx="2265">
                  <c:v>432.94</c:v>
                </c:pt>
                <c:pt idx="2266">
                  <c:v>487.32</c:v>
                </c:pt>
                <c:pt idx="2267">
                  <c:v>469.83</c:v>
                </c:pt>
                <c:pt idx="2268">
                  <c:v>504.8</c:v>
                </c:pt>
                <c:pt idx="2269">
                  <c:v>452</c:v>
                </c:pt>
                <c:pt idx="2270">
                  <c:v>490.53</c:v>
                </c:pt>
                <c:pt idx="2271">
                  <c:v>473.08</c:v>
                </c:pt>
                <c:pt idx="2272">
                  <c:v>482.16</c:v>
                </c:pt>
                <c:pt idx="2273">
                  <c:v>540.51</c:v>
                </c:pt>
                <c:pt idx="2274">
                  <c:v>453.75</c:v>
                </c:pt>
                <c:pt idx="2275">
                  <c:v>478.46</c:v>
                </c:pt>
                <c:pt idx="2276">
                  <c:v>485.96999999999969</c:v>
                </c:pt>
                <c:pt idx="2277">
                  <c:v>468.75</c:v>
                </c:pt>
                <c:pt idx="2278">
                  <c:v>504.44</c:v>
                </c:pt>
                <c:pt idx="2279">
                  <c:v>495</c:v>
                </c:pt>
                <c:pt idx="2280">
                  <c:v>490.5</c:v>
                </c:pt>
                <c:pt idx="2281">
                  <c:v>490.63</c:v>
                </c:pt>
                <c:pt idx="2282">
                  <c:v>460.90999999999963</c:v>
                </c:pt>
                <c:pt idx="2283">
                  <c:v>469.05</c:v>
                </c:pt>
                <c:pt idx="2284">
                  <c:v>500.31</c:v>
                </c:pt>
                <c:pt idx="2285">
                  <c:v>487.85</c:v>
                </c:pt>
                <c:pt idx="2286">
                  <c:v>496.46999999999969</c:v>
                </c:pt>
                <c:pt idx="2287">
                  <c:v>465.52</c:v>
                </c:pt>
                <c:pt idx="2288">
                  <c:v>493.57</c:v>
                </c:pt>
                <c:pt idx="2289">
                  <c:v>498.11</c:v>
                </c:pt>
                <c:pt idx="2290">
                  <c:v>469</c:v>
                </c:pt>
                <c:pt idx="2291">
                  <c:v>487.28999999999962</c:v>
                </c:pt>
                <c:pt idx="2292">
                  <c:v>467.36</c:v>
                </c:pt>
                <c:pt idx="2293">
                  <c:v>515.16</c:v>
                </c:pt>
                <c:pt idx="2294">
                  <c:v>464.07</c:v>
                </c:pt>
                <c:pt idx="2295">
                  <c:v>515.52</c:v>
                </c:pt>
                <c:pt idx="2296">
                  <c:v>501.82</c:v>
                </c:pt>
                <c:pt idx="2297">
                  <c:v>518.07000000000005</c:v>
                </c:pt>
                <c:pt idx="2298">
                  <c:v>500.83</c:v>
                </c:pt>
                <c:pt idx="2299">
                  <c:v>488.33</c:v>
                </c:pt>
                <c:pt idx="2300">
                  <c:v>505.40999999999963</c:v>
                </c:pt>
                <c:pt idx="2301">
                  <c:v>502.19</c:v>
                </c:pt>
                <c:pt idx="2302">
                  <c:v>490.38</c:v>
                </c:pt>
                <c:pt idx="2303">
                  <c:v>496.47999999999962</c:v>
                </c:pt>
                <c:pt idx="2304">
                  <c:v>472.1</c:v>
                </c:pt>
                <c:pt idx="2305">
                  <c:v>505.45</c:v>
                </c:pt>
                <c:pt idx="2306">
                  <c:v>488.57</c:v>
                </c:pt>
                <c:pt idx="2307">
                  <c:v>514.4</c:v>
                </c:pt>
                <c:pt idx="2308">
                  <c:v>503.25</c:v>
                </c:pt>
                <c:pt idx="2309">
                  <c:v>487.17</c:v>
                </c:pt>
                <c:pt idx="2310">
                  <c:v>443.64000000000038</c:v>
                </c:pt>
                <c:pt idx="2311">
                  <c:v>547.5</c:v>
                </c:pt>
                <c:pt idx="2312">
                  <c:v>496.52</c:v>
                </c:pt>
                <c:pt idx="2313">
                  <c:v>499.18</c:v>
                </c:pt>
                <c:pt idx="2314">
                  <c:v>509.6</c:v>
                </c:pt>
                <c:pt idx="2315">
                  <c:v>462.21999999999969</c:v>
                </c:pt>
                <c:pt idx="2316">
                  <c:v>490.42999999999955</c:v>
                </c:pt>
                <c:pt idx="2317">
                  <c:v>463.28999999999962</c:v>
                </c:pt>
                <c:pt idx="2318">
                  <c:v>470</c:v>
                </c:pt>
                <c:pt idx="2319">
                  <c:v>455.56</c:v>
                </c:pt>
                <c:pt idx="2320">
                  <c:v>481.65000000000032</c:v>
                </c:pt>
                <c:pt idx="2321">
                  <c:v>508.89</c:v>
                </c:pt>
                <c:pt idx="2322">
                  <c:v>511.35</c:v>
                </c:pt>
                <c:pt idx="2323">
                  <c:v>524.31999999999948</c:v>
                </c:pt>
                <c:pt idx="2324">
                  <c:v>453.33</c:v>
                </c:pt>
                <c:pt idx="2325">
                  <c:v>470</c:v>
                </c:pt>
                <c:pt idx="2326">
                  <c:v>418.46</c:v>
                </c:pt>
                <c:pt idx="2327">
                  <c:v>512.58000000000004</c:v>
                </c:pt>
                <c:pt idx="2328">
                  <c:v>488.37</c:v>
                </c:pt>
                <c:pt idx="2329">
                  <c:v>505.17</c:v>
                </c:pt>
                <c:pt idx="2330">
                  <c:v>471.25</c:v>
                </c:pt>
                <c:pt idx="2331">
                  <c:v>475.24</c:v>
                </c:pt>
                <c:pt idx="2332">
                  <c:v>487.5</c:v>
                </c:pt>
                <c:pt idx="2333">
                  <c:v>504.19</c:v>
                </c:pt>
                <c:pt idx="2334">
                  <c:v>513.32999999999947</c:v>
                </c:pt>
                <c:pt idx="2335">
                  <c:v>488.15000000000032</c:v>
                </c:pt>
                <c:pt idx="2336">
                  <c:v>511.94</c:v>
                </c:pt>
                <c:pt idx="2337">
                  <c:v>525.5</c:v>
                </c:pt>
                <c:pt idx="2338">
                  <c:v>505.71</c:v>
                </c:pt>
                <c:pt idx="2339">
                  <c:v>462.77</c:v>
                </c:pt>
                <c:pt idx="2340">
                  <c:v>442.71</c:v>
                </c:pt>
                <c:pt idx="2341">
                  <c:v>476.21</c:v>
                </c:pt>
                <c:pt idx="2342">
                  <c:v>485.33</c:v>
                </c:pt>
                <c:pt idx="2343">
                  <c:v>456.22999999999962</c:v>
                </c:pt>
                <c:pt idx="2344">
                  <c:v>465.55</c:v>
                </c:pt>
                <c:pt idx="2345">
                  <c:v>466.19</c:v>
                </c:pt>
                <c:pt idx="2346">
                  <c:v>476.91999999999962</c:v>
                </c:pt>
                <c:pt idx="2347">
                  <c:v>502.42999999999955</c:v>
                </c:pt>
                <c:pt idx="2348">
                  <c:v>472.40999999999963</c:v>
                </c:pt>
                <c:pt idx="2349">
                  <c:v>447.65000000000032</c:v>
                </c:pt>
                <c:pt idx="2350">
                  <c:v>512.54</c:v>
                </c:pt>
                <c:pt idx="2351">
                  <c:v>459.27</c:v>
                </c:pt>
                <c:pt idx="2352">
                  <c:v>511.5</c:v>
                </c:pt>
                <c:pt idx="2353">
                  <c:v>484.13</c:v>
                </c:pt>
                <c:pt idx="2354">
                  <c:v>473.75</c:v>
                </c:pt>
                <c:pt idx="2355">
                  <c:v>468</c:v>
                </c:pt>
                <c:pt idx="2356">
                  <c:v>491.61</c:v>
                </c:pt>
                <c:pt idx="2357">
                  <c:v>472.5</c:v>
                </c:pt>
                <c:pt idx="2358">
                  <c:v>482.31</c:v>
                </c:pt>
                <c:pt idx="2359">
                  <c:v>527.42999999999938</c:v>
                </c:pt>
                <c:pt idx="2360">
                  <c:v>503.51</c:v>
                </c:pt>
                <c:pt idx="2361">
                  <c:v>478.75</c:v>
                </c:pt>
                <c:pt idx="2362">
                  <c:v>492.09</c:v>
                </c:pt>
                <c:pt idx="2363">
                  <c:v>466.67</c:v>
                </c:pt>
                <c:pt idx="2364">
                  <c:v>485.81</c:v>
                </c:pt>
                <c:pt idx="2365">
                  <c:v>491.11</c:v>
                </c:pt>
                <c:pt idx="2366">
                  <c:v>486.31</c:v>
                </c:pt>
                <c:pt idx="2367">
                  <c:v>490</c:v>
                </c:pt>
                <c:pt idx="2368">
                  <c:v>452.86</c:v>
                </c:pt>
                <c:pt idx="2369">
                  <c:v>463.53</c:v>
                </c:pt>
                <c:pt idx="2370">
                  <c:v>519.38</c:v>
                </c:pt>
                <c:pt idx="2371">
                  <c:v>491</c:v>
                </c:pt>
                <c:pt idx="2372">
                  <c:v>465.12</c:v>
                </c:pt>
                <c:pt idx="2373">
                  <c:v>430.63</c:v>
                </c:pt>
                <c:pt idx="2374">
                  <c:v>456.19</c:v>
                </c:pt>
                <c:pt idx="2375">
                  <c:v>512.75</c:v>
                </c:pt>
                <c:pt idx="2376">
                  <c:v>479.01</c:v>
                </c:pt>
                <c:pt idx="2377">
                  <c:v>510</c:v>
                </c:pt>
                <c:pt idx="2378">
                  <c:v>394</c:v>
                </c:pt>
                <c:pt idx="2379">
                  <c:v>543.43999999999949</c:v>
                </c:pt>
                <c:pt idx="2380">
                  <c:v>500</c:v>
                </c:pt>
                <c:pt idx="2381">
                  <c:v>468.57</c:v>
                </c:pt>
                <c:pt idx="2382">
                  <c:v>493.08</c:v>
                </c:pt>
                <c:pt idx="2383">
                  <c:v>514.15</c:v>
                </c:pt>
                <c:pt idx="2384">
                  <c:v>461.9</c:v>
                </c:pt>
                <c:pt idx="2385">
                  <c:v>508.28</c:v>
                </c:pt>
                <c:pt idx="2386">
                  <c:v>462.27</c:v>
                </c:pt>
                <c:pt idx="2387">
                  <c:v>476</c:v>
                </c:pt>
                <c:pt idx="2388">
                  <c:v>420</c:v>
                </c:pt>
                <c:pt idx="2389">
                  <c:v>471.6</c:v>
                </c:pt>
                <c:pt idx="2390">
                  <c:v>522.08000000000004</c:v>
                </c:pt>
                <c:pt idx="2391">
                  <c:v>503.59</c:v>
                </c:pt>
                <c:pt idx="2392">
                  <c:v>482.05</c:v>
                </c:pt>
                <c:pt idx="2393">
                  <c:v>481.82</c:v>
                </c:pt>
                <c:pt idx="2394">
                  <c:v>505.71</c:v>
                </c:pt>
                <c:pt idx="2395">
                  <c:v>508.89</c:v>
                </c:pt>
                <c:pt idx="2396">
                  <c:v>484.26</c:v>
                </c:pt>
                <c:pt idx="2397">
                  <c:v>453.85</c:v>
                </c:pt>
                <c:pt idx="2398">
                  <c:v>454.41999999999962</c:v>
                </c:pt>
                <c:pt idx="2399">
                  <c:v>505.66</c:v>
                </c:pt>
                <c:pt idx="2400">
                  <c:v>506.09</c:v>
                </c:pt>
                <c:pt idx="2401">
                  <c:v>443.57</c:v>
                </c:pt>
                <c:pt idx="2402">
                  <c:v>540</c:v>
                </c:pt>
                <c:pt idx="2403">
                  <c:v>511.19</c:v>
                </c:pt>
                <c:pt idx="2404">
                  <c:v>505.95</c:v>
                </c:pt>
                <c:pt idx="2405">
                  <c:v>509.94</c:v>
                </c:pt>
                <c:pt idx="2406">
                  <c:v>486.87</c:v>
                </c:pt>
                <c:pt idx="2407">
                  <c:v>503.91999999999962</c:v>
                </c:pt>
                <c:pt idx="2408">
                  <c:v>520</c:v>
                </c:pt>
                <c:pt idx="2409">
                  <c:v>539.66999999999996</c:v>
                </c:pt>
                <c:pt idx="2410">
                  <c:v>543.16</c:v>
                </c:pt>
                <c:pt idx="2411">
                  <c:v>486.5</c:v>
                </c:pt>
                <c:pt idx="2412">
                  <c:v>467.25</c:v>
                </c:pt>
                <c:pt idx="2413">
                  <c:v>501.84000000000032</c:v>
                </c:pt>
                <c:pt idx="2414">
                  <c:v>475.81</c:v>
                </c:pt>
                <c:pt idx="2415">
                  <c:v>523.47</c:v>
                </c:pt>
                <c:pt idx="2416">
                  <c:v>482.31</c:v>
                </c:pt>
                <c:pt idx="2417">
                  <c:v>449.19</c:v>
                </c:pt>
                <c:pt idx="2418">
                  <c:v>471.16</c:v>
                </c:pt>
                <c:pt idx="2419">
                  <c:v>447.06</c:v>
                </c:pt>
                <c:pt idx="2420">
                  <c:v>508.18</c:v>
                </c:pt>
                <c:pt idx="2421">
                  <c:v>467.88</c:v>
                </c:pt>
                <c:pt idx="2422">
                  <c:v>500.88</c:v>
                </c:pt>
                <c:pt idx="2423">
                  <c:v>469.1</c:v>
                </c:pt>
                <c:pt idx="2424">
                  <c:v>484.9</c:v>
                </c:pt>
                <c:pt idx="2425">
                  <c:v>485.48999999999955</c:v>
                </c:pt>
                <c:pt idx="2426">
                  <c:v>498</c:v>
                </c:pt>
                <c:pt idx="2427">
                  <c:v>480.61</c:v>
                </c:pt>
                <c:pt idx="2428">
                  <c:v>440</c:v>
                </c:pt>
                <c:pt idx="2429">
                  <c:v>493.51</c:v>
                </c:pt>
                <c:pt idx="2430">
                  <c:v>552.73</c:v>
                </c:pt>
                <c:pt idx="2431">
                  <c:v>487.68</c:v>
                </c:pt>
                <c:pt idx="2432">
                  <c:v>503.92999999999955</c:v>
                </c:pt>
                <c:pt idx="2433">
                  <c:v>467.37</c:v>
                </c:pt>
                <c:pt idx="2434">
                  <c:v>488.33</c:v>
                </c:pt>
                <c:pt idx="2435">
                  <c:v>501.25</c:v>
                </c:pt>
                <c:pt idx="2436">
                  <c:v>456</c:v>
                </c:pt>
                <c:pt idx="2437">
                  <c:v>496.41999999999962</c:v>
                </c:pt>
                <c:pt idx="2438">
                  <c:v>430</c:v>
                </c:pt>
                <c:pt idx="2439">
                  <c:v>483.11</c:v>
                </c:pt>
                <c:pt idx="2440">
                  <c:v>507.76</c:v>
                </c:pt>
                <c:pt idx="2441">
                  <c:v>488.83</c:v>
                </c:pt>
                <c:pt idx="2442">
                  <c:v>456.52</c:v>
                </c:pt>
                <c:pt idx="2443">
                  <c:v>487.76</c:v>
                </c:pt>
                <c:pt idx="2444">
                  <c:v>499.09</c:v>
                </c:pt>
                <c:pt idx="2445">
                  <c:v>514.5</c:v>
                </c:pt>
                <c:pt idx="2446">
                  <c:v>476.19</c:v>
                </c:pt>
                <c:pt idx="2447">
                  <c:v>502.94</c:v>
                </c:pt>
                <c:pt idx="2448">
                  <c:v>464.15000000000032</c:v>
                </c:pt>
                <c:pt idx="2449">
                  <c:v>475.92999999999955</c:v>
                </c:pt>
                <c:pt idx="2450">
                  <c:v>499.38</c:v>
                </c:pt>
                <c:pt idx="2451">
                  <c:v>520</c:v>
                </c:pt>
                <c:pt idx="2452">
                  <c:v>518.37</c:v>
                </c:pt>
                <c:pt idx="2453">
                  <c:v>528.45999999999947</c:v>
                </c:pt>
                <c:pt idx="2454">
                  <c:v>474.34000000000032</c:v>
                </c:pt>
                <c:pt idx="2455">
                  <c:v>521.70000000000005</c:v>
                </c:pt>
                <c:pt idx="2456">
                  <c:v>475</c:v>
                </c:pt>
                <c:pt idx="2457">
                  <c:v>469.19</c:v>
                </c:pt>
                <c:pt idx="2458">
                  <c:v>480.97999999999962</c:v>
                </c:pt>
                <c:pt idx="2459">
                  <c:v>506.15000000000032</c:v>
                </c:pt>
                <c:pt idx="2460">
                  <c:v>460</c:v>
                </c:pt>
                <c:pt idx="2461">
                  <c:v>482.56</c:v>
                </c:pt>
                <c:pt idx="2462">
                  <c:v>466.15000000000032</c:v>
                </c:pt>
                <c:pt idx="2463">
                  <c:v>517.6</c:v>
                </c:pt>
                <c:pt idx="2464">
                  <c:v>490.42999999999955</c:v>
                </c:pt>
                <c:pt idx="2465">
                  <c:v>446.90999999999963</c:v>
                </c:pt>
                <c:pt idx="2466">
                  <c:v>494.88</c:v>
                </c:pt>
                <c:pt idx="2467">
                  <c:v>467.24</c:v>
                </c:pt>
                <c:pt idx="2468">
                  <c:v>492.05</c:v>
                </c:pt>
                <c:pt idx="2469">
                  <c:v>486.67</c:v>
                </c:pt>
                <c:pt idx="2470">
                  <c:v>437.14000000000038</c:v>
                </c:pt>
                <c:pt idx="2471">
                  <c:v>504.44</c:v>
                </c:pt>
                <c:pt idx="2472">
                  <c:v>494.28999999999962</c:v>
                </c:pt>
                <c:pt idx="2473">
                  <c:v>473.87</c:v>
                </c:pt>
                <c:pt idx="2474">
                  <c:v>469.67</c:v>
                </c:pt>
                <c:pt idx="2475">
                  <c:v>500.95</c:v>
                </c:pt>
                <c:pt idx="2476">
                  <c:v>498.21999999999969</c:v>
                </c:pt>
                <c:pt idx="2477">
                  <c:v>445</c:v>
                </c:pt>
                <c:pt idx="2478">
                  <c:v>478.55</c:v>
                </c:pt>
                <c:pt idx="2479">
                  <c:v>468.28999999999962</c:v>
                </c:pt>
                <c:pt idx="2480">
                  <c:v>518.05999999999949</c:v>
                </c:pt>
                <c:pt idx="2481">
                  <c:v>510.59</c:v>
                </c:pt>
                <c:pt idx="2482">
                  <c:v>484.11</c:v>
                </c:pt>
                <c:pt idx="2483">
                  <c:v>450</c:v>
                </c:pt>
                <c:pt idx="2484">
                  <c:v>497.66</c:v>
                </c:pt>
                <c:pt idx="2485">
                  <c:v>430</c:v>
                </c:pt>
                <c:pt idx="2486">
                  <c:v>489.78</c:v>
                </c:pt>
                <c:pt idx="2487">
                  <c:v>512</c:v>
                </c:pt>
                <c:pt idx="2488">
                  <c:v>485.71</c:v>
                </c:pt>
                <c:pt idx="2489">
                  <c:v>529.63</c:v>
                </c:pt>
                <c:pt idx="2490">
                  <c:v>483.59</c:v>
                </c:pt>
                <c:pt idx="2491">
                  <c:v>481.33</c:v>
                </c:pt>
                <c:pt idx="2492">
                  <c:v>489.09</c:v>
                </c:pt>
                <c:pt idx="2493">
                  <c:v>516.91999999999996</c:v>
                </c:pt>
                <c:pt idx="2494">
                  <c:v>513.32999999999947</c:v>
                </c:pt>
                <c:pt idx="2495">
                  <c:v>466.19</c:v>
                </c:pt>
                <c:pt idx="2496">
                  <c:v>523.76</c:v>
                </c:pt>
                <c:pt idx="2497">
                  <c:v>464.94</c:v>
                </c:pt>
                <c:pt idx="2498">
                  <c:v>470.5</c:v>
                </c:pt>
                <c:pt idx="2499">
                  <c:v>463.33</c:v>
                </c:pt>
                <c:pt idx="2500">
                  <c:v>449.52</c:v>
                </c:pt>
                <c:pt idx="2501">
                  <c:v>524.27000000000055</c:v>
                </c:pt>
                <c:pt idx="2502">
                  <c:v>500.86</c:v>
                </c:pt>
                <c:pt idx="2503">
                  <c:v>468.46</c:v>
                </c:pt>
                <c:pt idx="2504">
                  <c:v>479.15000000000032</c:v>
                </c:pt>
                <c:pt idx="2505">
                  <c:v>477.6</c:v>
                </c:pt>
                <c:pt idx="2506">
                  <c:v>483.89</c:v>
                </c:pt>
                <c:pt idx="2507">
                  <c:v>535.45999999999947</c:v>
                </c:pt>
                <c:pt idx="2508">
                  <c:v>499.35</c:v>
                </c:pt>
                <c:pt idx="2509">
                  <c:v>433.75</c:v>
                </c:pt>
                <c:pt idx="2510">
                  <c:v>522.85999999999922</c:v>
                </c:pt>
                <c:pt idx="2511">
                  <c:v>490.1</c:v>
                </c:pt>
                <c:pt idx="2512">
                  <c:v>515.71</c:v>
                </c:pt>
                <c:pt idx="2513">
                  <c:v>509.6</c:v>
                </c:pt>
                <c:pt idx="2514">
                  <c:v>500.32</c:v>
                </c:pt>
                <c:pt idx="2515">
                  <c:v>495.14000000000038</c:v>
                </c:pt>
                <c:pt idx="2516">
                  <c:v>446.28999999999962</c:v>
                </c:pt>
                <c:pt idx="2517">
                  <c:v>484.46999999999969</c:v>
                </c:pt>
                <c:pt idx="2518">
                  <c:v>460.90999999999963</c:v>
                </c:pt>
                <c:pt idx="2519">
                  <c:v>512.81999999999948</c:v>
                </c:pt>
                <c:pt idx="2520">
                  <c:v>478.39</c:v>
                </c:pt>
                <c:pt idx="2521">
                  <c:v>467.72999999999962</c:v>
                </c:pt>
                <c:pt idx="2522">
                  <c:v>498.4</c:v>
                </c:pt>
                <c:pt idx="2523">
                  <c:v>504.19</c:v>
                </c:pt>
                <c:pt idx="2524">
                  <c:v>468.28999999999962</c:v>
                </c:pt>
                <c:pt idx="2525">
                  <c:v>545.71</c:v>
                </c:pt>
                <c:pt idx="2526">
                  <c:v>547.23</c:v>
                </c:pt>
                <c:pt idx="2527">
                  <c:v>475.28</c:v>
                </c:pt>
                <c:pt idx="2528">
                  <c:v>482.55</c:v>
                </c:pt>
                <c:pt idx="2529">
                  <c:v>522.55999999999949</c:v>
                </c:pt>
                <c:pt idx="2530">
                  <c:v>488.85</c:v>
                </c:pt>
                <c:pt idx="2531">
                  <c:v>521.04999999999939</c:v>
                </c:pt>
                <c:pt idx="2532">
                  <c:v>527.53</c:v>
                </c:pt>
                <c:pt idx="2533">
                  <c:v>446.53</c:v>
                </c:pt>
                <c:pt idx="2534">
                  <c:v>485.95</c:v>
                </c:pt>
                <c:pt idx="2535">
                  <c:v>519.30999999999949</c:v>
                </c:pt>
                <c:pt idx="2536">
                  <c:v>498</c:v>
                </c:pt>
                <c:pt idx="2537">
                  <c:v>468</c:v>
                </c:pt>
                <c:pt idx="2538">
                  <c:v>458.4</c:v>
                </c:pt>
                <c:pt idx="2539">
                  <c:v>520</c:v>
                </c:pt>
                <c:pt idx="2540">
                  <c:v>466</c:v>
                </c:pt>
                <c:pt idx="2541">
                  <c:v>509.57</c:v>
                </c:pt>
                <c:pt idx="2542">
                  <c:v>463.33</c:v>
                </c:pt>
                <c:pt idx="2543">
                  <c:v>484.90999999999963</c:v>
                </c:pt>
                <c:pt idx="2544">
                  <c:v>443.81</c:v>
                </c:pt>
                <c:pt idx="2545">
                  <c:v>447.74</c:v>
                </c:pt>
                <c:pt idx="2546">
                  <c:v>507.84000000000032</c:v>
                </c:pt>
                <c:pt idx="2547">
                  <c:v>473.21</c:v>
                </c:pt>
                <c:pt idx="2548">
                  <c:v>426.91999999999962</c:v>
                </c:pt>
                <c:pt idx="2549">
                  <c:v>455.05</c:v>
                </c:pt>
                <c:pt idx="2550">
                  <c:v>511.28</c:v>
                </c:pt>
                <c:pt idx="2551">
                  <c:v>516.87</c:v>
                </c:pt>
                <c:pt idx="2552">
                  <c:v>489.71</c:v>
                </c:pt>
                <c:pt idx="2553">
                  <c:v>469.45</c:v>
                </c:pt>
                <c:pt idx="2554">
                  <c:v>469.75</c:v>
                </c:pt>
                <c:pt idx="2555">
                  <c:v>456.1</c:v>
                </c:pt>
                <c:pt idx="2556">
                  <c:v>486.51</c:v>
                </c:pt>
                <c:pt idx="2557">
                  <c:v>482.27</c:v>
                </c:pt>
                <c:pt idx="2558">
                  <c:v>510</c:v>
                </c:pt>
                <c:pt idx="2559">
                  <c:v>541.78000000000054</c:v>
                </c:pt>
                <c:pt idx="2560">
                  <c:v>525.30999999999949</c:v>
                </c:pt>
                <c:pt idx="2561">
                  <c:v>482.74</c:v>
                </c:pt>
                <c:pt idx="2562">
                  <c:v>493.58</c:v>
                </c:pt>
                <c:pt idx="2563">
                  <c:v>490.66</c:v>
                </c:pt>
                <c:pt idx="2564">
                  <c:v>502.05</c:v>
                </c:pt>
                <c:pt idx="2565">
                  <c:v>482.55</c:v>
                </c:pt>
                <c:pt idx="2566">
                  <c:v>507.21999999999969</c:v>
                </c:pt>
                <c:pt idx="2567">
                  <c:v>488.57</c:v>
                </c:pt>
                <c:pt idx="2568">
                  <c:v>484.44</c:v>
                </c:pt>
                <c:pt idx="2569">
                  <c:v>499.18</c:v>
                </c:pt>
                <c:pt idx="2570">
                  <c:v>470</c:v>
                </c:pt>
                <c:pt idx="2571">
                  <c:v>506.46999999999969</c:v>
                </c:pt>
                <c:pt idx="2572">
                  <c:v>504.95</c:v>
                </c:pt>
                <c:pt idx="2573">
                  <c:v>508.46</c:v>
                </c:pt>
                <c:pt idx="2574">
                  <c:v>475.03</c:v>
                </c:pt>
                <c:pt idx="2575">
                  <c:v>509.66</c:v>
                </c:pt>
                <c:pt idx="2576">
                  <c:v>498.86</c:v>
                </c:pt>
                <c:pt idx="2577">
                  <c:v>465.41999999999962</c:v>
                </c:pt>
                <c:pt idx="2578">
                  <c:v>459.13</c:v>
                </c:pt>
                <c:pt idx="2579">
                  <c:v>475.15000000000032</c:v>
                </c:pt>
                <c:pt idx="2580">
                  <c:v>497.14000000000038</c:v>
                </c:pt>
                <c:pt idx="2581">
                  <c:v>484.44</c:v>
                </c:pt>
                <c:pt idx="2582">
                  <c:v>413.1</c:v>
                </c:pt>
                <c:pt idx="2583">
                  <c:v>488</c:v>
                </c:pt>
                <c:pt idx="2584">
                  <c:v>471.58</c:v>
                </c:pt>
                <c:pt idx="2585">
                  <c:v>507.27</c:v>
                </c:pt>
                <c:pt idx="2586">
                  <c:v>489.3</c:v>
                </c:pt>
                <c:pt idx="2587">
                  <c:v>480</c:v>
                </c:pt>
                <c:pt idx="2588">
                  <c:v>507.5</c:v>
                </c:pt>
                <c:pt idx="2589">
                  <c:v>484.44</c:v>
                </c:pt>
                <c:pt idx="2590">
                  <c:v>529.05999999999949</c:v>
                </c:pt>
                <c:pt idx="2591">
                  <c:v>460</c:v>
                </c:pt>
                <c:pt idx="2592">
                  <c:v>485.97999999999962</c:v>
                </c:pt>
                <c:pt idx="2593">
                  <c:v>471.56</c:v>
                </c:pt>
                <c:pt idx="2594">
                  <c:v>485.28999999999962</c:v>
                </c:pt>
                <c:pt idx="2595">
                  <c:v>496.42999999999955</c:v>
                </c:pt>
                <c:pt idx="2596">
                  <c:v>504.11</c:v>
                </c:pt>
                <c:pt idx="2597">
                  <c:v>466.9</c:v>
                </c:pt>
                <c:pt idx="2598">
                  <c:v>487.33</c:v>
                </c:pt>
                <c:pt idx="2599">
                  <c:v>523.29999999999995</c:v>
                </c:pt>
                <c:pt idx="2600">
                  <c:v>454.87</c:v>
                </c:pt>
                <c:pt idx="2601">
                  <c:v>509.92999999999955</c:v>
                </c:pt>
                <c:pt idx="2602">
                  <c:v>465.97999999999962</c:v>
                </c:pt>
                <c:pt idx="2603">
                  <c:v>575.44999999999948</c:v>
                </c:pt>
                <c:pt idx="2604">
                  <c:v>449.63</c:v>
                </c:pt>
                <c:pt idx="2605">
                  <c:v>500.76</c:v>
                </c:pt>
                <c:pt idx="2606">
                  <c:v>470.56</c:v>
                </c:pt>
                <c:pt idx="2607">
                  <c:v>500</c:v>
                </c:pt>
                <c:pt idx="2608">
                  <c:v>500.74</c:v>
                </c:pt>
                <c:pt idx="2609">
                  <c:v>460</c:v>
                </c:pt>
                <c:pt idx="2610">
                  <c:v>464.83</c:v>
                </c:pt>
                <c:pt idx="2611">
                  <c:v>484.17</c:v>
                </c:pt>
                <c:pt idx="2612">
                  <c:v>420.67</c:v>
                </c:pt>
                <c:pt idx="2613">
                  <c:v>484.62</c:v>
                </c:pt>
                <c:pt idx="2614">
                  <c:v>473.33</c:v>
                </c:pt>
                <c:pt idx="2615">
                  <c:v>513</c:v>
                </c:pt>
                <c:pt idx="2616">
                  <c:v>504</c:v>
                </c:pt>
                <c:pt idx="2617">
                  <c:v>491.67</c:v>
                </c:pt>
                <c:pt idx="2618">
                  <c:v>488.57</c:v>
                </c:pt>
                <c:pt idx="2619">
                  <c:v>473.92999999999955</c:v>
                </c:pt>
                <c:pt idx="2620">
                  <c:v>476.52</c:v>
                </c:pt>
                <c:pt idx="2621">
                  <c:v>512.12</c:v>
                </c:pt>
                <c:pt idx="2622">
                  <c:v>493.64000000000038</c:v>
                </c:pt>
                <c:pt idx="2623">
                  <c:v>450.47999999999962</c:v>
                </c:pt>
                <c:pt idx="2624">
                  <c:v>464.52</c:v>
                </c:pt>
                <c:pt idx="2625">
                  <c:v>490</c:v>
                </c:pt>
                <c:pt idx="2626">
                  <c:v>507.78</c:v>
                </c:pt>
                <c:pt idx="2627">
                  <c:v>517.11</c:v>
                </c:pt>
                <c:pt idx="2628">
                  <c:v>474.2</c:v>
                </c:pt>
                <c:pt idx="2629">
                  <c:v>547.27000000000055</c:v>
                </c:pt>
                <c:pt idx="2630">
                  <c:v>507.48999999999955</c:v>
                </c:pt>
                <c:pt idx="2631">
                  <c:v>457.04</c:v>
                </c:pt>
                <c:pt idx="2632">
                  <c:v>435</c:v>
                </c:pt>
                <c:pt idx="2633">
                  <c:v>453.1</c:v>
                </c:pt>
                <c:pt idx="2634">
                  <c:v>502.37</c:v>
                </c:pt>
                <c:pt idx="2635">
                  <c:v>480.53</c:v>
                </c:pt>
                <c:pt idx="2636">
                  <c:v>503.33</c:v>
                </c:pt>
                <c:pt idx="2637">
                  <c:v>500.94</c:v>
                </c:pt>
                <c:pt idx="2638">
                  <c:v>482.26</c:v>
                </c:pt>
                <c:pt idx="2639">
                  <c:v>465.92999999999955</c:v>
                </c:pt>
                <c:pt idx="2640">
                  <c:v>483.85</c:v>
                </c:pt>
                <c:pt idx="2641">
                  <c:v>446</c:v>
                </c:pt>
                <c:pt idx="2642">
                  <c:v>473.72999999999962</c:v>
                </c:pt>
                <c:pt idx="2643">
                  <c:v>491.22999999999962</c:v>
                </c:pt>
                <c:pt idx="2644">
                  <c:v>490.96999999999969</c:v>
                </c:pt>
                <c:pt idx="2645">
                  <c:v>482.86</c:v>
                </c:pt>
                <c:pt idx="2646">
                  <c:v>487.74</c:v>
                </c:pt>
                <c:pt idx="2647">
                  <c:v>453.95</c:v>
                </c:pt>
                <c:pt idx="2648">
                  <c:v>469.19</c:v>
                </c:pt>
                <c:pt idx="2649">
                  <c:v>496.22999999999962</c:v>
                </c:pt>
                <c:pt idx="2650">
                  <c:v>504.46999999999969</c:v>
                </c:pt>
                <c:pt idx="2651">
                  <c:v>519.13</c:v>
                </c:pt>
                <c:pt idx="2652">
                  <c:v>517.89</c:v>
                </c:pt>
                <c:pt idx="2653">
                  <c:v>500.51</c:v>
                </c:pt>
                <c:pt idx="2654">
                  <c:v>471.22999999999962</c:v>
                </c:pt>
                <c:pt idx="2655">
                  <c:v>463.39</c:v>
                </c:pt>
                <c:pt idx="2656">
                  <c:v>484.76</c:v>
                </c:pt>
                <c:pt idx="2657">
                  <c:v>514.4</c:v>
                </c:pt>
                <c:pt idx="2658">
                  <c:v>494</c:v>
                </c:pt>
                <c:pt idx="2659">
                  <c:v>469.68</c:v>
                </c:pt>
                <c:pt idx="2660">
                  <c:v>476.12</c:v>
                </c:pt>
                <c:pt idx="2661">
                  <c:v>527.78000000000054</c:v>
                </c:pt>
                <c:pt idx="2662">
                  <c:v>464.92999999999955</c:v>
                </c:pt>
                <c:pt idx="2663">
                  <c:v>459.75</c:v>
                </c:pt>
                <c:pt idx="2664">
                  <c:v>501.87</c:v>
                </c:pt>
                <c:pt idx="2665">
                  <c:v>491.71999999999969</c:v>
                </c:pt>
                <c:pt idx="2666">
                  <c:v>473.33</c:v>
                </c:pt>
                <c:pt idx="2667">
                  <c:v>496.96</c:v>
                </c:pt>
                <c:pt idx="2668">
                  <c:v>498.4</c:v>
                </c:pt>
                <c:pt idx="2669">
                  <c:v>464.31</c:v>
                </c:pt>
                <c:pt idx="2670">
                  <c:v>488.41999999999962</c:v>
                </c:pt>
                <c:pt idx="2671">
                  <c:v>478.98999999999955</c:v>
                </c:pt>
                <c:pt idx="2672">
                  <c:v>524.43999999999949</c:v>
                </c:pt>
                <c:pt idx="2673">
                  <c:v>452.91999999999962</c:v>
                </c:pt>
                <c:pt idx="2674">
                  <c:v>494.94</c:v>
                </c:pt>
                <c:pt idx="2675">
                  <c:v>511.18</c:v>
                </c:pt>
                <c:pt idx="2676">
                  <c:v>465.52</c:v>
                </c:pt>
                <c:pt idx="2677">
                  <c:v>445.28999999999962</c:v>
                </c:pt>
                <c:pt idx="2678">
                  <c:v>469.06</c:v>
                </c:pt>
                <c:pt idx="2679">
                  <c:v>495.78999999999962</c:v>
                </c:pt>
                <c:pt idx="2680">
                  <c:v>501.11</c:v>
                </c:pt>
                <c:pt idx="2681">
                  <c:v>487.5</c:v>
                </c:pt>
                <c:pt idx="2682">
                  <c:v>475.09</c:v>
                </c:pt>
                <c:pt idx="2683">
                  <c:v>476.67</c:v>
                </c:pt>
                <c:pt idx="2684">
                  <c:v>471.35</c:v>
                </c:pt>
                <c:pt idx="2685">
                  <c:v>472.11</c:v>
                </c:pt>
                <c:pt idx="2686">
                  <c:v>543.64</c:v>
                </c:pt>
                <c:pt idx="2687">
                  <c:v>501.09</c:v>
                </c:pt>
                <c:pt idx="2688">
                  <c:v>455</c:v>
                </c:pt>
                <c:pt idx="2689">
                  <c:v>486.58</c:v>
                </c:pt>
                <c:pt idx="2690">
                  <c:v>467.07</c:v>
                </c:pt>
                <c:pt idx="2691">
                  <c:v>550.66999999999996</c:v>
                </c:pt>
                <c:pt idx="2692">
                  <c:v>467.78</c:v>
                </c:pt>
                <c:pt idx="2693">
                  <c:v>443</c:v>
                </c:pt>
                <c:pt idx="2694">
                  <c:v>472.31</c:v>
                </c:pt>
                <c:pt idx="2695">
                  <c:v>471.96999999999969</c:v>
                </c:pt>
                <c:pt idx="2696">
                  <c:v>514.76</c:v>
                </c:pt>
                <c:pt idx="2697">
                  <c:v>473.42999999999955</c:v>
                </c:pt>
                <c:pt idx="2698">
                  <c:v>524</c:v>
                </c:pt>
                <c:pt idx="2699">
                  <c:v>461.54</c:v>
                </c:pt>
                <c:pt idx="2700">
                  <c:v>494.22999999999962</c:v>
                </c:pt>
                <c:pt idx="2701">
                  <c:v>461.05</c:v>
                </c:pt>
                <c:pt idx="2702">
                  <c:v>481.76</c:v>
                </c:pt>
                <c:pt idx="2703">
                  <c:v>462.04</c:v>
                </c:pt>
                <c:pt idx="2704">
                  <c:v>475</c:v>
                </c:pt>
                <c:pt idx="2705">
                  <c:v>460.51</c:v>
                </c:pt>
                <c:pt idx="2706">
                  <c:v>490</c:v>
                </c:pt>
                <c:pt idx="2707">
                  <c:v>453.13</c:v>
                </c:pt>
                <c:pt idx="2708">
                  <c:v>514.85999999999922</c:v>
                </c:pt>
                <c:pt idx="2709">
                  <c:v>466.45</c:v>
                </c:pt>
                <c:pt idx="2710">
                  <c:v>460</c:v>
                </c:pt>
                <c:pt idx="2711">
                  <c:v>508</c:v>
                </c:pt>
                <c:pt idx="2712">
                  <c:v>492.13</c:v>
                </c:pt>
                <c:pt idx="2713">
                  <c:v>449.48999999999955</c:v>
                </c:pt>
                <c:pt idx="2714">
                  <c:v>586</c:v>
                </c:pt>
                <c:pt idx="2715">
                  <c:v>475.41999999999962</c:v>
                </c:pt>
                <c:pt idx="2716">
                  <c:v>437.14000000000038</c:v>
                </c:pt>
                <c:pt idx="2717">
                  <c:v>444.34000000000032</c:v>
                </c:pt>
                <c:pt idx="2718">
                  <c:v>413.57</c:v>
                </c:pt>
                <c:pt idx="2719">
                  <c:v>477.89</c:v>
                </c:pt>
                <c:pt idx="2720">
                  <c:v>450</c:v>
                </c:pt>
                <c:pt idx="2721">
                  <c:v>480.77</c:v>
                </c:pt>
                <c:pt idx="2722">
                  <c:v>493.03</c:v>
                </c:pt>
                <c:pt idx="2723">
                  <c:v>445.56</c:v>
                </c:pt>
                <c:pt idx="2724">
                  <c:v>466.61</c:v>
                </c:pt>
                <c:pt idx="2725">
                  <c:v>454.21</c:v>
                </c:pt>
                <c:pt idx="2726">
                  <c:v>497.06</c:v>
                </c:pt>
                <c:pt idx="2727">
                  <c:v>474.55</c:v>
                </c:pt>
                <c:pt idx="2728">
                  <c:v>487.38</c:v>
                </c:pt>
                <c:pt idx="2729">
                  <c:v>428.41999999999962</c:v>
                </c:pt>
                <c:pt idx="2730">
                  <c:v>467.19</c:v>
                </c:pt>
                <c:pt idx="2731">
                  <c:v>486.4</c:v>
                </c:pt>
                <c:pt idx="2732">
                  <c:v>500</c:v>
                </c:pt>
                <c:pt idx="2733">
                  <c:v>481.08</c:v>
                </c:pt>
                <c:pt idx="2734">
                  <c:v>467.08</c:v>
                </c:pt>
                <c:pt idx="2735">
                  <c:v>438.75</c:v>
                </c:pt>
                <c:pt idx="2736">
                  <c:v>490.56</c:v>
                </c:pt>
                <c:pt idx="2737">
                  <c:v>511.96</c:v>
                </c:pt>
                <c:pt idx="2738">
                  <c:v>495.56</c:v>
                </c:pt>
                <c:pt idx="2739">
                  <c:v>453.77</c:v>
                </c:pt>
                <c:pt idx="2740">
                  <c:v>498.89</c:v>
                </c:pt>
                <c:pt idx="2741">
                  <c:v>471.97999999999962</c:v>
                </c:pt>
                <c:pt idx="2742">
                  <c:v>510.59</c:v>
                </c:pt>
                <c:pt idx="2743">
                  <c:v>491.28</c:v>
                </c:pt>
                <c:pt idx="2744">
                  <c:v>455</c:v>
                </c:pt>
                <c:pt idx="2745">
                  <c:v>498.33</c:v>
                </c:pt>
                <c:pt idx="2746">
                  <c:v>510.24</c:v>
                </c:pt>
                <c:pt idx="2747">
                  <c:v>480.69</c:v>
                </c:pt>
                <c:pt idx="2748">
                  <c:v>501.04</c:v>
                </c:pt>
                <c:pt idx="2749">
                  <c:v>430.47999999999962</c:v>
                </c:pt>
                <c:pt idx="2750">
                  <c:v>501.2</c:v>
                </c:pt>
                <c:pt idx="2751">
                  <c:v>491.92999999999955</c:v>
                </c:pt>
                <c:pt idx="2752">
                  <c:v>483.21</c:v>
                </c:pt>
                <c:pt idx="2753">
                  <c:v>493.62</c:v>
                </c:pt>
                <c:pt idx="2754">
                  <c:v>490.89</c:v>
                </c:pt>
                <c:pt idx="2755">
                  <c:v>452.57</c:v>
                </c:pt>
                <c:pt idx="2756">
                  <c:v>461.11</c:v>
                </c:pt>
                <c:pt idx="2757">
                  <c:v>524.71</c:v>
                </c:pt>
                <c:pt idx="2758">
                  <c:v>521.54</c:v>
                </c:pt>
                <c:pt idx="2759">
                  <c:v>475.86</c:v>
                </c:pt>
                <c:pt idx="2760">
                  <c:v>541.70000000000005</c:v>
                </c:pt>
                <c:pt idx="2761">
                  <c:v>486.5</c:v>
                </c:pt>
                <c:pt idx="2762">
                  <c:v>475</c:v>
                </c:pt>
                <c:pt idx="2763">
                  <c:v>468.74</c:v>
                </c:pt>
                <c:pt idx="2764">
                  <c:v>460.37</c:v>
                </c:pt>
                <c:pt idx="2765">
                  <c:v>487.35</c:v>
                </c:pt>
                <c:pt idx="2766">
                  <c:v>487.5</c:v>
                </c:pt>
                <c:pt idx="2767">
                  <c:v>483.54</c:v>
                </c:pt>
                <c:pt idx="2768">
                  <c:v>446.67</c:v>
                </c:pt>
                <c:pt idx="2769">
                  <c:v>452.17</c:v>
                </c:pt>
                <c:pt idx="2770">
                  <c:v>440</c:v>
                </c:pt>
                <c:pt idx="2771">
                  <c:v>461.64000000000038</c:v>
                </c:pt>
                <c:pt idx="2772">
                  <c:v>483.6</c:v>
                </c:pt>
                <c:pt idx="2773">
                  <c:v>527.59</c:v>
                </c:pt>
                <c:pt idx="2774">
                  <c:v>494.71</c:v>
                </c:pt>
                <c:pt idx="2775">
                  <c:v>498.82</c:v>
                </c:pt>
                <c:pt idx="2776">
                  <c:v>537.85999999999922</c:v>
                </c:pt>
                <c:pt idx="2777">
                  <c:v>511.2</c:v>
                </c:pt>
                <c:pt idx="2778">
                  <c:v>511.94</c:v>
                </c:pt>
                <c:pt idx="2779">
                  <c:v>472.82</c:v>
                </c:pt>
                <c:pt idx="2780">
                  <c:v>494.39</c:v>
                </c:pt>
                <c:pt idx="2781">
                  <c:v>526.04999999999939</c:v>
                </c:pt>
                <c:pt idx="2782">
                  <c:v>472.96</c:v>
                </c:pt>
                <c:pt idx="2783">
                  <c:v>478.64000000000038</c:v>
                </c:pt>
                <c:pt idx="2784">
                  <c:v>471.52</c:v>
                </c:pt>
                <c:pt idx="2785">
                  <c:v>509.6</c:v>
                </c:pt>
                <c:pt idx="2786">
                  <c:v>473.62</c:v>
                </c:pt>
                <c:pt idx="2787">
                  <c:v>510.55</c:v>
                </c:pt>
                <c:pt idx="2788">
                  <c:v>504.55</c:v>
                </c:pt>
                <c:pt idx="2789">
                  <c:v>454.12</c:v>
                </c:pt>
                <c:pt idx="2790">
                  <c:v>512.61</c:v>
                </c:pt>
                <c:pt idx="2791">
                  <c:v>488.75</c:v>
                </c:pt>
                <c:pt idx="2792">
                  <c:v>465.87</c:v>
                </c:pt>
                <c:pt idx="2793">
                  <c:v>459.25</c:v>
                </c:pt>
                <c:pt idx="2794">
                  <c:v>550</c:v>
                </c:pt>
                <c:pt idx="2795">
                  <c:v>493.36</c:v>
                </c:pt>
                <c:pt idx="2796">
                  <c:v>477.08</c:v>
                </c:pt>
                <c:pt idx="2797">
                  <c:v>486.72999999999962</c:v>
                </c:pt>
                <c:pt idx="2798">
                  <c:v>470.96999999999969</c:v>
                </c:pt>
                <c:pt idx="2799">
                  <c:v>473.18</c:v>
                </c:pt>
                <c:pt idx="2800">
                  <c:v>487.90999999999963</c:v>
                </c:pt>
                <c:pt idx="2801">
                  <c:v>443.65000000000032</c:v>
                </c:pt>
                <c:pt idx="2802">
                  <c:v>495.45</c:v>
                </c:pt>
                <c:pt idx="2803">
                  <c:v>495.91999999999962</c:v>
                </c:pt>
                <c:pt idx="2804">
                  <c:v>522.64</c:v>
                </c:pt>
                <c:pt idx="2805">
                  <c:v>480</c:v>
                </c:pt>
                <c:pt idx="2806">
                  <c:v>469.86</c:v>
                </c:pt>
                <c:pt idx="2807">
                  <c:v>500</c:v>
                </c:pt>
                <c:pt idx="2808">
                  <c:v>481.40999999999963</c:v>
                </c:pt>
                <c:pt idx="2809">
                  <c:v>472.13</c:v>
                </c:pt>
                <c:pt idx="2810">
                  <c:v>501.63</c:v>
                </c:pt>
                <c:pt idx="2811">
                  <c:v>481.51</c:v>
                </c:pt>
                <c:pt idx="2812">
                  <c:v>438.64000000000038</c:v>
                </c:pt>
                <c:pt idx="2813">
                  <c:v>472.40999999999963</c:v>
                </c:pt>
                <c:pt idx="2814">
                  <c:v>491.56</c:v>
                </c:pt>
                <c:pt idx="2815">
                  <c:v>489.46999999999969</c:v>
                </c:pt>
                <c:pt idx="2816">
                  <c:v>502.56</c:v>
                </c:pt>
                <c:pt idx="2817">
                  <c:v>479.18</c:v>
                </c:pt>
                <c:pt idx="2818">
                  <c:v>451.25</c:v>
                </c:pt>
                <c:pt idx="2819">
                  <c:v>501.76</c:v>
                </c:pt>
                <c:pt idx="2820">
                  <c:v>452.65000000000032</c:v>
                </c:pt>
                <c:pt idx="2821">
                  <c:v>479.18</c:v>
                </c:pt>
                <c:pt idx="2822">
                  <c:v>437.78</c:v>
                </c:pt>
                <c:pt idx="2823">
                  <c:v>477.06</c:v>
                </c:pt>
                <c:pt idx="2824">
                  <c:v>462.75</c:v>
                </c:pt>
                <c:pt idx="2825">
                  <c:v>543.24</c:v>
                </c:pt>
                <c:pt idx="2826">
                  <c:v>477.65000000000032</c:v>
                </c:pt>
                <c:pt idx="2827">
                  <c:v>455.86</c:v>
                </c:pt>
                <c:pt idx="2828">
                  <c:v>479.55</c:v>
                </c:pt>
                <c:pt idx="2829">
                  <c:v>498.18</c:v>
                </c:pt>
                <c:pt idx="2830">
                  <c:v>481.02</c:v>
                </c:pt>
                <c:pt idx="2831">
                  <c:v>520.65</c:v>
                </c:pt>
                <c:pt idx="2832">
                  <c:v>475.54</c:v>
                </c:pt>
                <c:pt idx="2833">
                  <c:v>493.04</c:v>
                </c:pt>
                <c:pt idx="2834">
                  <c:v>460.75</c:v>
                </c:pt>
                <c:pt idx="2835">
                  <c:v>537.69000000000005</c:v>
                </c:pt>
                <c:pt idx="2836">
                  <c:v>526.23</c:v>
                </c:pt>
                <c:pt idx="2837">
                  <c:v>490</c:v>
                </c:pt>
                <c:pt idx="2838">
                  <c:v>482.39</c:v>
                </c:pt>
                <c:pt idx="2839">
                  <c:v>466.3</c:v>
                </c:pt>
                <c:pt idx="2840">
                  <c:v>529.63</c:v>
                </c:pt>
                <c:pt idx="2841">
                  <c:v>493.97999999999962</c:v>
                </c:pt>
                <c:pt idx="2842">
                  <c:v>461.21</c:v>
                </c:pt>
                <c:pt idx="2843">
                  <c:v>468.06</c:v>
                </c:pt>
                <c:pt idx="2844">
                  <c:v>518.45999999999947</c:v>
                </c:pt>
                <c:pt idx="2845">
                  <c:v>487</c:v>
                </c:pt>
                <c:pt idx="2846">
                  <c:v>456.67</c:v>
                </c:pt>
                <c:pt idx="2847">
                  <c:v>523.84999999999923</c:v>
                </c:pt>
                <c:pt idx="2848">
                  <c:v>477.14000000000038</c:v>
                </c:pt>
                <c:pt idx="2849">
                  <c:v>452.06</c:v>
                </c:pt>
                <c:pt idx="2850">
                  <c:v>475.24</c:v>
                </c:pt>
                <c:pt idx="2851">
                  <c:v>510</c:v>
                </c:pt>
                <c:pt idx="2852">
                  <c:v>474.5</c:v>
                </c:pt>
                <c:pt idx="2853">
                  <c:v>482.21999999999969</c:v>
                </c:pt>
                <c:pt idx="2854">
                  <c:v>453.6</c:v>
                </c:pt>
                <c:pt idx="2855">
                  <c:v>471.67</c:v>
                </c:pt>
                <c:pt idx="2856">
                  <c:v>500.62</c:v>
                </c:pt>
                <c:pt idx="2857">
                  <c:v>498.13</c:v>
                </c:pt>
                <c:pt idx="2858">
                  <c:v>465.26</c:v>
                </c:pt>
                <c:pt idx="2859">
                  <c:v>489.3</c:v>
                </c:pt>
                <c:pt idx="2860">
                  <c:v>512.83999999999946</c:v>
                </c:pt>
                <c:pt idx="2861">
                  <c:v>523.44999999999948</c:v>
                </c:pt>
                <c:pt idx="2862">
                  <c:v>520.57000000000005</c:v>
                </c:pt>
                <c:pt idx="2863">
                  <c:v>488.75</c:v>
                </c:pt>
                <c:pt idx="2864">
                  <c:v>486</c:v>
                </c:pt>
                <c:pt idx="2865">
                  <c:v>468.18</c:v>
                </c:pt>
                <c:pt idx="2866">
                  <c:v>490.48999999999955</c:v>
                </c:pt>
                <c:pt idx="2867">
                  <c:v>471.35</c:v>
                </c:pt>
                <c:pt idx="2868">
                  <c:v>491.21</c:v>
                </c:pt>
                <c:pt idx="2869">
                  <c:v>485.83</c:v>
                </c:pt>
                <c:pt idx="2870">
                  <c:v>447.69</c:v>
                </c:pt>
                <c:pt idx="2871">
                  <c:v>472.45</c:v>
                </c:pt>
                <c:pt idx="2872">
                  <c:v>457</c:v>
                </c:pt>
                <c:pt idx="2873">
                  <c:v>484.83</c:v>
                </c:pt>
                <c:pt idx="2874">
                  <c:v>468.75</c:v>
                </c:pt>
                <c:pt idx="2875">
                  <c:v>451.25</c:v>
                </c:pt>
                <c:pt idx="2876">
                  <c:v>465.16</c:v>
                </c:pt>
                <c:pt idx="2877">
                  <c:v>490.59</c:v>
                </c:pt>
                <c:pt idx="2878">
                  <c:v>489.52</c:v>
                </c:pt>
                <c:pt idx="2879">
                  <c:v>461.91999999999962</c:v>
                </c:pt>
                <c:pt idx="2880">
                  <c:v>480</c:v>
                </c:pt>
                <c:pt idx="2881">
                  <c:v>482.45</c:v>
                </c:pt>
                <c:pt idx="2882">
                  <c:v>435.17</c:v>
                </c:pt>
                <c:pt idx="2883">
                  <c:v>440</c:v>
                </c:pt>
                <c:pt idx="2884">
                  <c:v>464.85</c:v>
                </c:pt>
                <c:pt idx="2885">
                  <c:v>479.6</c:v>
                </c:pt>
                <c:pt idx="2886">
                  <c:v>411.28</c:v>
                </c:pt>
                <c:pt idx="2887">
                  <c:v>530.63</c:v>
                </c:pt>
                <c:pt idx="2888">
                  <c:v>449.40999999999963</c:v>
                </c:pt>
                <c:pt idx="2889">
                  <c:v>447.1</c:v>
                </c:pt>
                <c:pt idx="2890">
                  <c:v>471.04</c:v>
                </c:pt>
                <c:pt idx="2891">
                  <c:v>484.58</c:v>
                </c:pt>
                <c:pt idx="2892">
                  <c:v>488.47999999999962</c:v>
                </c:pt>
                <c:pt idx="2893">
                  <c:v>517.78000000000054</c:v>
                </c:pt>
                <c:pt idx="2894">
                  <c:v>494.55</c:v>
                </c:pt>
                <c:pt idx="2895">
                  <c:v>516.98</c:v>
                </c:pt>
                <c:pt idx="2896">
                  <c:v>472.17</c:v>
                </c:pt>
                <c:pt idx="2897">
                  <c:v>486.09</c:v>
                </c:pt>
                <c:pt idx="2898">
                  <c:v>438.82</c:v>
                </c:pt>
                <c:pt idx="2899">
                  <c:v>489.22999999999962</c:v>
                </c:pt>
                <c:pt idx="2900">
                  <c:v>518</c:v>
                </c:pt>
                <c:pt idx="2901">
                  <c:v>521.37</c:v>
                </c:pt>
                <c:pt idx="2902">
                  <c:v>505.12</c:v>
                </c:pt>
                <c:pt idx="2903">
                  <c:v>485.26</c:v>
                </c:pt>
                <c:pt idx="2904">
                  <c:v>468</c:v>
                </c:pt>
                <c:pt idx="2905">
                  <c:v>473.65000000000032</c:v>
                </c:pt>
                <c:pt idx="2906">
                  <c:v>521.32999999999947</c:v>
                </c:pt>
                <c:pt idx="2907">
                  <c:v>516.09</c:v>
                </c:pt>
                <c:pt idx="2908">
                  <c:v>428</c:v>
                </c:pt>
                <c:pt idx="2909">
                  <c:v>485.61</c:v>
                </c:pt>
                <c:pt idx="2910">
                  <c:v>480.97999999999962</c:v>
                </c:pt>
                <c:pt idx="2911">
                  <c:v>436.67</c:v>
                </c:pt>
                <c:pt idx="2912">
                  <c:v>542</c:v>
                </c:pt>
                <c:pt idx="2913">
                  <c:v>485.14000000000038</c:v>
                </c:pt>
                <c:pt idx="2914">
                  <c:v>494.55</c:v>
                </c:pt>
                <c:pt idx="2915">
                  <c:v>450.87</c:v>
                </c:pt>
                <c:pt idx="2916">
                  <c:v>488.2</c:v>
                </c:pt>
                <c:pt idx="2917">
                  <c:v>502.89</c:v>
                </c:pt>
                <c:pt idx="2918">
                  <c:v>529</c:v>
                </c:pt>
                <c:pt idx="2919">
                  <c:v>492.8</c:v>
                </c:pt>
                <c:pt idx="2920">
                  <c:v>467.45</c:v>
                </c:pt>
                <c:pt idx="2921">
                  <c:v>494.26</c:v>
                </c:pt>
                <c:pt idx="2922">
                  <c:v>467</c:v>
                </c:pt>
                <c:pt idx="2923">
                  <c:v>440</c:v>
                </c:pt>
                <c:pt idx="2924">
                  <c:v>474.51</c:v>
                </c:pt>
                <c:pt idx="2925">
                  <c:v>422</c:v>
                </c:pt>
                <c:pt idx="2926">
                  <c:v>488.14000000000038</c:v>
                </c:pt>
                <c:pt idx="2927">
                  <c:v>482.07</c:v>
                </c:pt>
                <c:pt idx="2928">
                  <c:v>508.28999999999962</c:v>
                </c:pt>
                <c:pt idx="2929">
                  <c:v>468.46</c:v>
                </c:pt>
                <c:pt idx="2930">
                  <c:v>430</c:v>
                </c:pt>
                <c:pt idx="2931">
                  <c:v>476.42999999999955</c:v>
                </c:pt>
                <c:pt idx="2932">
                  <c:v>496</c:v>
                </c:pt>
                <c:pt idx="2933">
                  <c:v>511.67</c:v>
                </c:pt>
                <c:pt idx="2934">
                  <c:v>493.09</c:v>
                </c:pt>
                <c:pt idx="2935">
                  <c:v>480.67</c:v>
                </c:pt>
                <c:pt idx="2936">
                  <c:v>424.83</c:v>
                </c:pt>
                <c:pt idx="2937">
                  <c:v>451.2</c:v>
                </c:pt>
                <c:pt idx="2938">
                  <c:v>477.90999999999963</c:v>
                </c:pt>
                <c:pt idx="2939">
                  <c:v>496.88</c:v>
                </c:pt>
                <c:pt idx="2940">
                  <c:v>470.96999999999969</c:v>
                </c:pt>
                <c:pt idx="2941">
                  <c:v>476.8</c:v>
                </c:pt>
                <c:pt idx="2942">
                  <c:v>493.01</c:v>
                </c:pt>
                <c:pt idx="2943">
                  <c:v>470.48999999999955</c:v>
                </c:pt>
                <c:pt idx="2944">
                  <c:v>489.56</c:v>
                </c:pt>
                <c:pt idx="2945">
                  <c:v>547.17999999999995</c:v>
                </c:pt>
                <c:pt idx="2946">
                  <c:v>510.54</c:v>
                </c:pt>
                <c:pt idx="2947">
                  <c:v>492.12</c:v>
                </c:pt>
                <c:pt idx="2948">
                  <c:v>420.90999999999963</c:v>
                </c:pt>
                <c:pt idx="2949">
                  <c:v>409.46999999999969</c:v>
                </c:pt>
                <c:pt idx="2950">
                  <c:v>476.28</c:v>
                </c:pt>
                <c:pt idx="2951">
                  <c:v>481.46</c:v>
                </c:pt>
                <c:pt idx="2952">
                  <c:v>478.92999999999955</c:v>
                </c:pt>
                <c:pt idx="2953">
                  <c:v>499.09</c:v>
                </c:pt>
                <c:pt idx="2954">
                  <c:v>504.19</c:v>
                </c:pt>
                <c:pt idx="2955">
                  <c:v>482.13</c:v>
                </c:pt>
                <c:pt idx="2956">
                  <c:v>491.71999999999969</c:v>
                </c:pt>
                <c:pt idx="2957">
                  <c:v>464</c:v>
                </c:pt>
                <c:pt idx="2958">
                  <c:v>443.5</c:v>
                </c:pt>
                <c:pt idx="2959">
                  <c:v>478.97999999999962</c:v>
                </c:pt>
                <c:pt idx="2960">
                  <c:v>475.18</c:v>
                </c:pt>
                <c:pt idx="2961">
                  <c:v>474.09</c:v>
                </c:pt>
                <c:pt idx="2962">
                  <c:v>485.26</c:v>
                </c:pt>
                <c:pt idx="2963">
                  <c:v>507.84000000000032</c:v>
                </c:pt>
                <c:pt idx="2964">
                  <c:v>463.85</c:v>
                </c:pt>
                <c:pt idx="2965">
                  <c:v>520.69000000000005</c:v>
                </c:pt>
                <c:pt idx="2966">
                  <c:v>471</c:v>
                </c:pt>
                <c:pt idx="2967">
                  <c:v>484.71</c:v>
                </c:pt>
                <c:pt idx="2968">
                  <c:v>492.27</c:v>
                </c:pt>
                <c:pt idx="2969">
                  <c:v>474</c:v>
                </c:pt>
                <c:pt idx="2970">
                  <c:v>464</c:v>
                </c:pt>
                <c:pt idx="2971">
                  <c:v>475.56</c:v>
                </c:pt>
                <c:pt idx="2972">
                  <c:v>511.46</c:v>
                </c:pt>
                <c:pt idx="2973">
                  <c:v>454.39</c:v>
                </c:pt>
                <c:pt idx="2974">
                  <c:v>462.52</c:v>
                </c:pt>
                <c:pt idx="2975">
                  <c:v>488.47999999999962</c:v>
                </c:pt>
                <c:pt idx="2976">
                  <c:v>488.41999999999962</c:v>
                </c:pt>
                <c:pt idx="2977">
                  <c:v>433.21</c:v>
                </c:pt>
                <c:pt idx="2978">
                  <c:v>506.72999999999962</c:v>
                </c:pt>
                <c:pt idx="2979">
                  <c:v>494</c:v>
                </c:pt>
                <c:pt idx="2980">
                  <c:v>479.13</c:v>
                </c:pt>
                <c:pt idx="2981">
                  <c:v>476</c:v>
                </c:pt>
                <c:pt idx="2982">
                  <c:v>463.47999999999962</c:v>
                </c:pt>
                <c:pt idx="2983">
                  <c:v>489.33</c:v>
                </c:pt>
                <c:pt idx="2984">
                  <c:v>459.21999999999969</c:v>
                </c:pt>
                <c:pt idx="2985">
                  <c:v>491.05</c:v>
                </c:pt>
                <c:pt idx="2986">
                  <c:v>469.71</c:v>
                </c:pt>
                <c:pt idx="2987">
                  <c:v>464.52</c:v>
                </c:pt>
                <c:pt idx="2988">
                  <c:v>469.7</c:v>
                </c:pt>
                <c:pt idx="2989">
                  <c:v>497.27</c:v>
                </c:pt>
                <c:pt idx="2990">
                  <c:v>506.36</c:v>
                </c:pt>
                <c:pt idx="2991">
                  <c:v>476.31</c:v>
                </c:pt>
                <c:pt idx="2992">
                  <c:v>527.03</c:v>
                </c:pt>
                <c:pt idx="2993">
                  <c:v>421</c:v>
                </c:pt>
                <c:pt idx="2994">
                  <c:v>493.33</c:v>
                </c:pt>
                <c:pt idx="2995">
                  <c:v>501.42999999999955</c:v>
                </c:pt>
                <c:pt idx="2996">
                  <c:v>474.59</c:v>
                </c:pt>
                <c:pt idx="2997">
                  <c:v>459.71</c:v>
                </c:pt>
                <c:pt idx="2998">
                  <c:v>406.4</c:v>
                </c:pt>
                <c:pt idx="2999">
                  <c:v>480</c:v>
                </c:pt>
                <c:pt idx="3000">
                  <c:v>488.31</c:v>
                </c:pt>
                <c:pt idx="3001">
                  <c:v>435.56</c:v>
                </c:pt>
                <c:pt idx="3002">
                  <c:v>515.74</c:v>
                </c:pt>
                <c:pt idx="3003">
                  <c:v>502.5</c:v>
                </c:pt>
                <c:pt idx="3004">
                  <c:v>489.22999999999962</c:v>
                </c:pt>
                <c:pt idx="3005">
                  <c:v>459.44</c:v>
                </c:pt>
                <c:pt idx="3006">
                  <c:v>532.99</c:v>
                </c:pt>
                <c:pt idx="3007">
                  <c:v>506.1</c:v>
                </c:pt>
                <c:pt idx="3008">
                  <c:v>473.1</c:v>
                </c:pt>
                <c:pt idx="3009">
                  <c:v>494.28999999999962</c:v>
                </c:pt>
                <c:pt idx="3010">
                  <c:v>478.33</c:v>
                </c:pt>
                <c:pt idx="3011">
                  <c:v>519.34999999999923</c:v>
                </c:pt>
                <c:pt idx="3012">
                  <c:v>571.21</c:v>
                </c:pt>
                <c:pt idx="3013">
                  <c:v>466.67</c:v>
                </c:pt>
                <c:pt idx="3014">
                  <c:v>503.74</c:v>
                </c:pt>
                <c:pt idx="3015">
                  <c:v>468.64000000000038</c:v>
                </c:pt>
                <c:pt idx="3016">
                  <c:v>539.20000000000005</c:v>
                </c:pt>
                <c:pt idx="3017">
                  <c:v>474.35</c:v>
                </c:pt>
                <c:pt idx="3018">
                  <c:v>489.32</c:v>
                </c:pt>
                <c:pt idx="3019">
                  <c:v>509.07</c:v>
                </c:pt>
                <c:pt idx="3020">
                  <c:v>453.53</c:v>
                </c:pt>
                <c:pt idx="3021">
                  <c:v>471.85</c:v>
                </c:pt>
                <c:pt idx="3022">
                  <c:v>484.63</c:v>
                </c:pt>
                <c:pt idx="3023">
                  <c:v>420</c:v>
                </c:pt>
                <c:pt idx="3024">
                  <c:v>444.18</c:v>
                </c:pt>
                <c:pt idx="3025">
                  <c:v>486.91999999999962</c:v>
                </c:pt>
                <c:pt idx="3026">
                  <c:v>490.83</c:v>
                </c:pt>
                <c:pt idx="3027">
                  <c:v>494.71</c:v>
                </c:pt>
                <c:pt idx="3028">
                  <c:v>511.2</c:v>
                </c:pt>
                <c:pt idx="3029">
                  <c:v>497.01</c:v>
                </c:pt>
                <c:pt idx="3030">
                  <c:v>465.85</c:v>
                </c:pt>
                <c:pt idx="3031">
                  <c:v>465.77</c:v>
                </c:pt>
                <c:pt idx="3032">
                  <c:v>471.02</c:v>
                </c:pt>
                <c:pt idx="3033">
                  <c:v>467.69</c:v>
                </c:pt>
                <c:pt idx="3034">
                  <c:v>441.25</c:v>
                </c:pt>
                <c:pt idx="3035">
                  <c:v>485.78999999999962</c:v>
                </c:pt>
                <c:pt idx="3036">
                  <c:v>455.07</c:v>
                </c:pt>
                <c:pt idx="3037">
                  <c:v>461.22999999999962</c:v>
                </c:pt>
                <c:pt idx="3038">
                  <c:v>479.05</c:v>
                </c:pt>
                <c:pt idx="3039">
                  <c:v>478.08</c:v>
                </c:pt>
                <c:pt idx="3040">
                  <c:v>480.44</c:v>
                </c:pt>
                <c:pt idx="3041">
                  <c:v>480.89</c:v>
                </c:pt>
                <c:pt idx="3042">
                  <c:v>474.69</c:v>
                </c:pt>
                <c:pt idx="3043">
                  <c:v>502.98999999999955</c:v>
                </c:pt>
                <c:pt idx="3044">
                  <c:v>444.62</c:v>
                </c:pt>
                <c:pt idx="3045">
                  <c:v>513.1</c:v>
                </c:pt>
                <c:pt idx="3046">
                  <c:v>492.08</c:v>
                </c:pt>
                <c:pt idx="3047">
                  <c:v>452.21999999999969</c:v>
                </c:pt>
                <c:pt idx="3048">
                  <c:v>513.98</c:v>
                </c:pt>
                <c:pt idx="3049">
                  <c:v>464.28999999999962</c:v>
                </c:pt>
                <c:pt idx="3050">
                  <c:v>496.91999999999962</c:v>
                </c:pt>
                <c:pt idx="3051">
                  <c:v>522.41999999999996</c:v>
                </c:pt>
                <c:pt idx="3052">
                  <c:v>470.83</c:v>
                </c:pt>
                <c:pt idx="3053">
                  <c:v>468.96999999999969</c:v>
                </c:pt>
                <c:pt idx="3054">
                  <c:v>453.01</c:v>
                </c:pt>
                <c:pt idx="3055">
                  <c:v>484.39</c:v>
                </c:pt>
                <c:pt idx="3056">
                  <c:v>470.67</c:v>
                </c:pt>
                <c:pt idx="3057">
                  <c:v>469.57</c:v>
                </c:pt>
                <c:pt idx="3058">
                  <c:v>404.55</c:v>
                </c:pt>
                <c:pt idx="3059">
                  <c:v>468.96999999999969</c:v>
                </c:pt>
                <c:pt idx="3060">
                  <c:v>535.24</c:v>
                </c:pt>
                <c:pt idx="3061">
                  <c:v>481.33</c:v>
                </c:pt>
                <c:pt idx="3062">
                  <c:v>505.9</c:v>
                </c:pt>
                <c:pt idx="3063">
                  <c:v>548</c:v>
                </c:pt>
                <c:pt idx="3064">
                  <c:v>490.5</c:v>
                </c:pt>
                <c:pt idx="3065">
                  <c:v>464.64000000000038</c:v>
                </c:pt>
                <c:pt idx="3066">
                  <c:v>499.07</c:v>
                </c:pt>
                <c:pt idx="3067">
                  <c:v>493.46999999999969</c:v>
                </c:pt>
                <c:pt idx="3068">
                  <c:v>441.09</c:v>
                </c:pt>
                <c:pt idx="3069">
                  <c:v>452.57</c:v>
                </c:pt>
                <c:pt idx="3070">
                  <c:v>471.18</c:v>
                </c:pt>
                <c:pt idx="3071">
                  <c:v>460</c:v>
                </c:pt>
                <c:pt idx="3072">
                  <c:v>473.78999999999962</c:v>
                </c:pt>
                <c:pt idx="3073">
                  <c:v>465.65000000000032</c:v>
                </c:pt>
                <c:pt idx="3074">
                  <c:v>541.83999999999946</c:v>
                </c:pt>
                <c:pt idx="3075">
                  <c:v>430.72999999999962</c:v>
                </c:pt>
                <c:pt idx="3076">
                  <c:v>475.67</c:v>
                </c:pt>
                <c:pt idx="3077">
                  <c:v>478.88</c:v>
                </c:pt>
                <c:pt idx="3078">
                  <c:v>481.13</c:v>
                </c:pt>
                <c:pt idx="3079">
                  <c:v>489.06</c:v>
                </c:pt>
                <c:pt idx="3080">
                  <c:v>454.12</c:v>
                </c:pt>
                <c:pt idx="3081">
                  <c:v>486.24</c:v>
                </c:pt>
                <c:pt idx="3082">
                  <c:v>530</c:v>
                </c:pt>
                <c:pt idx="3083">
                  <c:v>488.31</c:v>
                </c:pt>
                <c:pt idx="3084">
                  <c:v>448.08</c:v>
                </c:pt>
                <c:pt idx="3085">
                  <c:v>513.08000000000004</c:v>
                </c:pt>
                <c:pt idx="3086">
                  <c:v>497.65000000000032</c:v>
                </c:pt>
                <c:pt idx="3087">
                  <c:v>501.61</c:v>
                </c:pt>
                <c:pt idx="3088">
                  <c:v>496.32</c:v>
                </c:pt>
                <c:pt idx="3089">
                  <c:v>480</c:v>
                </c:pt>
                <c:pt idx="3090">
                  <c:v>496.25</c:v>
                </c:pt>
                <c:pt idx="3091">
                  <c:v>462.55</c:v>
                </c:pt>
                <c:pt idx="3092">
                  <c:v>448.67</c:v>
                </c:pt>
                <c:pt idx="3093">
                  <c:v>393.75</c:v>
                </c:pt>
                <c:pt idx="3094">
                  <c:v>473.53</c:v>
                </c:pt>
                <c:pt idx="3095">
                  <c:v>494.39</c:v>
                </c:pt>
                <c:pt idx="3096">
                  <c:v>462.83</c:v>
                </c:pt>
                <c:pt idx="3097">
                  <c:v>467.27</c:v>
                </c:pt>
                <c:pt idx="3098">
                  <c:v>464.92999999999955</c:v>
                </c:pt>
                <c:pt idx="3099">
                  <c:v>493.71999999999969</c:v>
                </c:pt>
                <c:pt idx="3100">
                  <c:v>455.86</c:v>
                </c:pt>
                <c:pt idx="3101">
                  <c:v>440.87</c:v>
                </c:pt>
                <c:pt idx="3102">
                  <c:v>459.38</c:v>
                </c:pt>
                <c:pt idx="3103">
                  <c:v>440</c:v>
                </c:pt>
                <c:pt idx="3104">
                  <c:v>515.85999999999922</c:v>
                </c:pt>
                <c:pt idx="3105">
                  <c:v>520.4</c:v>
                </c:pt>
                <c:pt idx="3106">
                  <c:v>453.33</c:v>
                </c:pt>
                <c:pt idx="3107">
                  <c:v>463.64000000000038</c:v>
                </c:pt>
                <c:pt idx="3108">
                  <c:v>455.28999999999962</c:v>
                </c:pt>
                <c:pt idx="3109">
                  <c:v>450</c:v>
                </c:pt>
                <c:pt idx="3110">
                  <c:v>433.08</c:v>
                </c:pt>
                <c:pt idx="3111">
                  <c:v>495.16</c:v>
                </c:pt>
                <c:pt idx="3112">
                  <c:v>466.24</c:v>
                </c:pt>
                <c:pt idx="3113">
                  <c:v>470.71999999999969</c:v>
                </c:pt>
                <c:pt idx="3114">
                  <c:v>471.42999999999955</c:v>
                </c:pt>
                <c:pt idx="3115">
                  <c:v>516.88</c:v>
                </c:pt>
                <c:pt idx="3116">
                  <c:v>456.28999999999962</c:v>
                </c:pt>
                <c:pt idx="3117">
                  <c:v>500.26</c:v>
                </c:pt>
                <c:pt idx="3118">
                  <c:v>411.11</c:v>
                </c:pt>
                <c:pt idx="3119">
                  <c:v>463.17</c:v>
                </c:pt>
                <c:pt idx="3120">
                  <c:v>469.78999999999962</c:v>
                </c:pt>
                <c:pt idx="3121">
                  <c:v>467.62</c:v>
                </c:pt>
                <c:pt idx="3122">
                  <c:v>460.59</c:v>
                </c:pt>
                <c:pt idx="3123">
                  <c:v>422</c:v>
                </c:pt>
                <c:pt idx="3124">
                  <c:v>514</c:v>
                </c:pt>
                <c:pt idx="3125">
                  <c:v>456.96</c:v>
                </c:pt>
                <c:pt idx="3126">
                  <c:v>449.17</c:v>
                </c:pt>
                <c:pt idx="3127">
                  <c:v>517.91999999999996</c:v>
                </c:pt>
                <c:pt idx="3128">
                  <c:v>467.21</c:v>
                </c:pt>
                <c:pt idx="3129">
                  <c:v>431.67</c:v>
                </c:pt>
                <c:pt idx="3130">
                  <c:v>481.88</c:v>
                </c:pt>
                <c:pt idx="3131">
                  <c:v>504</c:v>
                </c:pt>
                <c:pt idx="3132">
                  <c:v>490.24</c:v>
                </c:pt>
                <c:pt idx="3133">
                  <c:v>490</c:v>
                </c:pt>
                <c:pt idx="3134">
                  <c:v>498.52</c:v>
                </c:pt>
                <c:pt idx="3135">
                  <c:v>492.97999999999962</c:v>
                </c:pt>
                <c:pt idx="3136">
                  <c:v>457.25</c:v>
                </c:pt>
                <c:pt idx="3137">
                  <c:v>479.07</c:v>
                </c:pt>
                <c:pt idx="3138">
                  <c:v>477.41999999999962</c:v>
                </c:pt>
                <c:pt idx="3139">
                  <c:v>473.33</c:v>
                </c:pt>
                <c:pt idx="3140">
                  <c:v>450.47999999999962</c:v>
                </c:pt>
                <c:pt idx="3141">
                  <c:v>501.14000000000038</c:v>
                </c:pt>
                <c:pt idx="3142">
                  <c:v>522.61</c:v>
                </c:pt>
                <c:pt idx="3143">
                  <c:v>498.33</c:v>
                </c:pt>
                <c:pt idx="3144">
                  <c:v>491.96</c:v>
                </c:pt>
                <c:pt idx="3145">
                  <c:v>463.45</c:v>
                </c:pt>
                <c:pt idx="3146">
                  <c:v>468.67</c:v>
                </c:pt>
                <c:pt idx="3147">
                  <c:v>490.71999999999969</c:v>
                </c:pt>
                <c:pt idx="3148">
                  <c:v>480</c:v>
                </c:pt>
                <c:pt idx="3149">
                  <c:v>537.83999999999946</c:v>
                </c:pt>
                <c:pt idx="3150">
                  <c:v>455.33</c:v>
                </c:pt>
                <c:pt idx="3151">
                  <c:v>486.09</c:v>
                </c:pt>
                <c:pt idx="3152">
                  <c:v>457.5</c:v>
                </c:pt>
                <c:pt idx="3153">
                  <c:v>466.27</c:v>
                </c:pt>
                <c:pt idx="3154">
                  <c:v>511.11</c:v>
                </c:pt>
                <c:pt idx="3155">
                  <c:v>470.77</c:v>
                </c:pt>
                <c:pt idx="3156">
                  <c:v>474.58</c:v>
                </c:pt>
                <c:pt idx="3157">
                  <c:v>458.13</c:v>
                </c:pt>
                <c:pt idx="3158">
                  <c:v>488.67</c:v>
                </c:pt>
                <c:pt idx="3159">
                  <c:v>463.16</c:v>
                </c:pt>
                <c:pt idx="3160">
                  <c:v>492</c:v>
                </c:pt>
                <c:pt idx="3161">
                  <c:v>467.5</c:v>
                </c:pt>
                <c:pt idx="3162">
                  <c:v>457.31</c:v>
                </c:pt>
                <c:pt idx="3163">
                  <c:v>502.18</c:v>
                </c:pt>
                <c:pt idx="3164">
                  <c:v>474.68</c:v>
                </c:pt>
                <c:pt idx="3165">
                  <c:v>425.17</c:v>
                </c:pt>
                <c:pt idx="3166">
                  <c:v>526.44999999999948</c:v>
                </c:pt>
                <c:pt idx="3167">
                  <c:v>475.9</c:v>
                </c:pt>
                <c:pt idx="3168">
                  <c:v>462.71999999999969</c:v>
                </c:pt>
                <c:pt idx="3169">
                  <c:v>475</c:v>
                </c:pt>
                <c:pt idx="3170">
                  <c:v>512.78000000000054</c:v>
                </c:pt>
                <c:pt idx="3171">
                  <c:v>422.63</c:v>
                </c:pt>
                <c:pt idx="3172">
                  <c:v>484.74</c:v>
                </c:pt>
                <c:pt idx="3173">
                  <c:v>483.44</c:v>
                </c:pt>
                <c:pt idx="3174">
                  <c:v>508.32</c:v>
                </c:pt>
                <c:pt idx="3175">
                  <c:v>500.9</c:v>
                </c:pt>
                <c:pt idx="3176">
                  <c:v>487.9</c:v>
                </c:pt>
                <c:pt idx="3177">
                  <c:v>525</c:v>
                </c:pt>
                <c:pt idx="3178">
                  <c:v>477.87</c:v>
                </c:pt>
                <c:pt idx="3179">
                  <c:v>476.04</c:v>
                </c:pt>
                <c:pt idx="3180">
                  <c:v>486.14000000000038</c:v>
                </c:pt>
                <c:pt idx="3181">
                  <c:v>460</c:v>
                </c:pt>
                <c:pt idx="3182">
                  <c:v>476.06</c:v>
                </c:pt>
                <c:pt idx="3183">
                  <c:v>454.6</c:v>
                </c:pt>
                <c:pt idx="3184">
                  <c:v>477.24</c:v>
                </c:pt>
                <c:pt idx="3185">
                  <c:v>462.02</c:v>
                </c:pt>
                <c:pt idx="3186">
                  <c:v>516</c:v>
                </c:pt>
                <c:pt idx="3187">
                  <c:v>492.09</c:v>
                </c:pt>
                <c:pt idx="3188">
                  <c:v>463.67</c:v>
                </c:pt>
                <c:pt idx="3189">
                  <c:v>475.21999999999969</c:v>
                </c:pt>
                <c:pt idx="3190">
                  <c:v>414</c:v>
                </c:pt>
                <c:pt idx="3191">
                  <c:v>459.63</c:v>
                </c:pt>
                <c:pt idx="3192">
                  <c:v>487.26</c:v>
                </c:pt>
                <c:pt idx="3193">
                  <c:v>470.2</c:v>
                </c:pt>
                <c:pt idx="3194">
                  <c:v>538.5</c:v>
                </c:pt>
                <c:pt idx="3195">
                  <c:v>459.25</c:v>
                </c:pt>
                <c:pt idx="3196">
                  <c:v>487.74</c:v>
                </c:pt>
                <c:pt idx="3197">
                  <c:v>517.27000000000055</c:v>
                </c:pt>
                <c:pt idx="3198">
                  <c:v>476.04</c:v>
                </c:pt>
                <c:pt idx="3199">
                  <c:v>491.21</c:v>
                </c:pt>
                <c:pt idx="3200">
                  <c:v>461.54</c:v>
                </c:pt>
                <c:pt idx="3201">
                  <c:v>493.68</c:v>
                </c:pt>
                <c:pt idx="3202">
                  <c:v>488.2</c:v>
                </c:pt>
                <c:pt idx="3203">
                  <c:v>471.63</c:v>
                </c:pt>
                <c:pt idx="3204">
                  <c:v>465.38</c:v>
                </c:pt>
                <c:pt idx="3205">
                  <c:v>480.31</c:v>
                </c:pt>
                <c:pt idx="3206">
                  <c:v>479.69</c:v>
                </c:pt>
                <c:pt idx="3207">
                  <c:v>500</c:v>
                </c:pt>
                <c:pt idx="3208">
                  <c:v>457.92999999999955</c:v>
                </c:pt>
                <c:pt idx="3209">
                  <c:v>475.65000000000032</c:v>
                </c:pt>
                <c:pt idx="3210">
                  <c:v>509.82</c:v>
                </c:pt>
                <c:pt idx="3211">
                  <c:v>526</c:v>
                </c:pt>
                <c:pt idx="3212">
                  <c:v>501.57</c:v>
                </c:pt>
                <c:pt idx="3213">
                  <c:v>496.11</c:v>
                </c:pt>
                <c:pt idx="3214">
                  <c:v>507.28999999999962</c:v>
                </c:pt>
                <c:pt idx="3215">
                  <c:v>431.85</c:v>
                </c:pt>
                <c:pt idx="3216">
                  <c:v>467.2</c:v>
                </c:pt>
                <c:pt idx="3217">
                  <c:v>520</c:v>
                </c:pt>
                <c:pt idx="3218">
                  <c:v>467.69</c:v>
                </c:pt>
                <c:pt idx="3219">
                  <c:v>463.25</c:v>
                </c:pt>
                <c:pt idx="3220">
                  <c:v>492.82</c:v>
                </c:pt>
                <c:pt idx="3221">
                  <c:v>457</c:v>
                </c:pt>
                <c:pt idx="3222">
                  <c:v>480.74</c:v>
                </c:pt>
                <c:pt idx="3223">
                  <c:v>446.67</c:v>
                </c:pt>
                <c:pt idx="3224">
                  <c:v>465.38</c:v>
                </c:pt>
                <c:pt idx="3225">
                  <c:v>497.21999999999969</c:v>
                </c:pt>
                <c:pt idx="3226">
                  <c:v>497.21999999999969</c:v>
                </c:pt>
                <c:pt idx="3227">
                  <c:v>496.59</c:v>
                </c:pt>
                <c:pt idx="3228">
                  <c:v>485.64000000000038</c:v>
                </c:pt>
                <c:pt idx="3229">
                  <c:v>474.67</c:v>
                </c:pt>
                <c:pt idx="3230">
                  <c:v>490.59</c:v>
                </c:pt>
                <c:pt idx="3231">
                  <c:v>459.08</c:v>
                </c:pt>
                <c:pt idx="3232">
                  <c:v>472.58</c:v>
                </c:pt>
                <c:pt idx="3233">
                  <c:v>497.95</c:v>
                </c:pt>
                <c:pt idx="3234">
                  <c:v>488.33</c:v>
                </c:pt>
                <c:pt idx="3235">
                  <c:v>497.28999999999962</c:v>
                </c:pt>
                <c:pt idx="3236">
                  <c:v>510.64000000000038</c:v>
                </c:pt>
                <c:pt idx="3237">
                  <c:v>479.26</c:v>
                </c:pt>
                <c:pt idx="3238">
                  <c:v>472.17</c:v>
                </c:pt>
                <c:pt idx="3239">
                  <c:v>486.56</c:v>
                </c:pt>
                <c:pt idx="3240">
                  <c:v>472.86</c:v>
                </c:pt>
                <c:pt idx="3241">
                  <c:v>526.21</c:v>
                </c:pt>
                <c:pt idx="3242">
                  <c:v>410.90999999999963</c:v>
                </c:pt>
                <c:pt idx="3243">
                  <c:v>453.64000000000038</c:v>
                </c:pt>
                <c:pt idx="3244">
                  <c:v>458.45</c:v>
                </c:pt>
                <c:pt idx="3245">
                  <c:v>451.11</c:v>
                </c:pt>
                <c:pt idx="3246">
                  <c:v>444.83</c:v>
                </c:pt>
                <c:pt idx="3247">
                  <c:v>431.67</c:v>
                </c:pt>
                <c:pt idx="3248">
                  <c:v>450</c:v>
                </c:pt>
                <c:pt idx="3249">
                  <c:v>445.26</c:v>
                </c:pt>
                <c:pt idx="3250">
                  <c:v>443.48999999999955</c:v>
                </c:pt>
                <c:pt idx="3251">
                  <c:v>471.06</c:v>
                </c:pt>
                <c:pt idx="3252">
                  <c:v>489.18</c:v>
                </c:pt>
                <c:pt idx="3253">
                  <c:v>507.88</c:v>
                </c:pt>
                <c:pt idx="3254">
                  <c:v>477.5</c:v>
                </c:pt>
                <c:pt idx="3255">
                  <c:v>509.69</c:v>
                </c:pt>
                <c:pt idx="3256">
                  <c:v>420.90999999999963</c:v>
                </c:pt>
                <c:pt idx="3257">
                  <c:v>511.2</c:v>
                </c:pt>
                <c:pt idx="3258">
                  <c:v>477.06</c:v>
                </c:pt>
                <c:pt idx="3259">
                  <c:v>410</c:v>
                </c:pt>
                <c:pt idx="3260">
                  <c:v>436.11</c:v>
                </c:pt>
                <c:pt idx="3261">
                  <c:v>494.19</c:v>
                </c:pt>
                <c:pt idx="3262">
                  <c:v>465.45</c:v>
                </c:pt>
                <c:pt idx="3263">
                  <c:v>469.56</c:v>
                </c:pt>
                <c:pt idx="3264">
                  <c:v>435.78999999999962</c:v>
                </c:pt>
                <c:pt idx="3265">
                  <c:v>525</c:v>
                </c:pt>
                <c:pt idx="3266">
                  <c:v>480</c:v>
                </c:pt>
                <c:pt idx="3267">
                  <c:v>480.1</c:v>
                </c:pt>
                <c:pt idx="3268">
                  <c:v>475.27</c:v>
                </c:pt>
                <c:pt idx="3269">
                  <c:v>445.26</c:v>
                </c:pt>
                <c:pt idx="3270">
                  <c:v>450</c:v>
                </c:pt>
                <c:pt idx="3271">
                  <c:v>499.53</c:v>
                </c:pt>
                <c:pt idx="3272">
                  <c:v>469.21</c:v>
                </c:pt>
                <c:pt idx="3273">
                  <c:v>503.86</c:v>
                </c:pt>
                <c:pt idx="3274">
                  <c:v>471.64000000000038</c:v>
                </c:pt>
                <c:pt idx="3275">
                  <c:v>506.05</c:v>
                </c:pt>
                <c:pt idx="3276">
                  <c:v>477.81</c:v>
                </c:pt>
                <c:pt idx="3277">
                  <c:v>506.15000000000032</c:v>
                </c:pt>
                <c:pt idx="3278">
                  <c:v>468.7</c:v>
                </c:pt>
                <c:pt idx="3279">
                  <c:v>453.53</c:v>
                </c:pt>
                <c:pt idx="3280">
                  <c:v>485.67</c:v>
                </c:pt>
                <c:pt idx="3281">
                  <c:v>487</c:v>
                </c:pt>
                <c:pt idx="3282">
                  <c:v>462.3</c:v>
                </c:pt>
                <c:pt idx="3283">
                  <c:v>490.32</c:v>
                </c:pt>
                <c:pt idx="3284">
                  <c:v>457.40999999999963</c:v>
                </c:pt>
                <c:pt idx="3285">
                  <c:v>456.36</c:v>
                </c:pt>
                <c:pt idx="3286">
                  <c:v>435.87</c:v>
                </c:pt>
                <c:pt idx="3287">
                  <c:v>475.05</c:v>
                </c:pt>
                <c:pt idx="3288">
                  <c:v>450.65000000000032</c:v>
                </c:pt>
                <c:pt idx="3289">
                  <c:v>440</c:v>
                </c:pt>
                <c:pt idx="3290">
                  <c:v>450</c:v>
                </c:pt>
                <c:pt idx="3291">
                  <c:v>471.32</c:v>
                </c:pt>
                <c:pt idx="3292">
                  <c:v>503.42999999999955</c:v>
                </c:pt>
                <c:pt idx="3293">
                  <c:v>455.31</c:v>
                </c:pt>
                <c:pt idx="3294">
                  <c:v>427.27</c:v>
                </c:pt>
                <c:pt idx="3295">
                  <c:v>481.03</c:v>
                </c:pt>
                <c:pt idx="3296">
                  <c:v>448.37</c:v>
                </c:pt>
                <c:pt idx="3297">
                  <c:v>452</c:v>
                </c:pt>
                <c:pt idx="3298">
                  <c:v>474.04</c:v>
                </c:pt>
                <c:pt idx="3299">
                  <c:v>477.17</c:v>
                </c:pt>
                <c:pt idx="3300">
                  <c:v>562</c:v>
                </c:pt>
                <c:pt idx="3301">
                  <c:v>454.74</c:v>
                </c:pt>
                <c:pt idx="3302">
                  <c:v>459.61</c:v>
                </c:pt>
                <c:pt idx="3303">
                  <c:v>482.3</c:v>
                </c:pt>
                <c:pt idx="3304">
                  <c:v>456.40999999999963</c:v>
                </c:pt>
                <c:pt idx="3305">
                  <c:v>461.76</c:v>
                </c:pt>
                <c:pt idx="3306">
                  <c:v>448.21999999999969</c:v>
                </c:pt>
                <c:pt idx="3307">
                  <c:v>458.52</c:v>
                </c:pt>
                <c:pt idx="3308">
                  <c:v>447.42999999999955</c:v>
                </c:pt>
                <c:pt idx="3309">
                  <c:v>438.46</c:v>
                </c:pt>
                <c:pt idx="3310">
                  <c:v>531.91</c:v>
                </c:pt>
                <c:pt idx="3311">
                  <c:v>461.67</c:v>
                </c:pt>
                <c:pt idx="3312">
                  <c:v>476.1</c:v>
                </c:pt>
                <c:pt idx="3313">
                  <c:v>499.42999999999955</c:v>
                </c:pt>
                <c:pt idx="3314">
                  <c:v>483.08</c:v>
                </c:pt>
                <c:pt idx="3315">
                  <c:v>489.40999999999963</c:v>
                </c:pt>
                <c:pt idx="3316">
                  <c:v>480.6</c:v>
                </c:pt>
                <c:pt idx="3317">
                  <c:v>477.36</c:v>
                </c:pt>
                <c:pt idx="3318">
                  <c:v>494.28999999999962</c:v>
                </c:pt>
                <c:pt idx="3319">
                  <c:v>498.96</c:v>
                </c:pt>
                <c:pt idx="3320">
                  <c:v>475.65000000000032</c:v>
                </c:pt>
                <c:pt idx="3321">
                  <c:v>432</c:v>
                </c:pt>
                <c:pt idx="3322">
                  <c:v>456.98999999999955</c:v>
                </c:pt>
                <c:pt idx="3323">
                  <c:v>438</c:v>
                </c:pt>
                <c:pt idx="3324">
                  <c:v>460</c:v>
                </c:pt>
                <c:pt idx="3325">
                  <c:v>465.71</c:v>
                </c:pt>
                <c:pt idx="3326">
                  <c:v>585.71</c:v>
                </c:pt>
                <c:pt idx="3327">
                  <c:v>450.77</c:v>
                </c:pt>
                <c:pt idx="3328">
                  <c:v>464</c:v>
                </c:pt>
                <c:pt idx="3329">
                  <c:v>470.22999999999962</c:v>
                </c:pt>
                <c:pt idx="3330">
                  <c:v>469.33</c:v>
                </c:pt>
                <c:pt idx="3331">
                  <c:v>510.12</c:v>
                </c:pt>
                <c:pt idx="3332">
                  <c:v>469.6</c:v>
                </c:pt>
                <c:pt idx="3333">
                  <c:v>413.33</c:v>
                </c:pt>
                <c:pt idx="3334">
                  <c:v>503.06</c:v>
                </c:pt>
                <c:pt idx="3335">
                  <c:v>469.22999999999962</c:v>
                </c:pt>
                <c:pt idx="3336">
                  <c:v>497.33</c:v>
                </c:pt>
                <c:pt idx="3337">
                  <c:v>451.42999999999955</c:v>
                </c:pt>
                <c:pt idx="3338">
                  <c:v>454.85</c:v>
                </c:pt>
                <c:pt idx="3339">
                  <c:v>470.25</c:v>
                </c:pt>
                <c:pt idx="3340">
                  <c:v>436.67</c:v>
                </c:pt>
                <c:pt idx="3341">
                  <c:v>479.78</c:v>
                </c:pt>
                <c:pt idx="3342">
                  <c:v>486.08</c:v>
                </c:pt>
                <c:pt idx="3343">
                  <c:v>506.67</c:v>
                </c:pt>
                <c:pt idx="3344">
                  <c:v>412.82</c:v>
                </c:pt>
                <c:pt idx="3345">
                  <c:v>432.7</c:v>
                </c:pt>
                <c:pt idx="3346">
                  <c:v>507.88</c:v>
                </c:pt>
                <c:pt idx="3347">
                  <c:v>489.11</c:v>
                </c:pt>
                <c:pt idx="3348">
                  <c:v>475.86</c:v>
                </c:pt>
                <c:pt idx="3349">
                  <c:v>495.61</c:v>
                </c:pt>
                <c:pt idx="3350">
                  <c:v>537.61</c:v>
                </c:pt>
                <c:pt idx="3351">
                  <c:v>490.18</c:v>
                </c:pt>
                <c:pt idx="3352">
                  <c:v>501.54</c:v>
                </c:pt>
                <c:pt idx="3353">
                  <c:v>455.6</c:v>
                </c:pt>
                <c:pt idx="3354">
                  <c:v>477.14000000000038</c:v>
                </c:pt>
                <c:pt idx="3355">
                  <c:v>504.21</c:v>
                </c:pt>
                <c:pt idx="3356">
                  <c:v>464.33</c:v>
                </c:pt>
                <c:pt idx="3357">
                  <c:v>494</c:v>
                </c:pt>
                <c:pt idx="3358">
                  <c:v>476.44</c:v>
                </c:pt>
                <c:pt idx="3359">
                  <c:v>489.31</c:v>
                </c:pt>
                <c:pt idx="3360">
                  <c:v>486.67</c:v>
                </c:pt>
                <c:pt idx="3361">
                  <c:v>482.86</c:v>
                </c:pt>
                <c:pt idx="3362">
                  <c:v>510.57</c:v>
                </c:pt>
                <c:pt idx="3363">
                  <c:v>470.82</c:v>
                </c:pt>
                <c:pt idx="3364">
                  <c:v>456.57</c:v>
                </c:pt>
                <c:pt idx="3365">
                  <c:v>561.32999999999947</c:v>
                </c:pt>
                <c:pt idx="3366">
                  <c:v>463.33</c:v>
                </c:pt>
                <c:pt idx="3367">
                  <c:v>471.7</c:v>
                </c:pt>
                <c:pt idx="3368">
                  <c:v>481.62</c:v>
                </c:pt>
                <c:pt idx="3369">
                  <c:v>502.89</c:v>
                </c:pt>
                <c:pt idx="3370">
                  <c:v>436.91999999999962</c:v>
                </c:pt>
                <c:pt idx="3371">
                  <c:v>461.21999999999969</c:v>
                </c:pt>
                <c:pt idx="3372">
                  <c:v>466.05</c:v>
                </c:pt>
                <c:pt idx="3373">
                  <c:v>489.21</c:v>
                </c:pt>
                <c:pt idx="3374">
                  <c:v>516.25</c:v>
                </c:pt>
                <c:pt idx="3375">
                  <c:v>481.88</c:v>
                </c:pt>
                <c:pt idx="3376">
                  <c:v>503.67</c:v>
                </c:pt>
                <c:pt idx="3377">
                  <c:v>450.32</c:v>
                </c:pt>
                <c:pt idx="3378">
                  <c:v>532.95999999999947</c:v>
                </c:pt>
                <c:pt idx="3379">
                  <c:v>450</c:v>
                </c:pt>
                <c:pt idx="3380">
                  <c:v>396.91999999999962</c:v>
                </c:pt>
                <c:pt idx="3381">
                  <c:v>426.67</c:v>
                </c:pt>
                <c:pt idx="3382">
                  <c:v>465.5</c:v>
                </c:pt>
                <c:pt idx="3383">
                  <c:v>472.59</c:v>
                </c:pt>
                <c:pt idx="3384">
                  <c:v>451.11</c:v>
                </c:pt>
                <c:pt idx="3385">
                  <c:v>503.03</c:v>
                </c:pt>
                <c:pt idx="3386">
                  <c:v>483.46</c:v>
                </c:pt>
                <c:pt idx="3387">
                  <c:v>516.26</c:v>
                </c:pt>
                <c:pt idx="3388">
                  <c:v>523.08000000000004</c:v>
                </c:pt>
                <c:pt idx="3389">
                  <c:v>490.63</c:v>
                </c:pt>
                <c:pt idx="3390">
                  <c:v>485</c:v>
                </c:pt>
                <c:pt idx="3391">
                  <c:v>478.33</c:v>
                </c:pt>
                <c:pt idx="3392">
                  <c:v>512.67999999999995</c:v>
                </c:pt>
                <c:pt idx="3393">
                  <c:v>509.2</c:v>
                </c:pt>
                <c:pt idx="3394">
                  <c:v>478.72999999999962</c:v>
                </c:pt>
                <c:pt idx="3395">
                  <c:v>468.57</c:v>
                </c:pt>
                <c:pt idx="3396">
                  <c:v>499.16</c:v>
                </c:pt>
                <c:pt idx="3397">
                  <c:v>473.78</c:v>
                </c:pt>
                <c:pt idx="3398">
                  <c:v>469.3</c:v>
                </c:pt>
                <c:pt idx="3399">
                  <c:v>492</c:v>
                </c:pt>
                <c:pt idx="3400">
                  <c:v>455.04</c:v>
                </c:pt>
                <c:pt idx="3401">
                  <c:v>485.88</c:v>
                </c:pt>
                <c:pt idx="3402">
                  <c:v>451.87</c:v>
                </c:pt>
                <c:pt idx="3403">
                  <c:v>403.33</c:v>
                </c:pt>
                <c:pt idx="3404">
                  <c:v>437.33</c:v>
                </c:pt>
                <c:pt idx="3405">
                  <c:v>471.97999999999962</c:v>
                </c:pt>
                <c:pt idx="3406">
                  <c:v>433.46</c:v>
                </c:pt>
                <c:pt idx="3407">
                  <c:v>475.86</c:v>
                </c:pt>
                <c:pt idx="3408">
                  <c:v>448.89</c:v>
                </c:pt>
                <c:pt idx="3409">
                  <c:v>470.74</c:v>
                </c:pt>
                <c:pt idx="3410">
                  <c:v>456.57</c:v>
                </c:pt>
                <c:pt idx="3411">
                  <c:v>463.62</c:v>
                </c:pt>
                <c:pt idx="3412">
                  <c:v>537.63</c:v>
                </c:pt>
                <c:pt idx="3413">
                  <c:v>505.26</c:v>
                </c:pt>
                <c:pt idx="3414">
                  <c:v>481.67</c:v>
                </c:pt>
                <c:pt idx="3415">
                  <c:v>487.92999999999955</c:v>
                </c:pt>
                <c:pt idx="3416">
                  <c:v>438.33</c:v>
                </c:pt>
                <c:pt idx="3417">
                  <c:v>479.31</c:v>
                </c:pt>
                <c:pt idx="3418">
                  <c:v>487.44</c:v>
                </c:pt>
                <c:pt idx="3419">
                  <c:v>462.77</c:v>
                </c:pt>
                <c:pt idx="3420">
                  <c:v>490.84000000000032</c:v>
                </c:pt>
                <c:pt idx="3421">
                  <c:v>477.21999999999969</c:v>
                </c:pt>
                <c:pt idx="3422">
                  <c:v>468.95</c:v>
                </c:pt>
                <c:pt idx="3423">
                  <c:v>489.03</c:v>
                </c:pt>
                <c:pt idx="3424">
                  <c:v>493.06</c:v>
                </c:pt>
                <c:pt idx="3425">
                  <c:v>478.3</c:v>
                </c:pt>
                <c:pt idx="3426">
                  <c:v>471.01</c:v>
                </c:pt>
                <c:pt idx="3427">
                  <c:v>433.1</c:v>
                </c:pt>
                <c:pt idx="3428">
                  <c:v>453.25</c:v>
                </c:pt>
                <c:pt idx="3429">
                  <c:v>465.45</c:v>
                </c:pt>
                <c:pt idx="3430">
                  <c:v>495</c:v>
                </c:pt>
                <c:pt idx="3431">
                  <c:v>451.42999999999955</c:v>
                </c:pt>
                <c:pt idx="3432">
                  <c:v>431.87</c:v>
                </c:pt>
                <c:pt idx="3433">
                  <c:v>478.57</c:v>
                </c:pt>
                <c:pt idx="3434">
                  <c:v>485.78999999999962</c:v>
                </c:pt>
                <c:pt idx="3435">
                  <c:v>470.67</c:v>
                </c:pt>
                <c:pt idx="3436">
                  <c:v>479.68</c:v>
                </c:pt>
                <c:pt idx="3437">
                  <c:v>485.31</c:v>
                </c:pt>
                <c:pt idx="3438">
                  <c:v>490</c:v>
                </c:pt>
                <c:pt idx="3439">
                  <c:v>470.59</c:v>
                </c:pt>
                <c:pt idx="3440">
                  <c:v>446.67</c:v>
                </c:pt>
                <c:pt idx="3441">
                  <c:v>465.19</c:v>
                </c:pt>
                <c:pt idx="3442">
                  <c:v>464</c:v>
                </c:pt>
                <c:pt idx="3443">
                  <c:v>474.62</c:v>
                </c:pt>
                <c:pt idx="3444">
                  <c:v>477.84000000000032</c:v>
                </c:pt>
                <c:pt idx="3445">
                  <c:v>459.33</c:v>
                </c:pt>
                <c:pt idx="3446">
                  <c:v>481.94</c:v>
                </c:pt>
                <c:pt idx="3447">
                  <c:v>529.23</c:v>
                </c:pt>
                <c:pt idx="3448">
                  <c:v>458.18</c:v>
                </c:pt>
                <c:pt idx="3449">
                  <c:v>452.86</c:v>
                </c:pt>
                <c:pt idx="3450">
                  <c:v>496.14000000000038</c:v>
                </c:pt>
                <c:pt idx="3451">
                  <c:v>461.19</c:v>
                </c:pt>
                <c:pt idx="3452">
                  <c:v>494</c:v>
                </c:pt>
                <c:pt idx="3453">
                  <c:v>463.37</c:v>
                </c:pt>
                <c:pt idx="3454">
                  <c:v>511.42999999999955</c:v>
                </c:pt>
                <c:pt idx="3455">
                  <c:v>469.02</c:v>
                </c:pt>
                <c:pt idx="3456">
                  <c:v>412.94</c:v>
                </c:pt>
                <c:pt idx="3457">
                  <c:v>474.44</c:v>
                </c:pt>
                <c:pt idx="3458">
                  <c:v>487.14000000000038</c:v>
                </c:pt>
                <c:pt idx="3459">
                  <c:v>416.67</c:v>
                </c:pt>
                <c:pt idx="3460">
                  <c:v>471.26</c:v>
                </c:pt>
                <c:pt idx="3461">
                  <c:v>466.67</c:v>
                </c:pt>
                <c:pt idx="3462">
                  <c:v>511.52</c:v>
                </c:pt>
                <c:pt idx="3463">
                  <c:v>493.77</c:v>
                </c:pt>
                <c:pt idx="3464">
                  <c:v>455.28999999999962</c:v>
                </c:pt>
                <c:pt idx="3465">
                  <c:v>482.07</c:v>
                </c:pt>
                <c:pt idx="3466">
                  <c:v>436.71999999999969</c:v>
                </c:pt>
                <c:pt idx="3467">
                  <c:v>482.2</c:v>
                </c:pt>
                <c:pt idx="3468">
                  <c:v>504.59</c:v>
                </c:pt>
                <c:pt idx="3469">
                  <c:v>489.76</c:v>
                </c:pt>
                <c:pt idx="3470">
                  <c:v>458.91999999999962</c:v>
                </c:pt>
                <c:pt idx="3471">
                  <c:v>461.47999999999962</c:v>
                </c:pt>
                <c:pt idx="3472">
                  <c:v>474.33</c:v>
                </c:pt>
                <c:pt idx="3473">
                  <c:v>457.82</c:v>
                </c:pt>
                <c:pt idx="3474">
                  <c:v>494.28999999999962</c:v>
                </c:pt>
                <c:pt idx="3475">
                  <c:v>411.42999999999955</c:v>
                </c:pt>
                <c:pt idx="3476">
                  <c:v>535</c:v>
                </c:pt>
                <c:pt idx="3477">
                  <c:v>442.78999999999962</c:v>
                </c:pt>
                <c:pt idx="3478">
                  <c:v>467.9</c:v>
                </c:pt>
                <c:pt idx="3479">
                  <c:v>492.77</c:v>
                </c:pt>
                <c:pt idx="3480">
                  <c:v>453.33</c:v>
                </c:pt>
                <c:pt idx="3481">
                  <c:v>434.09</c:v>
                </c:pt>
                <c:pt idx="3482">
                  <c:v>480.24</c:v>
                </c:pt>
                <c:pt idx="3483">
                  <c:v>481.40999999999963</c:v>
                </c:pt>
                <c:pt idx="3484">
                  <c:v>463.75</c:v>
                </c:pt>
                <c:pt idx="3485">
                  <c:v>484.44</c:v>
                </c:pt>
                <c:pt idx="3486">
                  <c:v>465</c:v>
                </c:pt>
                <c:pt idx="3487">
                  <c:v>448.33</c:v>
                </c:pt>
                <c:pt idx="3488">
                  <c:v>428.09</c:v>
                </c:pt>
                <c:pt idx="3489">
                  <c:v>459.09</c:v>
                </c:pt>
                <c:pt idx="3490">
                  <c:v>492.89</c:v>
                </c:pt>
                <c:pt idx="3491">
                  <c:v>463.59</c:v>
                </c:pt>
                <c:pt idx="3492">
                  <c:v>464.74</c:v>
                </c:pt>
                <c:pt idx="3493">
                  <c:v>479.1</c:v>
                </c:pt>
                <c:pt idx="3494">
                  <c:v>479.3</c:v>
                </c:pt>
                <c:pt idx="3495">
                  <c:v>438.82</c:v>
                </c:pt>
                <c:pt idx="3496">
                  <c:v>476.42999999999955</c:v>
                </c:pt>
                <c:pt idx="3497">
                  <c:v>453.95</c:v>
                </c:pt>
                <c:pt idx="3498">
                  <c:v>460.48999999999955</c:v>
                </c:pt>
                <c:pt idx="3499">
                  <c:v>431.25</c:v>
                </c:pt>
                <c:pt idx="3500">
                  <c:v>471.54</c:v>
                </c:pt>
                <c:pt idx="3501">
                  <c:v>460</c:v>
                </c:pt>
                <c:pt idx="3502">
                  <c:v>472.39</c:v>
                </c:pt>
                <c:pt idx="3503">
                  <c:v>493.68</c:v>
                </c:pt>
                <c:pt idx="3504">
                  <c:v>452</c:v>
                </c:pt>
                <c:pt idx="3505">
                  <c:v>495.09</c:v>
                </c:pt>
                <c:pt idx="3506">
                  <c:v>479.32</c:v>
                </c:pt>
                <c:pt idx="3507">
                  <c:v>492.72999999999962</c:v>
                </c:pt>
                <c:pt idx="3508">
                  <c:v>478.82</c:v>
                </c:pt>
                <c:pt idx="3509">
                  <c:v>440.92999999999955</c:v>
                </c:pt>
                <c:pt idx="3510">
                  <c:v>465.12</c:v>
                </c:pt>
                <c:pt idx="3511">
                  <c:v>463.52</c:v>
                </c:pt>
                <c:pt idx="3512">
                  <c:v>472</c:v>
                </c:pt>
                <c:pt idx="3513">
                  <c:v>481.2</c:v>
                </c:pt>
                <c:pt idx="3514">
                  <c:v>430</c:v>
                </c:pt>
                <c:pt idx="3515">
                  <c:v>470.77</c:v>
                </c:pt>
                <c:pt idx="3516">
                  <c:v>463.47999999999962</c:v>
                </c:pt>
                <c:pt idx="3517">
                  <c:v>476.19</c:v>
                </c:pt>
                <c:pt idx="3518">
                  <c:v>504.37</c:v>
                </c:pt>
                <c:pt idx="3519">
                  <c:v>452.5</c:v>
                </c:pt>
                <c:pt idx="3520">
                  <c:v>486.98999999999955</c:v>
                </c:pt>
                <c:pt idx="3521">
                  <c:v>455.2</c:v>
                </c:pt>
                <c:pt idx="3522">
                  <c:v>481.74</c:v>
                </c:pt>
                <c:pt idx="3523">
                  <c:v>461.03</c:v>
                </c:pt>
                <c:pt idx="3524">
                  <c:v>460.83</c:v>
                </c:pt>
                <c:pt idx="3525">
                  <c:v>434.71999999999969</c:v>
                </c:pt>
                <c:pt idx="3526">
                  <c:v>468.84000000000032</c:v>
                </c:pt>
                <c:pt idx="3527">
                  <c:v>455.7</c:v>
                </c:pt>
                <c:pt idx="3528">
                  <c:v>483.89</c:v>
                </c:pt>
                <c:pt idx="3529">
                  <c:v>413</c:v>
                </c:pt>
                <c:pt idx="3530">
                  <c:v>495.64000000000038</c:v>
                </c:pt>
                <c:pt idx="3531">
                  <c:v>445.07</c:v>
                </c:pt>
                <c:pt idx="3532">
                  <c:v>426.91999999999962</c:v>
                </c:pt>
                <c:pt idx="3533">
                  <c:v>418.67</c:v>
                </c:pt>
                <c:pt idx="3534">
                  <c:v>499.2</c:v>
                </c:pt>
                <c:pt idx="3535">
                  <c:v>443.33</c:v>
                </c:pt>
                <c:pt idx="3536">
                  <c:v>493.57</c:v>
                </c:pt>
                <c:pt idx="3537">
                  <c:v>420.77</c:v>
                </c:pt>
                <c:pt idx="3538">
                  <c:v>480.65000000000032</c:v>
                </c:pt>
                <c:pt idx="3539">
                  <c:v>470.69</c:v>
                </c:pt>
                <c:pt idx="3540">
                  <c:v>482.11</c:v>
                </c:pt>
                <c:pt idx="3541">
                  <c:v>469.58</c:v>
                </c:pt>
                <c:pt idx="3542">
                  <c:v>516</c:v>
                </c:pt>
                <c:pt idx="3543">
                  <c:v>498.28999999999962</c:v>
                </c:pt>
                <c:pt idx="3544">
                  <c:v>464</c:v>
                </c:pt>
                <c:pt idx="3545">
                  <c:v>501.28</c:v>
                </c:pt>
                <c:pt idx="3546">
                  <c:v>474.72999999999962</c:v>
                </c:pt>
                <c:pt idx="3547">
                  <c:v>501.42999999999955</c:v>
                </c:pt>
                <c:pt idx="3548">
                  <c:v>454.9</c:v>
                </c:pt>
                <c:pt idx="3549">
                  <c:v>453.75</c:v>
                </c:pt>
                <c:pt idx="3550">
                  <c:v>463.62</c:v>
                </c:pt>
                <c:pt idx="3551">
                  <c:v>452.96</c:v>
                </c:pt>
                <c:pt idx="3552">
                  <c:v>436.51</c:v>
                </c:pt>
                <c:pt idx="3553">
                  <c:v>481.63</c:v>
                </c:pt>
                <c:pt idx="3554">
                  <c:v>546</c:v>
                </c:pt>
                <c:pt idx="3555">
                  <c:v>489.66</c:v>
                </c:pt>
                <c:pt idx="3556">
                  <c:v>467.46999999999969</c:v>
                </c:pt>
                <c:pt idx="3557">
                  <c:v>468.09</c:v>
                </c:pt>
                <c:pt idx="3558">
                  <c:v>441.46</c:v>
                </c:pt>
                <c:pt idx="3559">
                  <c:v>457.19</c:v>
                </c:pt>
                <c:pt idx="3560">
                  <c:v>487.14000000000038</c:v>
                </c:pt>
                <c:pt idx="3561">
                  <c:v>429.09</c:v>
                </c:pt>
                <c:pt idx="3562">
                  <c:v>442.11</c:v>
                </c:pt>
                <c:pt idx="3563">
                  <c:v>479.22999999999962</c:v>
                </c:pt>
                <c:pt idx="3564">
                  <c:v>448.51</c:v>
                </c:pt>
                <c:pt idx="3565">
                  <c:v>483.53</c:v>
                </c:pt>
                <c:pt idx="3566">
                  <c:v>403.89</c:v>
                </c:pt>
                <c:pt idx="3567">
                  <c:v>463.19</c:v>
                </c:pt>
                <c:pt idx="3568">
                  <c:v>486.34000000000032</c:v>
                </c:pt>
                <c:pt idx="3569">
                  <c:v>442.86</c:v>
                </c:pt>
                <c:pt idx="3570">
                  <c:v>476.59</c:v>
                </c:pt>
                <c:pt idx="3571">
                  <c:v>466.33</c:v>
                </c:pt>
                <c:pt idx="3572">
                  <c:v>428.95</c:v>
                </c:pt>
                <c:pt idx="3573">
                  <c:v>450.24</c:v>
                </c:pt>
                <c:pt idx="3574">
                  <c:v>469.6</c:v>
                </c:pt>
                <c:pt idx="3575">
                  <c:v>503.27</c:v>
                </c:pt>
                <c:pt idx="3576">
                  <c:v>450.46</c:v>
                </c:pt>
                <c:pt idx="3577">
                  <c:v>476.96999999999969</c:v>
                </c:pt>
                <c:pt idx="3578">
                  <c:v>536.29999999999995</c:v>
                </c:pt>
                <c:pt idx="3579">
                  <c:v>412.38</c:v>
                </c:pt>
                <c:pt idx="3580">
                  <c:v>465.61</c:v>
                </c:pt>
                <c:pt idx="3581">
                  <c:v>498.89</c:v>
                </c:pt>
                <c:pt idx="3582">
                  <c:v>484.40999999999963</c:v>
                </c:pt>
                <c:pt idx="3583">
                  <c:v>427.14000000000038</c:v>
                </c:pt>
                <c:pt idx="3584">
                  <c:v>455</c:v>
                </c:pt>
                <c:pt idx="3585">
                  <c:v>466.74</c:v>
                </c:pt>
                <c:pt idx="3586">
                  <c:v>440.96999999999969</c:v>
                </c:pt>
                <c:pt idx="3587">
                  <c:v>396</c:v>
                </c:pt>
                <c:pt idx="3588">
                  <c:v>478.54</c:v>
                </c:pt>
                <c:pt idx="3589">
                  <c:v>453.13</c:v>
                </c:pt>
                <c:pt idx="3590">
                  <c:v>500.8</c:v>
                </c:pt>
                <c:pt idx="3591">
                  <c:v>460</c:v>
                </c:pt>
                <c:pt idx="3592">
                  <c:v>452.31</c:v>
                </c:pt>
                <c:pt idx="3593">
                  <c:v>450</c:v>
                </c:pt>
                <c:pt idx="3594">
                  <c:v>420.24</c:v>
                </c:pt>
                <c:pt idx="3595">
                  <c:v>496.96999999999969</c:v>
                </c:pt>
                <c:pt idx="3596">
                  <c:v>470.67</c:v>
                </c:pt>
                <c:pt idx="3597">
                  <c:v>445.88</c:v>
                </c:pt>
                <c:pt idx="3598">
                  <c:v>451.18</c:v>
                </c:pt>
                <c:pt idx="3599">
                  <c:v>483.47999999999962</c:v>
                </c:pt>
                <c:pt idx="3600">
                  <c:v>448.85</c:v>
                </c:pt>
                <c:pt idx="3601">
                  <c:v>467.5</c:v>
                </c:pt>
                <c:pt idx="3602">
                  <c:v>460.53</c:v>
                </c:pt>
                <c:pt idx="3603">
                  <c:v>421.28999999999962</c:v>
                </c:pt>
                <c:pt idx="3604">
                  <c:v>409.33</c:v>
                </c:pt>
                <c:pt idx="3605">
                  <c:v>437.14000000000038</c:v>
                </c:pt>
                <c:pt idx="3606">
                  <c:v>471.51</c:v>
                </c:pt>
                <c:pt idx="3607">
                  <c:v>457.25</c:v>
                </c:pt>
                <c:pt idx="3608">
                  <c:v>438.6</c:v>
                </c:pt>
                <c:pt idx="3609">
                  <c:v>466</c:v>
                </c:pt>
                <c:pt idx="3610">
                  <c:v>452.89</c:v>
                </c:pt>
                <c:pt idx="3611">
                  <c:v>473.86</c:v>
                </c:pt>
                <c:pt idx="3612">
                  <c:v>473.33</c:v>
                </c:pt>
                <c:pt idx="3613">
                  <c:v>491.67</c:v>
                </c:pt>
                <c:pt idx="3614">
                  <c:v>485</c:v>
                </c:pt>
                <c:pt idx="3615">
                  <c:v>505.1</c:v>
                </c:pt>
                <c:pt idx="3616">
                  <c:v>472.65000000000032</c:v>
                </c:pt>
                <c:pt idx="3617">
                  <c:v>462.86</c:v>
                </c:pt>
                <c:pt idx="3618">
                  <c:v>440</c:v>
                </c:pt>
                <c:pt idx="3619">
                  <c:v>461.54</c:v>
                </c:pt>
                <c:pt idx="3620">
                  <c:v>479.17</c:v>
                </c:pt>
                <c:pt idx="3621">
                  <c:v>491.89</c:v>
                </c:pt>
                <c:pt idx="3622">
                  <c:v>415</c:v>
                </c:pt>
                <c:pt idx="3623">
                  <c:v>421.03</c:v>
                </c:pt>
                <c:pt idx="3624">
                  <c:v>450.72999999999962</c:v>
                </c:pt>
                <c:pt idx="3625">
                  <c:v>492.46</c:v>
                </c:pt>
                <c:pt idx="3626">
                  <c:v>493.33</c:v>
                </c:pt>
                <c:pt idx="3627">
                  <c:v>497.71999999999969</c:v>
                </c:pt>
                <c:pt idx="3628">
                  <c:v>468.71999999999969</c:v>
                </c:pt>
                <c:pt idx="3629">
                  <c:v>445.68</c:v>
                </c:pt>
                <c:pt idx="3630">
                  <c:v>452</c:v>
                </c:pt>
                <c:pt idx="3631">
                  <c:v>451.90999999999963</c:v>
                </c:pt>
                <c:pt idx="3632">
                  <c:v>448.89</c:v>
                </c:pt>
                <c:pt idx="3633">
                  <c:v>456.36</c:v>
                </c:pt>
                <c:pt idx="3634">
                  <c:v>471.9</c:v>
                </c:pt>
                <c:pt idx="3635">
                  <c:v>425.71</c:v>
                </c:pt>
                <c:pt idx="3636">
                  <c:v>448.8</c:v>
                </c:pt>
                <c:pt idx="3637">
                  <c:v>463.38</c:v>
                </c:pt>
                <c:pt idx="3638">
                  <c:v>462.1</c:v>
                </c:pt>
                <c:pt idx="3639">
                  <c:v>465.54</c:v>
                </c:pt>
                <c:pt idx="3640">
                  <c:v>464.3</c:v>
                </c:pt>
                <c:pt idx="3641">
                  <c:v>463.13</c:v>
                </c:pt>
                <c:pt idx="3642">
                  <c:v>471.35</c:v>
                </c:pt>
                <c:pt idx="3643">
                  <c:v>477.71</c:v>
                </c:pt>
                <c:pt idx="3644">
                  <c:v>510.61</c:v>
                </c:pt>
                <c:pt idx="3645">
                  <c:v>479.05</c:v>
                </c:pt>
                <c:pt idx="3646">
                  <c:v>480</c:v>
                </c:pt>
                <c:pt idx="3647">
                  <c:v>478</c:v>
                </c:pt>
                <c:pt idx="3648">
                  <c:v>438.75</c:v>
                </c:pt>
                <c:pt idx="3649">
                  <c:v>423.33</c:v>
                </c:pt>
                <c:pt idx="3650">
                  <c:v>484</c:v>
                </c:pt>
                <c:pt idx="3651">
                  <c:v>468.65000000000032</c:v>
                </c:pt>
                <c:pt idx="3652">
                  <c:v>479.52</c:v>
                </c:pt>
                <c:pt idx="3653">
                  <c:v>454</c:v>
                </c:pt>
                <c:pt idx="3654">
                  <c:v>482.86</c:v>
                </c:pt>
                <c:pt idx="3655">
                  <c:v>505.57</c:v>
                </c:pt>
                <c:pt idx="3656">
                  <c:v>470.92999999999955</c:v>
                </c:pt>
                <c:pt idx="3657">
                  <c:v>493.90999999999963</c:v>
                </c:pt>
                <c:pt idx="3658">
                  <c:v>458.4</c:v>
                </c:pt>
                <c:pt idx="3659">
                  <c:v>480</c:v>
                </c:pt>
                <c:pt idx="3660">
                  <c:v>488.87</c:v>
                </c:pt>
                <c:pt idx="3661">
                  <c:v>473.78999999999962</c:v>
                </c:pt>
                <c:pt idx="3662">
                  <c:v>491.67</c:v>
                </c:pt>
                <c:pt idx="3663">
                  <c:v>447.51</c:v>
                </c:pt>
                <c:pt idx="3664">
                  <c:v>473</c:v>
                </c:pt>
                <c:pt idx="3665">
                  <c:v>458</c:v>
                </c:pt>
                <c:pt idx="3666">
                  <c:v>436.84000000000032</c:v>
                </c:pt>
                <c:pt idx="3667">
                  <c:v>480.69</c:v>
                </c:pt>
                <c:pt idx="3668">
                  <c:v>491.76</c:v>
                </c:pt>
                <c:pt idx="3669">
                  <c:v>446.88</c:v>
                </c:pt>
                <c:pt idx="3670">
                  <c:v>381.58</c:v>
                </c:pt>
                <c:pt idx="3671">
                  <c:v>469.65000000000032</c:v>
                </c:pt>
                <c:pt idx="3672">
                  <c:v>473.68</c:v>
                </c:pt>
                <c:pt idx="3673">
                  <c:v>452</c:v>
                </c:pt>
                <c:pt idx="3674">
                  <c:v>468.15000000000032</c:v>
                </c:pt>
                <c:pt idx="3675">
                  <c:v>456</c:v>
                </c:pt>
                <c:pt idx="3676">
                  <c:v>471.95</c:v>
                </c:pt>
                <c:pt idx="3677">
                  <c:v>429.57</c:v>
                </c:pt>
                <c:pt idx="3678">
                  <c:v>500.97999999999962</c:v>
                </c:pt>
                <c:pt idx="3679">
                  <c:v>460.90999999999963</c:v>
                </c:pt>
                <c:pt idx="3680">
                  <c:v>464.67</c:v>
                </c:pt>
                <c:pt idx="3681">
                  <c:v>468.28</c:v>
                </c:pt>
                <c:pt idx="3682">
                  <c:v>457.31</c:v>
                </c:pt>
                <c:pt idx="3683">
                  <c:v>495.56</c:v>
                </c:pt>
                <c:pt idx="3684">
                  <c:v>469.57</c:v>
                </c:pt>
                <c:pt idx="3685">
                  <c:v>468.67</c:v>
                </c:pt>
                <c:pt idx="3686">
                  <c:v>470.81</c:v>
                </c:pt>
                <c:pt idx="3687">
                  <c:v>472.86</c:v>
                </c:pt>
                <c:pt idx="3688">
                  <c:v>488.28</c:v>
                </c:pt>
                <c:pt idx="3689">
                  <c:v>494.28999999999962</c:v>
                </c:pt>
                <c:pt idx="3690">
                  <c:v>432.31</c:v>
                </c:pt>
                <c:pt idx="3691">
                  <c:v>441.5</c:v>
                </c:pt>
                <c:pt idx="3692">
                  <c:v>485.71</c:v>
                </c:pt>
                <c:pt idx="3693">
                  <c:v>516.76</c:v>
                </c:pt>
                <c:pt idx="3694">
                  <c:v>453.44</c:v>
                </c:pt>
                <c:pt idx="3695">
                  <c:v>455.66</c:v>
                </c:pt>
                <c:pt idx="3696">
                  <c:v>451.28999999999962</c:v>
                </c:pt>
                <c:pt idx="3697">
                  <c:v>447.27</c:v>
                </c:pt>
                <c:pt idx="3698">
                  <c:v>503.16</c:v>
                </c:pt>
                <c:pt idx="3699">
                  <c:v>471.85</c:v>
                </c:pt>
                <c:pt idx="3700">
                  <c:v>470</c:v>
                </c:pt>
                <c:pt idx="3701">
                  <c:v>434.47999999999962</c:v>
                </c:pt>
                <c:pt idx="3702">
                  <c:v>444.22999999999962</c:v>
                </c:pt>
                <c:pt idx="3703">
                  <c:v>471.11</c:v>
                </c:pt>
                <c:pt idx="3704">
                  <c:v>482.12</c:v>
                </c:pt>
                <c:pt idx="3705">
                  <c:v>429.03</c:v>
                </c:pt>
                <c:pt idx="3706">
                  <c:v>452.21999999999969</c:v>
                </c:pt>
                <c:pt idx="3707">
                  <c:v>470</c:v>
                </c:pt>
                <c:pt idx="3708">
                  <c:v>441.25</c:v>
                </c:pt>
                <c:pt idx="3709">
                  <c:v>438.15000000000032</c:v>
                </c:pt>
                <c:pt idx="3710">
                  <c:v>501.96</c:v>
                </c:pt>
                <c:pt idx="3711">
                  <c:v>456.28</c:v>
                </c:pt>
                <c:pt idx="3712">
                  <c:v>482.33</c:v>
                </c:pt>
                <c:pt idx="3713">
                  <c:v>450</c:v>
                </c:pt>
                <c:pt idx="3714">
                  <c:v>462.32</c:v>
                </c:pt>
                <c:pt idx="3715">
                  <c:v>459.2</c:v>
                </c:pt>
                <c:pt idx="3716">
                  <c:v>453.75</c:v>
                </c:pt>
                <c:pt idx="3717">
                  <c:v>454.8</c:v>
                </c:pt>
                <c:pt idx="3718">
                  <c:v>516.44999999999948</c:v>
                </c:pt>
                <c:pt idx="3719">
                  <c:v>467.56</c:v>
                </c:pt>
                <c:pt idx="3720">
                  <c:v>476.17</c:v>
                </c:pt>
                <c:pt idx="3721">
                  <c:v>468.84000000000032</c:v>
                </c:pt>
                <c:pt idx="3722">
                  <c:v>475.72999999999962</c:v>
                </c:pt>
                <c:pt idx="3723">
                  <c:v>476.46999999999969</c:v>
                </c:pt>
                <c:pt idx="3724">
                  <c:v>469.8</c:v>
                </c:pt>
                <c:pt idx="3725">
                  <c:v>440.87</c:v>
                </c:pt>
                <c:pt idx="3726">
                  <c:v>527.35999999999922</c:v>
                </c:pt>
                <c:pt idx="3727">
                  <c:v>370</c:v>
                </c:pt>
                <c:pt idx="3728">
                  <c:v>473.22999999999962</c:v>
                </c:pt>
                <c:pt idx="3729">
                  <c:v>439.3</c:v>
                </c:pt>
                <c:pt idx="3730">
                  <c:v>451.82</c:v>
                </c:pt>
                <c:pt idx="3731">
                  <c:v>475</c:v>
                </c:pt>
                <c:pt idx="3732">
                  <c:v>464.24</c:v>
                </c:pt>
                <c:pt idx="3733">
                  <c:v>470.77</c:v>
                </c:pt>
                <c:pt idx="3734">
                  <c:v>506.56</c:v>
                </c:pt>
                <c:pt idx="3735">
                  <c:v>516.35999999999922</c:v>
                </c:pt>
                <c:pt idx="3736">
                  <c:v>479.57</c:v>
                </c:pt>
                <c:pt idx="3737">
                  <c:v>453.94</c:v>
                </c:pt>
                <c:pt idx="3738">
                  <c:v>449.75</c:v>
                </c:pt>
                <c:pt idx="3739">
                  <c:v>495.33</c:v>
                </c:pt>
                <c:pt idx="3740">
                  <c:v>494.17</c:v>
                </c:pt>
                <c:pt idx="3741">
                  <c:v>437.14000000000038</c:v>
                </c:pt>
                <c:pt idx="3742">
                  <c:v>456</c:v>
                </c:pt>
                <c:pt idx="3743">
                  <c:v>418.06</c:v>
                </c:pt>
                <c:pt idx="3744">
                  <c:v>432.58</c:v>
                </c:pt>
                <c:pt idx="3745">
                  <c:v>498.09</c:v>
                </c:pt>
                <c:pt idx="3746">
                  <c:v>517.16999999999996</c:v>
                </c:pt>
                <c:pt idx="3747">
                  <c:v>465.58</c:v>
                </c:pt>
                <c:pt idx="3748">
                  <c:v>521.11</c:v>
                </c:pt>
                <c:pt idx="3749">
                  <c:v>478.96999999999969</c:v>
                </c:pt>
                <c:pt idx="3750">
                  <c:v>522.08000000000004</c:v>
                </c:pt>
                <c:pt idx="3751">
                  <c:v>490.47999999999962</c:v>
                </c:pt>
                <c:pt idx="3752">
                  <c:v>499.04</c:v>
                </c:pt>
                <c:pt idx="3753">
                  <c:v>414</c:v>
                </c:pt>
                <c:pt idx="3754">
                  <c:v>474.63</c:v>
                </c:pt>
                <c:pt idx="3755">
                  <c:v>462.40999999999963</c:v>
                </c:pt>
                <c:pt idx="3756">
                  <c:v>447.1</c:v>
                </c:pt>
                <c:pt idx="3757">
                  <c:v>459.08</c:v>
                </c:pt>
                <c:pt idx="3758">
                  <c:v>452</c:v>
                </c:pt>
                <c:pt idx="3759">
                  <c:v>473.27</c:v>
                </c:pt>
                <c:pt idx="3760">
                  <c:v>486.81</c:v>
                </c:pt>
                <c:pt idx="3761">
                  <c:v>433.47999999999962</c:v>
                </c:pt>
                <c:pt idx="3762">
                  <c:v>550.91</c:v>
                </c:pt>
                <c:pt idx="3763">
                  <c:v>436</c:v>
                </c:pt>
                <c:pt idx="3764">
                  <c:v>470</c:v>
                </c:pt>
                <c:pt idx="3765">
                  <c:v>449.5</c:v>
                </c:pt>
                <c:pt idx="3766">
                  <c:v>502</c:v>
                </c:pt>
                <c:pt idx="3767">
                  <c:v>428.24</c:v>
                </c:pt>
                <c:pt idx="3768">
                  <c:v>463.75</c:v>
                </c:pt>
                <c:pt idx="3769">
                  <c:v>474.92999999999955</c:v>
                </c:pt>
                <c:pt idx="3770">
                  <c:v>452.88</c:v>
                </c:pt>
                <c:pt idx="3771">
                  <c:v>459</c:v>
                </c:pt>
                <c:pt idx="3772">
                  <c:v>437.72999999999962</c:v>
                </c:pt>
                <c:pt idx="3773">
                  <c:v>486.75</c:v>
                </c:pt>
                <c:pt idx="3774">
                  <c:v>458.67</c:v>
                </c:pt>
                <c:pt idx="3775">
                  <c:v>483.39</c:v>
                </c:pt>
                <c:pt idx="3776">
                  <c:v>432</c:v>
                </c:pt>
                <c:pt idx="3777">
                  <c:v>468.12</c:v>
                </c:pt>
                <c:pt idx="3778">
                  <c:v>491.42999999999955</c:v>
                </c:pt>
                <c:pt idx="3779">
                  <c:v>417.3</c:v>
                </c:pt>
                <c:pt idx="3780">
                  <c:v>477.39</c:v>
                </c:pt>
                <c:pt idx="3781">
                  <c:v>441.74</c:v>
                </c:pt>
                <c:pt idx="3782">
                  <c:v>493.4</c:v>
                </c:pt>
                <c:pt idx="3783">
                  <c:v>458.25</c:v>
                </c:pt>
                <c:pt idx="3784">
                  <c:v>451.22999999999962</c:v>
                </c:pt>
                <c:pt idx="3785">
                  <c:v>467.78999999999962</c:v>
                </c:pt>
                <c:pt idx="3786">
                  <c:v>558</c:v>
                </c:pt>
                <c:pt idx="3787">
                  <c:v>440</c:v>
                </c:pt>
                <c:pt idx="3788">
                  <c:v>544.48</c:v>
                </c:pt>
                <c:pt idx="3789">
                  <c:v>458.42999999999955</c:v>
                </c:pt>
                <c:pt idx="3790">
                  <c:v>382.14000000000038</c:v>
                </c:pt>
                <c:pt idx="3791">
                  <c:v>486.16</c:v>
                </c:pt>
                <c:pt idx="3792">
                  <c:v>473.81</c:v>
                </c:pt>
                <c:pt idx="3793">
                  <c:v>446.35</c:v>
                </c:pt>
                <c:pt idx="3794">
                  <c:v>423.2</c:v>
                </c:pt>
                <c:pt idx="3795">
                  <c:v>469.09</c:v>
                </c:pt>
                <c:pt idx="3796">
                  <c:v>437.40999999999963</c:v>
                </c:pt>
                <c:pt idx="3797">
                  <c:v>446.52</c:v>
                </c:pt>
                <c:pt idx="3798">
                  <c:v>420.91999999999962</c:v>
                </c:pt>
                <c:pt idx="3799">
                  <c:v>454.24</c:v>
                </c:pt>
                <c:pt idx="3800">
                  <c:v>424.19</c:v>
                </c:pt>
                <c:pt idx="3801">
                  <c:v>454.28999999999962</c:v>
                </c:pt>
                <c:pt idx="3802">
                  <c:v>433.85</c:v>
                </c:pt>
                <c:pt idx="3803">
                  <c:v>478.96999999999969</c:v>
                </c:pt>
                <c:pt idx="3804">
                  <c:v>435.17</c:v>
                </c:pt>
                <c:pt idx="3805">
                  <c:v>428.4</c:v>
                </c:pt>
                <c:pt idx="3806">
                  <c:v>478.41999999999962</c:v>
                </c:pt>
                <c:pt idx="3807">
                  <c:v>446.56</c:v>
                </c:pt>
                <c:pt idx="3808">
                  <c:v>462.41999999999962</c:v>
                </c:pt>
                <c:pt idx="3809">
                  <c:v>442.5</c:v>
                </c:pt>
                <c:pt idx="3810">
                  <c:v>519.08000000000004</c:v>
                </c:pt>
                <c:pt idx="3811">
                  <c:v>501.36</c:v>
                </c:pt>
                <c:pt idx="3812">
                  <c:v>459.15000000000032</c:v>
                </c:pt>
                <c:pt idx="3813">
                  <c:v>424.28999999999962</c:v>
                </c:pt>
                <c:pt idx="3814">
                  <c:v>484.12</c:v>
                </c:pt>
                <c:pt idx="3815">
                  <c:v>481.46</c:v>
                </c:pt>
                <c:pt idx="3816">
                  <c:v>467.37</c:v>
                </c:pt>
                <c:pt idx="3817">
                  <c:v>482.21999999999969</c:v>
                </c:pt>
                <c:pt idx="3818">
                  <c:v>450.32</c:v>
                </c:pt>
                <c:pt idx="3819">
                  <c:v>462.25</c:v>
                </c:pt>
                <c:pt idx="3820">
                  <c:v>464.18</c:v>
                </c:pt>
                <c:pt idx="3821">
                  <c:v>482.72999999999962</c:v>
                </c:pt>
                <c:pt idx="3822">
                  <c:v>456.31</c:v>
                </c:pt>
                <c:pt idx="3823">
                  <c:v>484</c:v>
                </c:pt>
                <c:pt idx="3824">
                  <c:v>488.37</c:v>
                </c:pt>
                <c:pt idx="3825">
                  <c:v>446.78</c:v>
                </c:pt>
                <c:pt idx="3826">
                  <c:v>449.89</c:v>
                </c:pt>
                <c:pt idx="3827">
                  <c:v>492.61</c:v>
                </c:pt>
                <c:pt idx="3828">
                  <c:v>440.57</c:v>
                </c:pt>
                <c:pt idx="3829">
                  <c:v>467.19</c:v>
                </c:pt>
                <c:pt idx="3830">
                  <c:v>482.13</c:v>
                </c:pt>
                <c:pt idx="3831">
                  <c:v>467.71</c:v>
                </c:pt>
                <c:pt idx="3832">
                  <c:v>485.33</c:v>
                </c:pt>
                <c:pt idx="3833">
                  <c:v>474.64000000000038</c:v>
                </c:pt>
                <c:pt idx="3834">
                  <c:v>467.06</c:v>
                </c:pt>
                <c:pt idx="3835">
                  <c:v>460.91999999999962</c:v>
                </c:pt>
                <c:pt idx="3836">
                  <c:v>463.03</c:v>
                </c:pt>
                <c:pt idx="3837">
                  <c:v>444</c:v>
                </c:pt>
                <c:pt idx="3838">
                  <c:v>474.51</c:v>
                </c:pt>
                <c:pt idx="3839">
                  <c:v>452.72999999999962</c:v>
                </c:pt>
                <c:pt idx="3840">
                  <c:v>487</c:v>
                </c:pt>
                <c:pt idx="3841">
                  <c:v>470.53</c:v>
                </c:pt>
                <c:pt idx="3842">
                  <c:v>451.05</c:v>
                </c:pt>
                <c:pt idx="3843">
                  <c:v>467.19</c:v>
                </c:pt>
                <c:pt idx="3844">
                  <c:v>463.53</c:v>
                </c:pt>
                <c:pt idx="3845">
                  <c:v>480</c:v>
                </c:pt>
                <c:pt idx="3846">
                  <c:v>494</c:v>
                </c:pt>
                <c:pt idx="3847">
                  <c:v>458.02</c:v>
                </c:pt>
                <c:pt idx="3848">
                  <c:v>473.53</c:v>
                </c:pt>
                <c:pt idx="3849">
                  <c:v>474.16</c:v>
                </c:pt>
                <c:pt idx="3850">
                  <c:v>451.71</c:v>
                </c:pt>
                <c:pt idx="3851">
                  <c:v>491.94</c:v>
                </c:pt>
                <c:pt idx="3852">
                  <c:v>428</c:v>
                </c:pt>
                <c:pt idx="3853">
                  <c:v>487.14000000000038</c:v>
                </c:pt>
                <c:pt idx="3854">
                  <c:v>427.59</c:v>
                </c:pt>
                <c:pt idx="3855">
                  <c:v>483.37</c:v>
                </c:pt>
                <c:pt idx="3856">
                  <c:v>491.21999999999969</c:v>
                </c:pt>
                <c:pt idx="3857">
                  <c:v>458.62</c:v>
                </c:pt>
                <c:pt idx="3858">
                  <c:v>453.13</c:v>
                </c:pt>
                <c:pt idx="3859">
                  <c:v>469.75</c:v>
                </c:pt>
                <c:pt idx="3860">
                  <c:v>494.04</c:v>
                </c:pt>
                <c:pt idx="3861">
                  <c:v>428.16</c:v>
                </c:pt>
                <c:pt idx="3862">
                  <c:v>460</c:v>
                </c:pt>
                <c:pt idx="3863">
                  <c:v>481.51</c:v>
                </c:pt>
                <c:pt idx="3864">
                  <c:v>470.59</c:v>
                </c:pt>
                <c:pt idx="3865">
                  <c:v>468.28999999999962</c:v>
                </c:pt>
                <c:pt idx="3866">
                  <c:v>492.24</c:v>
                </c:pt>
                <c:pt idx="3867">
                  <c:v>473</c:v>
                </c:pt>
                <c:pt idx="3868">
                  <c:v>459.56</c:v>
                </c:pt>
                <c:pt idx="3869">
                  <c:v>475.28999999999962</c:v>
                </c:pt>
                <c:pt idx="3870">
                  <c:v>452</c:v>
                </c:pt>
                <c:pt idx="3871">
                  <c:v>492</c:v>
                </c:pt>
                <c:pt idx="3872">
                  <c:v>446.25</c:v>
                </c:pt>
                <c:pt idx="3873">
                  <c:v>463.28</c:v>
                </c:pt>
                <c:pt idx="3874">
                  <c:v>445.16</c:v>
                </c:pt>
                <c:pt idx="3875">
                  <c:v>494.67</c:v>
                </c:pt>
                <c:pt idx="3876">
                  <c:v>424.35</c:v>
                </c:pt>
                <c:pt idx="3877">
                  <c:v>477.65000000000032</c:v>
                </c:pt>
                <c:pt idx="3878">
                  <c:v>456.83</c:v>
                </c:pt>
                <c:pt idx="3879">
                  <c:v>465.38</c:v>
                </c:pt>
                <c:pt idx="3880">
                  <c:v>482.5</c:v>
                </c:pt>
                <c:pt idx="3881">
                  <c:v>480.68</c:v>
                </c:pt>
                <c:pt idx="3882">
                  <c:v>479.56</c:v>
                </c:pt>
                <c:pt idx="3883">
                  <c:v>456.12</c:v>
                </c:pt>
                <c:pt idx="3884">
                  <c:v>433.33</c:v>
                </c:pt>
                <c:pt idx="3885">
                  <c:v>480.55</c:v>
                </c:pt>
                <c:pt idx="3886">
                  <c:v>493.82</c:v>
                </c:pt>
                <c:pt idx="3887">
                  <c:v>430.46</c:v>
                </c:pt>
                <c:pt idx="3888">
                  <c:v>462.07</c:v>
                </c:pt>
                <c:pt idx="3889">
                  <c:v>475.15000000000032</c:v>
                </c:pt>
                <c:pt idx="3890">
                  <c:v>452</c:v>
                </c:pt>
                <c:pt idx="3891">
                  <c:v>465.42999999999955</c:v>
                </c:pt>
                <c:pt idx="3892">
                  <c:v>467.5</c:v>
                </c:pt>
                <c:pt idx="3893">
                  <c:v>470.74</c:v>
                </c:pt>
                <c:pt idx="3894">
                  <c:v>419.7</c:v>
                </c:pt>
                <c:pt idx="3895">
                  <c:v>478.18</c:v>
                </c:pt>
                <c:pt idx="3896">
                  <c:v>466.65000000000032</c:v>
                </c:pt>
                <c:pt idx="3897">
                  <c:v>480</c:v>
                </c:pt>
                <c:pt idx="3898">
                  <c:v>507.69</c:v>
                </c:pt>
                <c:pt idx="3899">
                  <c:v>453.83</c:v>
                </c:pt>
                <c:pt idx="3900">
                  <c:v>532.95999999999947</c:v>
                </c:pt>
                <c:pt idx="3901">
                  <c:v>427.2</c:v>
                </c:pt>
                <c:pt idx="3902">
                  <c:v>505.96999999999969</c:v>
                </c:pt>
                <c:pt idx="3903">
                  <c:v>474.48999999999955</c:v>
                </c:pt>
                <c:pt idx="3904">
                  <c:v>576.25</c:v>
                </c:pt>
                <c:pt idx="3905">
                  <c:v>426.84000000000032</c:v>
                </c:pt>
                <c:pt idx="3906">
                  <c:v>465.37</c:v>
                </c:pt>
                <c:pt idx="3907">
                  <c:v>450.67</c:v>
                </c:pt>
                <c:pt idx="3908">
                  <c:v>455.9</c:v>
                </c:pt>
                <c:pt idx="3909">
                  <c:v>457.47999999999962</c:v>
                </c:pt>
                <c:pt idx="3910">
                  <c:v>486.38</c:v>
                </c:pt>
                <c:pt idx="3911">
                  <c:v>472.24</c:v>
                </c:pt>
                <c:pt idx="3912">
                  <c:v>501.67</c:v>
                </c:pt>
                <c:pt idx="3913">
                  <c:v>474.21999999999969</c:v>
                </c:pt>
                <c:pt idx="3914">
                  <c:v>460.17</c:v>
                </c:pt>
                <c:pt idx="3915">
                  <c:v>478.35</c:v>
                </c:pt>
                <c:pt idx="3916">
                  <c:v>480</c:v>
                </c:pt>
                <c:pt idx="3917">
                  <c:v>501.82</c:v>
                </c:pt>
                <c:pt idx="3918">
                  <c:v>507.27</c:v>
                </c:pt>
                <c:pt idx="3919">
                  <c:v>472.84000000000032</c:v>
                </c:pt>
                <c:pt idx="3920">
                  <c:v>468.89</c:v>
                </c:pt>
                <c:pt idx="3921">
                  <c:v>477.65000000000032</c:v>
                </c:pt>
                <c:pt idx="3922">
                  <c:v>470.24</c:v>
                </c:pt>
                <c:pt idx="3923">
                  <c:v>462.61</c:v>
                </c:pt>
                <c:pt idx="3924">
                  <c:v>480</c:v>
                </c:pt>
                <c:pt idx="3925">
                  <c:v>475.1</c:v>
                </c:pt>
                <c:pt idx="3926">
                  <c:v>386.32</c:v>
                </c:pt>
                <c:pt idx="3927">
                  <c:v>406.67</c:v>
                </c:pt>
                <c:pt idx="3928">
                  <c:v>452</c:v>
                </c:pt>
                <c:pt idx="3929">
                  <c:v>484.08</c:v>
                </c:pt>
                <c:pt idx="3930">
                  <c:v>531.42999999999938</c:v>
                </c:pt>
                <c:pt idx="3931">
                  <c:v>476.55</c:v>
                </c:pt>
                <c:pt idx="3932">
                  <c:v>435.41999999999962</c:v>
                </c:pt>
                <c:pt idx="3933">
                  <c:v>460</c:v>
                </c:pt>
                <c:pt idx="3934">
                  <c:v>451.03</c:v>
                </c:pt>
                <c:pt idx="3935">
                  <c:v>445.38</c:v>
                </c:pt>
                <c:pt idx="3936">
                  <c:v>389.33</c:v>
                </c:pt>
                <c:pt idx="3937">
                  <c:v>498.6</c:v>
                </c:pt>
                <c:pt idx="3938">
                  <c:v>467.53</c:v>
                </c:pt>
                <c:pt idx="3939">
                  <c:v>500</c:v>
                </c:pt>
                <c:pt idx="3940">
                  <c:v>435.76</c:v>
                </c:pt>
                <c:pt idx="3941">
                  <c:v>504.24</c:v>
                </c:pt>
                <c:pt idx="3942">
                  <c:v>484.59</c:v>
                </c:pt>
                <c:pt idx="3943">
                  <c:v>454.55</c:v>
                </c:pt>
                <c:pt idx="3944">
                  <c:v>504.07</c:v>
                </c:pt>
                <c:pt idx="3945">
                  <c:v>448.72999999999962</c:v>
                </c:pt>
                <c:pt idx="3946">
                  <c:v>454.22999999999962</c:v>
                </c:pt>
                <c:pt idx="3947">
                  <c:v>501.82</c:v>
                </c:pt>
                <c:pt idx="3948">
                  <c:v>438.95</c:v>
                </c:pt>
                <c:pt idx="3949">
                  <c:v>530.29000000000053</c:v>
                </c:pt>
                <c:pt idx="3950">
                  <c:v>536.19000000000005</c:v>
                </c:pt>
                <c:pt idx="3951">
                  <c:v>470.41999999999962</c:v>
                </c:pt>
                <c:pt idx="3952">
                  <c:v>451.37</c:v>
                </c:pt>
                <c:pt idx="3953">
                  <c:v>479.24</c:v>
                </c:pt>
                <c:pt idx="3954">
                  <c:v>482.21</c:v>
                </c:pt>
                <c:pt idx="3955">
                  <c:v>480.17</c:v>
                </c:pt>
                <c:pt idx="3956">
                  <c:v>481.28</c:v>
                </c:pt>
                <c:pt idx="3957">
                  <c:v>469.57</c:v>
                </c:pt>
                <c:pt idx="3958">
                  <c:v>430.26</c:v>
                </c:pt>
                <c:pt idx="3959">
                  <c:v>434.35</c:v>
                </c:pt>
                <c:pt idx="3960">
                  <c:v>449.66</c:v>
                </c:pt>
                <c:pt idx="3961">
                  <c:v>468.39</c:v>
                </c:pt>
                <c:pt idx="3962">
                  <c:v>445</c:v>
                </c:pt>
                <c:pt idx="3963">
                  <c:v>470.53</c:v>
                </c:pt>
                <c:pt idx="3964">
                  <c:v>421.3</c:v>
                </c:pt>
                <c:pt idx="3965">
                  <c:v>459.02</c:v>
                </c:pt>
                <c:pt idx="3966">
                  <c:v>478.82</c:v>
                </c:pt>
                <c:pt idx="3967">
                  <c:v>454.24</c:v>
                </c:pt>
                <c:pt idx="3968">
                  <c:v>505.75</c:v>
                </c:pt>
                <c:pt idx="3969">
                  <c:v>393.33</c:v>
                </c:pt>
                <c:pt idx="3970">
                  <c:v>535.44999999999948</c:v>
                </c:pt>
                <c:pt idx="3971">
                  <c:v>469.52</c:v>
                </c:pt>
                <c:pt idx="3972">
                  <c:v>476.84000000000032</c:v>
                </c:pt>
                <c:pt idx="3973">
                  <c:v>450.88</c:v>
                </c:pt>
                <c:pt idx="3974">
                  <c:v>530.44999999999948</c:v>
                </c:pt>
                <c:pt idx="3975">
                  <c:v>452.94</c:v>
                </c:pt>
                <c:pt idx="3976">
                  <c:v>460</c:v>
                </c:pt>
                <c:pt idx="3977">
                  <c:v>444</c:v>
                </c:pt>
                <c:pt idx="3978">
                  <c:v>461.5</c:v>
                </c:pt>
                <c:pt idx="3979">
                  <c:v>439.35</c:v>
                </c:pt>
                <c:pt idx="3980">
                  <c:v>482.94</c:v>
                </c:pt>
                <c:pt idx="3981">
                  <c:v>488</c:v>
                </c:pt>
                <c:pt idx="3982">
                  <c:v>415.38</c:v>
                </c:pt>
                <c:pt idx="3983">
                  <c:v>447.72999999999962</c:v>
                </c:pt>
                <c:pt idx="3984">
                  <c:v>432</c:v>
                </c:pt>
                <c:pt idx="3985">
                  <c:v>468</c:v>
                </c:pt>
                <c:pt idx="3986">
                  <c:v>508.47999999999962</c:v>
                </c:pt>
                <c:pt idx="3987">
                  <c:v>471.6</c:v>
                </c:pt>
                <c:pt idx="3988">
                  <c:v>491.88</c:v>
                </c:pt>
                <c:pt idx="3989">
                  <c:v>416.67</c:v>
                </c:pt>
                <c:pt idx="3990">
                  <c:v>495.56</c:v>
                </c:pt>
                <c:pt idx="3991">
                  <c:v>437.68</c:v>
                </c:pt>
                <c:pt idx="3992">
                  <c:v>478.57</c:v>
                </c:pt>
                <c:pt idx="3993">
                  <c:v>458.85</c:v>
                </c:pt>
                <c:pt idx="3994">
                  <c:v>457.69</c:v>
                </c:pt>
                <c:pt idx="3995">
                  <c:v>466.25</c:v>
                </c:pt>
                <c:pt idx="3996">
                  <c:v>458.33</c:v>
                </c:pt>
                <c:pt idx="3997">
                  <c:v>455.63</c:v>
                </c:pt>
                <c:pt idx="3998">
                  <c:v>470.87</c:v>
                </c:pt>
                <c:pt idx="3999">
                  <c:v>432.12</c:v>
                </c:pt>
                <c:pt idx="4000">
                  <c:v>472.86</c:v>
                </c:pt>
                <c:pt idx="4001">
                  <c:v>484.44</c:v>
                </c:pt>
                <c:pt idx="4002">
                  <c:v>439.35</c:v>
                </c:pt>
                <c:pt idx="4003">
                  <c:v>440.24</c:v>
                </c:pt>
                <c:pt idx="4004">
                  <c:v>464.85</c:v>
                </c:pt>
                <c:pt idx="4005">
                  <c:v>453.58</c:v>
                </c:pt>
                <c:pt idx="4006">
                  <c:v>462.11</c:v>
                </c:pt>
                <c:pt idx="4007">
                  <c:v>492.89</c:v>
                </c:pt>
                <c:pt idx="4008">
                  <c:v>453.33</c:v>
                </c:pt>
                <c:pt idx="4009">
                  <c:v>465.90999999999963</c:v>
                </c:pt>
                <c:pt idx="4010">
                  <c:v>469.31</c:v>
                </c:pt>
                <c:pt idx="4011">
                  <c:v>458.28999999999962</c:v>
                </c:pt>
                <c:pt idx="4012">
                  <c:v>449.44</c:v>
                </c:pt>
                <c:pt idx="4013">
                  <c:v>420.74</c:v>
                </c:pt>
                <c:pt idx="4014">
                  <c:v>445.6</c:v>
                </c:pt>
                <c:pt idx="4015">
                  <c:v>431.35</c:v>
                </c:pt>
                <c:pt idx="4016">
                  <c:v>479.72999999999962</c:v>
                </c:pt>
                <c:pt idx="4017">
                  <c:v>462.59</c:v>
                </c:pt>
                <c:pt idx="4018">
                  <c:v>494.56</c:v>
                </c:pt>
                <c:pt idx="4019">
                  <c:v>462.11</c:v>
                </c:pt>
                <c:pt idx="4020">
                  <c:v>458.45</c:v>
                </c:pt>
                <c:pt idx="4021">
                  <c:v>460.27</c:v>
                </c:pt>
                <c:pt idx="4022">
                  <c:v>500</c:v>
                </c:pt>
                <c:pt idx="4023">
                  <c:v>510</c:v>
                </c:pt>
                <c:pt idx="4024">
                  <c:v>471.78</c:v>
                </c:pt>
                <c:pt idx="4025">
                  <c:v>517.78000000000054</c:v>
                </c:pt>
                <c:pt idx="4026">
                  <c:v>442.86</c:v>
                </c:pt>
                <c:pt idx="4027">
                  <c:v>478.89</c:v>
                </c:pt>
                <c:pt idx="4028">
                  <c:v>466.67</c:v>
                </c:pt>
                <c:pt idx="4029">
                  <c:v>476</c:v>
                </c:pt>
                <c:pt idx="4030">
                  <c:v>474.16</c:v>
                </c:pt>
                <c:pt idx="4031">
                  <c:v>482.17</c:v>
                </c:pt>
                <c:pt idx="4032">
                  <c:v>428.05</c:v>
                </c:pt>
                <c:pt idx="4033">
                  <c:v>451.42999999999955</c:v>
                </c:pt>
                <c:pt idx="4034">
                  <c:v>457.19</c:v>
                </c:pt>
                <c:pt idx="4035">
                  <c:v>456.67</c:v>
                </c:pt>
                <c:pt idx="4036">
                  <c:v>370</c:v>
                </c:pt>
                <c:pt idx="4037">
                  <c:v>466.9</c:v>
                </c:pt>
                <c:pt idx="4038">
                  <c:v>466.67</c:v>
                </c:pt>
                <c:pt idx="4039">
                  <c:v>454.55</c:v>
                </c:pt>
                <c:pt idx="4040">
                  <c:v>487.04</c:v>
                </c:pt>
                <c:pt idx="4041">
                  <c:v>423.83</c:v>
                </c:pt>
                <c:pt idx="4042">
                  <c:v>495.95</c:v>
                </c:pt>
                <c:pt idx="4043">
                  <c:v>499.02</c:v>
                </c:pt>
                <c:pt idx="4044">
                  <c:v>453.81</c:v>
                </c:pt>
                <c:pt idx="4045">
                  <c:v>459.05</c:v>
                </c:pt>
                <c:pt idx="4046">
                  <c:v>464.71</c:v>
                </c:pt>
                <c:pt idx="4047">
                  <c:v>463.96999999999969</c:v>
                </c:pt>
                <c:pt idx="4048">
                  <c:v>470.45</c:v>
                </c:pt>
                <c:pt idx="4049">
                  <c:v>455</c:v>
                </c:pt>
                <c:pt idx="4050">
                  <c:v>478</c:v>
                </c:pt>
                <c:pt idx="4051">
                  <c:v>432</c:v>
                </c:pt>
                <c:pt idx="4052">
                  <c:v>404.62</c:v>
                </c:pt>
                <c:pt idx="4053">
                  <c:v>453.5</c:v>
                </c:pt>
                <c:pt idx="4054">
                  <c:v>479.82</c:v>
                </c:pt>
                <c:pt idx="4055">
                  <c:v>495.2</c:v>
                </c:pt>
                <c:pt idx="4056">
                  <c:v>440</c:v>
                </c:pt>
                <c:pt idx="4057">
                  <c:v>428.33</c:v>
                </c:pt>
                <c:pt idx="4058">
                  <c:v>450.5</c:v>
                </c:pt>
                <c:pt idx="4059">
                  <c:v>490.3</c:v>
                </c:pt>
                <c:pt idx="4060">
                  <c:v>472.22999999999962</c:v>
                </c:pt>
                <c:pt idx="4061">
                  <c:v>409.36</c:v>
                </c:pt>
                <c:pt idx="4062">
                  <c:v>488.08</c:v>
                </c:pt>
                <c:pt idx="4063">
                  <c:v>451.42999999999955</c:v>
                </c:pt>
                <c:pt idx="4064">
                  <c:v>468.95</c:v>
                </c:pt>
                <c:pt idx="4065">
                  <c:v>476.36</c:v>
                </c:pt>
                <c:pt idx="4066">
                  <c:v>451.11</c:v>
                </c:pt>
                <c:pt idx="4067">
                  <c:v>409.17</c:v>
                </c:pt>
                <c:pt idx="4068">
                  <c:v>530</c:v>
                </c:pt>
                <c:pt idx="4069">
                  <c:v>429</c:v>
                </c:pt>
                <c:pt idx="4070">
                  <c:v>440.8</c:v>
                </c:pt>
                <c:pt idx="4071">
                  <c:v>432.38</c:v>
                </c:pt>
                <c:pt idx="4072">
                  <c:v>460.33</c:v>
                </c:pt>
                <c:pt idx="4073">
                  <c:v>434.07</c:v>
                </c:pt>
                <c:pt idx="4074">
                  <c:v>474.87</c:v>
                </c:pt>
                <c:pt idx="4075">
                  <c:v>459.55</c:v>
                </c:pt>
                <c:pt idx="4076">
                  <c:v>458.83</c:v>
                </c:pt>
                <c:pt idx="4077">
                  <c:v>435.28999999999962</c:v>
                </c:pt>
                <c:pt idx="4078">
                  <c:v>444.44</c:v>
                </c:pt>
                <c:pt idx="4079">
                  <c:v>465.26</c:v>
                </c:pt>
                <c:pt idx="4080">
                  <c:v>507.11</c:v>
                </c:pt>
                <c:pt idx="4081">
                  <c:v>464</c:v>
                </c:pt>
                <c:pt idx="4082">
                  <c:v>493.01</c:v>
                </c:pt>
                <c:pt idx="4083">
                  <c:v>438.18</c:v>
                </c:pt>
                <c:pt idx="4084">
                  <c:v>498.33</c:v>
                </c:pt>
                <c:pt idx="4085">
                  <c:v>454.32</c:v>
                </c:pt>
                <c:pt idx="4086">
                  <c:v>516</c:v>
                </c:pt>
                <c:pt idx="4087">
                  <c:v>448.13</c:v>
                </c:pt>
                <c:pt idx="4088">
                  <c:v>471.32</c:v>
                </c:pt>
                <c:pt idx="4089">
                  <c:v>402.94</c:v>
                </c:pt>
                <c:pt idx="4090">
                  <c:v>460.27</c:v>
                </c:pt>
                <c:pt idx="4091">
                  <c:v>459.74</c:v>
                </c:pt>
                <c:pt idx="4092">
                  <c:v>401.42999999999955</c:v>
                </c:pt>
                <c:pt idx="4093">
                  <c:v>478.57</c:v>
                </c:pt>
                <c:pt idx="4094">
                  <c:v>424.52</c:v>
                </c:pt>
                <c:pt idx="4095">
                  <c:v>495.8</c:v>
                </c:pt>
                <c:pt idx="4096">
                  <c:v>458.71999999999969</c:v>
                </c:pt>
                <c:pt idx="4097">
                  <c:v>459.07</c:v>
                </c:pt>
                <c:pt idx="4098">
                  <c:v>488.47999999999962</c:v>
                </c:pt>
                <c:pt idx="4099">
                  <c:v>514.43999999999949</c:v>
                </c:pt>
                <c:pt idx="4100">
                  <c:v>480.78</c:v>
                </c:pt>
                <c:pt idx="4101">
                  <c:v>471.35</c:v>
                </c:pt>
                <c:pt idx="4102">
                  <c:v>418.57</c:v>
                </c:pt>
                <c:pt idx="4103">
                  <c:v>457.18</c:v>
                </c:pt>
                <c:pt idx="4104">
                  <c:v>477.27</c:v>
                </c:pt>
                <c:pt idx="4105">
                  <c:v>445.78</c:v>
                </c:pt>
                <c:pt idx="4106">
                  <c:v>475.17</c:v>
                </c:pt>
                <c:pt idx="4107">
                  <c:v>482.67</c:v>
                </c:pt>
                <c:pt idx="4108">
                  <c:v>415.28999999999962</c:v>
                </c:pt>
                <c:pt idx="4109">
                  <c:v>418.5</c:v>
                </c:pt>
                <c:pt idx="4110">
                  <c:v>461.96999999999969</c:v>
                </c:pt>
                <c:pt idx="4111">
                  <c:v>454.47999999999962</c:v>
                </c:pt>
                <c:pt idx="4112">
                  <c:v>441.82</c:v>
                </c:pt>
                <c:pt idx="4113">
                  <c:v>525.44999999999948</c:v>
                </c:pt>
                <c:pt idx="4114">
                  <c:v>490</c:v>
                </c:pt>
                <c:pt idx="4115">
                  <c:v>504.88</c:v>
                </c:pt>
                <c:pt idx="4116">
                  <c:v>445.88</c:v>
                </c:pt>
                <c:pt idx="4117">
                  <c:v>427.78</c:v>
                </c:pt>
                <c:pt idx="4118">
                  <c:v>445.28</c:v>
                </c:pt>
                <c:pt idx="4119">
                  <c:v>497.88</c:v>
                </c:pt>
                <c:pt idx="4120">
                  <c:v>465.78999999999962</c:v>
                </c:pt>
                <c:pt idx="4121">
                  <c:v>474.62</c:v>
                </c:pt>
                <c:pt idx="4122">
                  <c:v>483.64000000000038</c:v>
                </c:pt>
                <c:pt idx="4123">
                  <c:v>497.17</c:v>
                </c:pt>
                <c:pt idx="4124">
                  <c:v>430.6</c:v>
                </c:pt>
                <c:pt idx="4125">
                  <c:v>444</c:v>
                </c:pt>
                <c:pt idx="4126">
                  <c:v>454.55</c:v>
                </c:pt>
                <c:pt idx="4127">
                  <c:v>461.12</c:v>
                </c:pt>
                <c:pt idx="4128">
                  <c:v>463.89</c:v>
                </c:pt>
                <c:pt idx="4129">
                  <c:v>457.02</c:v>
                </c:pt>
                <c:pt idx="4130">
                  <c:v>489.71</c:v>
                </c:pt>
                <c:pt idx="4131">
                  <c:v>494.72999999999962</c:v>
                </c:pt>
                <c:pt idx="4132">
                  <c:v>453.33</c:v>
                </c:pt>
                <c:pt idx="4133">
                  <c:v>467.27</c:v>
                </c:pt>
                <c:pt idx="4134">
                  <c:v>507.83</c:v>
                </c:pt>
                <c:pt idx="4135">
                  <c:v>445.41999999999962</c:v>
                </c:pt>
                <c:pt idx="4136">
                  <c:v>505.33</c:v>
                </c:pt>
                <c:pt idx="4137">
                  <c:v>453.77</c:v>
                </c:pt>
                <c:pt idx="4138">
                  <c:v>435.15000000000032</c:v>
                </c:pt>
                <c:pt idx="4139">
                  <c:v>400</c:v>
                </c:pt>
                <c:pt idx="4140">
                  <c:v>447.78999999999962</c:v>
                </c:pt>
                <c:pt idx="4141">
                  <c:v>462.86</c:v>
                </c:pt>
                <c:pt idx="4142">
                  <c:v>450.38</c:v>
                </c:pt>
                <c:pt idx="4143">
                  <c:v>457.52</c:v>
                </c:pt>
                <c:pt idx="4144">
                  <c:v>493.33</c:v>
                </c:pt>
                <c:pt idx="4145">
                  <c:v>492.40999999999963</c:v>
                </c:pt>
                <c:pt idx="4146">
                  <c:v>436.25</c:v>
                </c:pt>
                <c:pt idx="4147">
                  <c:v>483.12</c:v>
                </c:pt>
                <c:pt idx="4148">
                  <c:v>473.1</c:v>
                </c:pt>
                <c:pt idx="4149">
                  <c:v>463.13</c:v>
                </c:pt>
                <c:pt idx="4150">
                  <c:v>406.67</c:v>
                </c:pt>
                <c:pt idx="4151">
                  <c:v>460.19</c:v>
                </c:pt>
                <c:pt idx="4152">
                  <c:v>469.86</c:v>
                </c:pt>
                <c:pt idx="4153">
                  <c:v>442.14000000000038</c:v>
                </c:pt>
                <c:pt idx="4154">
                  <c:v>471.35</c:v>
                </c:pt>
                <c:pt idx="4155">
                  <c:v>456.25</c:v>
                </c:pt>
                <c:pt idx="4156">
                  <c:v>460.22999999999962</c:v>
                </c:pt>
                <c:pt idx="4157">
                  <c:v>409.40999999999963</c:v>
                </c:pt>
                <c:pt idx="4158">
                  <c:v>456.64000000000038</c:v>
                </c:pt>
                <c:pt idx="4159">
                  <c:v>454</c:v>
                </c:pt>
                <c:pt idx="4160">
                  <c:v>448.13</c:v>
                </c:pt>
                <c:pt idx="4161">
                  <c:v>474.35</c:v>
                </c:pt>
                <c:pt idx="4162">
                  <c:v>455.48999999999955</c:v>
                </c:pt>
                <c:pt idx="4163">
                  <c:v>504.07</c:v>
                </c:pt>
                <c:pt idx="4164">
                  <c:v>519.20000000000005</c:v>
                </c:pt>
                <c:pt idx="4165">
                  <c:v>474.55</c:v>
                </c:pt>
                <c:pt idx="4166">
                  <c:v>407.84000000000032</c:v>
                </c:pt>
                <c:pt idx="4167">
                  <c:v>439.74</c:v>
                </c:pt>
                <c:pt idx="4168">
                  <c:v>446.3</c:v>
                </c:pt>
                <c:pt idx="4169">
                  <c:v>469.62</c:v>
                </c:pt>
                <c:pt idx="4170">
                  <c:v>461.05</c:v>
                </c:pt>
                <c:pt idx="4171">
                  <c:v>408.67</c:v>
                </c:pt>
                <c:pt idx="4172">
                  <c:v>485.40999999999963</c:v>
                </c:pt>
                <c:pt idx="4173">
                  <c:v>517.28000000000054</c:v>
                </c:pt>
                <c:pt idx="4174">
                  <c:v>428.75</c:v>
                </c:pt>
                <c:pt idx="4175">
                  <c:v>465.17</c:v>
                </c:pt>
                <c:pt idx="4176">
                  <c:v>464.13</c:v>
                </c:pt>
                <c:pt idx="4177">
                  <c:v>431.2</c:v>
                </c:pt>
                <c:pt idx="4178">
                  <c:v>461.25</c:v>
                </c:pt>
                <c:pt idx="4179">
                  <c:v>470.3</c:v>
                </c:pt>
                <c:pt idx="4180">
                  <c:v>435.91999999999962</c:v>
                </c:pt>
                <c:pt idx="4181">
                  <c:v>474.74</c:v>
                </c:pt>
                <c:pt idx="4182">
                  <c:v>454.85</c:v>
                </c:pt>
                <c:pt idx="4183">
                  <c:v>466.67</c:v>
                </c:pt>
                <c:pt idx="4184">
                  <c:v>412.78</c:v>
                </c:pt>
                <c:pt idx="4185">
                  <c:v>449.05</c:v>
                </c:pt>
                <c:pt idx="4186">
                  <c:v>448</c:v>
                </c:pt>
                <c:pt idx="4187">
                  <c:v>453.91999999999962</c:v>
                </c:pt>
                <c:pt idx="4188">
                  <c:v>452</c:v>
                </c:pt>
                <c:pt idx="4189">
                  <c:v>445</c:v>
                </c:pt>
                <c:pt idx="4190">
                  <c:v>458.16</c:v>
                </c:pt>
                <c:pt idx="4191">
                  <c:v>409.09</c:v>
                </c:pt>
                <c:pt idx="4192">
                  <c:v>436.6</c:v>
                </c:pt>
                <c:pt idx="4193">
                  <c:v>434</c:v>
                </c:pt>
                <c:pt idx="4194">
                  <c:v>438.13</c:v>
                </c:pt>
                <c:pt idx="4195">
                  <c:v>442.03</c:v>
                </c:pt>
                <c:pt idx="4196">
                  <c:v>479.28999999999962</c:v>
                </c:pt>
                <c:pt idx="4197">
                  <c:v>462</c:v>
                </c:pt>
                <c:pt idx="4198">
                  <c:v>463.77</c:v>
                </c:pt>
                <c:pt idx="4199">
                  <c:v>476.25</c:v>
                </c:pt>
                <c:pt idx="4200">
                  <c:v>477.47999999999962</c:v>
                </c:pt>
                <c:pt idx="4201">
                  <c:v>445</c:v>
                </c:pt>
                <c:pt idx="4202">
                  <c:v>497.14000000000038</c:v>
                </c:pt>
                <c:pt idx="4203">
                  <c:v>462.44</c:v>
                </c:pt>
                <c:pt idx="4204">
                  <c:v>462.5</c:v>
                </c:pt>
                <c:pt idx="4205">
                  <c:v>482.67</c:v>
                </c:pt>
                <c:pt idx="4206">
                  <c:v>426.90999999999963</c:v>
                </c:pt>
                <c:pt idx="4207">
                  <c:v>412.86</c:v>
                </c:pt>
                <c:pt idx="4208">
                  <c:v>416.36</c:v>
                </c:pt>
                <c:pt idx="4209">
                  <c:v>411.22999999999962</c:v>
                </c:pt>
                <c:pt idx="4210">
                  <c:v>433.33</c:v>
                </c:pt>
                <c:pt idx="4211">
                  <c:v>499.22999999999962</c:v>
                </c:pt>
                <c:pt idx="4212">
                  <c:v>436.25</c:v>
                </c:pt>
                <c:pt idx="4213">
                  <c:v>435.3</c:v>
                </c:pt>
                <c:pt idx="4214">
                  <c:v>467.87</c:v>
                </c:pt>
                <c:pt idx="4215">
                  <c:v>445.41999999999962</c:v>
                </c:pt>
                <c:pt idx="4216">
                  <c:v>416.19</c:v>
                </c:pt>
                <c:pt idx="4217">
                  <c:v>432.86</c:v>
                </c:pt>
                <c:pt idx="4218">
                  <c:v>429.57</c:v>
                </c:pt>
                <c:pt idx="4219">
                  <c:v>468</c:v>
                </c:pt>
                <c:pt idx="4220">
                  <c:v>468.18</c:v>
                </c:pt>
                <c:pt idx="4221">
                  <c:v>509.90999999999963</c:v>
                </c:pt>
                <c:pt idx="4222">
                  <c:v>449</c:v>
                </c:pt>
                <c:pt idx="4223">
                  <c:v>461.94</c:v>
                </c:pt>
                <c:pt idx="4224">
                  <c:v>424.12</c:v>
                </c:pt>
                <c:pt idx="4225">
                  <c:v>476.1</c:v>
                </c:pt>
                <c:pt idx="4226">
                  <c:v>481.25</c:v>
                </c:pt>
                <c:pt idx="4227">
                  <c:v>511.67</c:v>
                </c:pt>
                <c:pt idx="4228">
                  <c:v>447.71999999999969</c:v>
                </c:pt>
                <c:pt idx="4229">
                  <c:v>413.62</c:v>
                </c:pt>
                <c:pt idx="4230">
                  <c:v>461.28999999999962</c:v>
                </c:pt>
                <c:pt idx="4231">
                  <c:v>481.25</c:v>
                </c:pt>
                <c:pt idx="4232">
                  <c:v>447.4</c:v>
                </c:pt>
                <c:pt idx="4233">
                  <c:v>455.81</c:v>
                </c:pt>
                <c:pt idx="4234">
                  <c:v>410</c:v>
                </c:pt>
                <c:pt idx="4235">
                  <c:v>471</c:v>
                </c:pt>
                <c:pt idx="4236">
                  <c:v>454.5</c:v>
                </c:pt>
                <c:pt idx="4237">
                  <c:v>462</c:v>
                </c:pt>
                <c:pt idx="4238">
                  <c:v>432.78</c:v>
                </c:pt>
                <c:pt idx="4239">
                  <c:v>425.67</c:v>
                </c:pt>
                <c:pt idx="4240">
                  <c:v>520.26</c:v>
                </c:pt>
                <c:pt idx="4241">
                  <c:v>488.21</c:v>
                </c:pt>
                <c:pt idx="4242">
                  <c:v>470.90999999999963</c:v>
                </c:pt>
                <c:pt idx="4243">
                  <c:v>424</c:v>
                </c:pt>
                <c:pt idx="4244">
                  <c:v>476.1</c:v>
                </c:pt>
                <c:pt idx="4245">
                  <c:v>434.05</c:v>
                </c:pt>
                <c:pt idx="4246">
                  <c:v>534</c:v>
                </c:pt>
                <c:pt idx="4247">
                  <c:v>480</c:v>
                </c:pt>
                <c:pt idx="4248">
                  <c:v>481.34000000000032</c:v>
                </c:pt>
                <c:pt idx="4249">
                  <c:v>404.51</c:v>
                </c:pt>
                <c:pt idx="4250">
                  <c:v>448.75</c:v>
                </c:pt>
                <c:pt idx="4251">
                  <c:v>500</c:v>
                </c:pt>
                <c:pt idx="4252">
                  <c:v>469.78</c:v>
                </c:pt>
                <c:pt idx="4253">
                  <c:v>462.46999999999969</c:v>
                </c:pt>
                <c:pt idx="4254">
                  <c:v>454.21999999999969</c:v>
                </c:pt>
                <c:pt idx="4255">
                  <c:v>456.46999999999969</c:v>
                </c:pt>
                <c:pt idx="4256">
                  <c:v>454.55</c:v>
                </c:pt>
                <c:pt idx="4257">
                  <c:v>517.44999999999948</c:v>
                </c:pt>
                <c:pt idx="4258">
                  <c:v>451.39</c:v>
                </c:pt>
                <c:pt idx="4259">
                  <c:v>447.7</c:v>
                </c:pt>
                <c:pt idx="4260">
                  <c:v>478.55</c:v>
                </c:pt>
                <c:pt idx="4261">
                  <c:v>393.85</c:v>
                </c:pt>
                <c:pt idx="4262">
                  <c:v>391.04</c:v>
                </c:pt>
                <c:pt idx="4263">
                  <c:v>467.27</c:v>
                </c:pt>
                <c:pt idx="4264">
                  <c:v>455.74</c:v>
                </c:pt>
                <c:pt idx="4265">
                  <c:v>438.64000000000038</c:v>
                </c:pt>
                <c:pt idx="4266">
                  <c:v>456.92999999999955</c:v>
                </c:pt>
                <c:pt idx="4267">
                  <c:v>401.2</c:v>
                </c:pt>
                <c:pt idx="4268">
                  <c:v>459.63</c:v>
                </c:pt>
                <c:pt idx="4269">
                  <c:v>488.18</c:v>
                </c:pt>
                <c:pt idx="4270">
                  <c:v>524.29000000000053</c:v>
                </c:pt>
                <c:pt idx="4271">
                  <c:v>465.17</c:v>
                </c:pt>
                <c:pt idx="4272">
                  <c:v>420.37</c:v>
                </c:pt>
                <c:pt idx="4273">
                  <c:v>429.68</c:v>
                </c:pt>
                <c:pt idx="4274">
                  <c:v>430.47999999999962</c:v>
                </c:pt>
                <c:pt idx="4275">
                  <c:v>427.78</c:v>
                </c:pt>
                <c:pt idx="4276">
                  <c:v>501.54</c:v>
                </c:pt>
                <c:pt idx="4277">
                  <c:v>458.4</c:v>
                </c:pt>
                <c:pt idx="4278">
                  <c:v>413.51</c:v>
                </c:pt>
                <c:pt idx="4279">
                  <c:v>429.6</c:v>
                </c:pt>
                <c:pt idx="4280">
                  <c:v>440</c:v>
                </c:pt>
                <c:pt idx="4281">
                  <c:v>435.78999999999962</c:v>
                </c:pt>
                <c:pt idx="4282">
                  <c:v>434.8</c:v>
                </c:pt>
                <c:pt idx="4283">
                  <c:v>450.74</c:v>
                </c:pt>
                <c:pt idx="4284">
                  <c:v>464.67</c:v>
                </c:pt>
                <c:pt idx="4285">
                  <c:v>412.31</c:v>
                </c:pt>
                <c:pt idx="4286">
                  <c:v>452.31</c:v>
                </c:pt>
                <c:pt idx="4287">
                  <c:v>469.09</c:v>
                </c:pt>
                <c:pt idx="4288">
                  <c:v>421.4</c:v>
                </c:pt>
                <c:pt idx="4289">
                  <c:v>444.81</c:v>
                </c:pt>
                <c:pt idx="4290">
                  <c:v>473.1</c:v>
                </c:pt>
                <c:pt idx="4291">
                  <c:v>471.11</c:v>
                </c:pt>
                <c:pt idx="4292">
                  <c:v>453.55</c:v>
                </c:pt>
                <c:pt idx="4293">
                  <c:v>462.84000000000032</c:v>
                </c:pt>
                <c:pt idx="4294">
                  <c:v>455.28999999999962</c:v>
                </c:pt>
                <c:pt idx="4295">
                  <c:v>440</c:v>
                </c:pt>
                <c:pt idx="4296">
                  <c:v>446.67</c:v>
                </c:pt>
                <c:pt idx="4297">
                  <c:v>457.33</c:v>
                </c:pt>
                <c:pt idx="4298">
                  <c:v>474.46999999999969</c:v>
                </c:pt>
                <c:pt idx="4299">
                  <c:v>482.42999999999955</c:v>
                </c:pt>
                <c:pt idx="4300">
                  <c:v>457.33</c:v>
                </c:pt>
                <c:pt idx="4301">
                  <c:v>481.96</c:v>
                </c:pt>
                <c:pt idx="4302">
                  <c:v>477.71999999999969</c:v>
                </c:pt>
                <c:pt idx="4303">
                  <c:v>469.38</c:v>
                </c:pt>
                <c:pt idx="4304">
                  <c:v>444</c:v>
                </c:pt>
                <c:pt idx="4305">
                  <c:v>451.92999999999955</c:v>
                </c:pt>
                <c:pt idx="4306">
                  <c:v>430.53</c:v>
                </c:pt>
                <c:pt idx="4307">
                  <c:v>457.03</c:v>
                </c:pt>
                <c:pt idx="4308">
                  <c:v>447.27</c:v>
                </c:pt>
                <c:pt idx="4309">
                  <c:v>430</c:v>
                </c:pt>
                <c:pt idx="4310">
                  <c:v>428.15000000000032</c:v>
                </c:pt>
                <c:pt idx="4311">
                  <c:v>438.45</c:v>
                </c:pt>
                <c:pt idx="4312">
                  <c:v>441.4</c:v>
                </c:pt>
                <c:pt idx="4313">
                  <c:v>458.9</c:v>
                </c:pt>
                <c:pt idx="4314">
                  <c:v>412.72999999999962</c:v>
                </c:pt>
                <c:pt idx="4315">
                  <c:v>438.6</c:v>
                </c:pt>
                <c:pt idx="4316">
                  <c:v>433.86</c:v>
                </c:pt>
                <c:pt idx="4317">
                  <c:v>414.19</c:v>
                </c:pt>
                <c:pt idx="4318">
                  <c:v>448.33</c:v>
                </c:pt>
                <c:pt idx="4319">
                  <c:v>498.82</c:v>
                </c:pt>
                <c:pt idx="4320">
                  <c:v>489.09</c:v>
                </c:pt>
                <c:pt idx="4321">
                  <c:v>482.62</c:v>
                </c:pt>
                <c:pt idx="4322">
                  <c:v>416.96</c:v>
                </c:pt>
                <c:pt idx="4323">
                  <c:v>363.75</c:v>
                </c:pt>
                <c:pt idx="4324">
                  <c:v>426.96</c:v>
                </c:pt>
                <c:pt idx="4325">
                  <c:v>454.3</c:v>
                </c:pt>
                <c:pt idx="4326">
                  <c:v>422.72999999999962</c:v>
                </c:pt>
                <c:pt idx="4327">
                  <c:v>489.12</c:v>
                </c:pt>
                <c:pt idx="4328">
                  <c:v>520.79999999999995</c:v>
                </c:pt>
                <c:pt idx="4329">
                  <c:v>450</c:v>
                </c:pt>
                <c:pt idx="4330">
                  <c:v>441.18</c:v>
                </c:pt>
                <c:pt idx="4331">
                  <c:v>464.95</c:v>
                </c:pt>
                <c:pt idx="4332">
                  <c:v>454.4</c:v>
                </c:pt>
                <c:pt idx="4333">
                  <c:v>456.22999999999962</c:v>
                </c:pt>
                <c:pt idx="4334">
                  <c:v>491.67</c:v>
                </c:pt>
                <c:pt idx="4335">
                  <c:v>513.32999999999947</c:v>
                </c:pt>
                <c:pt idx="4336">
                  <c:v>432</c:v>
                </c:pt>
                <c:pt idx="4337">
                  <c:v>481.38</c:v>
                </c:pt>
                <c:pt idx="4338">
                  <c:v>452.72999999999962</c:v>
                </c:pt>
                <c:pt idx="4339">
                  <c:v>448.19</c:v>
                </c:pt>
                <c:pt idx="4340">
                  <c:v>449</c:v>
                </c:pt>
                <c:pt idx="4341">
                  <c:v>482.34000000000032</c:v>
                </c:pt>
                <c:pt idx="4342">
                  <c:v>402.13</c:v>
                </c:pt>
                <c:pt idx="4343">
                  <c:v>450</c:v>
                </c:pt>
                <c:pt idx="4344">
                  <c:v>476.19</c:v>
                </c:pt>
                <c:pt idx="4345">
                  <c:v>344.28999999999962</c:v>
                </c:pt>
                <c:pt idx="4346">
                  <c:v>474.77</c:v>
                </c:pt>
                <c:pt idx="4347">
                  <c:v>493.33</c:v>
                </c:pt>
                <c:pt idx="4348">
                  <c:v>523.08000000000004</c:v>
                </c:pt>
                <c:pt idx="4349">
                  <c:v>423.41999999999962</c:v>
                </c:pt>
                <c:pt idx="4350">
                  <c:v>435.78999999999962</c:v>
                </c:pt>
                <c:pt idx="4351">
                  <c:v>485.16</c:v>
                </c:pt>
                <c:pt idx="4352">
                  <c:v>430</c:v>
                </c:pt>
                <c:pt idx="4353">
                  <c:v>463.57</c:v>
                </c:pt>
                <c:pt idx="4354">
                  <c:v>430.74</c:v>
                </c:pt>
                <c:pt idx="4355">
                  <c:v>372.31</c:v>
                </c:pt>
                <c:pt idx="4356">
                  <c:v>478.24</c:v>
                </c:pt>
                <c:pt idx="4357">
                  <c:v>429.22999999999962</c:v>
                </c:pt>
                <c:pt idx="4358">
                  <c:v>427.14000000000038</c:v>
                </c:pt>
                <c:pt idx="4359">
                  <c:v>427.78</c:v>
                </c:pt>
                <c:pt idx="4360">
                  <c:v>490.96999999999969</c:v>
                </c:pt>
                <c:pt idx="4361">
                  <c:v>439.31</c:v>
                </c:pt>
                <c:pt idx="4362">
                  <c:v>465.9</c:v>
                </c:pt>
                <c:pt idx="4363">
                  <c:v>497.5</c:v>
                </c:pt>
                <c:pt idx="4364">
                  <c:v>438.59</c:v>
                </c:pt>
                <c:pt idx="4365">
                  <c:v>480</c:v>
                </c:pt>
                <c:pt idx="4366">
                  <c:v>459.26</c:v>
                </c:pt>
                <c:pt idx="4367">
                  <c:v>480.32</c:v>
                </c:pt>
                <c:pt idx="4368">
                  <c:v>484</c:v>
                </c:pt>
                <c:pt idx="4369">
                  <c:v>458.8</c:v>
                </c:pt>
                <c:pt idx="4370">
                  <c:v>430.62</c:v>
                </c:pt>
                <c:pt idx="4371">
                  <c:v>448.57</c:v>
                </c:pt>
                <c:pt idx="4372">
                  <c:v>497.37</c:v>
                </c:pt>
                <c:pt idx="4373">
                  <c:v>493.51</c:v>
                </c:pt>
                <c:pt idx="4374">
                  <c:v>448.47999999999962</c:v>
                </c:pt>
                <c:pt idx="4375">
                  <c:v>516.66999999999996</c:v>
                </c:pt>
                <c:pt idx="4376">
                  <c:v>565.71</c:v>
                </c:pt>
                <c:pt idx="4377">
                  <c:v>472.57</c:v>
                </c:pt>
                <c:pt idx="4378">
                  <c:v>445.45</c:v>
                </c:pt>
                <c:pt idx="4379">
                  <c:v>444.31</c:v>
                </c:pt>
                <c:pt idx="4380">
                  <c:v>451.71999999999969</c:v>
                </c:pt>
                <c:pt idx="4381">
                  <c:v>435.63</c:v>
                </c:pt>
                <c:pt idx="4382">
                  <c:v>453.21</c:v>
                </c:pt>
                <c:pt idx="4383">
                  <c:v>470.27</c:v>
                </c:pt>
                <c:pt idx="4384">
                  <c:v>463.08</c:v>
                </c:pt>
                <c:pt idx="4385">
                  <c:v>480</c:v>
                </c:pt>
                <c:pt idx="4386">
                  <c:v>452.94</c:v>
                </c:pt>
                <c:pt idx="4387">
                  <c:v>462.14000000000038</c:v>
                </c:pt>
                <c:pt idx="4388">
                  <c:v>434.33</c:v>
                </c:pt>
                <c:pt idx="4389">
                  <c:v>474.38</c:v>
                </c:pt>
                <c:pt idx="4390">
                  <c:v>475</c:v>
                </c:pt>
                <c:pt idx="4391">
                  <c:v>441.45</c:v>
                </c:pt>
                <c:pt idx="4392">
                  <c:v>447.1</c:v>
                </c:pt>
                <c:pt idx="4393">
                  <c:v>456.98999999999955</c:v>
                </c:pt>
                <c:pt idx="4394">
                  <c:v>465.71</c:v>
                </c:pt>
                <c:pt idx="4395">
                  <c:v>480.8</c:v>
                </c:pt>
                <c:pt idx="4396">
                  <c:v>433.25</c:v>
                </c:pt>
                <c:pt idx="4397">
                  <c:v>423.16</c:v>
                </c:pt>
                <c:pt idx="4398">
                  <c:v>448.67</c:v>
                </c:pt>
                <c:pt idx="4399">
                  <c:v>491.28</c:v>
                </c:pt>
                <c:pt idx="4400">
                  <c:v>452.04</c:v>
                </c:pt>
                <c:pt idx="4401">
                  <c:v>449.41999999999962</c:v>
                </c:pt>
                <c:pt idx="4402">
                  <c:v>449.33</c:v>
                </c:pt>
                <c:pt idx="4403">
                  <c:v>429.5</c:v>
                </c:pt>
                <c:pt idx="4404">
                  <c:v>439.6</c:v>
                </c:pt>
                <c:pt idx="4405">
                  <c:v>480</c:v>
                </c:pt>
                <c:pt idx="4406">
                  <c:v>469.17</c:v>
                </c:pt>
                <c:pt idx="4407">
                  <c:v>420</c:v>
                </c:pt>
                <c:pt idx="4408">
                  <c:v>465.62</c:v>
                </c:pt>
                <c:pt idx="4409">
                  <c:v>380.69</c:v>
                </c:pt>
                <c:pt idx="4410">
                  <c:v>429.17</c:v>
                </c:pt>
                <c:pt idx="4411">
                  <c:v>480.54</c:v>
                </c:pt>
                <c:pt idx="4412">
                  <c:v>454.7</c:v>
                </c:pt>
                <c:pt idx="4413">
                  <c:v>453.78999999999962</c:v>
                </c:pt>
                <c:pt idx="4414">
                  <c:v>443.78</c:v>
                </c:pt>
                <c:pt idx="4415">
                  <c:v>450.90999999999963</c:v>
                </c:pt>
                <c:pt idx="4416">
                  <c:v>481.94</c:v>
                </c:pt>
                <c:pt idx="4417">
                  <c:v>470.53</c:v>
                </c:pt>
                <c:pt idx="4418">
                  <c:v>460</c:v>
                </c:pt>
                <c:pt idx="4419">
                  <c:v>458.08</c:v>
                </c:pt>
                <c:pt idx="4420">
                  <c:v>456.36</c:v>
                </c:pt>
                <c:pt idx="4421">
                  <c:v>438.21</c:v>
                </c:pt>
                <c:pt idx="4422">
                  <c:v>478</c:v>
                </c:pt>
                <c:pt idx="4423">
                  <c:v>448.63</c:v>
                </c:pt>
                <c:pt idx="4424">
                  <c:v>443.21999999999969</c:v>
                </c:pt>
                <c:pt idx="4425">
                  <c:v>460.45</c:v>
                </c:pt>
                <c:pt idx="4426">
                  <c:v>441.25</c:v>
                </c:pt>
                <c:pt idx="4427">
                  <c:v>465</c:v>
                </c:pt>
                <c:pt idx="4428">
                  <c:v>468.12</c:v>
                </c:pt>
                <c:pt idx="4429">
                  <c:v>478.35</c:v>
                </c:pt>
                <c:pt idx="4430">
                  <c:v>498.57</c:v>
                </c:pt>
                <c:pt idx="4431">
                  <c:v>467.69</c:v>
                </c:pt>
                <c:pt idx="4432">
                  <c:v>496.36</c:v>
                </c:pt>
                <c:pt idx="4433">
                  <c:v>460</c:v>
                </c:pt>
                <c:pt idx="4434">
                  <c:v>446.67</c:v>
                </c:pt>
                <c:pt idx="4435">
                  <c:v>492.69</c:v>
                </c:pt>
                <c:pt idx="4436">
                  <c:v>485.56</c:v>
                </c:pt>
                <c:pt idx="4437">
                  <c:v>444.14000000000038</c:v>
                </c:pt>
                <c:pt idx="4438">
                  <c:v>440</c:v>
                </c:pt>
                <c:pt idx="4439">
                  <c:v>439.58</c:v>
                </c:pt>
                <c:pt idx="4440">
                  <c:v>492.19</c:v>
                </c:pt>
                <c:pt idx="4441">
                  <c:v>453.85</c:v>
                </c:pt>
                <c:pt idx="4442">
                  <c:v>491.67</c:v>
                </c:pt>
                <c:pt idx="4443">
                  <c:v>394.12</c:v>
                </c:pt>
                <c:pt idx="4444">
                  <c:v>432.72999999999962</c:v>
                </c:pt>
                <c:pt idx="4445">
                  <c:v>462.71999999999969</c:v>
                </c:pt>
                <c:pt idx="4446">
                  <c:v>459.06</c:v>
                </c:pt>
                <c:pt idx="4447">
                  <c:v>471</c:v>
                </c:pt>
                <c:pt idx="4448">
                  <c:v>461.94</c:v>
                </c:pt>
                <c:pt idx="4449">
                  <c:v>468.48999999999955</c:v>
                </c:pt>
                <c:pt idx="4450">
                  <c:v>446.46</c:v>
                </c:pt>
                <c:pt idx="4451">
                  <c:v>448.8</c:v>
                </c:pt>
                <c:pt idx="4452">
                  <c:v>479.32</c:v>
                </c:pt>
                <c:pt idx="4453">
                  <c:v>460.86</c:v>
                </c:pt>
                <c:pt idx="4454">
                  <c:v>451.11</c:v>
                </c:pt>
                <c:pt idx="4455">
                  <c:v>449.24</c:v>
                </c:pt>
                <c:pt idx="4456">
                  <c:v>483.75</c:v>
                </c:pt>
                <c:pt idx="4457">
                  <c:v>449.33</c:v>
                </c:pt>
                <c:pt idx="4458">
                  <c:v>467.5</c:v>
                </c:pt>
                <c:pt idx="4459">
                  <c:v>465.47999999999962</c:v>
                </c:pt>
                <c:pt idx="4460">
                  <c:v>510.57</c:v>
                </c:pt>
                <c:pt idx="4461">
                  <c:v>482.72999999999962</c:v>
                </c:pt>
                <c:pt idx="4462">
                  <c:v>383.64000000000038</c:v>
                </c:pt>
                <c:pt idx="4463">
                  <c:v>464</c:v>
                </c:pt>
                <c:pt idx="4464">
                  <c:v>419.62</c:v>
                </c:pt>
                <c:pt idx="4465">
                  <c:v>466.83</c:v>
                </c:pt>
                <c:pt idx="4466">
                  <c:v>463.17</c:v>
                </c:pt>
                <c:pt idx="4467">
                  <c:v>492.72999999999962</c:v>
                </c:pt>
                <c:pt idx="4468">
                  <c:v>467.42999999999955</c:v>
                </c:pt>
                <c:pt idx="4469">
                  <c:v>431.88</c:v>
                </c:pt>
                <c:pt idx="4470">
                  <c:v>452.31</c:v>
                </c:pt>
                <c:pt idx="4471">
                  <c:v>452.31</c:v>
                </c:pt>
                <c:pt idx="4472">
                  <c:v>453.96999999999969</c:v>
                </c:pt>
                <c:pt idx="4473">
                  <c:v>481.11</c:v>
                </c:pt>
                <c:pt idx="4474">
                  <c:v>432.14000000000038</c:v>
                </c:pt>
                <c:pt idx="4475">
                  <c:v>426.91999999999962</c:v>
                </c:pt>
                <c:pt idx="4476">
                  <c:v>425.26</c:v>
                </c:pt>
                <c:pt idx="4477">
                  <c:v>513.13</c:v>
                </c:pt>
                <c:pt idx="4478">
                  <c:v>504.59</c:v>
                </c:pt>
                <c:pt idx="4479">
                  <c:v>444.8</c:v>
                </c:pt>
                <c:pt idx="4480">
                  <c:v>373.33</c:v>
                </c:pt>
                <c:pt idx="4481">
                  <c:v>493.87</c:v>
                </c:pt>
                <c:pt idx="4482">
                  <c:v>441.74</c:v>
                </c:pt>
                <c:pt idx="4483">
                  <c:v>411.84000000000032</c:v>
                </c:pt>
                <c:pt idx="4484">
                  <c:v>456.9</c:v>
                </c:pt>
                <c:pt idx="4485">
                  <c:v>428.89</c:v>
                </c:pt>
                <c:pt idx="4486">
                  <c:v>449.83</c:v>
                </c:pt>
                <c:pt idx="4487">
                  <c:v>484</c:v>
                </c:pt>
                <c:pt idx="4488">
                  <c:v>449.48999999999955</c:v>
                </c:pt>
                <c:pt idx="4489">
                  <c:v>432.71999999999969</c:v>
                </c:pt>
                <c:pt idx="4490">
                  <c:v>422.5</c:v>
                </c:pt>
                <c:pt idx="4491">
                  <c:v>446.77</c:v>
                </c:pt>
                <c:pt idx="4492">
                  <c:v>448.64000000000038</c:v>
                </c:pt>
                <c:pt idx="4493">
                  <c:v>489.68</c:v>
                </c:pt>
                <c:pt idx="4494">
                  <c:v>429.28</c:v>
                </c:pt>
                <c:pt idx="4495">
                  <c:v>443.33</c:v>
                </c:pt>
                <c:pt idx="4496">
                  <c:v>460</c:v>
                </c:pt>
                <c:pt idx="4497">
                  <c:v>401.38</c:v>
                </c:pt>
                <c:pt idx="4498">
                  <c:v>466</c:v>
                </c:pt>
                <c:pt idx="4499">
                  <c:v>440.91999999999962</c:v>
                </c:pt>
                <c:pt idx="4500">
                  <c:v>443.64000000000038</c:v>
                </c:pt>
                <c:pt idx="4501">
                  <c:v>533.47</c:v>
                </c:pt>
                <c:pt idx="4502">
                  <c:v>439.11</c:v>
                </c:pt>
                <c:pt idx="4503">
                  <c:v>482</c:v>
                </c:pt>
                <c:pt idx="4504">
                  <c:v>489.42999999999955</c:v>
                </c:pt>
                <c:pt idx="4505">
                  <c:v>468.12</c:v>
                </c:pt>
                <c:pt idx="4506">
                  <c:v>467.75</c:v>
                </c:pt>
                <c:pt idx="4507">
                  <c:v>428.57</c:v>
                </c:pt>
                <c:pt idx="4508">
                  <c:v>453.85</c:v>
                </c:pt>
                <c:pt idx="4509">
                  <c:v>446.96</c:v>
                </c:pt>
                <c:pt idx="4510">
                  <c:v>447.76</c:v>
                </c:pt>
                <c:pt idx="4511">
                  <c:v>480.09</c:v>
                </c:pt>
                <c:pt idx="4512">
                  <c:v>440</c:v>
                </c:pt>
                <c:pt idx="4513">
                  <c:v>385.45</c:v>
                </c:pt>
                <c:pt idx="4514">
                  <c:v>461.05</c:v>
                </c:pt>
                <c:pt idx="4515">
                  <c:v>459.07</c:v>
                </c:pt>
                <c:pt idx="4516">
                  <c:v>451.5</c:v>
                </c:pt>
                <c:pt idx="4517">
                  <c:v>465.1</c:v>
                </c:pt>
                <c:pt idx="4518">
                  <c:v>452.92999999999955</c:v>
                </c:pt>
                <c:pt idx="4519">
                  <c:v>417.24</c:v>
                </c:pt>
                <c:pt idx="4520">
                  <c:v>439.33</c:v>
                </c:pt>
                <c:pt idx="4521">
                  <c:v>492.16</c:v>
                </c:pt>
                <c:pt idx="4522">
                  <c:v>413.55</c:v>
                </c:pt>
                <c:pt idx="4523">
                  <c:v>424</c:v>
                </c:pt>
                <c:pt idx="4524">
                  <c:v>478.21999999999969</c:v>
                </c:pt>
                <c:pt idx="4525">
                  <c:v>476.13</c:v>
                </c:pt>
                <c:pt idx="4526">
                  <c:v>413.04</c:v>
                </c:pt>
                <c:pt idx="4527">
                  <c:v>505</c:v>
                </c:pt>
                <c:pt idx="4528">
                  <c:v>515.67999999999995</c:v>
                </c:pt>
                <c:pt idx="4529">
                  <c:v>458.33</c:v>
                </c:pt>
                <c:pt idx="4530">
                  <c:v>454.21999999999969</c:v>
                </c:pt>
                <c:pt idx="4531">
                  <c:v>350</c:v>
                </c:pt>
                <c:pt idx="4532">
                  <c:v>443.5</c:v>
                </c:pt>
                <c:pt idx="4533">
                  <c:v>457.96</c:v>
                </c:pt>
                <c:pt idx="4534">
                  <c:v>454.04</c:v>
                </c:pt>
                <c:pt idx="4535">
                  <c:v>462.5</c:v>
                </c:pt>
                <c:pt idx="4536">
                  <c:v>442.90999999999963</c:v>
                </c:pt>
                <c:pt idx="4537">
                  <c:v>445.66</c:v>
                </c:pt>
                <c:pt idx="4538">
                  <c:v>427.67</c:v>
                </c:pt>
                <c:pt idx="4539">
                  <c:v>480.56</c:v>
                </c:pt>
                <c:pt idx="4540">
                  <c:v>432.69</c:v>
                </c:pt>
                <c:pt idx="4541">
                  <c:v>425.21999999999969</c:v>
                </c:pt>
                <c:pt idx="4542">
                  <c:v>523.32999999999947</c:v>
                </c:pt>
                <c:pt idx="4543">
                  <c:v>453.57</c:v>
                </c:pt>
                <c:pt idx="4544">
                  <c:v>444.13</c:v>
                </c:pt>
                <c:pt idx="4545">
                  <c:v>505</c:v>
                </c:pt>
                <c:pt idx="4546">
                  <c:v>403.33</c:v>
                </c:pt>
                <c:pt idx="4547">
                  <c:v>406.38</c:v>
                </c:pt>
                <c:pt idx="4548">
                  <c:v>479.33</c:v>
                </c:pt>
                <c:pt idx="4549">
                  <c:v>458.57</c:v>
                </c:pt>
                <c:pt idx="4550">
                  <c:v>474.06</c:v>
                </c:pt>
                <c:pt idx="4551">
                  <c:v>429.11</c:v>
                </c:pt>
                <c:pt idx="4552">
                  <c:v>441.54</c:v>
                </c:pt>
                <c:pt idx="4553">
                  <c:v>456.56</c:v>
                </c:pt>
                <c:pt idx="4554">
                  <c:v>396.25</c:v>
                </c:pt>
                <c:pt idx="4555">
                  <c:v>433.78</c:v>
                </c:pt>
                <c:pt idx="4556">
                  <c:v>476.67</c:v>
                </c:pt>
                <c:pt idx="4557">
                  <c:v>485</c:v>
                </c:pt>
                <c:pt idx="4558">
                  <c:v>478.78</c:v>
                </c:pt>
                <c:pt idx="4559">
                  <c:v>467.09</c:v>
                </c:pt>
                <c:pt idx="4560">
                  <c:v>460.51</c:v>
                </c:pt>
                <c:pt idx="4561">
                  <c:v>433.58</c:v>
                </c:pt>
                <c:pt idx="4562">
                  <c:v>416.13</c:v>
                </c:pt>
                <c:pt idx="4563">
                  <c:v>456.15000000000032</c:v>
                </c:pt>
                <c:pt idx="4564">
                  <c:v>393.33</c:v>
                </c:pt>
                <c:pt idx="4565">
                  <c:v>423.85</c:v>
                </c:pt>
                <c:pt idx="4566">
                  <c:v>462.61</c:v>
                </c:pt>
                <c:pt idx="4567">
                  <c:v>511.67</c:v>
                </c:pt>
                <c:pt idx="4568">
                  <c:v>428.65000000000032</c:v>
                </c:pt>
                <c:pt idx="4569">
                  <c:v>415</c:v>
                </c:pt>
                <c:pt idx="4570">
                  <c:v>439.94</c:v>
                </c:pt>
                <c:pt idx="4571">
                  <c:v>442.95</c:v>
                </c:pt>
                <c:pt idx="4572">
                  <c:v>515.71</c:v>
                </c:pt>
                <c:pt idx="4573">
                  <c:v>456.67</c:v>
                </c:pt>
                <c:pt idx="4574">
                  <c:v>451.62</c:v>
                </c:pt>
                <c:pt idx="4575">
                  <c:v>517.92999999999938</c:v>
                </c:pt>
                <c:pt idx="4576">
                  <c:v>442.46</c:v>
                </c:pt>
                <c:pt idx="4577">
                  <c:v>449</c:v>
                </c:pt>
                <c:pt idx="4578">
                  <c:v>392.2</c:v>
                </c:pt>
                <c:pt idx="4579">
                  <c:v>453.96</c:v>
                </c:pt>
                <c:pt idx="4580">
                  <c:v>435.59</c:v>
                </c:pt>
                <c:pt idx="4581">
                  <c:v>425.5</c:v>
                </c:pt>
                <c:pt idx="4582">
                  <c:v>426.67</c:v>
                </c:pt>
                <c:pt idx="4583">
                  <c:v>433.24</c:v>
                </c:pt>
                <c:pt idx="4584">
                  <c:v>496.67</c:v>
                </c:pt>
                <c:pt idx="4585">
                  <c:v>465.14000000000038</c:v>
                </c:pt>
                <c:pt idx="4586">
                  <c:v>471.83</c:v>
                </c:pt>
                <c:pt idx="4587">
                  <c:v>456.67</c:v>
                </c:pt>
                <c:pt idx="4588">
                  <c:v>479.65000000000032</c:v>
                </c:pt>
                <c:pt idx="4589">
                  <c:v>452.9</c:v>
                </c:pt>
                <c:pt idx="4590">
                  <c:v>425.12</c:v>
                </c:pt>
                <c:pt idx="4591">
                  <c:v>455</c:v>
                </c:pt>
                <c:pt idx="4592">
                  <c:v>496</c:v>
                </c:pt>
                <c:pt idx="4593">
                  <c:v>445.92999999999955</c:v>
                </c:pt>
                <c:pt idx="4594">
                  <c:v>440.74</c:v>
                </c:pt>
                <c:pt idx="4595">
                  <c:v>471.78</c:v>
                </c:pt>
                <c:pt idx="4596">
                  <c:v>472.17</c:v>
                </c:pt>
                <c:pt idx="4597">
                  <c:v>390</c:v>
                </c:pt>
                <c:pt idx="4598">
                  <c:v>438.71</c:v>
                </c:pt>
                <c:pt idx="4599">
                  <c:v>475</c:v>
                </c:pt>
                <c:pt idx="4600">
                  <c:v>459.51</c:v>
                </c:pt>
                <c:pt idx="4601">
                  <c:v>431.67</c:v>
                </c:pt>
                <c:pt idx="4602">
                  <c:v>487.83</c:v>
                </c:pt>
                <c:pt idx="4603">
                  <c:v>454.04</c:v>
                </c:pt>
                <c:pt idx="4604">
                  <c:v>429.8</c:v>
                </c:pt>
                <c:pt idx="4605">
                  <c:v>468.39</c:v>
                </c:pt>
                <c:pt idx="4606">
                  <c:v>481.82</c:v>
                </c:pt>
                <c:pt idx="4607">
                  <c:v>461.91999999999962</c:v>
                </c:pt>
                <c:pt idx="4608">
                  <c:v>457.65000000000032</c:v>
                </c:pt>
                <c:pt idx="4609">
                  <c:v>482.16</c:v>
                </c:pt>
                <c:pt idx="4610">
                  <c:v>471.09</c:v>
                </c:pt>
                <c:pt idx="4611">
                  <c:v>443.08</c:v>
                </c:pt>
                <c:pt idx="4612">
                  <c:v>513</c:v>
                </c:pt>
                <c:pt idx="4613">
                  <c:v>449</c:v>
                </c:pt>
                <c:pt idx="4614">
                  <c:v>404.71</c:v>
                </c:pt>
                <c:pt idx="4615">
                  <c:v>455.15000000000032</c:v>
                </c:pt>
                <c:pt idx="4616">
                  <c:v>495.5</c:v>
                </c:pt>
                <c:pt idx="4617">
                  <c:v>508.54</c:v>
                </c:pt>
                <c:pt idx="4618">
                  <c:v>442.04</c:v>
                </c:pt>
                <c:pt idx="4619">
                  <c:v>448.55</c:v>
                </c:pt>
                <c:pt idx="4620">
                  <c:v>491.33</c:v>
                </c:pt>
                <c:pt idx="4621">
                  <c:v>457.33</c:v>
                </c:pt>
                <c:pt idx="4622">
                  <c:v>472</c:v>
                </c:pt>
                <c:pt idx="4623">
                  <c:v>439.13</c:v>
                </c:pt>
                <c:pt idx="4624">
                  <c:v>511.68</c:v>
                </c:pt>
                <c:pt idx="4625">
                  <c:v>430.25</c:v>
                </c:pt>
                <c:pt idx="4626">
                  <c:v>435.40999999999963</c:v>
                </c:pt>
                <c:pt idx="4627">
                  <c:v>456.16</c:v>
                </c:pt>
                <c:pt idx="4628">
                  <c:v>437.47999999999962</c:v>
                </c:pt>
                <c:pt idx="4629">
                  <c:v>419.57</c:v>
                </c:pt>
                <c:pt idx="4630">
                  <c:v>434.95</c:v>
                </c:pt>
                <c:pt idx="4631">
                  <c:v>412.57</c:v>
                </c:pt>
                <c:pt idx="4632">
                  <c:v>476.46999999999969</c:v>
                </c:pt>
                <c:pt idx="4633">
                  <c:v>417.71999999999969</c:v>
                </c:pt>
                <c:pt idx="4634">
                  <c:v>397.39</c:v>
                </c:pt>
                <c:pt idx="4635">
                  <c:v>412</c:v>
                </c:pt>
                <c:pt idx="4636">
                  <c:v>426.67</c:v>
                </c:pt>
                <c:pt idx="4637">
                  <c:v>495.56</c:v>
                </c:pt>
                <c:pt idx="4638">
                  <c:v>460.31</c:v>
                </c:pt>
                <c:pt idx="4639">
                  <c:v>466.07</c:v>
                </c:pt>
                <c:pt idx="4640">
                  <c:v>387.72999999999962</c:v>
                </c:pt>
                <c:pt idx="4641">
                  <c:v>473.02</c:v>
                </c:pt>
                <c:pt idx="4642">
                  <c:v>415.74</c:v>
                </c:pt>
                <c:pt idx="4643">
                  <c:v>474.40999999999963</c:v>
                </c:pt>
                <c:pt idx="4644">
                  <c:v>392.36</c:v>
                </c:pt>
                <c:pt idx="4645">
                  <c:v>493.04</c:v>
                </c:pt>
                <c:pt idx="4646">
                  <c:v>480</c:v>
                </c:pt>
                <c:pt idx="4647">
                  <c:v>440.45</c:v>
                </c:pt>
                <c:pt idx="4648">
                  <c:v>444.17</c:v>
                </c:pt>
                <c:pt idx="4649">
                  <c:v>469.18</c:v>
                </c:pt>
                <c:pt idx="4650">
                  <c:v>468.57</c:v>
                </c:pt>
                <c:pt idx="4651">
                  <c:v>448.04</c:v>
                </c:pt>
                <c:pt idx="4652">
                  <c:v>459.26</c:v>
                </c:pt>
                <c:pt idx="4653">
                  <c:v>463.53</c:v>
                </c:pt>
                <c:pt idx="4654">
                  <c:v>445.48999999999955</c:v>
                </c:pt>
                <c:pt idx="4655">
                  <c:v>424.86</c:v>
                </c:pt>
                <c:pt idx="4656">
                  <c:v>456.83</c:v>
                </c:pt>
                <c:pt idx="4657">
                  <c:v>482.21999999999969</c:v>
                </c:pt>
                <c:pt idx="4658">
                  <c:v>463.5</c:v>
                </c:pt>
                <c:pt idx="4659">
                  <c:v>472.89</c:v>
                </c:pt>
                <c:pt idx="4660">
                  <c:v>465.12</c:v>
                </c:pt>
                <c:pt idx="4661">
                  <c:v>461.82</c:v>
                </c:pt>
                <c:pt idx="4662">
                  <c:v>463.90999999999963</c:v>
                </c:pt>
                <c:pt idx="4663">
                  <c:v>446.05</c:v>
                </c:pt>
                <c:pt idx="4664">
                  <c:v>475.94</c:v>
                </c:pt>
                <c:pt idx="4665">
                  <c:v>455.21999999999969</c:v>
                </c:pt>
                <c:pt idx="4666">
                  <c:v>452.28999999999962</c:v>
                </c:pt>
                <c:pt idx="4667">
                  <c:v>479.28999999999962</c:v>
                </c:pt>
                <c:pt idx="4668">
                  <c:v>416.67</c:v>
                </c:pt>
                <c:pt idx="4669">
                  <c:v>462.86</c:v>
                </c:pt>
                <c:pt idx="4670">
                  <c:v>444.13</c:v>
                </c:pt>
                <c:pt idx="4671">
                  <c:v>453.24</c:v>
                </c:pt>
                <c:pt idx="4672">
                  <c:v>436.76</c:v>
                </c:pt>
                <c:pt idx="4673">
                  <c:v>443.21999999999969</c:v>
                </c:pt>
                <c:pt idx="4674">
                  <c:v>440.96</c:v>
                </c:pt>
                <c:pt idx="4675">
                  <c:v>415.42999999999955</c:v>
                </c:pt>
                <c:pt idx="4676">
                  <c:v>420</c:v>
                </c:pt>
                <c:pt idx="4677">
                  <c:v>499.25</c:v>
                </c:pt>
                <c:pt idx="4678">
                  <c:v>431.08</c:v>
                </c:pt>
                <c:pt idx="4679">
                  <c:v>460.54</c:v>
                </c:pt>
                <c:pt idx="4680">
                  <c:v>476.36</c:v>
                </c:pt>
                <c:pt idx="4681">
                  <c:v>453.33</c:v>
                </c:pt>
                <c:pt idx="4682">
                  <c:v>467.19</c:v>
                </c:pt>
                <c:pt idx="4683">
                  <c:v>448.09</c:v>
                </c:pt>
                <c:pt idx="4684">
                  <c:v>474.61</c:v>
                </c:pt>
                <c:pt idx="4685">
                  <c:v>506.09</c:v>
                </c:pt>
                <c:pt idx="4686">
                  <c:v>429.33</c:v>
                </c:pt>
                <c:pt idx="4687">
                  <c:v>440</c:v>
                </c:pt>
                <c:pt idx="4688">
                  <c:v>489.04</c:v>
                </c:pt>
                <c:pt idx="4689">
                  <c:v>512.38</c:v>
                </c:pt>
                <c:pt idx="4690">
                  <c:v>421.28</c:v>
                </c:pt>
                <c:pt idx="4691">
                  <c:v>438.75</c:v>
                </c:pt>
                <c:pt idx="4692">
                  <c:v>445</c:v>
                </c:pt>
                <c:pt idx="4693">
                  <c:v>421.71</c:v>
                </c:pt>
                <c:pt idx="4694">
                  <c:v>470.54</c:v>
                </c:pt>
                <c:pt idx="4695">
                  <c:v>475.57</c:v>
                </c:pt>
                <c:pt idx="4696">
                  <c:v>453.76</c:v>
                </c:pt>
                <c:pt idx="4697">
                  <c:v>456.96999999999969</c:v>
                </c:pt>
                <c:pt idx="4698">
                  <c:v>450.45</c:v>
                </c:pt>
                <c:pt idx="4699">
                  <c:v>453.15000000000032</c:v>
                </c:pt>
                <c:pt idx="4700">
                  <c:v>450.92999999999955</c:v>
                </c:pt>
                <c:pt idx="4701">
                  <c:v>432.31</c:v>
                </c:pt>
                <c:pt idx="4702">
                  <c:v>488.7</c:v>
                </c:pt>
                <c:pt idx="4703">
                  <c:v>379.57</c:v>
                </c:pt>
                <c:pt idx="4704">
                  <c:v>472.5</c:v>
                </c:pt>
                <c:pt idx="4705">
                  <c:v>464.94</c:v>
                </c:pt>
                <c:pt idx="4706">
                  <c:v>447.75</c:v>
                </c:pt>
                <c:pt idx="4707">
                  <c:v>451.91999999999962</c:v>
                </c:pt>
                <c:pt idx="4708">
                  <c:v>500</c:v>
                </c:pt>
                <c:pt idx="4709">
                  <c:v>467.39</c:v>
                </c:pt>
                <c:pt idx="4710">
                  <c:v>500.87</c:v>
                </c:pt>
                <c:pt idx="4711">
                  <c:v>507.83</c:v>
                </c:pt>
                <c:pt idx="4712">
                  <c:v>477.14000000000038</c:v>
                </c:pt>
                <c:pt idx="4713">
                  <c:v>483.75</c:v>
                </c:pt>
                <c:pt idx="4714">
                  <c:v>424.1</c:v>
                </c:pt>
                <c:pt idx="4715">
                  <c:v>456.57</c:v>
                </c:pt>
                <c:pt idx="4716">
                  <c:v>441.03</c:v>
                </c:pt>
                <c:pt idx="4717">
                  <c:v>450.48999999999955</c:v>
                </c:pt>
                <c:pt idx="4718">
                  <c:v>456.11</c:v>
                </c:pt>
                <c:pt idx="4719">
                  <c:v>434.01</c:v>
                </c:pt>
                <c:pt idx="4720">
                  <c:v>430</c:v>
                </c:pt>
                <c:pt idx="4721">
                  <c:v>437.5</c:v>
                </c:pt>
                <c:pt idx="4722">
                  <c:v>395.15000000000032</c:v>
                </c:pt>
                <c:pt idx="4723">
                  <c:v>441.14000000000038</c:v>
                </c:pt>
                <c:pt idx="4724">
                  <c:v>426.46999999999969</c:v>
                </c:pt>
                <c:pt idx="4725">
                  <c:v>410.63</c:v>
                </c:pt>
                <c:pt idx="4726">
                  <c:v>435.44</c:v>
                </c:pt>
                <c:pt idx="4727">
                  <c:v>400.71</c:v>
                </c:pt>
                <c:pt idx="4728">
                  <c:v>430.67</c:v>
                </c:pt>
                <c:pt idx="4729">
                  <c:v>500.85</c:v>
                </c:pt>
                <c:pt idx="4730">
                  <c:v>467.5</c:v>
                </c:pt>
                <c:pt idx="4731">
                  <c:v>484</c:v>
                </c:pt>
                <c:pt idx="4732">
                  <c:v>440.46</c:v>
                </c:pt>
                <c:pt idx="4733">
                  <c:v>514.03</c:v>
                </c:pt>
                <c:pt idx="4734">
                  <c:v>481.03</c:v>
                </c:pt>
                <c:pt idx="4735">
                  <c:v>376.67</c:v>
                </c:pt>
                <c:pt idx="4736">
                  <c:v>451.2</c:v>
                </c:pt>
                <c:pt idx="4737">
                  <c:v>440.90999999999963</c:v>
                </c:pt>
                <c:pt idx="4738">
                  <c:v>465.55</c:v>
                </c:pt>
                <c:pt idx="4739">
                  <c:v>439.5</c:v>
                </c:pt>
                <c:pt idx="4740">
                  <c:v>457.52</c:v>
                </c:pt>
                <c:pt idx="4741">
                  <c:v>439.59</c:v>
                </c:pt>
                <c:pt idx="4742">
                  <c:v>449.40999999999963</c:v>
                </c:pt>
                <c:pt idx="4743">
                  <c:v>429.85</c:v>
                </c:pt>
                <c:pt idx="4744">
                  <c:v>454.17</c:v>
                </c:pt>
                <c:pt idx="4745">
                  <c:v>489.22999999999962</c:v>
                </c:pt>
                <c:pt idx="4746">
                  <c:v>436.28999999999962</c:v>
                </c:pt>
                <c:pt idx="4747">
                  <c:v>493.48999999999955</c:v>
                </c:pt>
                <c:pt idx="4748">
                  <c:v>536.23</c:v>
                </c:pt>
                <c:pt idx="4749">
                  <c:v>466.36</c:v>
                </c:pt>
                <c:pt idx="4750">
                  <c:v>508.6</c:v>
                </c:pt>
                <c:pt idx="4751">
                  <c:v>409</c:v>
                </c:pt>
                <c:pt idx="4752">
                  <c:v>500.48999999999955</c:v>
                </c:pt>
                <c:pt idx="4753">
                  <c:v>446.88</c:v>
                </c:pt>
                <c:pt idx="4754">
                  <c:v>402.26</c:v>
                </c:pt>
                <c:pt idx="4755">
                  <c:v>465.78999999999962</c:v>
                </c:pt>
                <c:pt idx="4756">
                  <c:v>400</c:v>
                </c:pt>
                <c:pt idx="4757">
                  <c:v>452.5</c:v>
                </c:pt>
                <c:pt idx="4758">
                  <c:v>408.57</c:v>
                </c:pt>
                <c:pt idx="4759">
                  <c:v>457.66</c:v>
                </c:pt>
                <c:pt idx="4760">
                  <c:v>422.28</c:v>
                </c:pt>
                <c:pt idx="4761">
                  <c:v>424.94</c:v>
                </c:pt>
                <c:pt idx="4762">
                  <c:v>439.28</c:v>
                </c:pt>
                <c:pt idx="4763">
                  <c:v>455.56</c:v>
                </c:pt>
                <c:pt idx="4764">
                  <c:v>485.56</c:v>
                </c:pt>
                <c:pt idx="4765">
                  <c:v>465.88</c:v>
                </c:pt>
                <c:pt idx="4766">
                  <c:v>443.53</c:v>
                </c:pt>
                <c:pt idx="4767">
                  <c:v>438.67</c:v>
                </c:pt>
                <c:pt idx="4768">
                  <c:v>438.06</c:v>
                </c:pt>
                <c:pt idx="4769">
                  <c:v>476.77</c:v>
                </c:pt>
                <c:pt idx="4770">
                  <c:v>474.28999999999962</c:v>
                </c:pt>
                <c:pt idx="4771">
                  <c:v>476.25</c:v>
                </c:pt>
                <c:pt idx="4772">
                  <c:v>418.1</c:v>
                </c:pt>
                <c:pt idx="4773">
                  <c:v>410.42999999999955</c:v>
                </c:pt>
                <c:pt idx="4774">
                  <c:v>429.03</c:v>
                </c:pt>
                <c:pt idx="4775">
                  <c:v>446</c:v>
                </c:pt>
                <c:pt idx="4776">
                  <c:v>453.42999999999955</c:v>
                </c:pt>
                <c:pt idx="4777">
                  <c:v>462.21999999999969</c:v>
                </c:pt>
                <c:pt idx="4778">
                  <c:v>438.35</c:v>
                </c:pt>
                <c:pt idx="4779">
                  <c:v>438.82</c:v>
                </c:pt>
                <c:pt idx="4780">
                  <c:v>450.71</c:v>
                </c:pt>
                <c:pt idx="4781">
                  <c:v>470</c:v>
                </c:pt>
                <c:pt idx="4782">
                  <c:v>432.21</c:v>
                </c:pt>
                <c:pt idx="4783">
                  <c:v>523.78000000000054</c:v>
                </c:pt>
                <c:pt idx="4784">
                  <c:v>450.38</c:v>
                </c:pt>
                <c:pt idx="4785">
                  <c:v>466.78</c:v>
                </c:pt>
                <c:pt idx="4786">
                  <c:v>442.67</c:v>
                </c:pt>
                <c:pt idx="4787">
                  <c:v>405.2</c:v>
                </c:pt>
                <c:pt idx="4788">
                  <c:v>463.81</c:v>
                </c:pt>
                <c:pt idx="4789">
                  <c:v>442.53</c:v>
                </c:pt>
                <c:pt idx="4790">
                  <c:v>469.09</c:v>
                </c:pt>
                <c:pt idx="4791">
                  <c:v>490.89</c:v>
                </c:pt>
                <c:pt idx="4792">
                  <c:v>417.21999999999969</c:v>
                </c:pt>
                <c:pt idx="4793">
                  <c:v>474.67</c:v>
                </c:pt>
                <c:pt idx="4794">
                  <c:v>433.33</c:v>
                </c:pt>
                <c:pt idx="4795">
                  <c:v>440.48999999999955</c:v>
                </c:pt>
                <c:pt idx="4796">
                  <c:v>450.28999999999962</c:v>
                </c:pt>
                <c:pt idx="4797">
                  <c:v>401.05</c:v>
                </c:pt>
                <c:pt idx="4798">
                  <c:v>422.55</c:v>
                </c:pt>
                <c:pt idx="4799">
                  <c:v>437.28</c:v>
                </c:pt>
                <c:pt idx="4800">
                  <c:v>468.18</c:v>
                </c:pt>
                <c:pt idx="4801">
                  <c:v>438.54</c:v>
                </c:pt>
                <c:pt idx="4802">
                  <c:v>442.78999999999962</c:v>
                </c:pt>
                <c:pt idx="4803">
                  <c:v>466.09</c:v>
                </c:pt>
                <c:pt idx="4804">
                  <c:v>432</c:v>
                </c:pt>
                <c:pt idx="4805">
                  <c:v>475.94</c:v>
                </c:pt>
                <c:pt idx="4806">
                  <c:v>454.67</c:v>
                </c:pt>
                <c:pt idx="4807">
                  <c:v>423.16</c:v>
                </c:pt>
                <c:pt idx="4808">
                  <c:v>458.27</c:v>
                </c:pt>
                <c:pt idx="4809">
                  <c:v>446.15000000000032</c:v>
                </c:pt>
                <c:pt idx="4810">
                  <c:v>460.25</c:v>
                </c:pt>
                <c:pt idx="4811">
                  <c:v>452.72999999999962</c:v>
                </c:pt>
                <c:pt idx="4812">
                  <c:v>472.14000000000038</c:v>
                </c:pt>
                <c:pt idx="4813">
                  <c:v>429.90999999999963</c:v>
                </c:pt>
                <c:pt idx="4814">
                  <c:v>447.75</c:v>
                </c:pt>
                <c:pt idx="4815">
                  <c:v>427.59</c:v>
                </c:pt>
                <c:pt idx="4816">
                  <c:v>444.62</c:v>
                </c:pt>
                <c:pt idx="4817">
                  <c:v>398.5</c:v>
                </c:pt>
                <c:pt idx="4818">
                  <c:v>401.33</c:v>
                </c:pt>
                <c:pt idx="4819">
                  <c:v>453.42999999999955</c:v>
                </c:pt>
                <c:pt idx="4820">
                  <c:v>514.57000000000005</c:v>
                </c:pt>
                <c:pt idx="4821">
                  <c:v>443.87</c:v>
                </c:pt>
                <c:pt idx="4822">
                  <c:v>441.67</c:v>
                </c:pt>
                <c:pt idx="4823">
                  <c:v>457.24</c:v>
                </c:pt>
                <c:pt idx="4824">
                  <c:v>410.81</c:v>
                </c:pt>
                <c:pt idx="4825">
                  <c:v>484.59</c:v>
                </c:pt>
                <c:pt idx="4826">
                  <c:v>417.86</c:v>
                </c:pt>
                <c:pt idx="4827">
                  <c:v>466.04</c:v>
                </c:pt>
                <c:pt idx="4828">
                  <c:v>420</c:v>
                </c:pt>
                <c:pt idx="4829">
                  <c:v>388.89</c:v>
                </c:pt>
                <c:pt idx="4830">
                  <c:v>458.75</c:v>
                </c:pt>
                <c:pt idx="4831">
                  <c:v>389.40999999999963</c:v>
                </c:pt>
                <c:pt idx="4832">
                  <c:v>434.41999999999962</c:v>
                </c:pt>
                <c:pt idx="4833">
                  <c:v>437.35</c:v>
                </c:pt>
                <c:pt idx="4834">
                  <c:v>486.19</c:v>
                </c:pt>
                <c:pt idx="4835">
                  <c:v>424</c:v>
                </c:pt>
                <c:pt idx="4836">
                  <c:v>400.96999999999969</c:v>
                </c:pt>
                <c:pt idx="4837">
                  <c:v>446.46</c:v>
                </c:pt>
                <c:pt idx="4838">
                  <c:v>455.78999999999962</c:v>
                </c:pt>
                <c:pt idx="4839">
                  <c:v>486.96999999999969</c:v>
                </c:pt>
                <c:pt idx="4840">
                  <c:v>411.76</c:v>
                </c:pt>
                <c:pt idx="4841">
                  <c:v>411.76</c:v>
                </c:pt>
                <c:pt idx="4842">
                  <c:v>468.64000000000038</c:v>
                </c:pt>
                <c:pt idx="4843">
                  <c:v>452.02</c:v>
                </c:pt>
                <c:pt idx="4844">
                  <c:v>498.54</c:v>
                </c:pt>
                <c:pt idx="4845">
                  <c:v>450.67</c:v>
                </c:pt>
                <c:pt idx="4846">
                  <c:v>399.05</c:v>
                </c:pt>
                <c:pt idx="4847">
                  <c:v>474.36</c:v>
                </c:pt>
                <c:pt idx="4848">
                  <c:v>433.33</c:v>
                </c:pt>
                <c:pt idx="4849">
                  <c:v>438.75</c:v>
                </c:pt>
                <c:pt idx="4850">
                  <c:v>462.21999999999969</c:v>
                </c:pt>
                <c:pt idx="4851">
                  <c:v>436.6</c:v>
                </c:pt>
                <c:pt idx="4852">
                  <c:v>438.24</c:v>
                </c:pt>
                <c:pt idx="4853">
                  <c:v>464.33</c:v>
                </c:pt>
                <c:pt idx="4854">
                  <c:v>449.58</c:v>
                </c:pt>
                <c:pt idx="4855">
                  <c:v>454.46999999999969</c:v>
                </c:pt>
                <c:pt idx="4856">
                  <c:v>448.21</c:v>
                </c:pt>
                <c:pt idx="4857">
                  <c:v>519.42999999999938</c:v>
                </c:pt>
                <c:pt idx="4858">
                  <c:v>459.22999999999962</c:v>
                </c:pt>
                <c:pt idx="4859">
                  <c:v>452.34000000000032</c:v>
                </c:pt>
                <c:pt idx="4860">
                  <c:v>395.28999999999962</c:v>
                </c:pt>
                <c:pt idx="4861">
                  <c:v>414.67</c:v>
                </c:pt>
                <c:pt idx="4862">
                  <c:v>451.26</c:v>
                </c:pt>
                <c:pt idx="4863">
                  <c:v>423.2</c:v>
                </c:pt>
                <c:pt idx="4864">
                  <c:v>460</c:v>
                </c:pt>
                <c:pt idx="4865">
                  <c:v>458.61</c:v>
                </c:pt>
                <c:pt idx="4866">
                  <c:v>432.31</c:v>
                </c:pt>
                <c:pt idx="4867">
                  <c:v>446.48999999999955</c:v>
                </c:pt>
                <c:pt idx="4868">
                  <c:v>440.34000000000032</c:v>
                </c:pt>
                <c:pt idx="4869">
                  <c:v>455.27</c:v>
                </c:pt>
                <c:pt idx="4870">
                  <c:v>451.94</c:v>
                </c:pt>
                <c:pt idx="4871">
                  <c:v>460.3</c:v>
                </c:pt>
                <c:pt idx="4872">
                  <c:v>489.21999999999969</c:v>
                </c:pt>
                <c:pt idx="4873">
                  <c:v>480.61</c:v>
                </c:pt>
                <c:pt idx="4874">
                  <c:v>451.92999999999955</c:v>
                </c:pt>
                <c:pt idx="4875">
                  <c:v>431.32</c:v>
                </c:pt>
                <c:pt idx="4876">
                  <c:v>417.04</c:v>
                </c:pt>
                <c:pt idx="4877">
                  <c:v>426.56</c:v>
                </c:pt>
                <c:pt idx="4878">
                  <c:v>412.56</c:v>
                </c:pt>
                <c:pt idx="4879">
                  <c:v>421.82</c:v>
                </c:pt>
                <c:pt idx="4880">
                  <c:v>448.61</c:v>
                </c:pt>
                <c:pt idx="4881">
                  <c:v>490.2</c:v>
                </c:pt>
                <c:pt idx="4882">
                  <c:v>446.98999999999955</c:v>
                </c:pt>
                <c:pt idx="4883">
                  <c:v>433.1</c:v>
                </c:pt>
                <c:pt idx="4884">
                  <c:v>487.06</c:v>
                </c:pt>
                <c:pt idx="4885">
                  <c:v>407.86</c:v>
                </c:pt>
                <c:pt idx="4886">
                  <c:v>474.15000000000032</c:v>
                </c:pt>
                <c:pt idx="4887">
                  <c:v>477.90999999999963</c:v>
                </c:pt>
                <c:pt idx="4888">
                  <c:v>447.44</c:v>
                </c:pt>
                <c:pt idx="4889">
                  <c:v>465.33</c:v>
                </c:pt>
                <c:pt idx="4890">
                  <c:v>420.95</c:v>
                </c:pt>
                <c:pt idx="4891">
                  <c:v>454.77</c:v>
                </c:pt>
                <c:pt idx="4892">
                  <c:v>434.2</c:v>
                </c:pt>
                <c:pt idx="4893">
                  <c:v>443.51</c:v>
                </c:pt>
                <c:pt idx="4894">
                  <c:v>478.46</c:v>
                </c:pt>
                <c:pt idx="4895">
                  <c:v>459.63</c:v>
                </c:pt>
                <c:pt idx="4896">
                  <c:v>430.28999999999962</c:v>
                </c:pt>
                <c:pt idx="4897">
                  <c:v>448.19</c:v>
                </c:pt>
                <c:pt idx="4898">
                  <c:v>434.28999999999962</c:v>
                </c:pt>
                <c:pt idx="4899">
                  <c:v>441.82</c:v>
                </c:pt>
                <c:pt idx="4900">
                  <c:v>452.14000000000038</c:v>
                </c:pt>
                <c:pt idx="4901">
                  <c:v>444</c:v>
                </c:pt>
                <c:pt idx="4902">
                  <c:v>437.78</c:v>
                </c:pt>
                <c:pt idx="4903">
                  <c:v>462.28999999999962</c:v>
                </c:pt>
                <c:pt idx="4904">
                  <c:v>504.28999999999962</c:v>
                </c:pt>
                <c:pt idx="4905">
                  <c:v>410.34000000000032</c:v>
                </c:pt>
                <c:pt idx="4906">
                  <c:v>455.21999999999969</c:v>
                </c:pt>
                <c:pt idx="4907">
                  <c:v>458.3</c:v>
                </c:pt>
                <c:pt idx="4908">
                  <c:v>450.67</c:v>
                </c:pt>
                <c:pt idx="4909">
                  <c:v>448.57</c:v>
                </c:pt>
                <c:pt idx="4910">
                  <c:v>499.88</c:v>
                </c:pt>
                <c:pt idx="4911">
                  <c:v>512.26</c:v>
                </c:pt>
                <c:pt idx="4912">
                  <c:v>423.02</c:v>
                </c:pt>
                <c:pt idx="4913">
                  <c:v>526.16999999999996</c:v>
                </c:pt>
                <c:pt idx="4914">
                  <c:v>459.35</c:v>
                </c:pt>
                <c:pt idx="4915">
                  <c:v>420</c:v>
                </c:pt>
                <c:pt idx="4916">
                  <c:v>438.03</c:v>
                </c:pt>
                <c:pt idx="4917">
                  <c:v>518</c:v>
                </c:pt>
                <c:pt idx="4918">
                  <c:v>414.19</c:v>
                </c:pt>
                <c:pt idx="4919">
                  <c:v>494.94</c:v>
                </c:pt>
                <c:pt idx="4920">
                  <c:v>482.35</c:v>
                </c:pt>
                <c:pt idx="4921">
                  <c:v>440</c:v>
                </c:pt>
                <c:pt idx="4922">
                  <c:v>452.38</c:v>
                </c:pt>
                <c:pt idx="4923">
                  <c:v>454.36</c:v>
                </c:pt>
                <c:pt idx="4924">
                  <c:v>525.1</c:v>
                </c:pt>
                <c:pt idx="4925">
                  <c:v>466</c:v>
                </c:pt>
                <c:pt idx="4926">
                  <c:v>419.35</c:v>
                </c:pt>
                <c:pt idx="4927">
                  <c:v>458.46</c:v>
                </c:pt>
                <c:pt idx="4928">
                  <c:v>461.62</c:v>
                </c:pt>
                <c:pt idx="4929">
                  <c:v>395.28999999999962</c:v>
                </c:pt>
                <c:pt idx="4930">
                  <c:v>450.25</c:v>
                </c:pt>
                <c:pt idx="4931">
                  <c:v>458.4</c:v>
                </c:pt>
                <c:pt idx="4932">
                  <c:v>441.6</c:v>
                </c:pt>
                <c:pt idx="4933">
                  <c:v>437.7</c:v>
                </c:pt>
                <c:pt idx="4934">
                  <c:v>473.4</c:v>
                </c:pt>
                <c:pt idx="4935">
                  <c:v>408.1</c:v>
                </c:pt>
                <c:pt idx="4936">
                  <c:v>472.46999999999969</c:v>
                </c:pt>
                <c:pt idx="4937">
                  <c:v>427.2</c:v>
                </c:pt>
                <c:pt idx="4938">
                  <c:v>436</c:v>
                </c:pt>
                <c:pt idx="4939">
                  <c:v>417.69</c:v>
                </c:pt>
                <c:pt idx="4940">
                  <c:v>437.04</c:v>
                </c:pt>
                <c:pt idx="4941">
                  <c:v>423.40999999999963</c:v>
                </c:pt>
                <c:pt idx="4942">
                  <c:v>453.15000000000032</c:v>
                </c:pt>
                <c:pt idx="4943">
                  <c:v>454.39</c:v>
                </c:pt>
                <c:pt idx="4944">
                  <c:v>480.59</c:v>
                </c:pt>
                <c:pt idx="4945">
                  <c:v>447.91999999999962</c:v>
                </c:pt>
                <c:pt idx="4946">
                  <c:v>443.33</c:v>
                </c:pt>
                <c:pt idx="4947">
                  <c:v>450.14000000000038</c:v>
                </c:pt>
                <c:pt idx="4948">
                  <c:v>425.71</c:v>
                </c:pt>
                <c:pt idx="4949">
                  <c:v>432</c:v>
                </c:pt>
                <c:pt idx="4950">
                  <c:v>432.18</c:v>
                </c:pt>
                <c:pt idx="4951">
                  <c:v>443.47999999999962</c:v>
                </c:pt>
                <c:pt idx="4952">
                  <c:v>445.59</c:v>
                </c:pt>
                <c:pt idx="4953">
                  <c:v>450.77</c:v>
                </c:pt>
                <c:pt idx="4954">
                  <c:v>452.94</c:v>
                </c:pt>
                <c:pt idx="4955">
                  <c:v>442.78</c:v>
                </c:pt>
                <c:pt idx="4956">
                  <c:v>471.42999999999955</c:v>
                </c:pt>
                <c:pt idx="4957">
                  <c:v>457.54</c:v>
                </c:pt>
                <c:pt idx="4958">
                  <c:v>469.85</c:v>
                </c:pt>
                <c:pt idx="4959">
                  <c:v>471.03</c:v>
                </c:pt>
                <c:pt idx="4960">
                  <c:v>461.47999999999962</c:v>
                </c:pt>
                <c:pt idx="4961">
                  <c:v>448.05</c:v>
                </c:pt>
                <c:pt idx="4962">
                  <c:v>429.22999999999962</c:v>
                </c:pt>
                <c:pt idx="4963">
                  <c:v>483.46</c:v>
                </c:pt>
                <c:pt idx="4964">
                  <c:v>442.19</c:v>
                </c:pt>
                <c:pt idx="4965">
                  <c:v>381.6</c:v>
                </c:pt>
                <c:pt idx="4966">
                  <c:v>469.74</c:v>
                </c:pt>
                <c:pt idx="4967">
                  <c:v>469.38</c:v>
                </c:pt>
                <c:pt idx="4968">
                  <c:v>453.59</c:v>
                </c:pt>
                <c:pt idx="4969">
                  <c:v>450</c:v>
                </c:pt>
                <c:pt idx="4970">
                  <c:v>377.14000000000038</c:v>
                </c:pt>
                <c:pt idx="4971">
                  <c:v>486.96</c:v>
                </c:pt>
                <c:pt idx="4972">
                  <c:v>457.38</c:v>
                </c:pt>
                <c:pt idx="4973">
                  <c:v>470</c:v>
                </c:pt>
                <c:pt idx="4974">
                  <c:v>448.57</c:v>
                </c:pt>
                <c:pt idx="4975">
                  <c:v>399.57</c:v>
                </c:pt>
                <c:pt idx="4976">
                  <c:v>490.53</c:v>
                </c:pt>
                <c:pt idx="4977">
                  <c:v>464.08</c:v>
                </c:pt>
                <c:pt idx="4978">
                  <c:v>438.42999999999955</c:v>
                </c:pt>
                <c:pt idx="4979">
                  <c:v>432.57</c:v>
                </c:pt>
                <c:pt idx="4980">
                  <c:v>464.28999999999962</c:v>
                </c:pt>
                <c:pt idx="4981">
                  <c:v>405.71</c:v>
                </c:pt>
                <c:pt idx="4982">
                  <c:v>478.02</c:v>
                </c:pt>
                <c:pt idx="4983">
                  <c:v>411.33</c:v>
                </c:pt>
                <c:pt idx="4984">
                  <c:v>449.28999999999962</c:v>
                </c:pt>
                <c:pt idx="4985">
                  <c:v>430</c:v>
                </c:pt>
                <c:pt idx="4986">
                  <c:v>424.48999999999955</c:v>
                </c:pt>
                <c:pt idx="4987">
                  <c:v>442.65000000000032</c:v>
                </c:pt>
                <c:pt idx="4988">
                  <c:v>449.22999999999962</c:v>
                </c:pt>
                <c:pt idx="4989">
                  <c:v>414.86</c:v>
                </c:pt>
                <c:pt idx="4990">
                  <c:v>478.33</c:v>
                </c:pt>
                <c:pt idx="4991">
                  <c:v>448.5</c:v>
                </c:pt>
                <c:pt idx="4992">
                  <c:v>439.84000000000032</c:v>
                </c:pt>
                <c:pt idx="4993">
                  <c:v>461.07</c:v>
                </c:pt>
                <c:pt idx="4994">
                  <c:v>448.17</c:v>
                </c:pt>
                <c:pt idx="4995">
                  <c:v>410.53</c:v>
                </c:pt>
                <c:pt idx="4996">
                  <c:v>471.96999999999969</c:v>
                </c:pt>
                <c:pt idx="4997">
                  <c:v>510.21</c:v>
                </c:pt>
                <c:pt idx="4998">
                  <c:v>450.32</c:v>
                </c:pt>
                <c:pt idx="4999">
                  <c:v>436.67</c:v>
                </c:pt>
                <c:pt idx="5000">
                  <c:v>418.96</c:v>
                </c:pt>
                <c:pt idx="5001">
                  <c:v>415.66</c:v>
                </c:pt>
                <c:pt idx="5002">
                  <c:v>476.12</c:v>
                </c:pt>
                <c:pt idx="5003">
                  <c:v>440.6</c:v>
                </c:pt>
                <c:pt idx="5004">
                  <c:v>431.71999999999969</c:v>
                </c:pt>
                <c:pt idx="5005">
                  <c:v>420.77</c:v>
                </c:pt>
                <c:pt idx="5006">
                  <c:v>435.38</c:v>
                </c:pt>
                <c:pt idx="5007">
                  <c:v>417.62</c:v>
                </c:pt>
                <c:pt idx="5008">
                  <c:v>425</c:v>
                </c:pt>
                <c:pt idx="5009">
                  <c:v>470.67</c:v>
                </c:pt>
                <c:pt idx="5010">
                  <c:v>424.12</c:v>
                </c:pt>
                <c:pt idx="5011">
                  <c:v>477.24</c:v>
                </c:pt>
                <c:pt idx="5012">
                  <c:v>447.75</c:v>
                </c:pt>
                <c:pt idx="5013">
                  <c:v>436.9</c:v>
                </c:pt>
                <c:pt idx="5014">
                  <c:v>432.31</c:v>
                </c:pt>
                <c:pt idx="5015">
                  <c:v>456.71</c:v>
                </c:pt>
                <c:pt idx="5016">
                  <c:v>414.28999999999962</c:v>
                </c:pt>
                <c:pt idx="5017">
                  <c:v>401.67</c:v>
                </c:pt>
                <c:pt idx="5018">
                  <c:v>401.82</c:v>
                </c:pt>
                <c:pt idx="5019">
                  <c:v>415.71</c:v>
                </c:pt>
                <c:pt idx="5020">
                  <c:v>435</c:v>
                </c:pt>
                <c:pt idx="5021">
                  <c:v>392.98999999999955</c:v>
                </c:pt>
                <c:pt idx="5022">
                  <c:v>454.28999999999962</c:v>
                </c:pt>
                <c:pt idx="5023">
                  <c:v>425</c:v>
                </c:pt>
                <c:pt idx="5024">
                  <c:v>429.22999999999962</c:v>
                </c:pt>
                <c:pt idx="5025">
                  <c:v>502.78</c:v>
                </c:pt>
                <c:pt idx="5026">
                  <c:v>490.3</c:v>
                </c:pt>
                <c:pt idx="5027">
                  <c:v>456.67</c:v>
                </c:pt>
                <c:pt idx="5028">
                  <c:v>425.5</c:v>
                </c:pt>
                <c:pt idx="5029">
                  <c:v>429.28999999999962</c:v>
                </c:pt>
                <c:pt idx="5030">
                  <c:v>474</c:v>
                </c:pt>
                <c:pt idx="5031">
                  <c:v>455.13</c:v>
                </c:pt>
                <c:pt idx="5032">
                  <c:v>491.18</c:v>
                </c:pt>
                <c:pt idx="5033">
                  <c:v>437.89</c:v>
                </c:pt>
                <c:pt idx="5034">
                  <c:v>411.76</c:v>
                </c:pt>
                <c:pt idx="5035">
                  <c:v>446.42999999999955</c:v>
                </c:pt>
                <c:pt idx="5036">
                  <c:v>428.40999999999963</c:v>
                </c:pt>
                <c:pt idx="5037">
                  <c:v>418.82</c:v>
                </c:pt>
                <c:pt idx="5038">
                  <c:v>465.33</c:v>
                </c:pt>
                <c:pt idx="5039">
                  <c:v>446.96</c:v>
                </c:pt>
                <c:pt idx="5040">
                  <c:v>391.03</c:v>
                </c:pt>
                <c:pt idx="5041">
                  <c:v>404.14000000000038</c:v>
                </c:pt>
                <c:pt idx="5042">
                  <c:v>460</c:v>
                </c:pt>
                <c:pt idx="5043">
                  <c:v>412</c:v>
                </c:pt>
                <c:pt idx="5044">
                  <c:v>443.58</c:v>
                </c:pt>
                <c:pt idx="5045">
                  <c:v>434.75</c:v>
                </c:pt>
                <c:pt idx="5046">
                  <c:v>459.2</c:v>
                </c:pt>
                <c:pt idx="5047">
                  <c:v>430.59</c:v>
                </c:pt>
                <c:pt idx="5048">
                  <c:v>401.9</c:v>
                </c:pt>
                <c:pt idx="5049">
                  <c:v>424.21</c:v>
                </c:pt>
                <c:pt idx="5050">
                  <c:v>445.45</c:v>
                </c:pt>
                <c:pt idx="5051">
                  <c:v>500</c:v>
                </c:pt>
                <c:pt idx="5052">
                  <c:v>424</c:v>
                </c:pt>
                <c:pt idx="5053">
                  <c:v>386.82</c:v>
                </c:pt>
                <c:pt idx="5054">
                  <c:v>415.87</c:v>
                </c:pt>
                <c:pt idx="5055">
                  <c:v>430.38</c:v>
                </c:pt>
                <c:pt idx="5056">
                  <c:v>447.78</c:v>
                </c:pt>
                <c:pt idx="5057">
                  <c:v>439.05</c:v>
                </c:pt>
                <c:pt idx="5058">
                  <c:v>451.42999999999955</c:v>
                </c:pt>
                <c:pt idx="5059">
                  <c:v>427.89</c:v>
                </c:pt>
                <c:pt idx="5060">
                  <c:v>411.15000000000032</c:v>
                </c:pt>
                <c:pt idx="5061">
                  <c:v>478.53</c:v>
                </c:pt>
                <c:pt idx="5062">
                  <c:v>426.40999999999963</c:v>
                </c:pt>
                <c:pt idx="5063">
                  <c:v>429.1</c:v>
                </c:pt>
                <c:pt idx="5064">
                  <c:v>462.06</c:v>
                </c:pt>
                <c:pt idx="5065">
                  <c:v>507.84000000000032</c:v>
                </c:pt>
                <c:pt idx="5066">
                  <c:v>455.77</c:v>
                </c:pt>
                <c:pt idx="5067">
                  <c:v>442.35</c:v>
                </c:pt>
                <c:pt idx="5068">
                  <c:v>417.61</c:v>
                </c:pt>
                <c:pt idx="5069">
                  <c:v>513.53</c:v>
                </c:pt>
                <c:pt idx="5070">
                  <c:v>412.8</c:v>
                </c:pt>
                <c:pt idx="5071">
                  <c:v>388.33</c:v>
                </c:pt>
                <c:pt idx="5072">
                  <c:v>470</c:v>
                </c:pt>
                <c:pt idx="5073">
                  <c:v>424.55</c:v>
                </c:pt>
                <c:pt idx="5074">
                  <c:v>407</c:v>
                </c:pt>
                <c:pt idx="5075">
                  <c:v>468.32</c:v>
                </c:pt>
                <c:pt idx="5076">
                  <c:v>481.1</c:v>
                </c:pt>
                <c:pt idx="5077">
                  <c:v>431.1</c:v>
                </c:pt>
                <c:pt idx="5078">
                  <c:v>475.07</c:v>
                </c:pt>
                <c:pt idx="5079">
                  <c:v>452.72999999999962</c:v>
                </c:pt>
                <c:pt idx="5080">
                  <c:v>423.22999999999962</c:v>
                </c:pt>
                <c:pt idx="5081">
                  <c:v>484.14000000000038</c:v>
                </c:pt>
                <c:pt idx="5082">
                  <c:v>462.72999999999962</c:v>
                </c:pt>
                <c:pt idx="5083">
                  <c:v>378.1</c:v>
                </c:pt>
                <c:pt idx="5084">
                  <c:v>456.58</c:v>
                </c:pt>
                <c:pt idx="5085">
                  <c:v>477.65000000000032</c:v>
                </c:pt>
                <c:pt idx="5086">
                  <c:v>388.41999999999962</c:v>
                </c:pt>
                <c:pt idx="5087">
                  <c:v>455.85</c:v>
                </c:pt>
                <c:pt idx="5088">
                  <c:v>412.11</c:v>
                </c:pt>
                <c:pt idx="5089">
                  <c:v>422.06</c:v>
                </c:pt>
                <c:pt idx="5090">
                  <c:v>435.21999999999969</c:v>
                </c:pt>
                <c:pt idx="5091">
                  <c:v>457.89</c:v>
                </c:pt>
                <c:pt idx="5092">
                  <c:v>437.84000000000032</c:v>
                </c:pt>
                <c:pt idx="5093">
                  <c:v>412.40999999999963</c:v>
                </c:pt>
                <c:pt idx="5094">
                  <c:v>428.04</c:v>
                </c:pt>
                <c:pt idx="5095">
                  <c:v>442.38</c:v>
                </c:pt>
                <c:pt idx="5096">
                  <c:v>413.1</c:v>
                </c:pt>
                <c:pt idx="5097">
                  <c:v>450.78999999999962</c:v>
                </c:pt>
                <c:pt idx="5098">
                  <c:v>433.55</c:v>
                </c:pt>
                <c:pt idx="5099">
                  <c:v>464.53</c:v>
                </c:pt>
                <c:pt idx="5100">
                  <c:v>425.85</c:v>
                </c:pt>
                <c:pt idx="5101">
                  <c:v>408.82</c:v>
                </c:pt>
                <c:pt idx="5102">
                  <c:v>419.85</c:v>
                </c:pt>
                <c:pt idx="5103">
                  <c:v>463.75</c:v>
                </c:pt>
                <c:pt idx="5104">
                  <c:v>423.33</c:v>
                </c:pt>
                <c:pt idx="5105">
                  <c:v>448.78999999999962</c:v>
                </c:pt>
                <c:pt idx="5106">
                  <c:v>455.91999999999962</c:v>
                </c:pt>
                <c:pt idx="5107">
                  <c:v>375.77</c:v>
                </c:pt>
                <c:pt idx="5108">
                  <c:v>425.47999999999962</c:v>
                </c:pt>
                <c:pt idx="5109">
                  <c:v>452.8</c:v>
                </c:pt>
                <c:pt idx="5110">
                  <c:v>463.56</c:v>
                </c:pt>
                <c:pt idx="5111">
                  <c:v>451.88</c:v>
                </c:pt>
                <c:pt idx="5112">
                  <c:v>416.83</c:v>
                </c:pt>
                <c:pt idx="5113">
                  <c:v>481.36</c:v>
                </c:pt>
                <c:pt idx="5114">
                  <c:v>474.74</c:v>
                </c:pt>
                <c:pt idx="5115">
                  <c:v>455.27</c:v>
                </c:pt>
                <c:pt idx="5116">
                  <c:v>466.86</c:v>
                </c:pt>
                <c:pt idx="5117">
                  <c:v>438.81</c:v>
                </c:pt>
                <c:pt idx="5118">
                  <c:v>447</c:v>
                </c:pt>
                <c:pt idx="5119">
                  <c:v>434.3</c:v>
                </c:pt>
                <c:pt idx="5120">
                  <c:v>435</c:v>
                </c:pt>
                <c:pt idx="5121">
                  <c:v>463.14000000000038</c:v>
                </c:pt>
                <c:pt idx="5122">
                  <c:v>425.5</c:v>
                </c:pt>
                <c:pt idx="5123">
                  <c:v>448.22999999999962</c:v>
                </c:pt>
                <c:pt idx="5124">
                  <c:v>469.27</c:v>
                </c:pt>
                <c:pt idx="5125">
                  <c:v>508.17</c:v>
                </c:pt>
                <c:pt idx="5126">
                  <c:v>433.77</c:v>
                </c:pt>
                <c:pt idx="5127">
                  <c:v>464.39</c:v>
                </c:pt>
                <c:pt idx="5128">
                  <c:v>466</c:v>
                </c:pt>
                <c:pt idx="5129">
                  <c:v>396</c:v>
                </c:pt>
                <c:pt idx="5130">
                  <c:v>431.38</c:v>
                </c:pt>
                <c:pt idx="5131">
                  <c:v>455.65000000000032</c:v>
                </c:pt>
                <c:pt idx="5132">
                  <c:v>426.46999999999969</c:v>
                </c:pt>
                <c:pt idx="5133">
                  <c:v>429.58</c:v>
                </c:pt>
                <c:pt idx="5134">
                  <c:v>435.12</c:v>
                </c:pt>
                <c:pt idx="5135">
                  <c:v>478.51</c:v>
                </c:pt>
                <c:pt idx="5136">
                  <c:v>466.55</c:v>
                </c:pt>
                <c:pt idx="5137">
                  <c:v>460.33</c:v>
                </c:pt>
                <c:pt idx="5138">
                  <c:v>436.51</c:v>
                </c:pt>
                <c:pt idx="5139">
                  <c:v>357.14000000000038</c:v>
                </c:pt>
                <c:pt idx="5140">
                  <c:v>401.33</c:v>
                </c:pt>
                <c:pt idx="5141">
                  <c:v>449.17</c:v>
                </c:pt>
                <c:pt idx="5142">
                  <c:v>469.09</c:v>
                </c:pt>
                <c:pt idx="5143">
                  <c:v>475.9</c:v>
                </c:pt>
                <c:pt idx="5144">
                  <c:v>401.74</c:v>
                </c:pt>
                <c:pt idx="5145">
                  <c:v>455.38</c:v>
                </c:pt>
                <c:pt idx="5146">
                  <c:v>434.63</c:v>
                </c:pt>
                <c:pt idx="5147">
                  <c:v>413.04</c:v>
                </c:pt>
                <c:pt idx="5148">
                  <c:v>403.55</c:v>
                </c:pt>
                <c:pt idx="5149">
                  <c:v>445.88</c:v>
                </c:pt>
                <c:pt idx="5150">
                  <c:v>413.33</c:v>
                </c:pt>
                <c:pt idx="5151">
                  <c:v>432.26</c:v>
                </c:pt>
                <c:pt idx="5152">
                  <c:v>492.31</c:v>
                </c:pt>
                <c:pt idx="5153">
                  <c:v>387.69</c:v>
                </c:pt>
                <c:pt idx="5154">
                  <c:v>460.32</c:v>
                </c:pt>
                <c:pt idx="5155">
                  <c:v>476.77</c:v>
                </c:pt>
                <c:pt idx="5156">
                  <c:v>461.42999999999955</c:v>
                </c:pt>
                <c:pt idx="5157">
                  <c:v>448.08</c:v>
                </c:pt>
                <c:pt idx="5158">
                  <c:v>449.3</c:v>
                </c:pt>
                <c:pt idx="5159">
                  <c:v>408.33</c:v>
                </c:pt>
                <c:pt idx="5160">
                  <c:v>407.37</c:v>
                </c:pt>
                <c:pt idx="5161">
                  <c:v>425.15000000000032</c:v>
                </c:pt>
                <c:pt idx="5162">
                  <c:v>445.88</c:v>
                </c:pt>
                <c:pt idx="5163">
                  <c:v>436.19</c:v>
                </c:pt>
                <c:pt idx="5164">
                  <c:v>438.82</c:v>
                </c:pt>
                <c:pt idx="5165">
                  <c:v>431.69</c:v>
                </c:pt>
                <c:pt idx="5166">
                  <c:v>468.11</c:v>
                </c:pt>
                <c:pt idx="5167">
                  <c:v>418.18</c:v>
                </c:pt>
                <c:pt idx="5168">
                  <c:v>432.66</c:v>
                </c:pt>
                <c:pt idx="5169">
                  <c:v>441.6</c:v>
                </c:pt>
                <c:pt idx="5170">
                  <c:v>474.71999999999969</c:v>
                </c:pt>
                <c:pt idx="5171">
                  <c:v>449.68</c:v>
                </c:pt>
                <c:pt idx="5172">
                  <c:v>425.71</c:v>
                </c:pt>
                <c:pt idx="5173">
                  <c:v>452.59</c:v>
                </c:pt>
                <c:pt idx="5174">
                  <c:v>471.18</c:v>
                </c:pt>
                <c:pt idx="5175">
                  <c:v>435.94</c:v>
                </c:pt>
                <c:pt idx="5176">
                  <c:v>400.87</c:v>
                </c:pt>
                <c:pt idx="5177">
                  <c:v>456.19</c:v>
                </c:pt>
                <c:pt idx="5178">
                  <c:v>466.78999999999962</c:v>
                </c:pt>
                <c:pt idx="5179">
                  <c:v>469.32</c:v>
                </c:pt>
                <c:pt idx="5180">
                  <c:v>430.67</c:v>
                </c:pt>
                <c:pt idx="5181">
                  <c:v>426.51</c:v>
                </c:pt>
                <c:pt idx="5182">
                  <c:v>424.15000000000032</c:v>
                </c:pt>
                <c:pt idx="5183">
                  <c:v>483.85</c:v>
                </c:pt>
                <c:pt idx="5184">
                  <c:v>458.89</c:v>
                </c:pt>
                <c:pt idx="5185">
                  <c:v>440</c:v>
                </c:pt>
                <c:pt idx="5186">
                  <c:v>402.14000000000038</c:v>
                </c:pt>
                <c:pt idx="5187">
                  <c:v>392.72999999999962</c:v>
                </c:pt>
                <c:pt idx="5188">
                  <c:v>447.66</c:v>
                </c:pt>
                <c:pt idx="5189">
                  <c:v>487.65000000000032</c:v>
                </c:pt>
                <c:pt idx="5190">
                  <c:v>443.75</c:v>
                </c:pt>
                <c:pt idx="5191">
                  <c:v>448.71</c:v>
                </c:pt>
                <c:pt idx="5192">
                  <c:v>433.65000000000032</c:v>
                </c:pt>
                <c:pt idx="5193">
                  <c:v>398.82</c:v>
                </c:pt>
                <c:pt idx="5194">
                  <c:v>490.54</c:v>
                </c:pt>
                <c:pt idx="5195">
                  <c:v>443.77</c:v>
                </c:pt>
                <c:pt idx="5196">
                  <c:v>451.48999999999955</c:v>
                </c:pt>
                <c:pt idx="5197">
                  <c:v>448.92999999999955</c:v>
                </c:pt>
                <c:pt idx="5198">
                  <c:v>438.1</c:v>
                </c:pt>
                <c:pt idx="5199">
                  <c:v>443.16</c:v>
                </c:pt>
                <c:pt idx="5200">
                  <c:v>423.59</c:v>
                </c:pt>
                <c:pt idx="5201">
                  <c:v>428.54</c:v>
                </c:pt>
                <c:pt idx="5202">
                  <c:v>423.16</c:v>
                </c:pt>
                <c:pt idx="5203">
                  <c:v>418.36</c:v>
                </c:pt>
                <c:pt idx="5204">
                  <c:v>471.39</c:v>
                </c:pt>
                <c:pt idx="5205">
                  <c:v>481.59</c:v>
                </c:pt>
                <c:pt idx="5206">
                  <c:v>422.86</c:v>
                </c:pt>
                <c:pt idx="5207">
                  <c:v>423.64000000000038</c:v>
                </c:pt>
                <c:pt idx="5208">
                  <c:v>442.91999999999962</c:v>
                </c:pt>
                <c:pt idx="5209">
                  <c:v>425.04</c:v>
                </c:pt>
                <c:pt idx="5210">
                  <c:v>447.87</c:v>
                </c:pt>
                <c:pt idx="5211">
                  <c:v>443.3</c:v>
                </c:pt>
                <c:pt idx="5212">
                  <c:v>416.1</c:v>
                </c:pt>
                <c:pt idx="5213">
                  <c:v>438.57</c:v>
                </c:pt>
                <c:pt idx="5214">
                  <c:v>426.15000000000032</c:v>
                </c:pt>
                <c:pt idx="5215">
                  <c:v>452.08</c:v>
                </c:pt>
                <c:pt idx="5216">
                  <c:v>460.8</c:v>
                </c:pt>
                <c:pt idx="5217">
                  <c:v>443.63</c:v>
                </c:pt>
                <c:pt idx="5218">
                  <c:v>406.32</c:v>
                </c:pt>
                <c:pt idx="5219">
                  <c:v>440.98999999999955</c:v>
                </c:pt>
                <c:pt idx="5220">
                  <c:v>437.6</c:v>
                </c:pt>
                <c:pt idx="5221">
                  <c:v>453.13</c:v>
                </c:pt>
                <c:pt idx="5222">
                  <c:v>473.78999999999962</c:v>
                </c:pt>
                <c:pt idx="5223">
                  <c:v>422.37</c:v>
                </c:pt>
                <c:pt idx="5224">
                  <c:v>445.38</c:v>
                </c:pt>
                <c:pt idx="5225">
                  <c:v>441.39</c:v>
                </c:pt>
                <c:pt idx="5226">
                  <c:v>472.69</c:v>
                </c:pt>
                <c:pt idx="5227">
                  <c:v>425.89</c:v>
                </c:pt>
                <c:pt idx="5228">
                  <c:v>465.05</c:v>
                </c:pt>
                <c:pt idx="5229">
                  <c:v>458.66</c:v>
                </c:pt>
                <c:pt idx="5230">
                  <c:v>443.59</c:v>
                </c:pt>
                <c:pt idx="5231">
                  <c:v>488.22999999999962</c:v>
                </c:pt>
                <c:pt idx="5232">
                  <c:v>412.5</c:v>
                </c:pt>
                <c:pt idx="5233">
                  <c:v>486.5</c:v>
                </c:pt>
                <c:pt idx="5234">
                  <c:v>440</c:v>
                </c:pt>
                <c:pt idx="5235">
                  <c:v>402.86</c:v>
                </c:pt>
                <c:pt idx="5236">
                  <c:v>452.9</c:v>
                </c:pt>
                <c:pt idx="5237">
                  <c:v>425.6</c:v>
                </c:pt>
                <c:pt idx="5238">
                  <c:v>401.82</c:v>
                </c:pt>
                <c:pt idx="5239">
                  <c:v>460.40999999999963</c:v>
                </c:pt>
                <c:pt idx="5240">
                  <c:v>492.72999999999962</c:v>
                </c:pt>
                <c:pt idx="5241">
                  <c:v>430</c:v>
                </c:pt>
                <c:pt idx="5242">
                  <c:v>410</c:v>
                </c:pt>
                <c:pt idx="5243">
                  <c:v>380</c:v>
                </c:pt>
                <c:pt idx="5244">
                  <c:v>442.32</c:v>
                </c:pt>
                <c:pt idx="5245">
                  <c:v>438.63</c:v>
                </c:pt>
                <c:pt idx="5246">
                  <c:v>468.24</c:v>
                </c:pt>
                <c:pt idx="5247">
                  <c:v>428.51</c:v>
                </c:pt>
                <c:pt idx="5248">
                  <c:v>404.4</c:v>
                </c:pt>
                <c:pt idx="5249">
                  <c:v>433.1</c:v>
                </c:pt>
                <c:pt idx="5250">
                  <c:v>472.72999999999962</c:v>
                </c:pt>
                <c:pt idx="5251">
                  <c:v>450</c:v>
                </c:pt>
                <c:pt idx="5252">
                  <c:v>483.52</c:v>
                </c:pt>
                <c:pt idx="5253">
                  <c:v>428</c:v>
                </c:pt>
                <c:pt idx="5254">
                  <c:v>426.35</c:v>
                </c:pt>
                <c:pt idx="5255">
                  <c:v>424.66</c:v>
                </c:pt>
                <c:pt idx="5256">
                  <c:v>461.2</c:v>
                </c:pt>
                <c:pt idx="5257">
                  <c:v>436.05</c:v>
                </c:pt>
                <c:pt idx="5258">
                  <c:v>503.33</c:v>
                </c:pt>
                <c:pt idx="5259">
                  <c:v>447.36</c:v>
                </c:pt>
                <c:pt idx="5260">
                  <c:v>454.37</c:v>
                </c:pt>
                <c:pt idx="5261">
                  <c:v>472.40999999999963</c:v>
                </c:pt>
                <c:pt idx="5262">
                  <c:v>463.89</c:v>
                </c:pt>
                <c:pt idx="5263">
                  <c:v>453.33</c:v>
                </c:pt>
                <c:pt idx="5264">
                  <c:v>446</c:v>
                </c:pt>
                <c:pt idx="5265">
                  <c:v>445.98999999999955</c:v>
                </c:pt>
                <c:pt idx="5266">
                  <c:v>449.09</c:v>
                </c:pt>
                <c:pt idx="5267">
                  <c:v>472.31</c:v>
                </c:pt>
                <c:pt idx="5268">
                  <c:v>419.12</c:v>
                </c:pt>
                <c:pt idx="5269">
                  <c:v>411.85</c:v>
                </c:pt>
                <c:pt idx="5270">
                  <c:v>459.05</c:v>
                </c:pt>
                <c:pt idx="5271">
                  <c:v>454.71</c:v>
                </c:pt>
                <c:pt idx="5272">
                  <c:v>448.75</c:v>
                </c:pt>
                <c:pt idx="5273">
                  <c:v>468.5</c:v>
                </c:pt>
                <c:pt idx="5274">
                  <c:v>449.26</c:v>
                </c:pt>
                <c:pt idx="5275">
                  <c:v>471.92999999999955</c:v>
                </c:pt>
                <c:pt idx="5276">
                  <c:v>454.09</c:v>
                </c:pt>
                <c:pt idx="5277">
                  <c:v>445.14000000000038</c:v>
                </c:pt>
                <c:pt idx="5278">
                  <c:v>424.63</c:v>
                </c:pt>
                <c:pt idx="5279">
                  <c:v>483.81</c:v>
                </c:pt>
                <c:pt idx="5280">
                  <c:v>438.24</c:v>
                </c:pt>
                <c:pt idx="5281">
                  <c:v>396.74</c:v>
                </c:pt>
                <c:pt idx="5282">
                  <c:v>397.84000000000032</c:v>
                </c:pt>
                <c:pt idx="5283">
                  <c:v>452.31</c:v>
                </c:pt>
                <c:pt idx="5284">
                  <c:v>412.44</c:v>
                </c:pt>
                <c:pt idx="5285">
                  <c:v>441.38</c:v>
                </c:pt>
                <c:pt idx="5286">
                  <c:v>405.33</c:v>
                </c:pt>
                <c:pt idx="5287">
                  <c:v>376.25</c:v>
                </c:pt>
                <c:pt idx="5288">
                  <c:v>498.33</c:v>
                </c:pt>
                <c:pt idx="5289">
                  <c:v>452.4</c:v>
                </c:pt>
                <c:pt idx="5290">
                  <c:v>430.53</c:v>
                </c:pt>
                <c:pt idx="5291">
                  <c:v>441.91999999999962</c:v>
                </c:pt>
                <c:pt idx="5292">
                  <c:v>472.13</c:v>
                </c:pt>
                <c:pt idx="5293">
                  <c:v>439.21999999999969</c:v>
                </c:pt>
                <c:pt idx="5294">
                  <c:v>414</c:v>
                </c:pt>
                <c:pt idx="5295">
                  <c:v>490</c:v>
                </c:pt>
                <c:pt idx="5296">
                  <c:v>441.34000000000032</c:v>
                </c:pt>
                <c:pt idx="5297">
                  <c:v>429.17</c:v>
                </c:pt>
                <c:pt idx="5298">
                  <c:v>404.33</c:v>
                </c:pt>
                <c:pt idx="5299">
                  <c:v>448.75</c:v>
                </c:pt>
                <c:pt idx="5300">
                  <c:v>431.58</c:v>
                </c:pt>
                <c:pt idx="5301">
                  <c:v>417.65000000000032</c:v>
                </c:pt>
                <c:pt idx="5302">
                  <c:v>430.90999999999963</c:v>
                </c:pt>
                <c:pt idx="5303">
                  <c:v>412.5</c:v>
                </c:pt>
                <c:pt idx="5304">
                  <c:v>436.75</c:v>
                </c:pt>
                <c:pt idx="5305">
                  <c:v>480</c:v>
                </c:pt>
                <c:pt idx="5306">
                  <c:v>435.21999999999969</c:v>
                </c:pt>
                <c:pt idx="5307">
                  <c:v>471.36</c:v>
                </c:pt>
                <c:pt idx="5308">
                  <c:v>405.71</c:v>
                </c:pt>
                <c:pt idx="5309">
                  <c:v>442.55</c:v>
                </c:pt>
                <c:pt idx="5310">
                  <c:v>410.39</c:v>
                </c:pt>
                <c:pt idx="5311">
                  <c:v>439.76</c:v>
                </c:pt>
                <c:pt idx="5312">
                  <c:v>436.36</c:v>
                </c:pt>
                <c:pt idx="5313">
                  <c:v>444.44</c:v>
                </c:pt>
                <c:pt idx="5314">
                  <c:v>425.96999999999969</c:v>
                </c:pt>
                <c:pt idx="5315">
                  <c:v>498.1</c:v>
                </c:pt>
                <c:pt idx="5316">
                  <c:v>427.24</c:v>
                </c:pt>
                <c:pt idx="5317">
                  <c:v>410.94</c:v>
                </c:pt>
                <c:pt idx="5318">
                  <c:v>499.22999999999962</c:v>
                </c:pt>
                <c:pt idx="5319">
                  <c:v>428.28</c:v>
                </c:pt>
                <c:pt idx="5320">
                  <c:v>468.68</c:v>
                </c:pt>
                <c:pt idx="5321">
                  <c:v>408.26</c:v>
                </c:pt>
                <c:pt idx="5322">
                  <c:v>464.56</c:v>
                </c:pt>
                <c:pt idx="5323">
                  <c:v>436.45</c:v>
                </c:pt>
                <c:pt idx="5324">
                  <c:v>425.13</c:v>
                </c:pt>
                <c:pt idx="5325">
                  <c:v>478.95</c:v>
                </c:pt>
                <c:pt idx="5326">
                  <c:v>443.16</c:v>
                </c:pt>
                <c:pt idx="5327">
                  <c:v>416.32</c:v>
                </c:pt>
                <c:pt idx="5328">
                  <c:v>419.31</c:v>
                </c:pt>
                <c:pt idx="5329">
                  <c:v>453.11</c:v>
                </c:pt>
                <c:pt idx="5330">
                  <c:v>432.88</c:v>
                </c:pt>
                <c:pt idx="5331">
                  <c:v>416</c:v>
                </c:pt>
                <c:pt idx="5332">
                  <c:v>442.32</c:v>
                </c:pt>
                <c:pt idx="5333">
                  <c:v>430.81</c:v>
                </c:pt>
                <c:pt idx="5334">
                  <c:v>423.16</c:v>
                </c:pt>
                <c:pt idx="5335">
                  <c:v>404.27</c:v>
                </c:pt>
                <c:pt idx="5336">
                  <c:v>399.62</c:v>
                </c:pt>
                <c:pt idx="5337">
                  <c:v>467.08</c:v>
                </c:pt>
                <c:pt idx="5338">
                  <c:v>482</c:v>
                </c:pt>
                <c:pt idx="5339">
                  <c:v>473.47999999999962</c:v>
                </c:pt>
                <c:pt idx="5340">
                  <c:v>431.36</c:v>
                </c:pt>
                <c:pt idx="5341">
                  <c:v>376.82</c:v>
                </c:pt>
                <c:pt idx="5342">
                  <c:v>433.71</c:v>
                </c:pt>
                <c:pt idx="5343">
                  <c:v>450.72999999999962</c:v>
                </c:pt>
                <c:pt idx="5344">
                  <c:v>457.7</c:v>
                </c:pt>
                <c:pt idx="5345">
                  <c:v>514.83999999999946</c:v>
                </c:pt>
                <c:pt idx="5346">
                  <c:v>467.03</c:v>
                </c:pt>
                <c:pt idx="5347">
                  <c:v>388.33</c:v>
                </c:pt>
                <c:pt idx="5348">
                  <c:v>513.64</c:v>
                </c:pt>
                <c:pt idx="5349">
                  <c:v>443.56</c:v>
                </c:pt>
                <c:pt idx="5350">
                  <c:v>475.17</c:v>
                </c:pt>
                <c:pt idx="5351">
                  <c:v>458.65000000000032</c:v>
                </c:pt>
                <c:pt idx="5352">
                  <c:v>420</c:v>
                </c:pt>
                <c:pt idx="5353">
                  <c:v>449.81</c:v>
                </c:pt>
                <c:pt idx="5354">
                  <c:v>437.67</c:v>
                </c:pt>
                <c:pt idx="5355">
                  <c:v>400.63</c:v>
                </c:pt>
                <c:pt idx="5356">
                  <c:v>399</c:v>
                </c:pt>
                <c:pt idx="5357">
                  <c:v>449.08</c:v>
                </c:pt>
                <c:pt idx="5358">
                  <c:v>457.14000000000038</c:v>
                </c:pt>
                <c:pt idx="5359">
                  <c:v>432.35</c:v>
                </c:pt>
                <c:pt idx="5360">
                  <c:v>435.86</c:v>
                </c:pt>
                <c:pt idx="5361">
                  <c:v>400</c:v>
                </c:pt>
                <c:pt idx="5362">
                  <c:v>393.85</c:v>
                </c:pt>
                <c:pt idx="5363">
                  <c:v>495.28999999999962</c:v>
                </c:pt>
                <c:pt idx="5364">
                  <c:v>432.8</c:v>
                </c:pt>
                <c:pt idx="5365">
                  <c:v>403.64000000000038</c:v>
                </c:pt>
                <c:pt idx="5366">
                  <c:v>414.17</c:v>
                </c:pt>
                <c:pt idx="5367">
                  <c:v>421.71</c:v>
                </c:pt>
                <c:pt idx="5368">
                  <c:v>434.62</c:v>
                </c:pt>
                <c:pt idx="5369">
                  <c:v>428.89</c:v>
                </c:pt>
                <c:pt idx="5370">
                  <c:v>417.8</c:v>
                </c:pt>
                <c:pt idx="5371">
                  <c:v>402</c:v>
                </c:pt>
                <c:pt idx="5372">
                  <c:v>391.67</c:v>
                </c:pt>
                <c:pt idx="5373">
                  <c:v>440.2</c:v>
                </c:pt>
                <c:pt idx="5374">
                  <c:v>488.67</c:v>
                </c:pt>
                <c:pt idx="5375">
                  <c:v>445.08</c:v>
                </c:pt>
                <c:pt idx="5376">
                  <c:v>394.17</c:v>
                </c:pt>
                <c:pt idx="5377">
                  <c:v>414.25</c:v>
                </c:pt>
                <c:pt idx="5378">
                  <c:v>443.53</c:v>
                </c:pt>
                <c:pt idx="5379">
                  <c:v>390.63</c:v>
                </c:pt>
                <c:pt idx="5380">
                  <c:v>433.55</c:v>
                </c:pt>
                <c:pt idx="5381">
                  <c:v>427.83</c:v>
                </c:pt>
                <c:pt idx="5382">
                  <c:v>425.54</c:v>
                </c:pt>
                <c:pt idx="5383">
                  <c:v>439.46</c:v>
                </c:pt>
                <c:pt idx="5384">
                  <c:v>455</c:v>
                </c:pt>
                <c:pt idx="5385">
                  <c:v>407</c:v>
                </c:pt>
                <c:pt idx="5386">
                  <c:v>492.08</c:v>
                </c:pt>
                <c:pt idx="5387">
                  <c:v>440.67</c:v>
                </c:pt>
                <c:pt idx="5388">
                  <c:v>442.5</c:v>
                </c:pt>
                <c:pt idx="5389">
                  <c:v>461.82</c:v>
                </c:pt>
                <c:pt idx="5390">
                  <c:v>413.01</c:v>
                </c:pt>
                <c:pt idx="5391">
                  <c:v>412</c:v>
                </c:pt>
                <c:pt idx="5392">
                  <c:v>438.6</c:v>
                </c:pt>
                <c:pt idx="5393">
                  <c:v>451.85</c:v>
                </c:pt>
                <c:pt idx="5394">
                  <c:v>442.71</c:v>
                </c:pt>
                <c:pt idx="5395">
                  <c:v>425.56</c:v>
                </c:pt>
                <c:pt idx="5396">
                  <c:v>393.48999999999955</c:v>
                </c:pt>
                <c:pt idx="5397">
                  <c:v>446.41999999999962</c:v>
                </c:pt>
                <c:pt idx="5398">
                  <c:v>398.05</c:v>
                </c:pt>
                <c:pt idx="5399">
                  <c:v>436.46999999999969</c:v>
                </c:pt>
                <c:pt idx="5400">
                  <c:v>426.36</c:v>
                </c:pt>
                <c:pt idx="5401">
                  <c:v>422.7</c:v>
                </c:pt>
                <c:pt idx="5402">
                  <c:v>427.03</c:v>
                </c:pt>
                <c:pt idx="5403">
                  <c:v>410.90999999999963</c:v>
                </c:pt>
                <c:pt idx="5404">
                  <c:v>438.9</c:v>
                </c:pt>
                <c:pt idx="5405">
                  <c:v>435</c:v>
                </c:pt>
                <c:pt idx="5406">
                  <c:v>441.25</c:v>
                </c:pt>
                <c:pt idx="5407">
                  <c:v>435.87</c:v>
                </c:pt>
                <c:pt idx="5408">
                  <c:v>431.96999999999969</c:v>
                </c:pt>
                <c:pt idx="5409">
                  <c:v>433.52</c:v>
                </c:pt>
                <c:pt idx="5410">
                  <c:v>425.63</c:v>
                </c:pt>
                <c:pt idx="5411">
                  <c:v>410.28999999999962</c:v>
                </c:pt>
                <c:pt idx="5412">
                  <c:v>391.81</c:v>
                </c:pt>
                <c:pt idx="5413">
                  <c:v>453.81</c:v>
                </c:pt>
                <c:pt idx="5414">
                  <c:v>398.98999999999955</c:v>
                </c:pt>
                <c:pt idx="5415">
                  <c:v>442.28999999999962</c:v>
                </c:pt>
                <c:pt idx="5416">
                  <c:v>385.87</c:v>
                </c:pt>
                <c:pt idx="5417">
                  <c:v>388.96</c:v>
                </c:pt>
                <c:pt idx="5418">
                  <c:v>410</c:v>
                </c:pt>
                <c:pt idx="5419">
                  <c:v>405.52</c:v>
                </c:pt>
                <c:pt idx="5420">
                  <c:v>405.56</c:v>
                </c:pt>
                <c:pt idx="5421">
                  <c:v>462.77</c:v>
                </c:pt>
                <c:pt idx="5422">
                  <c:v>428.89</c:v>
                </c:pt>
                <c:pt idx="5423">
                  <c:v>464.44</c:v>
                </c:pt>
                <c:pt idx="5424">
                  <c:v>466.5</c:v>
                </c:pt>
                <c:pt idx="5425">
                  <c:v>451.34000000000032</c:v>
                </c:pt>
                <c:pt idx="5426">
                  <c:v>396</c:v>
                </c:pt>
                <c:pt idx="5427">
                  <c:v>390.28999999999962</c:v>
                </c:pt>
                <c:pt idx="5428">
                  <c:v>385</c:v>
                </c:pt>
                <c:pt idx="5429">
                  <c:v>453.8</c:v>
                </c:pt>
                <c:pt idx="5430">
                  <c:v>420</c:v>
                </c:pt>
                <c:pt idx="5431">
                  <c:v>453.67</c:v>
                </c:pt>
                <c:pt idx="5432">
                  <c:v>433.14000000000038</c:v>
                </c:pt>
                <c:pt idx="5433">
                  <c:v>480</c:v>
                </c:pt>
                <c:pt idx="5434">
                  <c:v>390</c:v>
                </c:pt>
                <c:pt idx="5435">
                  <c:v>472.86</c:v>
                </c:pt>
                <c:pt idx="5436">
                  <c:v>493.90999999999963</c:v>
                </c:pt>
                <c:pt idx="5437">
                  <c:v>446.67</c:v>
                </c:pt>
                <c:pt idx="5438">
                  <c:v>422.67</c:v>
                </c:pt>
                <c:pt idx="5439">
                  <c:v>449.33</c:v>
                </c:pt>
                <c:pt idx="5440">
                  <c:v>387.78</c:v>
                </c:pt>
                <c:pt idx="5441">
                  <c:v>464.26</c:v>
                </c:pt>
                <c:pt idx="5442">
                  <c:v>390.53</c:v>
                </c:pt>
                <c:pt idx="5443">
                  <c:v>424.53</c:v>
                </c:pt>
                <c:pt idx="5444">
                  <c:v>449.72999999999962</c:v>
                </c:pt>
                <c:pt idx="5445">
                  <c:v>438.04</c:v>
                </c:pt>
                <c:pt idx="5446">
                  <c:v>348.41999999999962</c:v>
                </c:pt>
                <c:pt idx="5447">
                  <c:v>441.18</c:v>
                </c:pt>
                <c:pt idx="5448">
                  <c:v>353</c:v>
                </c:pt>
                <c:pt idx="5449">
                  <c:v>449.37</c:v>
                </c:pt>
                <c:pt idx="5450">
                  <c:v>442.76</c:v>
                </c:pt>
                <c:pt idx="5451">
                  <c:v>428.04</c:v>
                </c:pt>
                <c:pt idx="5452">
                  <c:v>411.47999999999962</c:v>
                </c:pt>
                <c:pt idx="5453">
                  <c:v>428.57</c:v>
                </c:pt>
                <c:pt idx="5454">
                  <c:v>455.26</c:v>
                </c:pt>
                <c:pt idx="5455">
                  <c:v>398.44</c:v>
                </c:pt>
                <c:pt idx="5456">
                  <c:v>468.74</c:v>
                </c:pt>
                <c:pt idx="5457">
                  <c:v>417.26</c:v>
                </c:pt>
                <c:pt idx="5458">
                  <c:v>387.78</c:v>
                </c:pt>
                <c:pt idx="5459">
                  <c:v>417.95</c:v>
                </c:pt>
                <c:pt idx="5460">
                  <c:v>429.82</c:v>
                </c:pt>
                <c:pt idx="5461">
                  <c:v>430.32</c:v>
                </c:pt>
                <c:pt idx="5462">
                  <c:v>411.35</c:v>
                </c:pt>
                <c:pt idx="5463">
                  <c:v>401.19</c:v>
                </c:pt>
                <c:pt idx="5464">
                  <c:v>487.55</c:v>
                </c:pt>
                <c:pt idx="5465">
                  <c:v>442.17</c:v>
                </c:pt>
                <c:pt idx="5466">
                  <c:v>428.15000000000032</c:v>
                </c:pt>
                <c:pt idx="5467">
                  <c:v>410.4</c:v>
                </c:pt>
                <c:pt idx="5468">
                  <c:v>435.07</c:v>
                </c:pt>
                <c:pt idx="5469">
                  <c:v>490</c:v>
                </c:pt>
                <c:pt idx="5470">
                  <c:v>355.28999999999962</c:v>
                </c:pt>
                <c:pt idx="5471">
                  <c:v>438.18</c:v>
                </c:pt>
                <c:pt idx="5472">
                  <c:v>429.03</c:v>
                </c:pt>
                <c:pt idx="5473">
                  <c:v>386.25</c:v>
                </c:pt>
                <c:pt idx="5474">
                  <c:v>452.5</c:v>
                </c:pt>
                <c:pt idx="5475">
                  <c:v>347.14000000000038</c:v>
                </c:pt>
                <c:pt idx="5476">
                  <c:v>386.52</c:v>
                </c:pt>
                <c:pt idx="5477">
                  <c:v>426.25</c:v>
                </c:pt>
                <c:pt idx="5478">
                  <c:v>421.72999999999962</c:v>
                </c:pt>
                <c:pt idx="5479">
                  <c:v>448</c:v>
                </c:pt>
                <c:pt idx="5480">
                  <c:v>455.38</c:v>
                </c:pt>
                <c:pt idx="5481">
                  <c:v>494.25</c:v>
                </c:pt>
                <c:pt idx="5482">
                  <c:v>422.86</c:v>
                </c:pt>
                <c:pt idx="5483">
                  <c:v>482.38</c:v>
                </c:pt>
                <c:pt idx="5484">
                  <c:v>466</c:v>
                </c:pt>
                <c:pt idx="5485">
                  <c:v>440.48999999999955</c:v>
                </c:pt>
                <c:pt idx="5486">
                  <c:v>442.67</c:v>
                </c:pt>
                <c:pt idx="5487">
                  <c:v>486.35</c:v>
                </c:pt>
                <c:pt idx="5488">
                  <c:v>426.52</c:v>
                </c:pt>
                <c:pt idx="5489">
                  <c:v>399.40999999999963</c:v>
                </c:pt>
                <c:pt idx="5490">
                  <c:v>496.35</c:v>
                </c:pt>
                <c:pt idx="5491">
                  <c:v>419.38</c:v>
                </c:pt>
                <c:pt idx="5492">
                  <c:v>462.11</c:v>
                </c:pt>
                <c:pt idx="5493">
                  <c:v>490</c:v>
                </c:pt>
                <c:pt idx="5494">
                  <c:v>431.76</c:v>
                </c:pt>
                <c:pt idx="5495">
                  <c:v>390.51</c:v>
                </c:pt>
                <c:pt idx="5496">
                  <c:v>435.17</c:v>
                </c:pt>
                <c:pt idx="5497">
                  <c:v>415.15000000000032</c:v>
                </c:pt>
                <c:pt idx="5498">
                  <c:v>424.25</c:v>
                </c:pt>
                <c:pt idx="5499">
                  <c:v>409.22999999999962</c:v>
                </c:pt>
                <c:pt idx="5500">
                  <c:v>447.3</c:v>
                </c:pt>
                <c:pt idx="5501">
                  <c:v>429.09</c:v>
                </c:pt>
                <c:pt idx="5502">
                  <c:v>427.78999999999962</c:v>
                </c:pt>
                <c:pt idx="5503">
                  <c:v>421.33</c:v>
                </c:pt>
                <c:pt idx="5504">
                  <c:v>484.72999999999962</c:v>
                </c:pt>
                <c:pt idx="5505">
                  <c:v>409.71</c:v>
                </c:pt>
                <c:pt idx="5506">
                  <c:v>427.5</c:v>
                </c:pt>
                <c:pt idx="5507">
                  <c:v>441.72999999999962</c:v>
                </c:pt>
                <c:pt idx="5508">
                  <c:v>409.71999999999969</c:v>
                </c:pt>
                <c:pt idx="5509">
                  <c:v>439.55</c:v>
                </c:pt>
                <c:pt idx="5510">
                  <c:v>443.28</c:v>
                </c:pt>
                <c:pt idx="5511">
                  <c:v>426.5</c:v>
                </c:pt>
                <c:pt idx="5512">
                  <c:v>462.41999999999962</c:v>
                </c:pt>
                <c:pt idx="5513">
                  <c:v>442.54</c:v>
                </c:pt>
                <c:pt idx="5514">
                  <c:v>436.48999999999955</c:v>
                </c:pt>
                <c:pt idx="5515">
                  <c:v>447.04</c:v>
                </c:pt>
                <c:pt idx="5516">
                  <c:v>437.56</c:v>
                </c:pt>
                <c:pt idx="5517">
                  <c:v>444.04</c:v>
                </c:pt>
                <c:pt idx="5518">
                  <c:v>439.34000000000032</c:v>
                </c:pt>
                <c:pt idx="5519">
                  <c:v>401.54</c:v>
                </c:pt>
                <c:pt idx="5520">
                  <c:v>410</c:v>
                </c:pt>
                <c:pt idx="5521">
                  <c:v>420</c:v>
                </c:pt>
                <c:pt idx="5522">
                  <c:v>426.28999999999962</c:v>
                </c:pt>
                <c:pt idx="5523">
                  <c:v>395.65000000000032</c:v>
                </c:pt>
                <c:pt idx="5524">
                  <c:v>427.2</c:v>
                </c:pt>
                <c:pt idx="5525">
                  <c:v>408</c:v>
                </c:pt>
                <c:pt idx="5526">
                  <c:v>472.54</c:v>
                </c:pt>
                <c:pt idx="5527">
                  <c:v>410.46</c:v>
                </c:pt>
                <c:pt idx="5528">
                  <c:v>409.33</c:v>
                </c:pt>
                <c:pt idx="5529">
                  <c:v>421.74</c:v>
                </c:pt>
                <c:pt idx="5530">
                  <c:v>356</c:v>
                </c:pt>
                <c:pt idx="5531">
                  <c:v>421.08</c:v>
                </c:pt>
                <c:pt idx="5532">
                  <c:v>382.07</c:v>
                </c:pt>
                <c:pt idx="5533">
                  <c:v>474.28999999999962</c:v>
                </c:pt>
                <c:pt idx="5534">
                  <c:v>400.72999999999962</c:v>
                </c:pt>
                <c:pt idx="5535">
                  <c:v>406.67</c:v>
                </c:pt>
                <c:pt idx="5536">
                  <c:v>454.17</c:v>
                </c:pt>
                <c:pt idx="5537">
                  <c:v>425.7</c:v>
                </c:pt>
                <c:pt idx="5538">
                  <c:v>433.94</c:v>
                </c:pt>
                <c:pt idx="5539">
                  <c:v>410.3</c:v>
                </c:pt>
                <c:pt idx="5540">
                  <c:v>358.1</c:v>
                </c:pt>
                <c:pt idx="5541">
                  <c:v>450</c:v>
                </c:pt>
                <c:pt idx="5542">
                  <c:v>482.77</c:v>
                </c:pt>
                <c:pt idx="5543">
                  <c:v>405.28</c:v>
                </c:pt>
                <c:pt idx="5544">
                  <c:v>419.62</c:v>
                </c:pt>
                <c:pt idx="5545">
                  <c:v>456.42999999999955</c:v>
                </c:pt>
                <c:pt idx="5546">
                  <c:v>434.4</c:v>
                </c:pt>
                <c:pt idx="5547">
                  <c:v>446.12</c:v>
                </c:pt>
                <c:pt idx="5548">
                  <c:v>468.75</c:v>
                </c:pt>
                <c:pt idx="5549">
                  <c:v>400.39</c:v>
                </c:pt>
                <c:pt idx="5550">
                  <c:v>434.05</c:v>
                </c:pt>
                <c:pt idx="5551">
                  <c:v>447.14000000000038</c:v>
                </c:pt>
                <c:pt idx="5552">
                  <c:v>430.83</c:v>
                </c:pt>
                <c:pt idx="5553">
                  <c:v>456.19</c:v>
                </c:pt>
                <c:pt idx="5554">
                  <c:v>462.40999999999963</c:v>
                </c:pt>
                <c:pt idx="5555">
                  <c:v>401.69</c:v>
                </c:pt>
                <c:pt idx="5556">
                  <c:v>434.21</c:v>
                </c:pt>
                <c:pt idx="5557">
                  <c:v>401.03</c:v>
                </c:pt>
                <c:pt idx="5558">
                  <c:v>443.64000000000038</c:v>
                </c:pt>
                <c:pt idx="5559">
                  <c:v>411.61</c:v>
                </c:pt>
                <c:pt idx="5560">
                  <c:v>414.67</c:v>
                </c:pt>
                <c:pt idx="5561">
                  <c:v>408.65000000000032</c:v>
                </c:pt>
                <c:pt idx="5562">
                  <c:v>383.08</c:v>
                </c:pt>
                <c:pt idx="5563">
                  <c:v>415.25</c:v>
                </c:pt>
                <c:pt idx="5564">
                  <c:v>403.27</c:v>
                </c:pt>
                <c:pt idx="5565">
                  <c:v>454.38</c:v>
                </c:pt>
                <c:pt idx="5566">
                  <c:v>447.74</c:v>
                </c:pt>
                <c:pt idx="5567">
                  <c:v>443.64000000000038</c:v>
                </c:pt>
                <c:pt idx="5568">
                  <c:v>516.66999999999996</c:v>
                </c:pt>
                <c:pt idx="5569">
                  <c:v>445.16</c:v>
                </c:pt>
                <c:pt idx="5570">
                  <c:v>440.51</c:v>
                </c:pt>
                <c:pt idx="5571">
                  <c:v>395.69</c:v>
                </c:pt>
                <c:pt idx="5572">
                  <c:v>424.53</c:v>
                </c:pt>
                <c:pt idx="5573">
                  <c:v>453.04</c:v>
                </c:pt>
                <c:pt idx="5574">
                  <c:v>409.72999999999962</c:v>
                </c:pt>
                <c:pt idx="5575">
                  <c:v>429.82</c:v>
                </c:pt>
                <c:pt idx="5576">
                  <c:v>459.32</c:v>
                </c:pt>
                <c:pt idx="5577">
                  <c:v>429.46999999999969</c:v>
                </c:pt>
                <c:pt idx="5578">
                  <c:v>413.62</c:v>
                </c:pt>
                <c:pt idx="5579">
                  <c:v>409.57</c:v>
                </c:pt>
                <c:pt idx="5580">
                  <c:v>391.47999999999962</c:v>
                </c:pt>
                <c:pt idx="5581">
                  <c:v>425.45</c:v>
                </c:pt>
                <c:pt idx="5582">
                  <c:v>446.57</c:v>
                </c:pt>
                <c:pt idx="5583">
                  <c:v>391.2</c:v>
                </c:pt>
                <c:pt idx="5584">
                  <c:v>499.02</c:v>
                </c:pt>
                <c:pt idx="5585">
                  <c:v>433.35</c:v>
                </c:pt>
                <c:pt idx="5586">
                  <c:v>429.63</c:v>
                </c:pt>
                <c:pt idx="5587">
                  <c:v>397</c:v>
                </c:pt>
                <c:pt idx="5588">
                  <c:v>502.75</c:v>
                </c:pt>
                <c:pt idx="5589">
                  <c:v>398.95</c:v>
                </c:pt>
                <c:pt idx="5590">
                  <c:v>457.39</c:v>
                </c:pt>
                <c:pt idx="5591">
                  <c:v>388.41999999999962</c:v>
                </c:pt>
                <c:pt idx="5592">
                  <c:v>464.02</c:v>
                </c:pt>
                <c:pt idx="5593">
                  <c:v>413.47999999999962</c:v>
                </c:pt>
                <c:pt idx="5594">
                  <c:v>414.48999999999955</c:v>
                </c:pt>
                <c:pt idx="5595">
                  <c:v>431.05</c:v>
                </c:pt>
                <c:pt idx="5596">
                  <c:v>461.94</c:v>
                </c:pt>
                <c:pt idx="5597">
                  <c:v>453.33</c:v>
                </c:pt>
                <c:pt idx="5598">
                  <c:v>447.68</c:v>
                </c:pt>
                <c:pt idx="5599">
                  <c:v>456.62</c:v>
                </c:pt>
                <c:pt idx="5600">
                  <c:v>422.86</c:v>
                </c:pt>
                <c:pt idx="5601">
                  <c:v>401.71</c:v>
                </c:pt>
                <c:pt idx="5602">
                  <c:v>390</c:v>
                </c:pt>
                <c:pt idx="5603">
                  <c:v>366.25</c:v>
                </c:pt>
                <c:pt idx="5604">
                  <c:v>477.71</c:v>
                </c:pt>
                <c:pt idx="5605">
                  <c:v>391.42999999999955</c:v>
                </c:pt>
                <c:pt idx="5606">
                  <c:v>421.74</c:v>
                </c:pt>
                <c:pt idx="5607">
                  <c:v>413.33</c:v>
                </c:pt>
                <c:pt idx="5608">
                  <c:v>412.6</c:v>
                </c:pt>
                <c:pt idx="5609">
                  <c:v>413.5</c:v>
                </c:pt>
                <c:pt idx="5610">
                  <c:v>488.15000000000032</c:v>
                </c:pt>
                <c:pt idx="5611">
                  <c:v>422.96</c:v>
                </c:pt>
                <c:pt idx="5612">
                  <c:v>484.62</c:v>
                </c:pt>
                <c:pt idx="5613">
                  <c:v>422.74</c:v>
                </c:pt>
                <c:pt idx="5614">
                  <c:v>400</c:v>
                </c:pt>
                <c:pt idx="5615">
                  <c:v>388.05</c:v>
                </c:pt>
                <c:pt idx="5616">
                  <c:v>444.55</c:v>
                </c:pt>
                <c:pt idx="5617">
                  <c:v>406.36</c:v>
                </c:pt>
                <c:pt idx="5618">
                  <c:v>432.96999999999969</c:v>
                </c:pt>
                <c:pt idx="5619">
                  <c:v>438.75</c:v>
                </c:pt>
                <c:pt idx="5620">
                  <c:v>395.58</c:v>
                </c:pt>
                <c:pt idx="5621">
                  <c:v>435.78999999999962</c:v>
                </c:pt>
                <c:pt idx="5622">
                  <c:v>455.90999999999963</c:v>
                </c:pt>
                <c:pt idx="5623">
                  <c:v>388</c:v>
                </c:pt>
                <c:pt idx="5624">
                  <c:v>406.7</c:v>
                </c:pt>
                <c:pt idx="5625">
                  <c:v>438.48999999999955</c:v>
                </c:pt>
                <c:pt idx="5626">
                  <c:v>394.39</c:v>
                </c:pt>
                <c:pt idx="5627">
                  <c:v>407.27</c:v>
                </c:pt>
                <c:pt idx="5628">
                  <c:v>419.65000000000032</c:v>
                </c:pt>
                <c:pt idx="5629">
                  <c:v>437.89</c:v>
                </c:pt>
                <c:pt idx="5630">
                  <c:v>466.05</c:v>
                </c:pt>
                <c:pt idx="5631">
                  <c:v>425.96</c:v>
                </c:pt>
                <c:pt idx="5632">
                  <c:v>430.28</c:v>
                </c:pt>
                <c:pt idx="5633">
                  <c:v>399.63</c:v>
                </c:pt>
                <c:pt idx="5634">
                  <c:v>456.76</c:v>
                </c:pt>
                <c:pt idx="5635">
                  <c:v>454.62</c:v>
                </c:pt>
                <c:pt idx="5636">
                  <c:v>436.39</c:v>
                </c:pt>
                <c:pt idx="5637">
                  <c:v>453.96</c:v>
                </c:pt>
                <c:pt idx="5638">
                  <c:v>434.21999999999969</c:v>
                </c:pt>
                <c:pt idx="5639">
                  <c:v>480.31</c:v>
                </c:pt>
                <c:pt idx="5640">
                  <c:v>443.37</c:v>
                </c:pt>
                <c:pt idx="5641">
                  <c:v>441.18</c:v>
                </c:pt>
                <c:pt idx="5642">
                  <c:v>437.28999999999962</c:v>
                </c:pt>
                <c:pt idx="5643">
                  <c:v>407.04</c:v>
                </c:pt>
                <c:pt idx="5644">
                  <c:v>402.58</c:v>
                </c:pt>
                <c:pt idx="5645">
                  <c:v>401.03</c:v>
                </c:pt>
                <c:pt idx="5646">
                  <c:v>383.75</c:v>
                </c:pt>
                <c:pt idx="5647">
                  <c:v>408.41999999999962</c:v>
                </c:pt>
                <c:pt idx="5648">
                  <c:v>462.33</c:v>
                </c:pt>
                <c:pt idx="5649">
                  <c:v>439.33</c:v>
                </c:pt>
                <c:pt idx="5650">
                  <c:v>403.13</c:v>
                </c:pt>
                <c:pt idx="5651">
                  <c:v>446.86</c:v>
                </c:pt>
                <c:pt idx="5652">
                  <c:v>397.67</c:v>
                </c:pt>
                <c:pt idx="5653">
                  <c:v>360</c:v>
                </c:pt>
                <c:pt idx="5654">
                  <c:v>365.71</c:v>
                </c:pt>
                <c:pt idx="5655">
                  <c:v>440.36</c:v>
                </c:pt>
                <c:pt idx="5656">
                  <c:v>388</c:v>
                </c:pt>
                <c:pt idx="5657">
                  <c:v>414.44</c:v>
                </c:pt>
                <c:pt idx="5658">
                  <c:v>433.33</c:v>
                </c:pt>
                <c:pt idx="5659">
                  <c:v>438.95</c:v>
                </c:pt>
                <c:pt idx="5660">
                  <c:v>373.90999999999963</c:v>
                </c:pt>
                <c:pt idx="5661">
                  <c:v>381.08</c:v>
                </c:pt>
                <c:pt idx="5662">
                  <c:v>413.14000000000038</c:v>
                </c:pt>
                <c:pt idx="5663">
                  <c:v>420.92999999999955</c:v>
                </c:pt>
                <c:pt idx="5664">
                  <c:v>390.27</c:v>
                </c:pt>
                <c:pt idx="5665">
                  <c:v>496.88</c:v>
                </c:pt>
                <c:pt idx="5666">
                  <c:v>407.02</c:v>
                </c:pt>
                <c:pt idx="5667">
                  <c:v>435.78999999999962</c:v>
                </c:pt>
                <c:pt idx="5668">
                  <c:v>370</c:v>
                </c:pt>
                <c:pt idx="5669">
                  <c:v>447.69</c:v>
                </c:pt>
                <c:pt idx="5670">
                  <c:v>382.19</c:v>
                </c:pt>
                <c:pt idx="5671">
                  <c:v>404.46999999999969</c:v>
                </c:pt>
                <c:pt idx="5672">
                  <c:v>405.66</c:v>
                </c:pt>
                <c:pt idx="5673">
                  <c:v>431.58</c:v>
                </c:pt>
                <c:pt idx="5674">
                  <c:v>403.33</c:v>
                </c:pt>
                <c:pt idx="5675">
                  <c:v>396.40999999999963</c:v>
                </c:pt>
                <c:pt idx="5676">
                  <c:v>503.64000000000038</c:v>
                </c:pt>
                <c:pt idx="5677">
                  <c:v>350</c:v>
                </c:pt>
                <c:pt idx="5678">
                  <c:v>404.38</c:v>
                </c:pt>
                <c:pt idx="5679">
                  <c:v>400.57</c:v>
                </c:pt>
                <c:pt idx="5680">
                  <c:v>368.96999999999969</c:v>
                </c:pt>
                <c:pt idx="5681">
                  <c:v>425.5</c:v>
                </c:pt>
                <c:pt idx="5682">
                  <c:v>398.1</c:v>
                </c:pt>
                <c:pt idx="5683">
                  <c:v>485.66</c:v>
                </c:pt>
                <c:pt idx="5684">
                  <c:v>464.62</c:v>
                </c:pt>
                <c:pt idx="5685">
                  <c:v>399.5</c:v>
                </c:pt>
                <c:pt idx="5686">
                  <c:v>384.21</c:v>
                </c:pt>
                <c:pt idx="5687">
                  <c:v>412.2</c:v>
                </c:pt>
                <c:pt idx="5688">
                  <c:v>388.96999999999969</c:v>
                </c:pt>
                <c:pt idx="5689">
                  <c:v>409.14000000000038</c:v>
                </c:pt>
                <c:pt idx="5690">
                  <c:v>480</c:v>
                </c:pt>
                <c:pt idx="5691">
                  <c:v>496.84000000000032</c:v>
                </c:pt>
                <c:pt idx="5692">
                  <c:v>416.15000000000032</c:v>
                </c:pt>
                <c:pt idx="5693">
                  <c:v>432</c:v>
                </c:pt>
                <c:pt idx="5694">
                  <c:v>440.83</c:v>
                </c:pt>
                <c:pt idx="5695">
                  <c:v>422.21999999999969</c:v>
                </c:pt>
                <c:pt idx="5696">
                  <c:v>487.35</c:v>
                </c:pt>
                <c:pt idx="5697">
                  <c:v>444.76</c:v>
                </c:pt>
                <c:pt idx="5698">
                  <c:v>439.90999999999963</c:v>
                </c:pt>
                <c:pt idx="5699">
                  <c:v>398.18</c:v>
                </c:pt>
                <c:pt idx="5700">
                  <c:v>450.67</c:v>
                </c:pt>
                <c:pt idx="5701">
                  <c:v>497.6</c:v>
                </c:pt>
                <c:pt idx="5702">
                  <c:v>431.48999999999955</c:v>
                </c:pt>
                <c:pt idx="5703">
                  <c:v>383.24</c:v>
                </c:pt>
                <c:pt idx="5704">
                  <c:v>414.95</c:v>
                </c:pt>
                <c:pt idx="5705">
                  <c:v>427.08</c:v>
                </c:pt>
                <c:pt idx="5706">
                  <c:v>382.86</c:v>
                </c:pt>
                <c:pt idx="5707">
                  <c:v>380.69</c:v>
                </c:pt>
                <c:pt idx="5708">
                  <c:v>432.47999999999962</c:v>
                </c:pt>
                <c:pt idx="5709">
                  <c:v>326.25</c:v>
                </c:pt>
                <c:pt idx="5710">
                  <c:v>438.92999999999955</c:v>
                </c:pt>
                <c:pt idx="5711">
                  <c:v>414.85</c:v>
                </c:pt>
                <c:pt idx="5712">
                  <c:v>416.13</c:v>
                </c:pt>
                <c:pt idx="5713">
                  <c:v>371.85</c:v>
                </c:pt>
                <c:pt idx="5714">
                  <c:v>369.52</c:v>
                </c:pt>
                <c:pt idx="5715">
                  <c:v>393.04</c:v>
                </c:pt>
                <c:pt idx="5716">
                  <c:v>410.4</c:v>
                </c:pt>
                <c:pt idx="5717">
                  <c:v>441.51</c:v>
                </c:pt>
                <c:pt idx="5718">
                  <c:v>376</c:v>
                </c:pt>
                <c:pt idx="5719">
                  <c:v>395.71</c:v>
                </c:pt>
                <c:pt idx="5720">
                  <c:v>454.67</c:v>
                </c:pt>
                <c:pt idx="5721">
                  <c:v>429.33</c:v>
                </c:pt>
                <c:pt idx="5722">
                  <c:v>403.56</c:v>
                </c:pt>
                <c:pt idx="5723">
                  <c:v>469.19</c:v>
                </c:pt>
                <c:pt idx="5724">
                  <c:v>468</c:v>
                </c:pt>
                <c:pt idx="5725">
                  <c:v>349</c:v>
                </c:pt>
                <c:pt idx="5726">
                  <c:v>407.57</c:v>
                </c:pt>
                <c:pt idx="5727">
                  <c:v>408</c:v>
                </c:pt>
                <c:pt idx="5728">
                  <c:v>424.62</c:v>
                </c:pt>
                <c:pt idx="5729">
                  <c:v>378</c:v>
                </c:pt>
                <c:pt idx="5730">
                  <c:v>409.28999999999962</c:v>
                </c:pt>
                <c:pt idx="5731">
                  <c:v>388.71999999999969</c:v>
                </c:pt>
                <c:pt idx="5732">
                  <c:v>387.42999999999955</c:v>
                </c:pt>
                <c:pt idx="5733">
                  <c:v>352.5</c:v>
                </c:pt>
                <c:pt idx="5734">
                  <c:v>419.57</c:v>
                </c:pt>
                <c:pt idx="5735">
                  <c:v>317.33</c:v>
                </c:pt>
                <c:pt idx="5736">
                  <c:v>380</c:v>
                </c:pt>
                <c:pt idx="5737">
                  <c:v>423.47999999999962</c:v>
                </c:pt>
                <c:pt idx="5738">
                  <c:v>447.44</c:v>
                </c:pt>
                <c:pt idx="5739">
                  <c:v>419.78</c:v>
                </c:pt>
                <c:pt idx="5740">
                  <c:v>402.39</c:v>
                </c:pt>
                <c:pt idx="5741">
                  <c:v>409.69</c:v>
                </c:pt>
                <c:pt idx="5742">
                  <c:v>415.68</c:v>
                </c:pt>
                <c:pt idx="5743">
                  <c:v>428.57</c:v>
                </c:pt>
                <c:pt idx="5744">
                  <c:v>359.33</c:v>
                </c:pt>
                <c:pt idx="5745">
                  <c:v>451.3</c:v>
                </c:pt>
                <c:pt idx="5746">
                  <c:v>371.76</c:v>
                </c:pt>
                <c:pt idx="5747">
                  <c:v>431.25</c:v>
                </c:pt>
                <c:pt idx="5748">
                  <c:v>431.76</c:v>
                </c:pt>
                <c:pt idx="5749">
                  <c:v>362.75</c:v>
                </c:pt>
                <c:pt idx="5750">
                  <c:v>438.75</c:v>
                </c:pt>
                <c:pt idx="5751">
                  <c:v>354</c:v>
                </c:pt>
                <c:pt idx="5752">
                  <c:v>452.16</c:v>
                </c:pt>
                <c:pt idx="5753">
                  <c:v>411.56</c:v>
                </c:pt>
                <c:pt idx="5754">
                  <c:v>404.57</c:v>
                </c:pt>
                <c:pt idx="5755">
                  <c:v>378.06</c:v>
                </c:pt>
                <c:pt idx="5756">
                  <c:v>405.2</c:v>
                </c:pt>
                <c:pt idx="5757">
                  <c:v>448.82</c:v>
                </c:pt>
                <c:pt idx="5758">
                  <c:v>409.22999999999962</c:v>
                </c:pt>
                <c:pt idx="5759">
                  <c:v>429</c:v>
                </c:pt>
                <c:pt idx="5760">
                  <c:v>418.86</c:v>
                </c:pt>
                <c:pt idx="5761">
                  <c:v>375</c:v>
                </c:pt>
                <c:pt idx="5762">
                  <c:v>462.08</c:v>
                </c:pt>
                <c:pt idx="5763">
                  <c:v>398</c:v>
                </c:pt>
                <c:pt idx="5764">
                  <c:v>443.08</c:v>
                </c:pt>
                <c:pt idx="5765">
                  <c:v>420.31</c:v>
                </c:pt>
                <c:pt idx="5766">
                  <c:v>424.21</c:v>
                </c:pt>
                <c:pt idx="5767">
                  <c:v>448.7</c:v>
                </c:pt>
                <c:pt idx="5768">
                  <c:v>410.7</c:v>
                </c:pt>
                <c:pt idx="5769">
                  <c:v>408.78999999999962</c:v>
                </c:pt>
                <c:pt idx="5770">
                  <c:v>420.65000000000032</c:v>
                </c:pt>
                <c:pt idx="5771">
                  <c:v>403.91999999999962</c:v>
                </c:pt>
                <c:pt idx="5772">
                  <c:v>397.14000000000038</c:v>
                </c:pt>
                <c:pt idx="5773">
                  <c:v>439.38</c:v>
                </c:pt>
                <c:pt idx="5774">
                  <c:v>386.67</c:v>
                </c:pt>
                <c:pt idx="5775">
                  <c:v>330.59</c:v>
                </c:pt>
                <c:pt idx="5776">
                  <c:v>422.5</c:v>
                </c:pt>
                <c:pt idx="5777">
                  <c:v>435.14000000000038</c:v>
                </c:pt>
                <c:pt idx="5778">
                  <c:v>387</c:v>
                </c:pt>
                <c:pt idx="5779">
                  <c:v>405.7</c:v>
                </c:pt>
                <c:pt idx="5780">
                  <c:v>424.61</c:v>
                </c:pt>
                <c:pt idx="5781">
                  <c:v>399.14000000000038</c:v>
                </c:pt>
                <c:pt idx="5782">
                  <c:v>405.58</c:v>
                </c:pt>
                <c:pt idx="5783">
                  <c:v>383.47999999999962</c:v>
                </c:pt>
                <c:pt idx="5784">
                  <c:v>405.83</c:v>
                </c:pt>
                <c:pt idx="5785">
                  <c:v>375.45</c:v>
                </c:pt>
                <c:pt idx="5786">
                  <c:v>418.71999999999969</c:v>
                </c:pt>
                <c:pt idx="5787">
                  <c:v>447.06</c:v>
                </c:pt>
                <c:pt idx="5788">
                  <c:v>335.38</c:v>
                </c:pt>
                <c:pt idx="5789">
                  <c:v>461.44</c:v>
                </c:pt>
                <c:pt idx="5790">
                  <c:v>431.42999999999955</c:v>
                </c:pt>
                <c:pt idx="5791">
                  <c:v>405.58</c:v>
                </c:pt>
                <c:pt idx="5792">
                  <c:v>460.36</c:v>
                </c:pt>
                <c:pt idx="5793">
                  <c:v>395.71</c:v>
                </c:pt>
                <c:pt idx="5794">
                  <c:v>436.11</c:v>
                </c:pt>
                <c:pt idx="5795">
                  <c:v>438.89</c:v>
                </c:pt>
                <c:pt idx="5796">
                  <c:v>461.25</c:v>
                </c:pt>
                <c:pt idx="5797">
                  <c:v>443.88</c:v>
                </c:pt>
                <c:pt idx="5798">
                  <c:v>386.25</c:v>
                </c:pt>
                <c:pt idx="5799">
                  <c:v>398.71</c:v>
                </c:pt>
                <c:pt idx="5800">
                  <c:v>387.2</c:v>
                </c:pt>
                <c:pt idx="5801">
                  <c:v>401.11</c:v>
                </c:pt>
                <c:pt idx="5802">
                  <c:v>448.36</c:v>
                </c:pt>
                <c:pt idx="5803">
                  <c:v>352</c:v>
                </c:pt>
                <c:pt idx="5804">
                  <c:v>380</c:v>
                </c:pt>
                <c:pt idx="5805">
                  <c:v>454.24</c:v>
                </c:pt>
                <c:pt idx="5806">
                  <c:v>411</c:v>
                </c:pt>
                <c:pt idx="5807">
                  <c:v>399.77</c:v>
                </c:pt>
                <c:pt idx="5808">
                  <c:v>432.31</c:v>
                </c:pt>
                <c:pt idx="5809">
                  <c:v>353.64000000000038</c:v>
                </c:pt>
                <c:pt idx="5810">
                  <c:v>394.15000000000032</c:v>
                </c:pt>
                <c:pt idx="5811">
                  <c:v>466.75</c:v>
                </c:pt>
                <c:pt idx="5812">
                  <c:v>412.86</c:v>
                </c:pt>
                <c:pt idx="5813">
                  <c:v>400.64000000000038</c:v>
                </c:pt>
                <c:pt idx="5814">
                  <c:v>392.31</c:v>
                </c:pt>
                <c:pt idx="5815">
                  <c:v>437.08</c:v>
                </c:pt>
                <c:pt idx="5816">
                  <c:v>362.67</c:v>
                </c:pt>
                <c:pt idx="5817">
                  <c:v>395.19</c:v>
                </c:pt>
                <c:pt idx="5818">
                  <c:v>383.89</c:v>
                </c:pt>
                <c:pt idx="5819">
                  <c:v>435.5</c:v>
                </c:pt>
                <c:pt idx="5820">
                  <c:v>389.46999999999969</c:v>
                </c:pt>
                <c:pt idx="5821">
                  <c:v>403.7</c:v>
                </c:pt>
                <c:pt idx="5822">
                  <c:v>401.54</c:v>
                </c:pt>
                <c:pt idx="5823">
                  <c:v>368.33</c:v>
                </c:pt>
                <c:pt idx="5824">
                  <c:v>364.35</c:v>
                </c:pt>
                <c:pt idx="5825">
                  <c:v>440</c:v>
                </c:pt>
                <c:pt idx="5826">
                  <c:v>404.57</c:v>
                </c:pt>
                <c:pt idx="5827">
                  <c:v>404.71</c:v>
                </c:pt>
                <c:pt idx="5828">
                  <c:v>380</c:v>
                </c:pt>
                <c:pt idx="5829">
                  <c:v>395.68</c:v>
                </c:pt>
                <c:pt idx="5830">
                  <c:v>365.82</c:v>
                </c:pt>
                <c:pt idx="5831">
                  <c:v>366.67</c:v>
                </c:pt>
                <c:pt idx="5832">
                  <c:v>398.89</c:v>
                </c:pt>
                <c:pt idx="5833">
                  <c:v>466.67</c:v>
                </c:pt>
                <c:pt idx="5834">
                  <c:v>432</c:v>
                </c:pt>
                <c:pt idx="5835">
                  <c:v>394.9</c:v>
                </c:pt>
                <c:pt idx="5836">
                  <c:v>379.77</c:v>
                </c:pt>
                <c:pt idx="5837">
                  <c:v>388</c:v>
                </c:pt>
                <c:pt idx="5838">
                  <c:v>471.33</c:v>
                </c:pt>
                <c:pt idx="5839">
                  <c:v>409.09</c:v>
                </c:pt>
                <c:pt idx="5840">
                  <c:v>376.17</c:v>
                </c:pt>
                <c:pt idx="5841">
                  <c:v>363.64000000000038</c:v>
                </c:pt>
                <c:pt idx="5842">
                  <c:v>346.67</c:v>
                </c:pt>
                <c:pt idx="5843">
                  <c:v>386.67</c:v>
                </c:pt>
                <c:pt idx="5844">
                  <c:v>392.31</c:v>
                </c:pt>
                <c:pt idx="5845">
                  <c:v>380</c:v>
                </c:pt>
                <c:pt idx="5846">
                  <c:v>320.83</c:v>
                </c:pt>
                <c:pt idx="5847">
                  <c:v>366.96</c:v>
                </c:pt>
                <c:pt idx="5848">
                  <c:v>407.06</c:v>
                </c:pt>
                <c:pt idx="5849">
                  <c:v>433.85</c:v>
                </c:pt>
                <c:pt idx="5850">
                  <c:v>492.41999999999962</c:v>
                </c:pt>
                <c:pt idx="5851">
                  <c:v>383.33</c:v>
                </c:pt>
                <c:pt idx="5852">
                  <c:v>365.91999999999962</c:v>
                </c:pt>
                <c:pt idx="5853">
                  <c:v>413.85</c:v>
                </c:pt>
                <c:pt idx="5854">
                  <c:v>392.53</c:v>
                </c:pt>
                <c:pt idx="5855">
                  <c:v>411.35</c:v>
                </c:pt>
                <c:pt idx="5856">
                  <c:v>449.22999999999962</c:v>
                </c:pt>
                <c:pt idx="5857">
                  <c:v>434.36</c:v>
                </c:pt>
                <c:pt idx="5858">
                  <c:v>480</c:v>
                </c:pt>
                <c:pt idx="5859">
                  <c:v>461.3</c:v>
                </c:pt>
                <c:pt idx="5860">
                  <c:v>392</c:v>
                </c:pt>
                <c:pt idx="5861">
                  <c:v>401.67</c:v>
                </c:pt>
                <c:pt idx="5862">
                  <c:v>342.41999999999962</c:v>
                </c:pt>
                <c:pt idx="5863">
                  <c:v>322</c:v>
                </c:pt>
                <c:pt idx="5864">
                  <c:v>336.36</c:v>
                </c:pt>
                <c:pt idx="5865">
                  <c:v>404.28999999999962</c:v>
                </c:pt>
                <c:pt idx="5866">
                  <c:v>407.69</c:v>
                </c:pt>
                <c:pt idx="5867">
                  <c:v>446.86</c:v>
                </c:pt>
                <c:pt idx="5868">
                  <c:v>452.5</c:v>
                </c:pt>
                <c:pt idx="5869">
                  <c:v>427.21999999999969</c:v>
                </c:pt>
                <c:pt idx="5870">
                  <c:v>360.65000000000032</c:v>
                </c:pt>
                <c:pt idx="5871">
                  <c:v>362</c:v>
                </c:pt>
                <c:pt idx="5872">
                  <c:v>419.48999999999955</c:v>
                </c:pt>
                <c:pt idx="5873">
                  <c:v>373.68</c:v>
                </c:pt>
                <c:pt idx="5874">
                  <c:v>366</c:v>
                </c:pt>
                <c:pt idx="5875">
                  <c:v>420</c:v>
                </c:pt>
                <c:pt idx="5876">
                  <c:v>401.6</c:v>
                </c:pt>
                <c:pt idx="5877">
                  <c:v>337.78</c:v>
                </c:pt>
                <c:pt idx="5878">
                  <c:v>466.96</c:v>
                </c:pt>
                <c:pt idx="5879">
                  <c:v>400</c:v>
                </c:pt>
                <c:pt idx="5880">
                  <c:v>358.26</c:v>
                </c:pt>
                <c:pt idx="5881">
                  <c:v>471.08</c:v>
                </c:pt>
                <c:pt idx="5882">
                  <c:v>395.45</c:v>
                </c:pt>
                <c:pt idx="5883">
                  <c:v>396.67</c:v>
                </c:pt>
                <c:pt idx="5884">
                  <c:v>366.25</c:v>
                </c:pt>
                <c:pt idx="5885">
                  <c:v>387.27</c:v>
                </c:pt>
                <c:pt idx="5886">
                  <c:v>447.69</c:v>
                </c:pt>
                <c:pt idx="5887">
                  <c:v>375.78999999999962</c:v>
                </c:pt>
                <c:pt idx="5888">
                  <c:v>357.65000000000032</c:v>
                </c:pt>
                <c:pt idx="5889">
                  <c:v>337.27</c:v>
                </c:pt>
                <c:pt idx="5890">
                  <c:v>395.71</c:v>
                </c:pt>
                <c:pt idx="5891">
                  <c:v>377.14000000000038</c:v>
                </c:pt>
                <c:pt idx="5892">
                  <c:v>381.33</c:v>
                </c:pt>
                <c:pt idx="5893">
                  <c:v>389.53</c:v>
                </c:pt>
                <c:pt idx="5894">
                  <c:v>465.6</c:v>
                </c:pt>
                <c:pt idx="5895">
                  <c:v>401.78999999999962</c:v>
                </c:pt>
                <c:pt idx="5896">
                  <c:v>387.69</c:v>
                </c:pt>
                <c:pt idx="5897">
                  <c:v>381.28999999999962</c:v>
                </c:pt>
                <c:pt idx="5898">
                  <c:v>393.33</c:v>
                </c:pt>
                <c:pt idx="5899">
                  <c:v>328</c:v>
                </c:pt>
                <c:pt idx="5900">
                  <c:v>350.77</c:v>
                </c:pt>
                <c:pt idx="5901">
                  <c:v>369.33</c:v>
                </c:pt>
                <c:pt idx="5902">
                  <c:v>453.89</c:v>
                </c:pt>
                <c:pt idx="5903">
                  <c:v>472.72999999999962</c:v>
                </c:pt>
                <c:pt idx="5904">
                  <c:v>383.57</c:v>
                </c:pt>
                <c:pt idx="5905">
                  <c:v>402</c:v>
                </c:pt>
                <c:pt idx="5906">
                  <c:v>762.06</c:v>
                </c:pt>
                <c:pt idx="5907">
                  <c:v>772.4</c:v>
                </c:pt>
                <c:pt idx="5908">
                  <c:v>705.29000000000053</c:v>
                </c:pt>
                <c:pt idx="5909">
                  <c:v>717.87</c:v>
                </c:pt>
                <c:pt idx="5910">
                  <c:v>738.83999999999946</c:v>
                </c:pt>
                <c:pt idx="5911">
                  <c:v>662.5</c:v>
                </c:pt>
                <c:pt idx="5912">
                  <c:v>717.32999999999947</c:v>
                </c:pt>
                <c:pt idx="5913">
                  <c:v>684.87</c:v>
                </c:pt>
                <c:pt idx="5914">
                  <c:v>653.42999999999938</c:v>
                </c:pt>
                <c:pt idx="5915">
                  <c:v>678.6</c:v>
                </c:pt>
                <c:pt idx="5916">
                  <c:v>668.75</c:v>
                </c:pt>
                <c:pt idx="5917">
                  <c:v>730.4</c:v>
                </c:pt>
                <c:pt idx="5918">
                  <c:v>676.77000000000055</c:v>
                </c:pt>
                <c:pt idx="5919">
                  <c:v>679.49</c:v>
                </c:pt>
                <c:pt idx="5920">
                  <c:v>640.5</c:v>
                </c:pt>
                <c:pt idx="5921">
                  <c:v>677.23</c:v>
                </c:pt>
                <c:pt idx="5922">
                  <c:v>745.82999999999947</c:v>
                </c:pt>
                <c:pt idx="5923">
                  <c:v>655.95999999999947</c:v>
                </c:pt>
                <c:pt idx="5924">
                  <c:v>722.8</c:v>
                </c:pt>
                <c:pt idx="5925">
                  <c:v>715.06</c:v>
                </c:pt>
                <c:pt idx="5926">
                  <c:v>684.3</c:v>
                </c:pt>
                <c:pt idx="5927">
                  <c:v>677.38</c:v>
                </c:pt>
                <c:pt idx="5928">
                  <c:v>712.27000000000055</c:v>
                </c:pt>
                <c:pt idx="5929">
                  <c:v>651.22</c:v>
                </c:pt>
                <c:pt idx="5930">
                  <c:v>690.49</c:v>
                </c:pt>
                <c:pt idx="5931">
                  <c:v>708.78000000000054</c:v>
                </c:pt>
                <c:pt idx="5932">
                  <c:v>668.05</c:v>
                </c:pt>
                <c:pt idx="5933">
                  <c:v>728.21</c:v>
                </c:pt>
                <c:pt idx="5934">
                  <c:v>642.80999999999949</c:v>
                </c:pt>
                <c:pt idx="5935">
                  <c:v>639.22</c:v>
                </c:pt>
                <c:pt idx="5936">
                  <c:v>659.75</c:v>
                </c:pt>
                <c:pt idx="5937">
                  <c:v>697.38</c:v>
                </c:pt>
                <c:pt idx="5938">
                  <c:v>680.24</c:v>
                </c:pt>
                <c:pt idx="5939">
                  <c:v>666.37</c:v>
                </c:pt>
                <c:pt idx="5940">
                  <c:v>642.85999999999922</c:v>
                </c:pt>
                <c:pt idx="5941">
                  <c:v>627.29999999999995</c:v>
                </c:pt>
                <c:pt idx="5942">
                  <c:v>664.21</c:v>
                </c:pt>
                <c:pt idx="5943">
                  <c:v>656.67000000000053</c:v>
                </c:pt>
                <c:pt idx="5944">
                  <c:v>661.52</c:v>
                </c:pt>
                <c:pt idx="5945">
                  <c:v>684.78000000000054</c:v>
                </c:pt>
                <c:pt idx="5946">
                  <c:v>642.85999999999922</c:v>
                </c:pt>
                <c:pt idx="5947">
                  <c:v>638.93999999999949</c:v>
                </c:pt>
                <c:pt idx="5948">
                  <c:v>657.39</c:v>
                </c:pt>
                <c:pt idx="5949">
                  <c:v>645.26</c:v>
                </c:pt>
                <c:pt idx="5950">
                  <c:v>626.12</c:v>
                </c:pt>
                <c:pt idx="5951">
                  <c:v>647.1</c:v>
                </c:pt>
                <c:pt idx="5952">
                  <c:v>612.62</c:v>
                </c:pt>
                <c:pt idx="5953">
                  <c:v>630.07000000000005</c:v>
                </c:pt>
                <c:pt idx="5954">
                  <c:v>602.76</c:v>
                </c:pt>
                <c:pt idx="5955">
                  <c:v>618.22</c:v>
                </c:pt>
                <c:pt idx="5956">
                  <c:v>585.65</c:v>
                </c:pt>
                <c:pt idx="5957">
                  <c:v>629.23</c:v>
                </c:pt>
                <c:pt idx="5958">
                  <c:v>637.38</c:v>
                </c:pt>
                <c:pt idx="5959">
                  <c:v>617.59</c:v>
                </c:pt>
                <c:pt idx="5960">
                  <c:v>597.32999999999947</c:v>
                </c:pt>
                <c:pt idx="5961">
                  <c:v>594.81999999999948</c:v>
                </c:pt>
                <c:pt idx="5962">
                  <c:v>564.57000000000005</c:v>
                </c:pt>
                <c:pt idx="5963">
                  <c:v>607.30999999999949</c:v>
                </c:pt>
                <c:pt idx="5964">
                  <c:v>582.95999999999947</c:v>
                </c:pt>
                <c:pt idx="5965">
                  <c:v>506.67</c:v>
                </c:pt>
                <c:pt idx="5966">
                  <c:v>604.54999999999939</c:v>
                </c:pt>
                <c:pt idx="5967">
                  <c:v>616.66999999999996</c:v>
                </c:pt>
                <c:pt idx="5968">
                  <c:v>589.71</c:v>
                </c:pt>
                <c:pt idx="5969">
                  <c:v>535.82999999999947</c:v>
                </c:pt>
                <c:pt idx="5970">
                  <c:v>553.54999999999939</c:v>
                </c:pt>
                <c:pt idx="5971">
                  <c:v>632.48</c:v>
                </c:pt>
                <c:pt idx="5972">
                  <c:v>602.30999999999949</c:v>
                </c:pt>
                <c:pt idx="5973">
                  <c:v>576.99</c:v>
                </c:pt>
                <c:pt idx="5974">
                  <c:v>553.58000000000004</c:v>
                </c:pt>
                <c:pt idx="5975">
                  <c:v>605.71</c:v>
                </c:pt>
                <c:pt idx="5976">
                  <c:v>645.52</c:v>
                </c:pt>
                <c:pt idx="5977">
                  <c:v>569.79000000000053</c:v>
                </c:pt>
                <c:pt idx="5978">
                  <c:v>630.09</c:v>
                </c:pt>
                <c:pt idx="5979">
                  <c:v>587.58000000000004</c:v>
                </c:pt>
                <c:pt idx="5980">
                  <c:v>590.39</c:v>
                </c:pt>
                <c:pt idx="5981">
                  <c:v>591.34999999999923</c:v>
                </c:pt>
                <c:pt idx="5982">
                  <c:v>573.11</c:v>
                </c:pt>
                <c:pt idx="5983">
                  <c:v>606.15</c:v>
                </c:pt>
                <c:pt idx="5984">
                  <c:v>574.14</c:v>
                </c:pt>
                <c:pt idx="5985">
                  <c:v>600</c:v>
                </c:pt>
                <c:pt idx="5986">
                  <c:v>564.09</c:v>
                </c:pt>
                <c:pt idx="5987">
                  <c:v>573.26</c:v>
                </c:pt>
                <c:pt idx="5988">
                  <c:v>572.81999999999948</c:v>
                </c:pt>
                <c:pt idx="5989">
                  <c:v>582.58000000000004</c:v>
                </c:pt>
                <c:pt idx="5990">
                  <c:v>571.72</c:v>
                </c:pt>
                <c:pt idx="5991">
                  <c:v>608.79999999999995</c:v>
                </c:pt>
                <c:pt idx="5992">
                  <c:v>559.73</c:v>
                </c:pt>
                <c:pt idx="5993">
                  <c:v>535.41999999999996</c:v>
                </c:pt>
                <c:pt idx="5994">
                  <c:v>552</c:v>
                </c:pt>
                <c:pt idx="5995">
                  <c:v>508.36</c:v>
                </c:pt>
                <c:pt idx="5996">
                  <c:v>584.43999999999949</c:v>
                </c:pt>
                <c:pt idx="5997">
                  <c:v>554.49</c:v>
                </c:pt>
                <c:pt idx="5998">
                  <c:v>512.71</c:v>
                </c:pt>
                <c:pt idx="5999">
                  <c:v>562.61</c:v>
                </c:pt>
                <c:pt idx="6000">
                  <c:v>539.44999999999948</c:v>
                </c:pt>
                <c:pt idx="6001">
                  <c:v>541.9</c:v>
                </c:pt>
                <c:pt idx="6002">
                  <c:v>555.52</c:v>
                </c:pt>
                <c:pt idx="6003">
                  <c:v>556.55999999999949</c:v>
                </c:pt>
                <c:pt idx="6004">
                  <c:v>542</c:v>
                </c:pt>
                <c:pt idx="6005">
                  <c:v>475.47999999999962</c:v>
                </c:pt>
                <c:pt idx="6006">
                  <c:v>609.09</c:v>
                </c:pt>
                <c:pt idx="6007">
                  <c:v>586.58000000000004</c:v>
                </c:pt>
                <c:pt idx="6008">
                  <c:v>527.39</c:v>
                </c:pt>
                <c:pt idx="6009">
                  <c:v>556.91999999999996</c:v>
                </c:pt>
                <c:pt idx="6010">
                  <c:v>535</c:v>
                </c:pt>
                <c:pt idx="6011">
                  <c:v>598.79999999999995</c:v>
                </c:pt>
                <c:pt idx="6012">
                  <c:v>567.26</c:v>
                </c:pt>
                <c:pt idx="6013">
                  <c:v>549.12</c:v>
                </c:pt>
                <c:pt idx="6014">
                  <c:v>472.2</c:v>
                </c:pt>
                <c:pt idx="6015">
                  <c:v>532.9</c:v>
                </c:pt>
                <c:pt idx="6016">
                  <c:v>517</c:v>
                </c:pt>
                <c:pt idx="6017">
                  <c:v>509.25</c:v>
                </c:pt>
                <c:pt idx="6018">
                  <c:v>549.17999999999995</c:v>
                </c:pt>
                <c:pt idx="6019">
                  <c:v>529</c:v>
                </c:pt>
                <c:pt idx="6020">
                  <c:v>502.35</c:v>
                </c:pt>
                <c:pt idx="6021">
                  <c:v>522.14</c:v>
                </c:pt>
                <c:pt idx="6022">
                  <c:v>539.49</c:v>
                </c:pt>
                <c:pt idx="6023">
                  <c:v>530.66999999999996</c:v>
                </c:pt>
                <c:pt idx="6024">
                  <c:v>485.71</c:v>
                </c:pt>
                <c:pt idx="6025">
                  <c:v>507.21999999999969</c:v>
                </c:pt>
                <c:pt idx="6026">
                  <c:v>510.22999999999962</c:v>
                </c:pt>
                <c:pt idx="6027">
                  <c:v>542.64</c:v>
                </c:pt>
                <c:pt idx="6028">
                  <c:v>514.26</c:v>
                </c:pt>
                <c:pt idx="6029">
                  <c:v>508</c:v>
                </c:pt>
                <c:pt idx="6030">
                  <c:v>595</c:v>
                </c:pt>
                <c:pt idx="6031">
                  <c:v>519.52</c:v>
                </c:pt>
                <c:pt idx="6032">
                  <c:v>463.19</c:v>
                </c:pt>
                <c:pt idx="6033">
                  <c:v>573</c:v>
                </c:pt>
                <c:pt idx="6034">
                  <c:v>534.26</c:v>
                </c:pt>
                <c:pt idx="6035">
                  <c:v>480.11</c:v>
                </c:pt>
                <c:pt idx="6036">
                  <c:v>478.4</c:v>
                </c:pt>
                <c:pt idx="6037">
                  <c:v>475.06</c:v>
                </c:pt>
                <c:pt idx="6038">
                  <c:v>466.96</c:v>
                </c:pt>
                <c:pt idx="6039">
                  <c:v>516.95999999999947</c:v>
                </c:pt>
                <c:pt idx="6040">
                  <c:v>474.28999999999962</c:v>
                </c:pt>
                <c:pt idx="6041">
                  <c:v>482.14000000000038</c:v>
                </c:pt>
                <c:pt idx="6042">
                  <c:v>482.33</c:v>
                </c:pt>
                <c:pt idx="6043">
                  <c:v>677.14</c:v>
                </c:pt>
                <c:pt idx="6044">
                  <c:v>617.14</c:v>
                </c:pt>
                <c:pt idx="6045">
                  <c:v>618.45999999999947</c:v>
                </c:pt>
                <c:pt idx="6046">
                  <c:v>566.34999999999923</c:v>
                </c:pt>
                <c:pt idx="6047">
                  <c:v>650.77000000000055</c:v>
                </c:pt>
                <c:pt idx="6048">
                  <c:v>596.66999999999996</c:v>
                </c:pt>
                <c:pt idx="6049">
                  <c:v>578.34999999999923</c:v>
                </c:pt>
                <c:pt idx="6050">
                  <c:v>565.26</c:v>
                </c:pt>
                <c:pt idx="6051">
                  <c:v>549.54</c:v>
                </c:pt>
                <c:pt idx="6052">
                  <c:v>553.84999999999923</c:v>
                </c:pt>
                <c:pt idx="6053">
                  <c:v>591.42999999999938</c:v>
                </c:pt>
                <c:pt idx="6054">
                  <c:v>566.31999999999948</c:v>
                </c:pt>
                <c:pt idx="6055">
                  <c:v>510.38</c:v>
                </c:pt>
                <c:pt idx="6056">
                  <c:v>544.76</c:v>
                </c:pt>
                <c:pt idx="6057">
                  <c:v>586.15</c:v>
                </c:pt>
                <c:pt idx="6058">
                  <c:v>600.43999999999949</c:v>
                </c:pt>
                <c:pt idx="6059">
                  <c:v>553.77000000000055</c:v>
                </c:pt>
                <c:pt idx="6060">
                  <c:v>556.66999999999996</c:v>
                </c:pt>
                <c:pt idx="6061">
                  <c:v>535.15</c:v>
                </c:pt>
                <c:pt idx="6062">
                  <c:v>561.76</c:v>
                </c:pt>
                <c:pt idx="6063">
                  <c:v>555.28000000000054</c:v>
                </c:pt>
                <c:pt idx="6064">
                  <c:v>584.47</c:v>
                </c:pt>
                <c:pt idx="6065">
                  <c:v>570.26</c:v>
                </c:pt>
                <c:pt idx="6066">
                  <c:v>546.55999999999949</c:v>
                </c:pt>
                <c:pt idx="6067">
                  <c:v>550.57000000000005</c:v>
                </c:pt>
                <c:pt idx="6068">
                  <c:v>539.05999999999949</c:v>
                </c:pt>
                <c:pt idx="6069">
                  <c:v>519.38</c:v>
                </c:pt>
                <c:pt idx="6070">
                  <c:v>543.72</c:v>
                </c:pt>
                <c:pt idx="6071">
                  <c:v>535.79000000000053</c:v>
                </c:pt>
                <c:pt idx="6072">
                  <c:v>523.79000000000053</c:v>
                </c:pt>
                <c:pt idx="6073">
                  <c:v>548.70000000000005</c:v>
                </c:pt>
                <c:pt idx="6074">
                  <c:v>575.65</c:v>
                </c:pt>
                <c:pt idx="6075">
                  <c:v>547.6</c:v>
                </c:pt>
                <c:pt idx="6076">
                  <c:v>539.65</c:v>
                </c:pt>
                <c:pt idx="6077">
                  <c:v>579.19000000000005</c:v>
                </c:pt>
                <c:pt idx="6078">
                  <c:v>513.47</c:v>
                </c:pt>
                <c:pt idx="6079">
                  <c:v>547.5</c:v>
                </c:pt>
                <c:pt idx="6080">
                  <c:v>537.67999999999995</c:v>
                </c:pt>
                <c:pt idx="6081">
                  <c:v>534.63</c:v>
                </c:pt>
                <c:pt idx="6082">
                  <c:v>525.48</c:v>
                </c:pt>
                <c:pt idx="6083">
                  <c:v>537.85999999999922</c:v>
                </c:pt>
                <c:pt idx="6084">
                  <c:v>478.86</c:v>
                </c:pt>
                <c:pt idx="6085">
                  <c:v>569.16999999999996</c:v>
                </c:pt>
                <c:pt idx="6086">
                  <c:v>509.55</c:v>
                </c:pt>
                <c:pt idx="6087">
                  <c:v>507.08</c:v>
                </c:pt>
                <c:pt idx="6088">
                  <c:v>531.57000000000005</c:v>
                </c:pt>
                <c:pt idx="6089">
                  <c:v>545.69000000000005</c:v>
                </c:pt>
                <c:pt idx="6090">
                  <c:v>500.78</c:v>
                </c:pt>
                <c:pt idx="6091">
                  <c:v>567.69000000000005</c:v>
                </c:pt>
                <c:pt idx="6092">
                  <c:v>508.28999999999962</c:v>
                </c:pt>
                <c:pt idx="6093">
                  <c:v>573.67999999999995</c:v>
                </c:pt>
                <c:pt idx="6094">
                  <c:v>504.31</c:v>
                </c:pt>
                <c:pt idx="6095">
                  <c:v>526.77000000000055</c:v>
                </c:pt>
                <c:pt idx="6096">
                  <c:v>503.02</c:v>
                </c:pt>
                <c:pt idx="6097">
                  <c:v>528.41999999999996</c:v>
                </c:pt>
                <c:pt idx="6098">
                  <c:v>511.03</c:v>
                </c:pt>
                <c:pt idx="6099">
                  <c:v>462.61</c:v>
                </c:pt>
                <c:pt idx="6100">
                  <c:v>576.25</c:v>
                </c:pt>
                <c:pt idx="6101">
                  <c:v>532.9</c:v>
                </c:pt>
                <c:pt idx="6102">
                  <c:v>497.06</c:v>
                </c:pt>
                <c:pt idx="6103">
                  <c:v>520</c:v>
                </c:pt>
                <c:pt idx="6104">
                  <c:v>473.78999999999962</c:v>
                </c:pt>
                <c:pt idx="6105">
                  <c:v>503.08</c:v>
                </c:pt>
                <c:pt idx="6106">
                  <c:v>492.82</c:v>
                </c:pt>
                <c:pt idx="6107">
                  <c:v>498.25</c:v>
                </c:pt>
                <c:pt idx="6108">
                  <c:v>519.41999999999996</c:v>
                </c:pt>
                <c:pt idx="6109">
                  <c:v>472.16</c:v>
                </c:pt>
                <c:pt idx="6110">
                  <c:v>547.69000000000005</c:v>
                </c:pt>
                <c:pt idx="6111">
                  <c:v>499.46999999999969</c:v>
                </c:pt>
                <c:pt idx="6112">
                  <c:v>493.08</c:v>
                </c:pt>
                <c:pt idx="6113">
                  <c:v>510</c:v>
                </c:pt>
                <c:pt idx="6114">
                  <c:v>428.57</c:v>
                </c:pt>
                <c:pt idx="6115">
                  <c:v>538.26</c:v>
                </c:pt>
                <c:pt idx="6116">
                  <c:v>467.65000000000032</c:v>
                </c:pt>
                <c:pt idx="6117">
                  <c:v>496.21</c:v>
                </c:pt>
                <c:pt idx="6118">
                  <c:v>423.64000000000038</c:v>
                </c:pt>
                <c:pt idx="6119">
                  <c:v>443.33</c:v>
                </c:pt>
                <c:pt idx="6120">
                  <c:v>502.58</c:v>
                </c:pt>
                <c:pt idx="6121">
                  <c:v>503.64000000000038</c:v>
                </c:pt>
                <c:pt idx="6122">
                  <c:v>453.77</c:v>
                </c:pt>
                <c:pt idx="6123">
                  <c:v>503.16</c:v>
                </c:pt>
                <c:pt idx="6124">
                  <c:v>469.39</c:v>
                </c:pt>
                <c:pt idx="6125">
                  <c:v>484.21</c:v>
                </c:pt>
                <c:pt idx="6126">
                  <c:v>543.80999999999949</c:v>
                </c:pt>
                <c:pt idx="6127">
                  <c:v>452.65000000000032</c:v>
                </c:pt>
                <c:pt idx="6128">
                  <c:v>457.33</c:v>
                </c:pt>
                <c:pt idx="6129">
                  <c:v>494.39</c:v>
                </c:pt>
                <c:pt idx="6130">
                  <c:v>514.34999999999923</c:v>
                </c:pt>
                <c:pt idx="6131">
                  <c:v>434.28999999999962</c:v>
                </c:pt>
                <c:pt idx="6132">
                  <c:v>528</c:v>
                </c:pt>
                <c:pt idx="6133">
                  <c:v>448</c:v>
                </c:pt>
                <c:pt idx="6134">
                  <c:v>479.21999999999969</c:v>
                </c:pt>
                <c:pt idx="6135">
                  <c:v>436.25</c:v>
                </c:pt>
                <c:pt idx="6136">
                  <c:v>442.5</c:v>
                </c:pt>
                <c:pt idx="6137">
                  <c:v>457.72999999999962</c:v>
                </c:pt>
                <c:pt idx="6138">
                  <c:v>464.44</c:v>
                </c:pt>
                <c:pt idx="6139">
                  <c:v>476.67</c:v>
                </c:pt>
                <c:pt idx="6140">
                  <c:v>761.28000000000054</c:v>
                </c:pt>
                <c:pt idx="6141">
                  <c:v>790.63</c:v>
                </c:pt>
                <c:pt idx="6142">
                  <c:v>810.53</c:v>
                </c:pt>
                <c:pt idx="6143">
                  <c:v>754.75</c:v>
                </c:pt>
                <c:pt idx="6144">
                  <c:v>741.32999999999947</c:v>
                </c:pt>
                <c:pt idx="6145">
                  <c:v>792.9</c:v>
                </c:pt>
                <c:pt idx="6146">
                  <c:v>779.22</c:v>
                </c:pt>
                <c:pt idx="6147">
                  <c:v>602.66999999999996</c:v>
                </c:pt>
                <c:pt idx="6148">
                  <c:v>785.38</c:v>
                </c:pt>
                <c:pt idx="6149">
                  <c:v>763.04</c:v>
                </c:pt>
                <c:pt idx="6150">
                  <c:v>798.34999999999923</c:v>
                </c:pt>
                <c:pt idx="6151">
                  <c:v>747.1</c:v>
                </c:pt>
                <c:pt idx="6152">
                  <c:v>730.91</c:v>
                </c:pt>
                <c:pt idx="6153">
                  <c:v>746.5</c:v>
                </c:pt>
                <c:pt idx="6154">
                  <c:v>696.92</c:v>
                </c:pt>
                <c:pt idx="6155">
                  <c:v>704.76</c:v>
                </c:pt>
                <c:pt idx="6156">
                  <c:v>773.93999999999949</c:v>
                </c:pt>
                <c:pt idx="6157">
                  <c:v>684.95999999999947</c:v>
                </c:pt>
                <c:pt idx="6158">
                  <c:v>722.92</c:v>
                </c:pt>
                <c:pt idx="6159">
                  <c:v>710.98</c:v>
                </c:pt>
                <c:pt idx="6160">
                  <c:v>677.48</c:v>
                </c:pt>
                <c:pt idx="6161">
                  <c:v>727.31999999999948</c:v>
                </c:pt>
                <c:pt idx="6162">
                  <c:v>748.53</c:v>
                </c:pt>
                <c:pt idx="6163">
                  <c:v>756.08</c:v>
                </c:pt>
                <c:pt idx="6164">
                  <c:v>701.44999999999948</c:v>
                </c:pt>
                <c:pt idx="6165">
                  <c:v>771.34999999999923</c:v>
                </c:pt>
                <c:pt idx="6166">
                  <c:v>716.54</c:v>
                </c:pt>
                <c:pt idx="6167">
                  <c:v>720.74</c:v>
                </c:pt>
                <c:pt idx="6168">
                  <c:v>678.31999999999948</c:v>
                </c:pt>
                <c:pt idx="6169">
                  <c:v>672.54</c:v>
                </c:pt>
                <c:pt idx="6170">
                  <c:v>735.38</c:v>
                </c:pt>
                <c:pt idx="6171">
                  <c:v>680.49</c:v>
                </c:pt>
                <c:pt idx="6172">
                  <c:v>704.41</c:v>
                </c:pt>
                <c:pt idx="6173">
                  <c:v>787.06</c:v>
                </c:pt>
                <c:pt idx="6174">
                  <c:v>732.26</c:v>
                </c:pt>
                <c:pt idx="6175">
                  <c:v>737.91</c:v>
                </c:pt>
                <c:pt idx="6176">
                  <c:v>681.18000000000052</c:v>
                </c:pt>
                <c:pt idx="6177">
                  <c:v>707.14</c:v>
                </c:pt>
                <c:pt idx="6178">
                  <c:v>731.61</c:v>
                </c:pt>
                <c:pt idx="6179">
                  <c:v>660.94999999999948</c:v>
                </c:pt>
                <c:pt idx="6180">
                  <c:v>722.87</c:v>
                </c:pt>
                <c:pt idx="6181">
                  <c:v>702.2</c:v>
                </c:pt>
                <c:pt idx="6182">
                  <c:v>678.94999999999948</c:v>
                </c:pt>
                <c:pt idx="6183">
                  <c:v>716.83999999999946</c:v>
                </c:pt>
                <c:pt idx="6184">
                  <c:v>668.81999999999948</c:v>
                </c:pt>
                <c:pt idx="6185">
                  <c:v>653.92999999999938</c:v>
                </c:pt>
                <c:pt idx="6186">
                  <c:v>769.23</c:v>
                </c:pt>
                <c:pt idx="6187">
                  <c:v>724.39</c:v>
                </c:pt>
                <c:pt idx="6188">
                  <c:v>726.37</c:v>
                </c:pt>
                <c:pt idx="6189">
                  <c:v>699.17000000000053</c:v>
                </c:pt>
                <c:pt idx="6190">
                  <c:v>762.62</c:v>
                </c:pt>
                <c:pt idx="6191">
                  <c:v>681.28000000000054</c:v>
                </c:pt>
                <c:pt idx="6192">
                  <c:v>695.84999999999923</c:v>
                </c:pt>
                <c:pt idx="6193">
                  <c:v>734.19</c:v>
                </c:pt>
                <c:pt idx="6194">
                  <c:v>734</c:v>
                </c:pt>
                <c:pt idx="6195">
                  <c:v>736.48</c:v>
                </c:pt>
                <c:pt idx="6196">
                  <c:v>736.67000000000053</c:v>
                </c:pt>
                <c:pt idx="6197">
                  <c:v>717.44999999999948</c:v>
                </c:pt>
                <c:pt idx="6198">
                  <c:v>691.58</c:v>
                </c:pt>
                <c:pt idx="6199">
                  <c:v>737.78000000000054</c:v>
                </c:pt>
                <c:pt idx="6200">
                  <c:v>691.19</c:v>
                </c:pt>
                <c:pt idx="6201">
                  <c:v>689</c:v>
                </c:pt>
                <c:pt idx="6202">
                  <c:v>696.64</c:v>
                </c:pt>
                <c:pt idx="6203">
                  <c:v>711.28000000000054</c:v>
                </c:pt>
                <c:pt idx="6204">
                  <c:v>735.53</c:v>
                </c:pt>
                <c:pt idx="6205">
                  <c:v>752.22</c:v>
                </c:pt>
                <c:pt idx="6206">
                  <c:v>712.81</c:v>
                </c:pt>
                <c:pt idx="6207">
                  <c:v>693.49</c:v>
                </c:pt>
                <c:pt idx="6208">
                  <c:v>697.87</c:v>
                </c:pt>
                <c:pt idx="6209">
                  <c:v>674.67000000000053</c:v>
                </c:pt>
                <c:pt idx="6210">
                  <c:v>754.67000000000053</c:v>
                </c:pt>
                <c:pt idx="6211">
                  <c:v>697.92</c:v>
                </c:pt>
                <c:pt idx="6212">
                  <c:v>694.71</c:v>
                </c:pt>
                <c:pt idx="6213">
                  <c:v>676</c:v>
                </c:pt>
                <c:pt idx="6214">
                  <c:v>693.65</c:v>
                </c:pt>
                <c:pt idx="6215">
                  <c:v>723.81</c:v>
                </c:pt>
                <c:pt idx="6216">
                  <c:v>657.25</c:v>
                </c:pt>
                <c:pt idx="6217">
                  <c:v>716.21</c:v>
                </c:pt>
                <c:pt idx="6218">
                  <c:v>726.4</c:v>
                </c:pt>
                <c:pt idx="6219">
                  <c:v>720.82999999999947</c:v>
                </c:pt>
                <c:pt idx="6220">
                  <c:v>671.58</c:v>
                </c:pt>
                <c:pt idx="6221">
                  <c:v>682.67000000000053</c:v>
                </c:pt>
                <c:pt idx="6222">
                  <c:v>703.04</c:v>
                </c:pt>
                <c:pt idx="6223">
                  <c:v>677.05</c:v>
                </c:pt>
                <c:pt idx="6224">
                  <c:v>699.25</c:v>
                </c:pt>
                <c:pt idx="6225">
                  <c:v>667.34999999999923</c:v>
                </c:pt>
                <c:pt idx="6226">
                  <c:v>703.16</c:v>
                </c:pt>
                <c:pt idx="6227">
                  <c:v>718.58</c:v>
                </c:pt>
                <c:pt idx="6228">
                  <c:v>741.18000000000052</c:v>
                </c:pt>
                <c:pt idx="6229">
                  <c:v>742</c:v>
                </c:pt>
                <c:pt idx="6230">
                  <c:v>671.07</c:v>
                </c:pt>
                <c:pt idx="6231">
                  <c:v>687.27000000000055</c:v>
                </c:pt>
                <c:pt idx="6232">
                  <c:v>671.21</c:v>
                </c:pt>
                <c:pt idx="6233">
                  <c:v>676.14</c:v>
                </c:pt>
                <c:pt idx="6234">
                  <c:v>695.08</c:v>
                </c:pt>
                <c:pt idx="6235">
                  <c:v>717.65</c:v>
                </c:pt>
                <c:pt idx="6236">
                  <c:v>668.57</c:v>
                </c:pt>
                <c:pt idx="6237">
                  <c:v>663.24</c:v>
                </c:pt>
                <c:pt idx="6238">
                  <c:v>663.64</c:v>
                </c:pt>
                <c:pt idx="6239">
                  <c:v>644.64</c:v>
                </c:pt>
                <c:pt idx="6240">
                  <c:v>666</c:v>
                </c:pt>
                <c:pt idx="6241">
                  <c:v>708.43999999999949</c:v>
                </c:pt>
                <c:pt idx="6242">
                  <c:v>687.27000000000055</c:v>
                </c:pt>
                <c:pt idx="6243">
                  <c:v>693.04</c:v>
                </c:pt>
                <c:pt idx="6244">
                  <c:v>682.5</c:v>
                </c:pt>
                <c:pt idx="6245">
                  <c:v>682.41</c:v>
                </c:pt>
                <c:pt idx="6246">
                  <c:v>706.06</c:v>
                </c:pt>
                <c:pt idx="6247">
                  <c:v>682.91</c:v>
                </c:pt>
                <c:pt idx="6248">
                  <c:v>691.43</c:v>
                </c:pt>
                <c:pt idx="6249">
                  <c:v>649.52</c:v>
                </c:pt>
                <c:pt idx="6250">
                  <c:v>672.67000000000053</c:v>
                </c:pt>
                <c:pt idx="6251">
                  <c:v>750.93999999999949</c:v>
                </c:pt>
                <c:pt idx="6252">
                  <c:v>785.26</c:v>
                </c:pt>
                <c:pt idx="6253">
                  <c:v>703.27000000000055</c:v>
                </c:pt>
                <c:pt idx="6254">
                  <c:v>628.39</c:v>
                </c:pt>
                <c:pt idx="6255">
                  <c:v>695.12</c:v>
                </c:pt>
                <c:pt idx="6256">
                  <c:v>710.81999999999948</c:v>
                </c:pt>
                <c:pt idx="6257">
                  <c:v>680.08</c:v>
                </c:pt>
                <c:pt idx="6258">
                  <c:v>655</c:v>
                </c:pt>
                <c:pt idx="6259">
                  <c:v>711.61</c:v>
                </c:pt>
                <c:pt idx="6260">
                  <c:v>686</c:v>
                </c:pt>
                <c:pt idx="6261">
                  <c:v>634.82999999999947</c:v>
                </c:pt>
                <c:pt idx="6262">
                  <c:v>748.32999999999947</c:v>
                </c:pt>
                <c:pt idx="6263">
                  <c:v>757.71</c:v>
                </c:pt>
                <c:pt idx="6264">
                  <c:v>681.26</c:v>
                </c:pt>
                <c:pt idx="6265">
                  <c:v>697.58</c:v>
                </c:pt>
                <c:pt idx="6266">
                  <c:v>624.54999999999939</c:v>
                </c:pt>
                <c:pt idx="6267">
                  <c:v>668.89</c:v>
                </c:pt>
                <c:pt idx="6268">
                  <c:v>650.33999999999946</c:v>
                </c:pt>
                <c:pt idx="6269">
                  <c:v>680.79000000000053</c:v>
                </c:pt>
                <c:pt idx="6270">
                  <c:v>665.81</c:v>
                </c:pt>
                <c:pt idx="6271">
                  <c:v>628.57000000000005</c:v>
                </c:pt>
                <c:pt idx="6272">
                  <c:v>668.05</c:v>
                </c:pt>
                <c:pt idx="6273">
                  <c:v>711.24</c:v>
                </c:pt>
                <c:pt idx="6274">
                  <c:v>662.37</c:v>
                </c:pt>
                <c:pt idx="6275">
                  <c:v>696.1</c:v>
                </c:pt>
                <c:pt idx="6276">
                  <c:v>711.13</c:v>
                </c:pt>
                <c:pt idx="6277">
                  <c:v>682.8</c:v>
                </c:pt>
                <c:pt idx="6278">
                  <c:v>733.32999999999947</c:v>
                </c:pt>
                <c:pt idx="6279">
                  <c:v>644.6</c:v>
                </c:pt>
                <c:pt idx="6280">
                  <c:v>696.41</c:v>
                </c:pt>
                <c:pt idx="6281">
                  <c:v>702.4</c:v>
                </c:pt>
                <c:pt idx="6282">
                  <c:v>702.72</c:v>
                </c:pt>
                <c:pt idx="6283">
                  <c:v>677.44999999999948</c:v>
                </c:pt>
                <c:pt idx="6284">
                  <c:v>663.91</c:v>
                </c:pt>
                <c:pt idx="6285">
                  <c:v>710</c:v>
                </c:pt>
                <c:pt idx="6286">
                  <c:v>691.67000000000053</c:v>
                </c:pt>
                <c:pt idx="6287">
                  <c:v>665</c:v>
                </c:pt>
                <c:pt idx="6288">
                  <c:v>734.7</c:v>
                </c:pt>
                <c:pt idx="6289">
                  <c:v>677.04</c:v>
                </c:pt>
                <c:pt idx="6290">
                  <c:v>700.31</c:v>
                </c:pt>
                <c:pt idx="6291">
                  <c:v>722.4</c:v>
                </c:pt>
                <c:pt idx="6292">
                  <c:v>662.47</c:v>
                </c:pt>
                <c:pt idx="6293">
                  <c:v>740.94999999999948</c:v>
                </c:pt>
                <c:pt idx="6294">
                  <c:v>710.57</c:v>
                </c:pt>
                <c:pt idx="6295">
                  <c:v>709.7</c:v>
                </c:pt>
                <c:pt idx="6296">
                  <c:v>711.43</c:v>
                </c:pt>
                <c:pt idx="6297">
                  <c:v>681.53</c:v>
                </c:pt>
                <c:pt idx="6298">
                  <c:v>637</c:v>
                </c:pt>
                <c:pt idx="6299">
                  <c:v>673</c:v>
                </c:pt>
                <c:pt idx="6300">
                  <c:v>670.19</c:v>
                </c:pt>
                <c:pt idx="6301">
                  <c:v>770.33999999999946</c:v>
                </c:pt>
                <c:pt idx="6302">
                  <c:v>663.57</c:v>
                </c:pt>
                <c:pt idx="6303">
                  <c:v>687.69</c:v>
                </c:pt>
                <c:pt idx="6304">
                  <c:v>684.93</c:v>
                </c:pt>
                <c:pt idx="6305">
                  <c:v>718.28000000000054</c:v>
                </c:pt>
                <c:pt idx="6306">
                  <c:v>619.20000000000005</c:v>
                </c:pt>
                <c:pt idx="6307">
                  <c:v>720</c:v>
                </c:pt>
                <c:pt idx="6308">
                  <c:v>666.9</c:v>
                </c:pt>
                <c:pt idx="6309">
                  <c:v>754.17000000000053</c:v>
                </c:pt>
                <c:pt idx="6310">
                  <c:v>694.14</c:v>
                </c:pt>
                <c:pt idx="6311">
                  <c:v>689.32999999999947</c:v>
                </c:pt>
                <c:pt idx="6312">
                  <c:v>644.17999999999995</c:v>
                </c:pt>
                <c:pt idx="6313">
                  <c:v>667.8</c:v>
                </c:pt>
                <c:pt idx="6314">
                  <c:v>605.30999999999949</c:v>
                </c:pt>
                <c:pt idx="6315">
                  <c:v>682.88</c:v>
                </c:pt>
                <c:pt idx="6316">
                  <c:v>658.97</c:v>
                </c:pt>
                <c:pt idx="6317">
                  <c:v>610.19000000000005</c:v>
                </c:pt>
                <c:pt idx="6318">
                  <c:v>671.67000000000053</c:v>
                </c:pt>
                <c:pt idx="6319">
                  <c:v>687.5</c:v>
                </c:pt>
                <c:pt idx="6320">
                  <c:v>664.31999999999948</c:v>
                </c:pt>
                <c:pt idx="6321">
                  <c:v>734.1</c:v>
                </c:pt>
                <c:pt idx="6322">
                  <c:v>676.67000000000053</c:v>
                </c:pt>
                <c:pt idx="6323">
                  <c:v>683.08</c:v>
                </c:pt>
                <c:pt idx="6324">
                  <c:v>657.65</c:v>
                </c:pt>
                <c:pt idx="6325">
                  <c:v>632.82999999999947</c:v>
                </c:pt>
                <c:pt idx="6326">
                  <c:v>630.28000000000054</c:v>
                </c:pt>
                <c:pt idx="6327">
                  <c:v>635.29000000000053</c:v>
                </c:pt>
                <c:pt idx="6328">
                  <c:v>652</c:v>
                </c:pt>
                <c:pt idx="6329">
                  <c:v>661.05</c:v>
                </c:pt>
                <c:pt idx="6330">
                  <c:v>629.21</c:v>
                </c:pt>
                <c:pt idx="6331">
                  <c:v>662.42</c:v>
                </c:pt>
                <c:pt idx="6332">
                  <c:v>715.31</c:v>
                </c:pt>
                <c:pt idx="6333">
                  <c:v>676.93999999999949</c:v>
                </c:pt>
                <c:pt idx="6334">
                  <c:v>675.63</c:v>
                </c:pt>
                <c:pt idx="6335">
                  <c:v>680.49</c:v>
                </c:pt>
                <c:pt idx="6336">
                  <c:v>674.29000000000053</c:v>
                </c:pt>
                <c:pt idx="6337">
                  <c:v>698.29000000000053</c:v>
                </c:pt>
                <c:pt idx="6338">
                  <c:v>685.58</c:v>
                </c:pt>
                <c:pt idx="6339">
                  <c:v>745</c:v>
                </c:pt>
                <c:pt idx="6340">
                  <c:v>625.71</c:v>
                </c:pt>
                <c:pt idx="6341">
                  <c:v>694.19</c:v>
                </c:pt>
                <c:pt idx="6342">
                  <c:v>631.11</c:v>
                </c:pt>
                <c:pt idx="6343">
                  <c:v>653.5</c:v>
                </c:pt>
                <c:pt idx="6344">
                  <c:v>642.22</c:v>
                </c:pt>
                <c:pt idx="6345">
                  <c:v>666.67000000000053</c:v>
                </c:pt>
                <c:pt idx="6346">
                  <c:v>713.32999999999947</c:v>
                </c:pt>
                <c:pt idx="6347">
                  <c:v>683.64</c:v>
                </c:pt>
                <c:pt idx="6348">
                  <c:v>648.89</c:v>
                </c:pt>
                <c:pt idx="6349">
                  <c:v>660.44999999999948</c:v>
                </c:pt>
                <c:pt idx="6350">
                  <c:v>642.88</c:v>
                </c:pt>
                <c:pt idx="6351">
                  <c:v>679.69</c:v>
                </c:pt>
                <c:pt idx="6352">
                  <c:v>709.65</c:v>
                </c:pt>
                <c:pt idx="6353">
                  <c:v>645.64</c:v>
                </c:pt>
                <c:pt idx="6354">
                  <c:v>688.45999999999947</c:v>
                </c:pt>
                <c:pt idx="6355">
                  <c:v>680.65</c:v>
                </c:pt>
                <c:pt idx="6356">
                  <c:v>676.28000000000054</c:v>
                </c:pt>
                <c:pt idx="6357">
                  <c:v>709.09</c:v>
                </c:pt>
                <c:pt idx="6358">
                  <c:v>670.97</c:v>
                </c:pt>
                <c:pt idx="6359">
                  <c:v>678.92</c:v>
                </c:pt>
                <c:pt idx="6360">
                  <c:v>723.32999999999947</c:v>
                </c:pt>
                <c:pt idx="6361">
                  <c:v>622.54999999999939</c:v>
                </c:pt>
                <c:pt idx="6362">
                  <c:v>693.71</c:v>
                </c:pt>
                <c:pt idx="6363">
                  <c:v>651.02</c:v>
                </c:pt>
                <c:pt idx="6364">
                  <c:v>724.16</c:v>
                </c:pt>
                <c:pt idx="6365">
                  <c:v>623.03</c:v>
                </c:pt>
                <c:pt idx="6366">
                  <c:v>678.97</c:v>
                </c:pt>
                <c:pt idx="6367">
                  <c:v>677.06</c:v>
                </c:pt>
                <c:pt idx="6368">
                  <c:v>705.07</c:v>
                </c:pt>
                <c:pt idx="6369">
                  <c:v>714.55</c:v>
                </c:pt>
                <c:pt idx="6370">
                  <c:v>686.75</c:v>
                </c:pt>
                <c:pt idx="6371">
                  <c:v>674.1</c:v>
                </c:pt>
                <c:pt idx="6372">
                  <c:v>668.99</c:v>
                </c:pt>
                <c:pt idx="6373">
                  <c:v>648.62</c:v>
                </c:pt>
                <c:pt idx="6374">
                  <c:v>704.81</c:v>
                </c:pt>
                <c:pt idx="6375">
                  <c:v>641.42999999999938</c:v>
                </c:pt>
                <c:pt idx="6376">
                  <c:v>635.82999999999947</c:v>
                </c:pt>
                <c:pt idx="6377">
                  <c:v>700.65</c:v>
                </c:pt>
                <c:pt idx="6378">
                  <c:v>640</c:v>
                </c:pt>
                <c:pt idx="6379">
                  <c:v>605.44999999999948</c:v>
                </c:pt>
                <c:pt idx="6380">
                  <c:v>675.64</c:v>
                </c:pt>
                <c:pt idx="6381">
                  <c:v>621.66999999999996</c:v>
                </c:pt>
                <c:pt idx="6382">
                  <c:v>628.37</c:v>
                </c:pt>
                <c:pt idx="6383">
                  <c:v>677.48</c:v>
                </c:pt>
                <c:pt idx="6384">
                  <c:v>663.04</c:v>
                </c:pt>
                <c:pt idx="6385">
                  <c:v>611.33999999999946</c:v>
                </c:pt>
                <c:pt idx="6386">
                  <c:v>627.05999999999949</c:v>
                </c:pt>
                <c:pt idx="6387">
                  <c:v>732.73</c:v>
                </c:pt>
                <c:pt idx="6388">
                  <c:v>664.64</c:v>
                </c:pt>
                <c:pt idx="6389">
                  <c:v>726.3</c:v>
                </c:pt>
                <c:pt idx="6390">
                  <c:v>690.91</c:v>
                </c:pt>
                <c:pt idx="6391">
                  <c:v>688.5</c:v>
                </c:pt>
                <c:pt idx="6392">
                  <c:v>683.57</c:v>
                </c:pt>
                <c:pt idx="6393">
                  <c:v>607.37</c:v>
                </c:pt>
                <c:pt idx="6394">
                  <c:v>692.83999999999946</c:v>
                </c:pt>
                <c:pt idx="6395">
                  <c:v>667.78000000000054</c:v>
                </c:pt>
                <c:pt idx="6396">
                  <c:v>610.98</c:v>
                </c:pt>
                <c:pt idx="6397">
                  <c:v>625</c:v>
                </c:pt>
                <c:pt idx="6398">
                  <c:v>689.81</c:v>
                </c:pt>
                <c:pt idx="6399">
                  <c:v>686.92</c:v>
                </c:pt>
                <c:pt idx="6400">
                  <c:v>648.5</c:v>
                </c:pt>
                <c:pt idx="6401">
                  <c:v>679.35999999999922</c:v>
                </c:pt>
                <c:pt idx="6402">
                  <c:v>674.04</c:v>
                </c:pt>
                <c:pt idx="6403">
                  <c:v>693.95999999999947</c:v>
                </c:pt>
                <c:pt idx="6404">
                  <c:v>659.5</c:v>
                </c:pt>
                <c:pt idx="6405">
                  <c:v>693.32999999999947</c:v>
                </c:pt>
                <c:pt idx="6406">
                  <c:v>640.51</c:v>
                </c:pt>
                <c:pt idx="6407">
                  <c:v>644.84999999999923</c:v>
                </c:pt>
                <c:pt idx="6408">
                  <c:v>660.69</c:v>
                </c:pt>
                <c:pt idx="6409">
                  <c:v>628.13</c:v>
                </c:pt>
                <c:pt idx="6410">
                  <c:v>678.05</c:v>
                </c:pt>
                <c:pt idx="6411">
                  <c:v>640</c:v>
                </c:pt>
                <c:pt idx="6412">
                  <c:v>655.56</c:v>
                </c:pt>
                <c:pt idx="6413">
                  <c:v>654</c:v>
                </c:pt>
                <c:pt idx="6414">
                  <c:v>643.09</c:v>
                </c:pt>
                <c:pt idx="6415">
                  <c:v>630.70000000000005</c:v>
                </c:pt>
                <c:pt idx="6416">
                  <c:v>636.35999999999922</c:v>
                </c:pt>
                <c:pt idx="6417">
                  <c:v>725.93</c:v>
                </c:pt>
                <c:pt idx="6418">
                  <c:v>653.77000000000055</c:v>
                </c:pt>
                <c:pt idx="6419">
                  <c:v>617.14</c:v>
                </c:pt>
                <c:pt idx="6420">
                  <c:v>615.16999999999996</c:v>
                </c:pt>
                <c:pt idx="6421">
                  <c:v>681</c:v>
                </c:pt>
                <c:pt idx="6422">
                  <c:v>684.8</c:v>
                </c:pt>
                <c:pt idx="6423">
                  <c:v>607.59</c:v>
                </c:pt>
                <c:pt idx="6424">
                  <c:v>629.6</c:v>
                </c:pt>
                <c:pt idx="6425">
                  <c:v>666.43999999999949</c:v>
                </c:pt>
                <c:pt idx="6426">
                  <c:v>639.02</c:v>
                </c:pt>
                <c:pt idx="6427">
                  <c:v>663.78000000000054</c:v>
                </c:pt>
                <c:pt idx="6428">
                  <c:v>702.76</c:v>
                </c:pt>
                <c:pt idx="6429">
                  <c:v>682.91</c:v>
                </c:pt>
                <c:pt idx="6430">
                  <c:v>711.81999999999948</c:v>
                </c:pt>
                <c:pt idx="6431">
                  <c:v>701.32999999999947</c:v>
                </c:pt>
                <c:pt idx="6432">
                  <c:v>598.81999999999948</c:v>
                </c:pt>
                <c:pt idx="6433">
                  <c:v>732.14</c:v>
                </c:pt>
                <c:pt idx="6434">
                  <c:v>601.04999999999939</c:v>
                </c:pt>
                <c:pt idx="6435">
                  <c:v>674.55</c:v>
                </c:pt>
                <c:pt idx="6436">
                  <c:v>663.27000000000055</c:v>
                </c:pt>
                <c:pt idx="6437">
                  <c:v>657.92</c:v>
                </c:pt>
                <c:pt idx="6438">
                  <c:v>625.44999999999948</c:v>
                </c:pt>
                <c:pt idx="6439">
                  <c:v>630.33999999999946</c:v>
                </c:pt>
                <c:pt idx="6440">
                  <c:v>642.54999999999939</c:v>
                </c:pt>
                <c:pt idx="6441">
                  <c:v>638.84999999999923</c:v>
                </c:pt>
                <c:pt idx="6442">
                  <c:v>681.22</c:v>
                </c:pt>
                <c:pt idx="6443">
                  <c:v>565</c:v>
                </c:pt>
                <c:pt idx="6444">
                  <c:v>643.64</c:v>
                </c:pt>
                <c:pt idx="6445">
                  <c:v>684.34999999999923</c:v>
                </c:pt>
                <c:pt idx="6446">
                  <c:v>655.65</c:v>
                </c:pt>
                <c:pt idx="6447">
                  <c:v>703.32999999999947</c:v>
                </c:pt>
                <c:pt idx="6448">
                  <c:v>625.71</c:v>
                </c:pt>
                <c:pt idx="6449">
                  <c:v>708.57</c:v>
                </c:pt>
                <c:pt idx="6450">
                  <c:v>640</c:v>
                </c:pt>
                <c:pt idx="6451">
                  <c:v>676.35999999999922</c:v>
                </c:pt>
                <c:pt idx="6452">
                  <c:v>659.19</c:v>
                </c:pt>
                <c:pt idx="6453">
                  <c:v>648.05999999999949</c:v>
                </c:pt>
                <c:pt idx="6454">
                  <c:v>653.32999999999947</c:v>
                </c:pt>
                <c:pt idx="6455">
                  <c:v>642.5</c:v>
                </c:pt>
                <c:pt idx="6456">
                  <c:v>694.67000000000053</c:v>
                </c:pt>
                <c:pt idx="6457">
                  <c:v>636</c:v>
                </c:pt>
                <c:pt idx="6458">
                  <c:v>703.57</c:v>
                </c:pt>
                <c:pt idx="6459">
                  <c:v>589.09</c:v>
                </c:pt>
                <c:pt idx="6460">
                  <c:v>690</c:v>
                </c:pt>
                <c:pt idx="6461">
                  <c:v>688.76</c:v>
                </c:pt>
                <c:pt idx="6462">
                  <c:v>667.22</c:v>
                </c:pt>
                <c:pt idx="6463">
                  <c:v>635.67999999999995</c:v>
                </c:pt>
                <c:pt idx="6464">
                  <c:v>720.31999999999948</c:v>
                </c:pt>
                <c:pt idx="6465">
                  <c:v>624.26</c:v>
                </c:pt>
                <c:pt idx="6466">
                  <c:v>618.62</c:v>
                </c:pt>
                <c:pt idx="6467">
                  <c:v>665.81</c:v>
                </c:pt>
                <c:pt idx="6468">
                  <c:v>652.63</c:v>
                </c:pt>
                <c:pt idx="6469">
                  <c:v>720.82999999999947</c:v>
                </c:pt>
                <c:pt idx="6470">
                  <c:v>615</c:v>
                </c:pt>
                <c:pt idx="6471">
                  <c:v>635.38</c:v>
                </c:pt>
                <c:pt idx="6472">
                  <c:v>690.15</c:v>
                </c:pt>
                <c:pt idx="6473">
                  <c:v>592.43999999999949</c:v>
                </c:pt>
                <c:pt idx="6474">
                  <c:v>614.85999999999922</c:v>
                </c:pt>
                <c:pt idx="6475">
                  <c:v>696.55</c:v>
                </c:pt>
                <c:pt idx="6476">
                  <c:v>625.88</c:v>
                </c:pt>
                <c:pt idx="6477">
                  <c:v>703.22</c:v>
                </c:pt>
                <c:pt idx="6478">
                  <c:v>728.15</c:v>
                </c:pt>
                <c:pt idx="6479">
                  <c:v>629.54999999999939</c:v>
                </c:pt>
                <c:pt idx="6480">
                  <c:v>641.20000000000005</c:v>
                </c:pt>
                <c:pt idx="6481">
                  <c:v>642.22</c:v>
                </c:pt>
                <c:pt idx="6482">
                  <c:v>633.67999999999995</c:v>
                </c:pt>
                <c:pt idx="6483">
                  <c:v>690.98</c:v>
                </c:pt>
                <c:pt idx="6484">
                  <c:v>668.72</c:v>
                </c:pt>
                <c:pt idx="6485">
                  <c:v>669.23</c:v>
                </c:pt>
                <c:pt idx="6486">
                  <c:v>650.91</c:v>
                </c:pt>
                <c:pt idx="6487">
                  <c:v>676.47</c:v>
                </c:pt>
                <c:pt idx="6488">
                  <c:v>680</c:v>
                </c:pt>
                <c:pt idx="6489">
                  <c:v>725.56</c:v>
                </c:pt>
                <c:pt idx="6490">
                  <c:v>637.5</c:v>
                </c:pt>
                <c:pt idx="6491">
                  <c:v>627.07000000000005</c:v>
                </c:pt>
                <c:pt idx="6492">
                  <c:v>691.31999999999948</c:v>
                </c:pt>
                <c:pt idx="6493">
                  <c:v>616.66999999999996</c:v>
                </c:pt>
                <c:pt idx="6494">
                  <c:v>651.63</c:v>
                </c:pt>
                <c:pt idx="6495">
                  <c:v>610.91</c:v>
                </c:pt>
                <c:pt idx="6496">
                  <c:v>627.42999999999938</c:v>
                </c:pt>
                <c:pt idx="6497">
                  <c:v>658.75</c:v>
                </c:pt>
                <c:pt idx="6498">
                  <c:v>706.35999999999922</c:v>
                </c:pt>
                <c:pt idx="6499">
                  <c:v>587.5</c:v>
                </c:pt>
                <c:pt idx="6500">
                  <c:v>687.4</c:v>
                </c:pt>
                <c:pt idx="6501">
                  <c:v>668.45999999999947</c:v>
                </c:pt>
                <c:pt idx="6502">
                  <c:v>624.71</c:v>
                </c:pt>
                <c:pt idx="6503">
                  <c:v>676.81999999999948</c:v>
                </c:pt>
                <c:pt idx="6504">
                  <c:v>652</c:v>
                </c:pt>
                <c:pt idx="6505">
                  <c:v>586.66999999999996</c:v>
                </c:pt>
                <c:pt idx="6506">
                  <c:v>660.44999999999948</c:v>
                </c:pt>
                <c:pt idx="6507">
                  <c:v>691.3</c:v>
                </c:pt>
                <c:pt idx="6508">
                  <c:v>594.29000000000053</c:v>
                </c:pt>
                <c:pt idx="6509">
                  <c:v>708.37</c:v>
                </c:pt>
                <c:pt idx="6510">
                  <c:v>684</c:v>
                </c:pt>
                <c:pt idx="6511">
                  <c:v>677.97</c:v>
                </c:pt>
                <c:pt idx="6512">
                  <c:v>580</c:v>
                </c:pt>
                <c:pt idx="6513">
                  <c:v>581.66999999999996</c:v>
                </c:pt>
                <c:pt idx="6514">
                  <c:v>638.59</c:v>
                </c:pt>
                <c:pt idx="6515">
                  <c:v>682.5</c:v>
                </c:pt>
                <c:pt idx="6516">
                  <c:v>667.38</c:v>
                </c:pt>
                <c:pt idx="6517">
                  <c:v>688.67000000000053</c:v>
                </c:pt>
                <c:pt idx="6518">
                  <c:v>628.97</c:v>
                </c:pt>
                <c:pt idx="6519">
                  <c:v>635.9</c:v>
                </c:pt>
                <c:pt idx="6520">
                  <c:v>680.94999999999948</c:v>
                </c:pt>
                <c:pt idx="6521">
                  <c:v>697.06</c:v>
                </c:pt>
                <c:pt idx="6522">
                  <c:v>620.53</c:v>
                </c:pt>
                <c:pt idx="6523">
                  <c:v>589.57000000000005</c:v>
                </c:pt>
                <c:pt idx="6524">
                  <c:v>697.65</c:v>
                </c:pt>
                <c:pt idx="6525">
                  <c:v>662.07</c:v>
                </c:pt>
                <c:pt idx="6526">
                  <c:v>596.23</c:v>
                </c:pt>
                <c:pt idx="6527">
                  <c:v>616.91999999999996</c:v>
                </c:pt>
                <c:pt idx="6528">
                  <c:v>691.6</c:v>
                </c:pt>
                <c:pt idx="6529">
                  <c:v>654.15</c:v>
                </c:pt>
                <c:pt idx="6530">
                  <c:v>611.58000000000004</c:v>
                </c:pt>
                <c:pt idx="6531">
                  <c:v>678.31</c:v>
                </c:pt>
                <c:pt idx="6532">
                  <c:v>677.89</c:v>
                </c:pt>
                <c:pt idx="6533">
                  <c:v>647.54999999999939</c:v>
                </c:pt>
                <c:pt idx="6534">
                  <c:v>682.67000000000053</c:v>
                </c:pt>
                <c:pt idx="6535">
                  <c:v>682.5</c:v>
                </c:pt>
                <c:pt idx="6536">
                  <c:v>665.56</c:v>
                </c:pt>
                <c:pt idx="6537">
                  <c:v>636.73</c:v>
                </c:pt>
                <c:pt idx="6538">
                  <c:v>650</c:v>
                </c:pt>
                <c:pt idx="6539">
                  <c:v>662.78000000000054</c:v>
                </c:pt>
                <c:pt idx="6540">
                  <c:v>668.31</c:v>
                </c:pt>
                <c:pt idx="6541">
                  <c:v>626.12</c:v>
                </c:pt>
                <c:pt idx="6542">
                  <c:v>626.52</c:v>
                </c:pt>
                <c:pt idx="6543">
                  <c:v>612.62</c:v>
                </c:pt>
                <c:pt idx="6544">
                  <c:v>701.67000000000053</c:v>
                </c:pt>
                <c:pt idx="6545">
                  <c:v>682.85999999999922</c:v>
                </c:pt>
                <c:pt idx="6546">
                  <c:v>720</c:v>
                </c:pt>
                <c:pt idx="6547">
                  <c:v>703.45999999999947</c:v>
                </c:pt>
                <c:pt idx="6548">
                  <c:v>666.67000000000053</c:v>
                </c:pt>
                <c:pt idx="6549">
                  <c:v>638.45999999999947</c:v>
                </c:pt>
                <c:pt idx="6550">
                  <c:v>672.79000000000053</c:v>
                </c:pt>
                <c:pt idx="6551">
                  <c:v>544.39</c:v>
                </c:pt>
                <c:pt idx="6552">
                  <c:v>718.89</c:v>
                </c:pt>
                <c:pt idx="6553">
                  <c:v>685.63</c:v>
                </c:pt>
                <c:pt idx="6554">
                  <c:v>650.26</c:v>
                </c:pt>
                <c:pt idx="6555">
                  <c:v>586</c:v>
                </c:pt>
                <c:pt idx="6556">
                  <c:v>670.4</c:v>
                </c:pt>
                <c:pt idx="6557">
                  <c:v>676.52</c:v>
                </c:pt>
                <c:pt idx="6558">
                  <c:v>646.34999999999923</c:v>
                </c:pt>
                <c:pt idx="6559">
                  <c:v>660.7</c:v>
                </c:pt>
                <c:pt idx="6560">
                  <c:v>598.89</c:v>
                </c:pt>
                <c:pt idx="6561">
                  <c:v>642.75</c:v>
                </c:pt>
                <c:pt idx="6562">
                  <c:v>671.71</c:v>
                </c:pt>
                <c:pt idx="6563">
                  <c:v>708.61</c:v>
                </c:pt>
                <c:pt idx="6564">
                  <c:v>655.14</c:v>
                </c:pt>
                <c:pt idx="6565">
                  <c:v>641.42999999999938</c:v>
                </c:pt>
                <c:pt idx="6566">
                  <c:v>669.69</c:v>
                </c:pt>
                <c:pt idx="6567">
                  <c:v>667.76</c:v>
                </c:pt>
                <c:pt idx="6568">
                  <c:v>658.97</c:v>
                </c:pt>
                <c:pt idx="6569">
                  <c:v>685.54</c:v>
                </c:pt>
                <c:pt idx="6570">
                  <c:v>594.4</c:v>
                </c:pt>
                <c:pt idx="6571">
                  <c:v>653.54999999999939</c:v>
                </c:pt>
                <c:pt idx="6572">
                  <c:v>691.78000000000054</c:v>
                </c:pt>
                <c:pt idx="6573">
                  <c:v>595.55999999999949</c:v>
                </c:pt>
                <c:pt idx="6574">
                  <c:v>638.45999999999947</c:v>
                </c:pt>
                <c:pt idx="6575">
                  <c:v>582.66999999999996</c:v>
                </c:pt>
                <c:pt idx="6576">
                  <c:v>653.05999999999949</c:v>
                </c:pt>
                <c:pt idx="6577">
                  <c:v>585.44999999999948</c:v>
                </c:pt>
                <c:pt idx="6578">
                  <c:v>649.73</c:v>
                </c:pt>
                <c:pt idx="6579">
                  <c:v>610</c:v>
                </c:pt>
                <c:pt idx="6580">
                  <c:v>639.29000000000053</c:v>
                </c:pt>
                <c:pt idx="6581">
                  <c:v>640.87</c:v>
                </c:pt>
                <c:pt idx="6582">
                  <c:v>620</c:v>
                </c:pt>
                <c:pt idx="6583">
                  <c:v>645.28000000000054</c:v>
                </c:pt>
                <c:pt idx="6584">
                  <c:v>640</c:v>
                </c:pt>
                <c:pt idx="6585">
                  <c:v>646.44999999999948</c:v>
                </c:pt>
                <c:pt idx="6586">
                  <c:v>661.05</c:v>
                </c:pt>
                <c:pt idx="6587">
                  <c:v>661.81999999999948</c:v>
                </c:pt>
                <c:pt idx="6588">
                  <c:v>671.76</c:v>
                </c:pt>
                <c:pt idx="6589">
                  <c:v>670.67000000000053</c:v>
                </c:pt>
                <c:pt idx="6590">
                  <c:v>633.93999999999949</c:v>
                </c:pt>
                <c:pt idx="6591">
                  <c:v>656.47</c:v>
                </c:pt>
                <c:pt idx="6592">
                  <c:v>681.02</c:v>
                </c:pt>
                <c:pt idx="6593">
                  <c:v>634.74</c:v>
                </c:pt>
                <c:pt idx="6594">
                  <c:v>610</c:v>
                </c:pt>
                <c:pt idx="6595">
                  <c:v>666.67000000000053</c:v>
                </c:pt>
                <c:pt idx="6596">
                  <c:v>648.57000000000005</c:v>
                </c:pt>
                <c:pt idx="6597">
                  <c:v>666.98</c:v>
                </c:pt>
                <c:pt idx="6598">
                  <c:v>689.7</c:v>
                </c:pt>
                <c:pt idx="6599">
                  <c:v>641.94999999999948</c:v>
                </c:pt>
                <c:pt idx="6600">
                  <c:v>619.47</c:v>
                </c:pt>
                <c:pt idx="6601">
                  <c:v>630.59</c:v>
                </c:pt>
                <c:pt idx="6602">
                  <c:v>696.37</c:v>
                </c:pt>
                <c:pt idx="6603">
                  <c:v>677.78000000000054</c:v>
                </c:pt>
                <c:pt idx="6604">
                  <c:v>616.91999999999996</c:v>
                </c:pt>
                <c:pt idx="6605">
                  <c:v>637.27000000000055</c:v>
                </c:pt>
                <c:pt idx="6606">
                  <c:v>677.58</c:v>
                </c:pt>
                <c:pt idx="6607">
                  <c:v>637.85999999999922</c:v>
                </c:pt>
                <c:pt idx="6608">
                  <c:v>614.80999999999949</c:v>
                </c:pt>
                <c:pt idx="6609">
                  <c:v>668</c:v>
                </c:pt>
                <c:pt idx="6610">
                  <c:v>660.49</c:v>
                </c:pt>
                <c:pt idx="6611">
                  <c:v>654.5</c:v>
                </c:pt>
                <c:pt idx="6612">
                  <c:v>669.55</c:v>
                </c:pt>
                <c:pt idx="6613">
                  <c:v>665.97</c:v>
                </c:pt>
                <c:pt idx="6614">
                  <c:v>613.54999999999939</c:v>
                </c:pt>
                <c:pt idx="6615">
                  <c:v>634.21</c:v>
                </c:pt>
                <c:pt idx="6616">
                  <c:v>659.38</c:v>
                </c:pt>
                <c:pt idx="6617">
                  <c:v>621.64</c:v>
                </c:pt>
                <c:pt idx="6618">
                  <c:v>706.14</c:v>
                </c:pt>
                <c:pt idx="6619">
                  <c:v>622.73</c:v>
                </c:pt>
                <c:pt idx="6620">
                  <c:v>673.1</c:v>
                </c:pt>
                <c:pt idx="6621">
                  <c:v>621.21</c:v>
                </c:pt>
                <c:pt idx="6622">
                  <c:v>700.77000000000055</c:v>
                </c:pt>
                <c:pt idx="6623">
                  <c:v>614.43999999999949</c:v>
                </c:pt>
                <c:pt idx="6624">
                  <c:v>658.18000000000052</c:v>
                </c:pt>
                <c:pt idx="6625">
                  <c:v>635.19000000000005</c:v>
                </c:pt>
                <c:pt idx="6626">
                  <c:v>674.74</c:v>
                </c:pt>
                <c:pt idx="6627">
                  <c:v>644</c:v>
                </c:pt>
                <c:pt idx="6628">
                  <c:v>603.32999999999947</c:v>
                </c:pt>
                <c:pt idx="6629">
                  <c:v>662.79000000000053</c:v>
                </c:pt>
                <c:pt idx="6630">
                  <c:v>665</c:v>
                </c:pt>
                <c:pt idx="6631">
                  <c:v>627.94999999999948</c:v>
                </c:pt>
                <c:pt idx="6632">
                  <c:v>697.63</c:v>
                </c:pt>
                <c:pt idx="6633">
                  <c:v>658.32999999999947</c:v>
                </c:pt>
                <c:pt idx="6634">
                  <c:v>634</c:v>
                </c:pt>
                <c:pt idx="6635">
                  <c:v>663.14</c:v>
                </c:pt>
                <c:pt idx="6636">
                  <c:v>635.38</c:v>
                </c:pt>
                <c:pt idx="6637">
                  <c:v>639.38</c:v>
                </c:pt>
                <c:pt idx="6638">
                  <c:v>654.62</c:v>
                </c:pt>
                <c:pt idx="6639">
                  <c:v>661.25</c:v>
                </c:pt>
                <c:pt idx="6640">
                  <c:v>605.71</c:v>
                </c:pt>
                <c:pt idx="6641">
                  <c:v>614</c:v>
                </c:pt>
                <c:pt idx="6642">
                  <c:v>581.81999999999948</c:v>
                </c:pt>
                <c:pt idx="6643">
                  <c:v>628.97</c:v>
                </c:pt>
                <c:pt idx="6644">
                  <c:v>613.43999999999949</c:v>
                </c:pt>
                <c:pt idx="6645">
                  <c:v>649.91</c:v>
                </c:pt>
                <c:pt idx="6646">
                  <c:v>653.07000000000005</c:v>
                </c:pt>
                <c:pt idx="6647">
                  <c:v>699.26</c:v>
                </c:pt>
                <c:pt idx="6648">
                  <c:v>664</c:v>
                </c:pt>
                <c:pt idx="6649">
                  <c:v>642.34999999999923</c:v>
                </c:pt>
                <c:pt idx="6650">
                  <c:v>626.66999999999996</c:v>
                </c:pt>
                <c:pt idx="6651">
                  <c:v>697.04</c:v>
                </c:pt>
                <c:pt idx="6652">
                  <c:v>625</c:v>
                </c:pt>
                <c:pt idx="6653">
                  <c:v>653.93999999999949</c:v>
                </c:pt>
                <c:pt idx="6654">
                  <c:v>590.59</c:v>
                </c:pt>
                <c:pt idx="6655">
                  <c:v>631.15</c:v>
                </c:pt>
                <c:pt idx="6656">
                  <c:v>690.61</c:v>
                </c:pt>
                <c:pt idx="6657">
                  <c:v>644</c:v>
                </c:pt>
                <c:pt idx="6658">
                  <c:v>724.53</c:v>
                </c:pt>
                <c:pt idx="6659">
                  <c:v>699.64</c:v>
                </c:pt>
                <c:pt idx="6660">
                  <c:v>649</c:v>
                </c:pt>
                <c:pt idx="6661">
                  <c:v>714.51</c:v>
                </c:pt>
                <c:pt idx="6662">
                  <c:v>649.4</c:v>
                </c:pt>
                <c:pt idx="6663">
                  <c:v>658.89</c:v>
                </c:pt>
                <c:pt idx="6664">
                  <c:v>647.79000000000053</c:v>
                </c:pt>
                <c:pt idx="6665">
                  <c:v>692.63</c:v>
                </c:pt>
                <c:pt idx="6666">
                  <c:v>642</c:v>
                </c:pt>
                <c:pt idx="6667">
                  <c:v>614.71</c:v>
                </c:pt>
                <c:pt idx="6668">
                  <c:v>667.13</c:v>
                </c:pt>
                <c:pt idx="6669">
                  <c:v>648.07000000000005</c:v>
                </c:pt>
                <c:pt idx="6670">
                  <c:v>653.16999999999996</c:v>
                </c:pt>
                <c:pt idx="6671">
                  <c:v>666</c:v>
                </c:pt>
                <c:pt idx="6672">
                  <c:v>643.57000000000005</c:v>
                </c:pt>
                <c:pt idx="6673">
                  <c:v>626.85999999999922</c:v>
                </c:pt>
                <c:pt idx="6674">
                  <c:v>626.32999999999947</c:v>
                </c:pt>
                <c:pt idx="6675">
                  <c:v>639.13</c:v>
                </c:pt>
                <c:pt idx="6676">
                  <c:v>590</c:v>
                </c:pt>
                <c:pt idx="6677">
                  <c:v>628.64</c:v>
                </c:pt>
                <c:pt idx="6678">
                  <c:v>660</c:v>
                </c:pt>
                <c:pt idx="6679">
                  <c:v>614.78000000000054</c:v>
                </c:pt>
                <c:pt idx="6680">
                  <c:v>683.48</c:v>
                </c:pt>
                <c:pt idx="6681">
                  <c:v>690.67000000000053</c:v>
                </c:pt>
                <c:pt idx="6682">
                  <c:v>615</c:v>
                </c:pt>
                <c:pt idx="6683">
                  <c:v>665.71</c:v>
                </c:pt>
                <c:pt idx="6684">
                  <c:v>682.18000000000052</c:v>
                </c:pt>
                <c:pt idx="6685">
                  <c:v>638.66999999999996</c:v>
                </c:pt>
                <c:pt idx="6686">
                  <c:v>625.71</c:v>
                </c:pt>
                <c:pt idx="6687">
                  <c:v>613.91</c:v>
                </c:pt>
                <c:pt idx="6688">
                  <c:v>619.20000000000005</c:v>
                </c:pt>
                <c:pt idx="6689">
                  <c:v>641.17999999999995</c:v>
                </c:pt>
                <c:pt idx="6690">
                  <c:v>595.53</c:v>
                </c:pt>
                <c:pt idx="6691">
                  <c:v>718.42</c:v>
                </c:pt>
                <c:pt idx="6692">
                  <c:v>605</c:v>
                </c:pt>
                <c:pt idx="6693">
                  <c:v>666.25</c:v>
                </c:pt>
                <c:pt idx="6694">
                  <c:v>717.03</c:v>
                </c:pt>
                <c:pt idx="6695">
                  <c:v>638.19000000000005</c:v>
                </c:pt>
                <c:pt idx="6696">
                  <c:v>633.75</c:v>
                </c:pt>
                <c:pt idx="6697">
                  <c:v>620</c:v>
                </c:pt>
                <c:pt idx="6698">
                  <c:v>662.91</c:v>
                </c:pt>
                <c:pt idx="6699">
                  <c:v>657.5</c:v>
                </c:pt>
                <c:pt idx="6700">
                  <c:v>628.45999999999947</c:v>
                </c:pt>
                <c:pt idx="6701">
                  <c:v>632.73</c:v>
                </c:pt>
                <c:pt idx="6702">
                  <c:v>727.32999999999947</c:v>
                </c:pt>
                <c:pt idx="6703">
                  <c:v>623.41</c:v>
                </c:pt>
                <c:pt idx="6704">
                  <c:v>626.95999999999947</c:v>
                </c:pt>
                <c:pt idx="6705">
                  <c:v>658.06</c:v>
                </c:pt>
                <c:pt idx="6706">
                  <c:v>607.5</c:v>
                </c:pt>
                <c:pt idx="6707">
                  <c:v>680.85999999999922</c:v>
                </c:pt>
                <c:pt idx="6708">
                  <c:v>707.69</c:v>
                </c:pt>
                <c:pt idx="6709">
                  <c:v>619.20000000000005</c:v>
                </c:pt>
                <c:pt idx="6710">
                  <c:v>681.48</c:v>
                </c:pt>
                <c:pt idx="6711">
                  <c:v>644.21</c:v>
                </c:pt>
                <c:pt idx="6712">
                  <c:v>651.32999999999947</c:v>
                </c:pt>
                <c:pt idx="6713">
                  <c:v>701.25</c:v>
                </c:pt>
                <c:pt idx="6714">
                  <c:v>653.02</c:v>
                </c:pt>
                <c:pt idx="6715">
                  <c:v>638.17999999999995</c:v>
                </c:pt>
                <c:pt idx="6716">
                  <c:v>620.93999999999949</c:v>
                </c:pt>
                <c:pt idx="6717">
                  <c:v>697.14</c:v>
                </c:pt>
                <c:pt idx="6718">
                  <c:v>701.81999999999948</c:v>
                </c:pt>
                <c:pt idx="6719">
                  <c:v>608.32999999999947</c:v>
                </c:pt>
                <c:pt idx="6720">
                  <c:v>672.16</c:v>
                </c:pt>
                <c:pt idx="6721">
                  <c:v>608</c:v>
                </c:pt>
                <c:pt idx="6722">
                  <c:v>634</c:v>
                </c:pt>
                <c:pt idx="6723">
                  <c:v>589.80999999999949</c:v>
                </c:pt>
                <c:pt idx="6724">
                  <c:v>680.75</c:v>
                </c:pt>
                <c:pt idx="6725">
                  <c:v>625.53</c:v>
                </c:pt>
                <c:pt idx="6726">
                  <c:v>652.22</c:v>
                </c:pt>
                <c:pt idx="6727">
                  <c:v>683.79000000000053</c:v>
                </c:pt>
                <c:pt idx="6728">
                  <c:v>598.29999999999995</c:v>
                </c:pt>
                <c:pt idx="6729">
                  <c:v>621.6</c:v>
                </c:pt>
                <c:pt idx="6730">
                  <c:v>645.44999999999948</c:v>
                </c:pt>
                <c:pt idx="6731">
                  <c:v>632.66</c:v>
                </c:pt>
                <c:pt idx="6732">
                  <c:v>693.93999999999949</c:v>
                </c:pt>
                <c:pt idx="6733">
                  <c:v>695.79000000000053</c:v>
                </c:pt>
                <c:pt idx="6734">
                  <c:v>659.47</c:v>
                </c:pt>
                <c:pt idx="6735">
                  <c:v>635.24</c:v>
                </c:pt>
                <c:pt idx="6736">
                  <c:v>700</c:v>
                </c:pt>
                <c:pt idx="6737">
                  <c:v>626.74</c:v>
                </c:pt>
                <c:pt idx="6738">
                  <c:v>697.14</c:v>
                </c:pt>
                <c:pt idx="6739">
                  <c:v>600</c:v>
                </c:pt>
                <c:pt idx="6740">
                  <c:v>638.89</c:v>
                </c:pt>
                <c:pt idx="6741">
                  <c:v>637.6</c:v>
                </c:pt>
                <c:pt idx="6742">
                  <c:v>661.54</c:v>
                </c:pt>
                <c:pt idx="6743">
                  <c:v>765</c:v>
                </c:pt>
                <c:pt idx="6744">
                  <c:v>615.20000000000005</c:v>
                </c:pt>
                <c:pt idx="6745">
                  <c:v>608</c:v>
                </c:pt>
                <c:pt idx="6746">
                  <c:v>622.03</c:v>
                </c:pt>
                <c:pt idx="6747">
                  <c:v>676.25</c:v>
                </c:pt>
                <c:pt idx="6748">
                  <c:v>626.54999999999939</c:v>
                </c:pt>
                <c:pt idx="6749">
                  <c:v>583.32999999999947</c:v>
                </c:pt>
                <c:pt idx="6750">
                  <c:v>638.17999999999995</c:v>
                </c:pt>
                <c:pt idx="6751">
                  <c:v>682</c:v>
                </c:pt>
                <c:pt idx="6752">
                  <c:v>624.5</c:v>
                </c:pt>
                <c:pt idx="6753">
                  <c:v>597.78000000000054</c:v>
                </c:pt>
                <c:pt idx="6754">
                  <c:v>663.67000000000053</c:v>
                </c:pt>
                <c:pt idx="6755">
                  <c:v>653.32999999999947</c:v>
                </c:pt>
                <c:pt idx="6756">
                  <c:v>620.51</c:v>
                </c:pt>
                <c:pt idx="6757">
                  <c:v>624.21</c:v>
                </c:pt>
                <c:pt idx="6758">
                  <c:v>648.39</c:v>
                </c:pt>
                <c:pt idx="6759">
                  <c:v>662.04</c:v>
                </c:pt>
                <c:pt idx="6760">
                  <c:v>637.83999999999946</c:v>
                </c:pt>
                <c:pt idx="6761">
                  <c:v>639.29000000000053</c:v>
                </c:pt>
                <c:pt idx="6762">
                  <c:v>642.22</c:v>
                </c:pt>
                <c:pt idx="6763">
                  <c:v>656.07</c:v>
                </c:pt>
                <c:pt idx="6764">
                  <c:v>662</c:v>
                </c:pt>
                <c:pt idx="6765">
                  <c:v>642.11</c:v>
                </c:pt>
                <c:pt idx="6766">
                  <c:v>635.71</c:v>
                </c:pt>
                <c:pt idx="6767">
                  <c:v>631.41</c:v>
                </c:pt>
                <c:pt idx="6768">
                  <c:v>657.74</c:v>
                </c:pt>
                <c:pt idx="6769">
                  <c:v>592.44999999999948</c:v>
                </c:pt>
                <c:pt idx="6770">
                  <c:v>647.66</c:v>
                </c:pt>
                <c:pt idx="6771">
                  <c:v>635.16999999999996</c:v>
                </c:pt>
                <c:pt idx="6772">
                  <c:v>594.54999999999939</c:v>
                </c:pt>
                <c:pt idx="6773">
                  <c:v>648.17999999999995</c:v>
                </c:pt>
                <c:pt idx="6774">
                  <c:v>667.08</c:v>
                </c:pt>
                <c:pt idx="6775">
                  <c:v>584.75</c:v>
                </c:pt>
                <c:pt idx="6776">
                  <c:v>639.53</c:v>
                </c:pt>
                <c:pt idx="6777">
                  <c:v>696</c:v>
                </c:pt>
                <c:pt idx="6778">
                  <c:v>615.34999999999923</c:v>
                </c:pt>
                <c:pt idx="6779">
                  <c:v>676.47</c:v>
                </c:pt>
                <c:pt idx="6780">
                  <c:v>705.43999999999949</c:v>
                </c:pt>
                <c:pt idx="6781">
                  <c:v>716</c:v>
                </c:pt>
                <c:pt idx="6782">
                  <c:v>610.21</c:v>
                </c:pt>
                <c:pt idx="6783">
                  <c:v>659</c:v>
                </c:pt>
                <c:pt idx="6784">
                  <c:v>713.84999999999923</c:v>
                </c:pt>
                <c:pt idx="6785">
                  <c:v>632</c:v>
                </c:pt>
                <c:pt idx="6786">
                  <c:v>641.08000000000004</c:v>
                </c:pt>
                <c:pt idx="6787">
                  <c:v>661.54</c:v>
                </c:pt>
                <c:pt idx="6788">
                  <c:v>602.85999999999922</c:v>
                </c:pt>
                <c:pt idx="6789">
                  <c:v>678.43999999999949</c:v>
                </c:pt>
                <c:pt idx="6790">
                  <c:v>632.78000000000054</c:v>
                </c:pt>
                <c:pt idx="6791">
                  <c:v>670</c:v>
                </c:pt>
                <c:pt idx="6792">
                  <c:v>679.23</c:v>
                </c:pt>
                <c:pt idx="6793">
                  <c:v>587.82999999999947</c:v>
                </c:pt>
                <c:pt idx="6794">
                  <c:v>689.09</c:v>
                </c:pt>
                <c:pt idx="6795">
                  <c:v>626.72</c:v>
                </c:pt>
                <c:pt idx="6796">
                  <c:v>604.79999999999995</c:v>
                </c:pt>
                <c:pt idx="6797">
                  <c:v>700</c:v>
                </c:pt>
                <c:pt idx="6798">
                  <c:v>631.25</c:v>
                </c:pt>
                <c:pt idx="6799">
                  <c:v>640.82999999999947</c:v>
                </c:pt>
                <c:pt idx="6800">
                  <c:v>595.66999999999996</c:v>
                </c:pt>
                <c:pt idx="6801">
                  <c:v>618.16999999999996</c:v>
                </c:pt>
                <c:pt idx="6802">
                  <c:v>634.04</c:v>
                </c:pt>
                <c:pt idx="6803">
                  <c:v>642.22</c:v>
                </c:pt>
                <c:pt idx="6804">
                  <c:v>631.53</c:v>
                </c:pt>
                <c:pt idx="6805">
                  <c:v>646.29000000000053</c:v>
                </c:pt>
                <c:pt idx="6806">
                  <c:v>678.45999999999947</c:v>
                </c:pt>
                <c:pt idx="6807">
                  <c:v>647.31999999999948</c:v>
                </c:pt>
                <c:pt idx="6808">
                  <c:v>561.02</c:v>
                </c:pt>
                <c:pt idx="6809">
                  <c:v>631.58000000000004</c:v>
                </c:pt>
                <c:pt idx="6810">
                  <c:v>717.32999999999947</c:v>
                </c:pt>
                <c:pt idx="6811">
                  <c:v>671.5</c:v>
                </c:pt>
                <c:pt idx="6812">
                  <c:v>563.27000000000055</c:v>
                </c:pt>
                <c:pt idx="6813">
                  <c:v>615</c:v>
                </c:pt>
                <c:pt idx="6814">
                  <c:v>633.75</c:v>
                </c:pt>
                <c:pt idx="6815">
                  <c:v>577.14</c:v>
                </c:pt>
                <c:pt idx="6816">
                  <c:v>660.39</c:v>
                </c:pt>
                <c:pt idx="6817">
                  <c:v>624.62</c:v>
                </c:pt>
                <c:pt idx="6818">
                  <c:v>650.12</c:v>
                </c:pt>
                <c:pt idx="6819">
                  <c:v>607.85999999999922</c:v>
                </c:pt>
                <c:pt idx="6820">
                  <c:v>638.30999999999949</c:v>
                </c:pt>
                <c:pt idx="6821">
                  <c:v>626.47</c:v>
                </c:pt>
                <c:pt idx="6822">
                  <c:v>638.87</c:v>
                </c:pt>
                <c:pt idx="6823">
                  <c:v>627.69000000000005</c:v>
                </c:pt>
                <c:pt idx="6824">
                  <c:v>582.5</c:v>
                </c:pt>
                <c:pt idx="6825">
                  <c:v>643.39</c:v>
                </c:pt>
                <c:pt idx="6826">
                  <c:v>656.83999999999946</c:v>
                </c:pt>
                <c:pt idx="6827">
                  <c:v>591.20000000000005</c:v>
                </c:pt>
                <c:pt idx="6828">
                  <c:v>623.9</c:v>
                </c:pt>
                <c:pt idx="6829">
                  <c:v>670.19</c:v>
                </c:pt>
                <c:pt idx="6830">
                  <c:v>653.1</c:v>
                </c:pt>
                <c:pt idx="6831">
                  <c:v>651</c:v>
                </c:pt>
                <c:pt idx="6832">
                  <c:v>665.53</c:v>
                </c:pt>
                <c:pt idx="6833">
                  <c:v>661.81999999999948</c:v>
                </c:pt>
                <c:pt idx="6834">
                  <c:v>687.27000000000055</c:v>
                </c:pt>
                <c:pt idx="6835">
                  <c:v>558.32999999999947</c:v>
                </c:pt>
                <c:pt idx="6836">
                  <c:v>692.73</c:v>
                </c:pt>
                <c:pt idx="6837">
                  <c:v>638.38</c:v>
                </c:pt>
                <c:pt idx="6838">
                  <c:v>613.32999999999947</c:v>
                </c:pt>
                <c:pt idx="6839">
                  <c:v>610</c:v>
                </c:pt>
                <c:pt idx="6840">
                  <c:v>643.64</c:v>
                </c:pt>
                <c:pt idx="6841">
                  <c:v>556.25</c:v>
                </c:pt>
                <c:pt idx="6842">
                  <c:v>667.66</c:v>
                </c:pt>
                <c:pt idx="6843">
                  <c:v>637.05999999999949</c:v>
                </c:pt>
                <c:pt idx="6844">
                  <c:v>569.23</c:v>
                </c:pt>
                <c:pt idx="6845">
                  <c:v>678.06</c:v>
                </c:pt>
                <c:pt idx="6846">
                  <c:v>652</c:v>
                </c:pt>
                <c:pt idx="6847">
                  <c:v>633.92999999999938</c:v>
                </c:pt>
                <c:pt idx="6848">
                  <c:v>644.13</c:v>
                </c:pt>
                <c:pt idx="6849">
                  <c:v>639.28000000000054</c:v>
                </c:pt>
                <c:pt idx="6850">
                  <c:v>740</c:v>
                </c:pt>
                <c:pt idx="6851">
                  <c:v>629.09</c:v>
                </c:pt>
                <c:pt idx="6852">
                  <c:v>698.67000000000053</c:v>
                </c:pt>
                <c:pt idx="6853">
                  <c:v>622.05999999999949</c:v>
                </c:pt>
                <c:pt idx="6854">
                  <c:v>703.61</c:v>
                </c:pt>
                <c:pt idx="6855">
                  <c:v>634</c:v>
                </c:pt>
                <c:pt idx="6856">
                  <c:v>640</c:v>
                </c:pt>
                <c:pt idx="6857">
                  <c:v>638.37</c:v>
                </c:pt>
                <c:pt idx="6858">
                  <c:v>617.5</c:v>
                </c:pt>
                <c:pt idx="6859">
                  <c:v>676.39</c:v>
                </c:pt>
                <c:pt idx="6860">
                  <c:v>635</c:v>
                </c:pt>
                <c:pt idx="6861">
                  <c:v>607.73</c:v>
                </c:pt>
                <c:pt idx="6862">
                  <c:v>644.43999999999949</c:v>
                </c:pt>
                <c:pt idx="6863">
                  <c:v>649.32999999999947</c:v>
                </c:pt>
                <c:pt idx="6864">
                  <c:v>656.73</c:v>
                </c:pt>
                <c:pt idx="6865">
                  <c:v>656.64</c:v>
                </c:pt>
                <c:pt idx="6866">
                  <c:v>603.64</c:v>
                </c:pt>
                <c:pt idx="6867">
                  <c:v>633.88</c:v>
                </c:pt>
                <c:pt idx="6868">
                  <c:v>702.22</c:v>
                </c:pt>
                <c:pt idx="6869">
                  <c:v>638.38</c:v>
                </c:pt>
                <c:pt idx="6870">
                  <c:v>620</c:v>
                </c:pt>
                <c:pt idx="6871">
                  <c:v>693.68000000000052</c:v>
                </c:pt>
                <c:pt idx="6872">
                  <c:v>633.53</c:v>
                </c:pt>
                <c:pt idx="6873">
                  <c:v>596.66999999999996</c:v>
                </c:pt>
                <c:pt idx="6874">
                  <c:v>711.71</c:v>
                </c:pt>
                <c:pt idx="6875">
                  <c:v>646.66999999999996</c:v>
                </c:pt>
                <c:pt idx="6876">
                  <c:v>663.32999999999947</c:v>
                </c:pt>
                <c:pt idx="6877">
                  <c:v>650.84999999999923</c:v>
                </c:pt>
                <c:pt idx="6878">
                  <c:v>633.84999999999923</c:v>
                </c:pt>
                <c:pt idx="6879">
                  <c:v>608.5</c:v>
                </c:pt>
                <c:pt idx="6880">
                  <c:v>625</c:v>
                </c:pt>
                <c:pt idx="6881">
                  <c:v>674.67000000000053</c:v>
                </c:pt>
                <c:pt idx="6882">
                  <c:v>641</c:v>
                </c:pt>
                <c:pt idx="6883">
                  <c:v>678.52</c:v>
                </c:pt>
                <c:pt idx="6884">
                  <c:v>616.66999999999996</c:v>
                </c:pt>
                <c:pt idx="6885">
                  <c:v>595.5</c:v>
                </c:pt>
                <c:pt idx="6886">
                  <c:v>656.45999999999947</c:v>
                </c:pt>
                <c:pt idx="6887">
                  <c:v>617.14</c:v>
                </c:pt>
                <c:pt idx="6888">
                  <c:v>690</c:v>
                </c:pt>
                <c:pt idx="6889">
                  <c:v>640</c:v>
                </c:pt>
                <c:pt idx="6890">
                  <c:v>604.66999999999996</c:v>
                </c:pt>
                <c:pt idx="6891">
                  <c:v>655.14</c:v>
                </c:pt>
                <c:pt idx="6892">
                  <c:v>604.49</c:v>
                </c:pt>
                <c:pt idx="6893">
                  <c:v>631.21</c:v>
                </c:pt>
                <c:pt idx="6894">
                  <c:v>718.05</c:v>
                </c:pt>
                <c:pt idx="6895">
                  <c:v>634.43999999999949</c:v>
                </c:pt>
                <c:pt idx="6896">
                  <c:v>569.81999999999948</c:v>
                </c:pt>
                <c:pt idx="6897">
                  <c:v>684.58</c:v>
                </c:pt>
                <c:pt idx="6898">
                  <c:v>608</c:v>
                </c:pt>
                <c:pt idx="6899">
                  <c:v>629.39</c:v>
                </c:pt>
                <c:pt idx="6900">
                  <c:v>677.89</c:v>
                </c:pt>
                <c:pt idx="6901">
                  <c:v>622.38</c:v>
                </c:pt>
                <c:pt idx="6902">
                  <c:v>600.94999999999948</c:v>
                </c:pt>
                <c:pt idx="6903">
                  <c:v>648.28000000000054</c:v>
                </c:pt>
                <c:pt idx="6904">
                  <c:v>615.42999999999938</c:v>
                </c:pt>
                <c:pt idx="6905">
                  <c:v>638.21</c:v>
                </c:pt>
                <c:pt idx="6906">
                  <c:v>591.49</c:v>
                </c:pt>
                <c:pt idx="6907">
                  <c:v>629.41</c:v>
                </c:pt>
                <c:pt idx="6908">
                  <c:v>601.81999999999948</c:v>
                </c:pt>
                <c:pt idx="6909">
                  <c:v>674</c:v>
                </c:pt>
                <c:pt idx="6910">
                  <c:v>608.21</c:v>
                </c:pt>
                <c:pt idx="6911">
                  <c:v>607.76</c:v>
                </c:pt>
                <c:pt idx="6912">
                  <c:v>709</c:v>
                </c:pt>
                <c:pt idx="6913">
                  <c:v>611.82999999999947</c:v>
                </c:pt>
                <c:pt idx="6914">
                  <c:v>681.11</c:v>
                </c:pt>
                <c:pt idx="6915">
                  <c:v>597.41999999999996</c:v>
                </c:pt>
                <c:pt idx="6916">
                  <c:v>617.55999999999949</c:v>
                </c:pt>
                <c:pt idx="6917">
                  <c:v>598.26</c:v>
                </c:pt>
                <c:pt idx="6918">
                  <c:v>688.42</c:v>
                </c:pt>
                <c:pt idx="6919">
                  <c:v>628.04999999999939</c:v>
                </c:pt>
                <c:pt idx="6920">
                  <c:v>617.14</c:v>
                </c:pt>
                <c:pt idx="6921">
                  <c:v>596.83999999999946</c:v>
                </c:pt>
                <c:pt idx="6922">
                  <c:v>693.32999999999947</c:v>
                </c:pt>
                <c:pt idx="6923">
                  <c:v>641.94999999999948</c:v>
                </c:pt>
                <c:pt idx="6924">
                  <c:v>616.70000000000005</c:v>
                </c:pt>
                <c:pt idx="6925">
                  <c:v>643.70000000000005</c:v>
                </c:pt>
                <c:pt idx="6926">
                  <c:v>624.16999999999996</c:v>
                </c:pt>
                <c:pt idx="6927">
                  <c:v>613.84999999999923</c:v>
                </c:pt>
                <c:pt idx="6928">
                  <c:v>668.32999999999947</c:v>
                </c:pt>
                <c:pt idx="6929">
                  <c:v>633.84999999999923</c:v>
                </c:pt>
                <c:pt idx="6930">
                  <c:v>577.97</c:v>
                </c:pt>
                <c:pt idx="6931">
                  <c:v>605.92999999999938</c:v>
                </c:pt>
                <c:pt idx="6932">
                  <c:v>647.22</c:v>
                </c:pt>
                <c:pt idx="6933">
                  <c:v>559.16999999999996</c:v>
                </c:pt>
                <c:pt idx="6934">
                  <c:v>627.37</c:v>
                </c:pt>
                <c:pt idx="6935">
                  <c:v>640</c:v>
                </c:pt>
                <c:pt idx="6936">
                  <c:v>663.32999999999947</c:v>
                </c:pt>
                <c:pt idx="6937">
                  <c:v>605.71</c:v>
                </c:pt>
                <c:pt idx="6938">
                  <c:v>614.69000000000005</c:v>
                </c:pt>
                <c:pt idx="6939">
                  <c:v>632.20000000000005</c:v>
                </c:pt>
                <c:pt idx="6940">
                  <c:v>670.71</c:v>
                </c:pt>
                <c:pt idx="6941">
                  <c:v>567.05999999999949</c:v>
                </c:pt>
                <c:pt idx="6942">
                  <c:v>647.32999999999947</c:v>
                </c:pt>
                <c:pt idx="6943">
                  <c:v>606.87</c:v>
                </c:pt>
                <c:pt idx="6944">
                  <c:v>552.73</c:v>
                </c:pt>
                <c:pt idx="6945">
                  <c:v>603.32999999999947</c:v>
                </c:pt>
                <c:pt idx="6946">
                  <c:v>634</c:v>
                </c:pt>
                <c:pt idx="6947">
                  <c:v>606.66999999999996</c:v>
                </c:pt>
                <c:pt idx="6948">
                  <c:v>638.25</c:v>
                </c:pt>
                <c:pt idx="6949">
                  <c:v>705.26</c:v>
                </c:pt>
                <c:pt idx="6950">
                  <c:v>655.61</c:v>
                </c:pt>
                <c:pt idx="6951">
                  <c:v>618.26</c:v>
                </c:pt>
                <c:pt idx="6952">
                  <c:v>576.4</c:v>
                </c:pt>
                <c:pt idx="6953">
                  <c:v>638.25</c:v>
                </c:pt>
                <c:pt idx="6954">
                  <c:v>694.37</c:v>
                </c:pt>
                <c:pt idx="6955">
                  <c:v>643.64</c:v>
                </c:pt>
                <c:pt idx="6956">
                  <c:v>606.91999999999996</c:v>
                </c:pt>
                <c:pt idx="6957">
                  <c:v>620.33999999999946</c:v>
                </c:pt>
                <c:pt idx="6958">
                  <c:v>630</c:v>
                </c:pt>
                <c:pt idx="6959">
                  <c:v>657.5</c:v>
                </c:pt>
                <c:pt idx="6960">
                  <c:v>634.16999999999996</c:v>
                </c:pt>
                <c:pt idx="6961">
                  <c:v>601.42999999999938</c:v>
                </c:pt>
                <c:pt idx="6962">
                  <c:v>686.29000000000053</c:v>
                </c:pt>
                <c:pt idx="6963">
                  <c:v>649.03</c:v>
                </c:pt>
                <c:pt idx="6964">
                  <c:v>615.85999999999922</c:v>
                </c:pt>
                <c:pt idx="6965">
                  <c:v>613.67999999999995</c:v>
                </c:pt>
                <c:pt idx="6966">
                  <c:v>661.85999999999922</c:v>
                </c:pt>
                <c:pt idx="6967">
                  <c:v>576.25</c:v>
                </c:pt>
                <c:pt idx="6968">
                  <c:v>621.70000000000005</c:v>
                </c:pt>
                <c:pt idx="6969">
                  <c:v>603.08000000000004</c:v>
                </c:pt>
                <c:pt idx="6970">
                  <c:v>612.77000000000055</c:v>
                </c:pt>
                <c:pt idx="6971">
                  <c:v>636</c:v>
                </c:pt>
                <c:pt idx="6972">
                  <c:v>679.2</c:v>
                </c:pt>
                <c:pt idx="6973">
                  <c:v>572</c:v>
                </c:pt>
                <c:pt idx="6974">
                  <c:v>652.5</c:v>
                </c:pt>
                <c:pt idx="6975">
                  <c:v>672.85999999999922</c:v>
                </c:pt>
                <c:pt idx="6976">
                  <c:v>652.61</c:v>
                </c:pt>
                <c:pt idx="6977">
                  <c:v>561.42999999999938</c:v>
                </c:pt>
                <c:pt idx="6978">
                  <c:v>664.69</c:v>
                </c:pt>
                <c:pt idx="6979">
                  <c:v>547.1</c:v>
                </c:pt>
                <c:pt idx="6980">
                  <c:v>620</c:v>
                </c:pt>
                <c:pt idx="6981">
                  <c:v>627.43999999999949</c:v>
                </c:pt>
                <c:pt idx="6982">
                  <c:v>546.41</c:v>
                </c:pt>
                <c:pt idx="6983">
                  <c:v>602.19000000000005</c:v>
                </c:pt>
                <c:pt idx="6984">
                  <c:v>694.29000000000053</c:v>
                </c:pt>
                <c:pt idx="6985">
                  <c:v>637.30999999999949</c:v>
                </c:pt>
                <c:pt idx="6986">
                  <c:v>678.57</c:v>
                </c:pt>
                <c:pt idx="6987">
                  <c:v>622.07000000000005</c:v>
                </c:pt>
                <c:pt idx="6988">
                  <c:v>673.32999999999947</c:v>
                </c:pt>
                <c:pt idx="6989">
                  <c:v>646.66999999999996</c:v>
                </c:pt>
                <c:pt idx="6990">
                  <c:v>670.45999999999947</c:v>
                </c:pt>
                <c:pt idx="6991">
                  <c:v>603.17999999999995</c:v>
                </c:pt>
                <c:pt idx="6992">
                  <c:v>626</c:v>
                </c:pt>
                <c:pt idx="6993">
                  <c:v>621.71</c:v>
                </c:pt>
                <c:pt idx="6994">
                  <c:v>597.32999999999947</c:v>
                </c:pt>
                <c:pt idx="6995">
                  <c:v>688.75</c:v>
                </c:pt>
                <c:pt idx="6996">
                  <c:v>596.54999999999939</c:v>
                </c:pt>
                <c:pt idx="6997">
                  <c:v>661.27000000000055</c:v>
                </c:pt>
                <c:pt idx="6998">
                  <c:v>591.54</c:v>
                </c:pt>
                <c:pt idx="6999">
                  <c:v>643.77000000000055</c:v>
                </c:pt>
                <c:pt idx="7000">
                  <c:v>650</c:v>
                </c:pt>
                <c:pt idx="7001">
                  <c:v>746.03</c:v>
                </c:pt>
                <c:pt idx="7002">
                  <c:v>621.04999999999939</c:v>
                </c:pt>
                <c:pt idx="7003">
                  <c:v>646.66999999999996</c:v>
                </c:pt>
                <c:pt idx="7004">
                  <c:v>611.93999999999949</c:v>
                </c:pt>
                <c:pt idx="7005">
                  <c:v>586.47</c:v>
                </c:pt>
                <c:pt idx="7006">
                  <c:v>620</c:v>
                </c:pt>
                <c:pt idx="7007">
                  <c:v>627.33999999999946</c:v>
                </c:pt>
                <c:pt idx="7008">
                  <c:v>647.76</c:v>
                </c:pt>
                <c:pt idx="7009">
                  <c:v>642.92999999999938</c:v>
                </c:pt>
                <c:pt idx="7010">
                  <c:v>627.82999999999947</c:v>
                </c:pt>
                <c:pt idx="7011">
                  <c:v>638.66999999999996</c:v>
                </c:pt>
                <c:pt idx="7012">
                  <c:v>594.51</c:v>
                </c:pt>
                <c:pt idx="7013">
                  <c:v>688</c:v>
                </c:pt>
                <c:pt idx="7014">
                  <c:v>708.37</c:v>
                </c:pt>
                <c:pt idx="7015">
                  <c:v>627.5</c:v>
                </c:pt>
                <c:pt idx="7016">
                  <c:v>608.97</c:v>
                </c:pt>
                <c:pt idx="7017">
                  <c:v>643.64</c:v>
                </c:pt>
                <c:pt idx="7018">
                  <c:v>587.27000000000055</c:v>
                </c:pt>
                <c:pt idx="7019">
                  <c:v>569.09</c:v>
                </c:pt>
                <c:pt idx="7020">
                  <c:v>656.11</c:v>
                </c:pt>
                <c:pt idx="7021">
                  <c:v>657.93</c:v>
                </c:pt>
                <c:pt idx="7022">
                  <c:v>589.47</c:v>
                </c:pt>
                <c:pt idx="7023">
                  <c:v>605.44999999999948</c:v>
                </c:pt>
                <c:pt idx="7024">
                  <c:v>667.14</c:v>
                </c:pt>
                <c:pt idx="7025">
                  <c:v>602.66999999999996</c:v>
                </c:pt>
                <c:pt idx="7026">
                  <c:v>617.73</c:v>
                </c:pt>
                <c:pt idx="7027">
                  <c:v>574.29000000000053</c:v>
                </c:pt>
                <c:pt idx="7028">
                  <c:v>662.63</c:v>
                </c:pt>
                <c:pt idx="7029">
                  <c:v>574.62</c:v>
                </c:pt>
                <c:pt idx="7030">
                  <c:v>634.80999999999949</c:v>
                </c:pt>
                <c:pt idx="7031">
                  <c:v>726</c:v>
                </c:pt>
                <c:pt idx="7032">
                  <c:v>669.03</c:v>
                </c:pt>
                <c:pt idx="7033">
                  <c:v>600.63</c:v>
                </c:pt>
                <c:pt idx="7034">
                  <c:v>577.6</c:v>
                </c:pt>
                <c:pt idx="7035">
                  <c:v>641.32999999999947</c:v>
                </c:pt>
                <c:pt idx="7036">
                  <c:v>623.75</c:v>
                </c:pt>
                <c:pt idx="7037">
                  <c:v>638.57000000000005</c:v>
                </c:pt>
                <c:pt idx="7038">
                  <c:v>701.67000000000053</c:v>
                </c:pt>
                <c:pt idx="7039">
                  <c:v>530.91</c:v>
                </c:pt>
                <c:pt idx="7040">
                  <c:v>647.52</c:v>
                </c:pt>
                <c:pt idx="7041">
                  <c:v>627.66999999999996</c:v>
                </c:pt>
                <c:pt idx="7042">
                  <c:v>661.01</c:v>
                </c:pt>
                <c:pt idx="7043">
                  <c:v>620</c:v>
                </c:pt>
                <c:pt idx="7044">
                  <c:v>540</c:v>
                </c:pt>
                <c:pt idx="7045">
                  <c:v>624.12</c:v>
                </c:pt>
                <c:pt idx="7046">
                  <c:v>618.75</c:v>
                </c:pt>
                <c:pt idx="7047">
                  <c:v>634.64</c:v>
                </c:pt>
                <c:pt idx="7048">
                  <c:v>611.52</c:v>
                </c:pt>
                <c:pt idx="7049">
                  <c:v>608.65</c:v>
                </c:pt>
                <c:pt idx="7050">
                  <c:v>636.66999999999996</c:v>
                </c:pt>
                <c:pt idx="7051">
                  <c:v>627.20000000000005</c:v>
                </c:pt>
                <c:pt idx="7052">
                  <c:v>644.32999999999947</c:v>
                </c:pt>
                <c:pt idx="7053">
                  <c:v>650.4</c:v>
                </c:pt>
                <c:pt idx="7054">
                  <c:v>618.4</c:v>
                </c:pt>
                <c:pt idx="7055">
                  <c:v>622.14</c:v>
                </c:pt>
                <c:pt idx="7056">
                  <c:v>630.87</c:v>
                </c:pt>
                <c:pt idx="7057">
                  <c:v>644</c:v>
                </c:pt>
                <c:pt idx="7058">
                  <c:v>637.27000000000055</c:v>
                </c:pt>
                <c:pt idx="7059">
                  <c:v>672.31</c:v>
                </c:pt>
                <c:pt idx="7060">
                  <c:v>628.84999999999923</c:v>
                </c:pt>
                <c:pt idx="7061">
                  <c:v>590.22</c:v>
                </c:pt>
                <c:pt idx="7062">
                  <c:v>649.07000000000005</c:v>
                </c:pt>
                <c:pt idx="7063">
                  <c:v>650</c:v>
                </c:pt>
                <c:pt idx="7064">
                  <c:v>614.38</c:v>
                </c:pt>
                <c:pt idx="7065">
                  <c:v>670</c:v>
                </c:pt>
                <c:pt idx="7066">
                  <c:v>628.41999999999996</c:v>
                </c:pt>
                <c:pt idx="7067">
                  <c:v>648.24</c:v>
                </c:pt>
                <c:pt idx="7068">
                  <c:v>676.51</c:v>
                </c:pt>
                <c:pt idx="7069">
                  <c:v>576.35999999999922</c:v>
                </c:pt>
                <c:pt idx="7070">
                  <c:v>653.32999999999947</c:v>
                </c:pt>
                <c:pt idx="7071">
                  <c:v>631.63</c:v>
                </c:pt>
                <c:pt idx="7072">
                  <c:v>649.26</c:v>
                </c:pt>
                <c:pt idx="7073">
                  <c:v>543.64</c:v>
                </c:pt>
                <c:pt idx="7074">
                  <c:v>668.62</c:v>
                </c:pt>
                <c:pt idx="7075">
                  <c:v>573.84999999999923</c:v>
                </c:pt>
                <c:pt idx="7076">
                  <c:v>634.21</c:v>
                </c:pt>
                <c:pt idx="7077">
                  <c:v>638</c:v>
                </c:pt>
                <c:pt idx="7078">
                  <c:v>618.70000000000005</c:v>
                </c:pt>
                <c:pt idx="7079">
                  <c:v>654.80999999999949</c:v>
                </c:pt>
                <c:pt idx="7080">
                  <c:v>700</c:v>
                </c:pt>
                <c:pt idx="7081">
                  <c:v>610.80999999999949</c:v>
                </c:pt>
                <c:pt idx="7082">
                  <c:v>620.91</c:v>
                </c:pt>
                <c:pt idx="7083">
                  <c:v>675</c:v>
                </c:pt>
                <c:pt idx="7084">
                  <c:v>574.38</c:v>
                </c:pt>
                <c:pt idx="7085">
                  <c:v>640.77000000000055</c:v>
                </c:pt>
                <c:pt idx="7086">
                  <c:v>614.43999999999949</c:v>
                </c:pt>
                <c:pt idx="7087">
                  <c:v>580.66999999999996</c:v>
                </c:pt>
                <c:pt idx="7088">
                  <c:v>649.41</c:v>
                </c:pt>
                <c:pt idx="7089">
                  <c:v>625.80999999999949</c:v>
                </c:pt>
                <c:pt idx="7090">
                  <c:v>654.01</c:v>
                </c:pt>
                <c:pt idx="7091">
                  <c:v>616.83999999999946</c:v>
                </c:pt>
                <c:pt idx="7092">
                  <c:v>561.17999999999995</c:v>
                </c:pt>
                <c:pt idx="7093">
                  <c:v>610.59</c:v>
                </c:pt>
                <c:pt idx="7094">
                  <c:v>630.87</c:v>
                </c:pt>
                <c:pt idx="7095">
                  <c:v>734.55</c:v>
                </c:pt>
                <c:pt idx="7096">
                  <c:v>622.29999999999995</c:v>
                </c:pt>
                <c:pt idx="7097">
                  <c:v>601.25</c:v>
                </c:pt>
                <c:pt idx="7098">
                  <c:v>636.79999999999995</c:v>
                </c:pt>
                <c:pt idx="7099">
                  <c:v>665.38</c:v>
                </c:pt>
                <c:pt idx="7100">
                  <c:v>653.93999999999949</c:v>
                </c:pt>
                <c:pt idx="7101">
                  <c:v>584.79999999999995</c:v>
                </c:pt>
                <c:pt idx="7102">
                  <c:v>555.71</c:v>
                </c:pt>
                <c:pt idx="7103">
                  <c:v>630.53</c:v>
                </c:pt>
                <c:pt idx="7104">
                  <c:v>640.41999999999996</c:v>
                </c:pt>
                <c:pt idx="7105">
                  <c:v>670</c:v>
                </c:pt>
                <c:pt idx="7106">
                  <c:v>654.62</c:v>
                </c:pt>
                <c:pt idx="7107">
                  <c:v>621.93999999999949</c:v>
                </c:pt>
                <c:pt idx="7108">
                  <c:v>612.08000000000004</c:v>
                </c:pt>
                <c:pt idx="7109">
                  <c:v>597.78000000000054</c:v>
                </c:pt>
                <c:pt idx="7110">
                  <c:v>633.16</c:v>
                </c:pt>
                <c:pt idx="7111">
                  <c:v>606.54</c:v>
                </c:pt>
                <c:pt idx="7112">
                  <c:v>645.88</c:v>
                </c:pt>
                <c:pt idx="7113">
                  <c:v>665.23</c:v>
                </c:pt>
                <c:pt idx="7114">
                  <c:v>570.53</c:v>
                </c:pt>
                <c:pt idx="7115">
                  <c:v>616.11</c:v>
                </c:pt>
                <c:pt idx="7116">
                  <c:v>627.5</c:v>
                </c:pt>
                <c:pt idx="7117">
                  <c:v>633.05999999999949</c:v>
                </c:pt>
                <c:pt idx="7118">
                  <c:v>643.44999999999948</c:v>
                </c:pt>
                <c:pt idx="7119">
                  <c:v>662</c:v>
                </c:pt>
                <c:pt idx="7120">
                  <c:v>668.57</c:v>
                </c:pt>
                <c:pt idx="7121">
                  <c:v>618.89</c:v>
                </c:pt>
                <c:pt idx="7122">
                  <c:v>660</c:v>
                </c:pt>
                <c:pt idx="7123">
                  <c:v>629.38</c:v>
                </c:pt>
                <c:pt idx="7124">
                  <c:v>613.04</c:v>
                </c:pt>
                <c:pt idx="7125">
                  <c:v>588.80999999999949</c:v>
                </c:pt>
                <c:pt idx="7126">
                  <c:v>650.37</c:v>
                </c:pt>
                <c:pt idx="7127">
                  <c:v>603.72</c:v>
                </c:pt>
                <c:pt idx="7128">
                  <c:v>620.71</c:v>
                </c:pt>
                <c:pt idx="7129">
                  <c:v>605.30999999999949</c:v>
                </c:pt>
                <c:pt idx="7130">
                  <c:v>626.35999999999922</c:v>
                </c:pt>
                <c:pt idx="7131">
                  <c:v>547.62</c:v>
                </c:pt>
                <c:pt idx="7132">
                  <c:v>675.44999999999948</c:v>
                </c:pt>
                <c:pt idx="7133">
                  <c:v>562</c:v>
                </c:pt>
                <c:pt idx="7134">
                  <c:v>573.03</c:v>
                </c:pt>
                <c:pt idx="7135">
                  <c:v>688.57</c:v>
                </c:pt>
                <c:pt idx="7136">
                  <c:v>692.17000000000053</c:v>
                </c:pt>
                <c:pt idx="7137">
                  <c:v>593.09</c:v>
                </c:pt>
                <c:pt idx="7138">
                  <c:v>642.30999999999949</c:v>
                </c:pt>
                <c:pt idx="7139">
                  <c:v>660</c:v>
                </c:pt>
                <c:pt idx="7140">
                  <c:v>548</c:v>
                </c:pt>
                <c:pt idx="7141">
                  <c:v>589.6</c:v>
                </c:pt>
                <c:pt idx="7142">
                  <c:v>628.81999999999948</c:v>
                </c:pt>
                <c:pt idx="7143">
                  <c:v>590.17999999999995</c:v>
                </c:pt>
                <c:pt idx="7144">
                  <c:v>612.22</c:v>
                </c:pt>
                <c:pt idx="7145">
                  <c:v>643.11</c:v>
                </c:pt>
                <c:pt idx="7146">
                  <c:v>671.67000000000053</c:v>
                </c:pt>
                <c:pt idx="7147">
                  <c:v>598.94999999999948</c:v>
                </c:pt>
                <c:pt idx="7148">
                  <c:v>673.32999999999947</c:v>
                </c:pt>
                <c:pt idx="7149">
                  <c:v>638</c:v>
                </c:pt>
                <c:pt idx="7150">
                  <c:v>625.58000000000004</c:v>
                </c:pt>
                <c:pt idx="7151">
                  <c:v>625</c:v>
                </c:pt>
                <c:pt idx="7152">
                  <c:v>636.91999999999996</c:v>
                </c:pt>
                <c:pt idx="7153">
                  <c:v>629.52</c:v>
                </c:pt>
                <c:pt idx="7154">
                  <c:v>659</c:v>
                </c:pt>
                <c:pt idx="7155">
                  <c:v>651.16</c:v>
                </c:pt>
                <c:pt idx="7156">
                  <c:v>653.43999999999949</c:v>
                </c:pt>
                <c:pt idx="7157">
                  <c:v>642</c:v>
                </c:pt>
                <c:pt idx="7158">
                  <c:v>652.5</c:v>
                </c:pt>
                <c:pt idx="7159">
                  <c:v>610</c:v>
                </c:pt>
                <c:pt idx="7160">
                  <c:v>596.81999999999948</c:v>
                </c:pt>
                <c:pt idx="7161">
                  <c:v>685.11</c:v>
                </c:pt>
                <c:pt idx="7162">
                  <c:v>649.54999999999939</c:v>
                </c:pt>
                <c:pt idx="7163">
                  <c:v>587.66999999999996</c:v>
                </c:pt>
                <c:pt idx="7164">
                  <c:v>608.32999999999947</c:v>
                </c:pt>
                <c:pt idx="7165">
                  <c:v>612.59</c:v>
                </c:pt>
                <c:pt idx="7166">
                  <c:v>610</c:v>
                </c:pt>
                <c:pt idx="7167">
                  <c:v>596.1</c:v>
                </c:pt>
                <c:pt idx="7168">
                  <c:v>677.06</c:v>
                </c:pt>
                <c:pt idx="7169">
                  <c:v>678.94999999999948</c:v>
                </c:pt>
                <c:pt idx="7170">
                  <c:v>597.14</c:v>
                </c:pt>
                <c:pt idx="7171">
                  <c:v>587.78000000000054</c:v>
                </c:pt>
                <c:pt idx="7172">
                  <c:v>615.63</c:v>
                </c:pt>
                <c:pt idx="7173">
                  <c:v>584.29000000000053</c:v>
                </c:pt>
                <c:pt idx="7174">
                  <c:v>597.97</c:v>
                </c:pt>
                <c:pt idx="7175">
                  <c:v>578.17999999999995</c:v>
                </c:pt>
                <c:pt idx="7176">
                  <c:v>661.93999999999949</c:v>
                </c:pt>
                <c:pt idx="7177">
                  <c:v>585.44999999999948</c:v>
                </c:pt>
                <c:pt idx="7178">
                  <c:v>671.03</c:v>
                </c:pt>
                <c:pt idx="7179">
                  <c:v>550</c:v>
                </c:pt>
                <c:pt idx="7180">
                  <c:v>623.32999999999947</c:v>
                </c:pt>
                <c:pt idx="7181">
                  <c:v>584.43999999999949</c:v>
                </c:pt>
                <c:pt idx="7182">
                  <c:v>700</c:v>
                </c:pt>
                <c:pt idx="7183">
                  <c:v>650.52</c:v>
                </c:pt>
                <c:pt idx="7184">
                  <c:v>560</c:v>
                </c:pt>
                <c:pt idx="7185">
                  <c:v>675.85999999999922</c:v>
                </c:pt>
                <c:pt idx="7186">
                  <c:v>610</c:v>
                </c:pt>
                <c:pt idx="7187">
                  <c:v>626</c:v>
                </c:pt>
                <c:pt idx="7188">
                  <c:v>629.20000000000005</c:v>
                </c:pt>
                <c:pt idx="7189">
                  <c:v>586.66999999999996</c:v>
                </c:pt>
                <c:pt idx="7190">
                  <c:v>632.9</c:v>
                </c:pt>
                <c:pt idx="7191">
                  <c:v>635.29000000000053</c:v>
                </c:pt>
                <c:pt idx="7192">
                  <c:v>603.65</c:v>
                </c:pt>
                <c:pt idx="7193">
                  <c:v>716.35999999999922</c:v>
                </c:pt>
                <c:pt idx="7194">
                  <c:v>566</c:v>
                </c:pt>
                <c:pt idx="7195">
                  <c:v>659.06</c:v>
                </c:pt>
                <c:pt idx="7196">
                  <c:v>620.61</c:v>
                </c:pt>
                <c:pt idx="7197">
                  <c:v>593.67999999999995</c:v>
                </c:pt>
                <c:pt idx="7198">
                  <c:v>630.42999999999938</c:v>
                </c:pt>
                <c:pt idx="7199">
                  <c:v>568.17999999999995</c:v>
                </c:pt>
                <c:pt idx="7200">
                  <c:v>606.66999999999996</c:v>
                </c:pt>
                <c:pt idx="7201">
                  <c:v>651.11</c:v>
                </c:pt>
                <c:pt idx="7202">
                  <c:v>560</c:v>
                </c:pt>
                <c:pt idx="7203">
                  <c:v>612.29000000000053</c:v>
                </c:pt>
                <c:pt idx="7204">
                  <c:v>658.13</c:v>
                </c:pt>
                <c:pt idx="7205">
                  <c:v>628.32999999999947</c:v>
                </c:pt>
                <c:pt idx="7206">
                  <c:v>661.54</c:v>
                </c:pt>
                <c:pt idx="7207">
                  <c:v>631.42999999999938</c:v>
                </c:pt>
                <c:pt idx="7208">
                  <c:v>621.66999999999996</c:v>
                </c:pt>
                <c:pt idx="7209">
                  <c:v>640.27000000000055</c:v>
                </c:pt>
                <c:pt idx="7210">
                  <c:v>670.82999999999947</c:v>
                </c:pt>
                <c:pt idx="7211">
                  <c:v>637.58000000000004</c:v>
                </c:pt>
                <c:pt idx="7212">
                  <c:v>667.1</c:v>
                </c:pt>
                <c:pt idx="7213">
                  <c:v>581.52</c:v>
                </c:pt>
                <c:pt idx="7214">
                  <c:v>618.62</c:v>
                </c:pt>
                <c:pt idx="7215">
                  <c:v>588.48</c:v>
                </c:pt>
                <c:pt idx="7216">
                  <c:v>550.77000000000055</c:v>
                </c:pt>
                <c:pt idx="7217">
                  <c:v>651.76</c:v>
                </c:pt>
                <c:pt idx="7218">
                  <c:v>597.78000000000054</c:v>
                </c:pt>
                <c:pt idx="7219">
                  <c:v>649.02</c:v>
                </c:pt>
                <c:pt idx="7220">
                  <c:v>558.91999999999996</c:v>
                </c:pt>
                <c:pt idx="7221">
                  <c:v>659.29000000000053</c:v>
                </c:pt>
                <c:pt idx="7222">
                  <c:v>728.81999999999948</c:v>
                </c:pt>
                <c:pt idx="7223">
                  <c:v>567.27000000000055</c:v>
                </c:pt>
                <c:pt idx="7224">
                  <c:v>638.14</c:v>
                </c:pt>
                <c:pt idx="7225">
                  <c:v>624.14</c:v>
                </c:pt>
                <c:pt idx="7226">
                  <c:v>612.41</c:v>
                </c:pt>
                <c:pt idx="7227">
                  <c:v>552.63</c:v>
                </c:pt>
                <c:pt idx="7228">
                  <c:v>588.57000000000005</c:v>
                </c:pt>
                <c:pt idx="7229">
                  <c:v>596.97</c:v>
                </c:pt>
                <c:pt idx="7230">
                  <c:v>630</c:v>
                </c:pt>
                <c:pt idx="7231">
                  <c:v>612.14</c:v>
                </c:pt>
                <c:pt idx="7232">
                  <c:v>616.91999999999996</c:v>
                </c:pt>
                <c:pt idx="7233">
                  <c:v>662.33999999999946</c:v>
                </c:pt>
                <c:pt idx="7234">
                  <c:v>676.67000000000053</c:v>
                </c:pt>
                <c:pt idx="7235">
                  <c:v>595</c:v>
                </c:pt>
                <c:pt idx="7236">
                  <c:v>611.42999999999938</c:v>
                </c:pt>
                <c:pt idx="7237">
                  <c:v>616.15</c:v>
                </c:pt>
                <c:pt idx="7238">
                  <c:v>620</c:v>
                </c:pt>
                <c:pt idx="7239">
                  <c:v>672.43999999999949</c:v>
                </c:pt>
                <c:pt idx="7240">
                  <c:v>618.97</c:v>
                </c:pt>
                <c:pt idx="7241">
                  <c:v>664.62</c:v>
                </c:pt>
                <c:pt idx="7242">
                  <c:v>644.43999999999949</c:v>
                </c:pt>
                <c:pt idx="7243">
                  <c:v>661.81999999999948</c:v>
                </c:pt>
                <c:pt idx="7244">
                  <c:v>577.32999999999947</c:v>
                </c:pt>
                <c:pt idx="7245">
                  <c:v>602</c:v>
                </c:pt>
                <c:pt idx="7246">
                  <c:v>645.24</c:v>
                </c:pt>
                <c:pt idx="7247">
                  <c:v>720</c:v>
                </c:pt>
                <c:pt idx="7248">
                  <c:v>711.89</c:v>
                </c:pt>
                <c:pt idx="7249">
                  <c:v>600.63</c:v>
                </c:pt>
                <c:pt idx="7250">
                  <c:v>633.84999999999923</c:v>
                </c:pt>
                <c:pt idx="7251">
                  <c:v>605.71</c:v>
                </c:pt>
                <c:pt idx="7252">
                  <c:v>666.67000000000053</c:v>
                </c:pt>
                <c:pt idx="7253">
                  <c:v>613.32999999999947</c:v>
                </c:pt>
                <c:pt idx="7254">
                  <c:v>601.66999999999996</c:v>
                </c:pt>
                <c:pt idx="7255">
                  <c:v>688.45999999999947</c:v>
                </c:pt>
                <c:pt idx="7256">
                  <c:v>572.85999999999922</c:v>
                </c:pt>
                <c:pt idx="7257">
                  <c:v>675.71</c:v>
                </c:pt>
                <c:pt idx="7258">
                  <c:v>606.23</c:v>
                </c:pt>
                <c:pt idx="7259">
                  <c:v>654.71</c:v>
                </c:pt>
                <c:pt idx="7260">
                  <c:v>616.66999999999996</c:v>
                </c:pt>
                <c:pt idx="7261">
                  <c:v>601.81999999999948</c:v>
                </c:pt>
                <c:pt idx="7262">
                  <c:v>573.22</c:v>
                </c:pt>
                <c:pt idx="7263">
                  <c:v>669.68000000000052</c:v>
                </c:pt>
                <c:pt idx="7264">
                  <c:v>613.9</c:v>
                </c:pt>
                <c:pt idx="7265">
                  <c:v>523.75</c:v>
                </c:pt>
                <c:pt idx="7266">
                  <c:v>672</c:v>
                </c:pt>
                <c:pt idx="7267">
                  <c:v>621.21</c:v>
                </c:pt>
                <c:pt idx="7268">
                  <c:v>634.39</c:v>
                </c:pt>
                <c:pt idx="7269">
                  <c:v>612.63</c:v>
                </c:pt>
                <c:pt idx="7270">
                  <c:v>705.52</c:v>
                </c:pt>
                <c:pt idx="7271">
                  <c:v>574.34999999999923</c:v>
                </c:pt>
                <c:pt idx="7272">
                  <c:v>701.45999999999947</c:v>
                </c:pt>
                <c:pt idx="7273">
                  <c:v>568.24</c:v>
                </c:pt>
                <c:pt idx="7274">
                  <c:v>675.9</c:v>
                </c:pt>
                <c:pt idx="7275">
                  <c:v>643.75</c:v>
                </c:pt>
                <c:pt idx="7276">
                  <c:v>634.29000000000053</c:v>
                </c:pt>
                <c:pt idx="7277">
                  <c:v>648.54</c:v>
                </c:pt>
                <c:pt idx="7278">
                  <c:v>610.77000000000055</c:v>
                </c:pt>
                <c:pt idx="7279">
                  <c:v>645</c:v>
                </c:pt>
                <c:pt idx="7280">
                  <c:v>621.32999999999947</c:v>
                </c:pt>
                <c:pt idx="7281">
                  <c:v>606.4</c:v>
                </c:pt>
                <c:pt idx="7282">
                  <c:v>643.14</c:v>
                </c:pt>
                <c:pt idx="7283">
                  <c:v>611</c:v>
                </c:pt>
                <c:pt idx="7284">
                  <c:v>629.52</c:v>
                </c:pt>
                <c:pt idx="7285">
                  <c:v>608.32999999999947</c:v>
                </c:pt>
                <c:pt idx="7286">
                  <c:v>601.42999999999938</c:v>
                </c:pt>
                <c:pt idx="7287">
                  <c:v>640</c:v>
                </c:pt>
                <c:pt idx="7288">
                  <c:v>656.61</c:v>
                </c:pt>
                <c:pt idx="7289">
                  <c:v>583.16</c:v>
                </c:pt>
                <c:pt idx="7290">
                  <c:v>636.25</c:v>
                </c:pt>
                <c:pt idx="7291">
                  <c:v>636.25</c:v>
                </c:pt>
                <c:pt idx="7292">
                  <c:v>585.29000000000053</c:v>
                </c:pt>
                <c:pt idx="7293">
                  <c:v>656.19</c:v>
                </c:pt>
                <c:pt idx="7294">
                  <c:v>629.23</c:v>
                </c:pt>
                <c:pt idx="7295">
                  <c:v>636.35999999999922</c:v>
                </c:pt>
                <c:pt idx="7296">
                  <c:v>604.34999999999923</c:v>
                </c:pt>
                <c:pt idx="7297">
                  <c:v>604.43999999999949</c:v>
                </c:pt>
                <c:pt idx="7298">
                  <c:v>626.9</c:v>
                </c:pt>
                <c:pt idx="7299">
                  <c:v>592.30999999999949</c:v>
                </c:pt>
                <c:pt idx="7300">
                  <c:v>586.16999999999996</c:v>
                </c:pt>
                <c:pt idx="7301">
                  <c:v>629.84999999999923</c:v>
                </c:pt>
                <c:pt idx="7302">
                  <c:v>596.72</c:v>
                </c:pt>
                <c:pt idx="7303">
                  <c:v>632</c:v>
                </c:pt>
                <c:pt idx="7304">
                  <c:v>607.24</c:v>
                </c:pt>
                <c:pt idx="7305">
                  <c:v>571.20000000000005</c:v>
                </c:pt>
                <c:pt idx="7306">
                  <c:v>630</c:v>
                </c:pt>
                <c:pt idx="7307">
                  <c:v>597.6</c:v>
                </c:pt>
                <c:pt idx="7308">
                  <c:v>640.94999999999948</c:v>
                </c:pt>
                <c:pt idx="7309">
                  <c:v>640.34999999999923</c:v>
                </c:pt>
                <c:pt idx="7310">
                  <c:v>634</c:v>
                </c:pt>
                <c:pt idx="7311">
                  <c:v>655</c:v>
                </c:pt>
                <c:pt idx="7312">
                  <c:v>627.95999999999947</c:v>
                </c:pt>
                <c:pt idx="7313">
                  <c:v>584.1</c:v>
                </c:pt>
                <c:pt idx="7314">
                  <c:v>593.32999999999947</c:v>
                </c:pt>
                <c:pt idx="7315">
                  <c:v>582.38</c:v>
                </c:pt>
                <c:pt idx="7316">
                  <c:v>600</c:v>
                </c:pt>
                <c:pt idx="7317">
                  <c:v>585</c:v>
                </c:pt>
                <c:pt idx="7318">
                  <c:v>621.66999999999996</c:v>
                </c:pt>
                <c:pt idx="7319">
                  <c:v>576</c:v>
                </c:pt>
                <c:pt idx="7320">
                  <c:v>626.22</c:v>
                </c:pt>
                <c:pt idx="7321">
                  <c:v>645.44999999999948</c:v>
                </c:pt>
                <c:pt idx="7322">
                  <c:v>606.91999999999996</c:v>
                </c:pt>
                <c:pt idx="7323">
                  <c:v>648</c:v>
                </c:pt>
                <c:pt idx="7324">
                  <c:v>609</c:v>
                </c:pt>
                <c:pt idx="7325">
                  <c:v>637.73</c:v>
                </c:pt>
                <c:pt idx="7326">
                  <c:v>562.5</c:v>
                </c:pt>
                <c:pt idx="7327">
                  <c:v>608.75</c:v>
                </c:pt>
                <c:pt idx="7328">
                  <c:v>550</c:v>
                </c:pt>
                <c:pt idx="7329">
                  <c:v>630.66999999999996</c:v>
                </c:pt>
                <c:pt idx="7330">
                  <c:v>663.58</c:v>
                </c:pt>
                <c:pt idx="7331">
                  <c:v>594.48</c:v>
                </c:pt>
                <c:pt idx="7332">
                  <c:v>635.38</c:v>
                </c:pt>
                <c:pt idx="7333">
                  <c:v>653.32999999999947</c:v>
                </c:pt>
                <c:pt idx="7334">
                  <c:v>615.38</c:v>
                </c:pt>
                <c:pt idx="7335">
                  <c:v>610.37</c:v>
                </c:pt>
                <c:pt idx="7336">
                  <c:v>631.42999999999938</c:v>
                </c:pt>
                <c:pt idx="7337">
                  <c:v>593.32999999999947</c:v>
                </c:pt>
                <c:pt idx="7338">
                  <c:v>596.1</c:v>
                </c:pt>
                <c:pt idx="7339">
                  <c:v>707.27000000000055</c:v>
                </c:pt>
                <c:pt idx="7340">
                  <c:v>536</c:v>
                </c:pt>
                <c:pt idx="7341">
                  <c:v>638.37</c:v>
                </c:pt>
                <c:pt idx="7342">
                  <c:v>667.43</c:v>
                </c:pt>
                <c:pt idx="7343">
                  <c:v>581.71</c:v>
                </c:pt>
                <c:pt idx="7344">
                  <c:v>633.32999999999947</c:v>
                </c:pt>
                <c:pt idx="7345">
                  <c:v>614.11</c:v>
                </c:pt>
                <c:pt idx="7346">
                  <c:v>649.66</c:v>
                </c:pt>
                <c:pt idx="7347">
                  <c:v>612.77000000000055</c:v>
                </c:pt>
                <c:pt idx="7348">
                  <c:v>629.23</c:v>
                </c:pt>
                <c:pt idx="7349">
                  <c:v>599.82999999999947</c:v>
                </c:pt>
                <c:pt idx="7350">
                  <c:v>624.19000000000005</c:v>
                </c:pt>
                <c:pt idx="7351">
                  <c:v>601.74</c:v>
                </c:pt>
                <c:pt idx="7352">
                  <c:v>650.77000000000055</c:v>
                </c:pt>
                <c:pt idx="7353">
                  <c:v>590</c:v>
                </c:pt>
                <c:pt idx="7354">
                  <c:v>653.32999999999947</c:v>
                </c:pt>
                <c:pt idx="7355">
                  <c:v>646</c:v>
                </c:pt>
                <c:pt idx="7356">
                  <c:v>581.27000000000055</c:v>
                </c:pt>
                <c:pt idx="7357">
                  <c:v>646.13</c:v>
                </c:pt>
                <c:pt idx="7358">
                  <c:v>605.21</c:v>
                </c:pt>
                <c:pt idx="7359">
                  <c:v>615</c:v>
                </c:pt>
                <c:pt idx="7360">
                  <c:v>611.66999999999996</c:v>
                </c:pt>
                <c:pt idx="7361">
                  <c:v>603.53</c:v>
                </c:pt>
                <c:pt idx="7362">
                  <c:v>613.95999999999947</c:v>
                </c:pt>
                <c:pt idx="7363">
                  <c:v>588.89</c:v>
                </c:pt>
                <c:pt idx="7364">
                  <c:v>645.12</c:v>
                </c:pt>
                <c:pt idx="7365">
                  <c:v>603.64</c:v>
                </c:pt>
                <c:pt idx="7366">
                  <c:v>652</c:v>
                </c:pt>
                <c:pt idx="7367">
                  <c:v>672.45999999999947</c:v>
                </c:pt>
                <c:pt idx="7368">
                  <c:v>582.58000000000004</c:v>
                </c:pt>
                <c:pt idx="7369">
                  <c:v>651.29999999999995</c:v>
                </c:pt>
                <c:pt idx="7370">
                  <c:v>667.47</c:v>
                </c:pt>
                <c:pt idx="7371">
                  <c:v>620</c:v>
                </c:pt>
                <c:pt idx="7372">
                  <c:v>547.5</c:v>
                </c:pt>
                <c:pt idx="7373">
                  <c:v>683.08</c:v>
                </c:pt>
                <c:pt idx="7374">
                  <c:v>600.59</c:v>
                </c:pt>
                <c:pt idx="7375">
                  <c:v>629.09</c:v>
                </c:pt>
                <c:pt idx="7376">
                  <c:v>639.04999999999939</c:v>
                </c:pt>
                <c:pt idx="7377">
                  <c:v>619</c:v>
                </c:pt>
                <c:pt idx="7378">
                  <c:v>690.4</c:v>
                </c:pt>
                <c:pt idx="7379">
                  <c:v>631.11</c:v>
                </c:pt>
                <c:pt idx="7380">
                  <c:v>544.34999999999923</c:v>
                </c:pt>
                <c:pt idx="7381">
                  <c:v>615.80999999999949</c:v>
                </c:pt>
                <c:pt idx="7382">
                  <c:v>598.45999999999947</c:v>
                </c:pt>
                <c:pt idx="7383">
                  <c:v>653.48</c:v>
                </c:pt>
                <c:pt idx="7384">
                  <c:v>578.75</c:v>
                </c:pt>
                <c:pt idx="7385">
                  <c:v>630.99</c:v>
                </c:pt>
                <c:pt idx="7386">
                  <c:v>610.48</c:v>
                </c:pt>
                <c:pt idx="7387">
                  <c:v>575.71</c:v>
                </c:pt>
                <c:pt idx="7388">
                  <c:v>573.84999999999923</c:v>
                </c:pt>
                <c:pt idx="7389">
                  <c:v>676.92</c:v>
                </c:pt>
                <c:pt idx="7390">
                  <c:v>616.81999999999948</c:v>
                </c:pt>
                <c:pt idx="7391">
                  <c:v>563.75</c:v>
                </c:pt>
                <c:pt idx="7392">
                  <c:v>639.32999999999947</c:v>
                </c:pt>
                <c:pt idx="7393">
                  <c:v>630.37</c:v>
                </c:pt>
                <c:pt idx="7394">
                  <c:v>586.25</c:v>
                </c:pt>
                <c:pt idx="7395">
                  <c:v>551.61</c:v>
                </c:pt>
                <c:pt idx="7396">
                  <c:v>647.23</c:v>
                </c:pt>
                <c:pt idx="7397">
                  <c:v>652</c:v>
                </c:pt>
                <c:pt idx="7398">
                  <c:v>605</c:v>
                </c:pt>
                <c:pt idx="7399">
                  <c:v>667.2</c:v>
                </c:pt>
                <c:pt idx="7400">
                  <c:v>627.37</c:v>
                </c:pt>
                <c:pt idx="7401">
                  <c:v>589.12</c:v>
                </c:pt>
                <c:pt idx="7402">
                  <c:v>596.19000000000005</c:v>
                </c:pt>
                <c:pt idx="7403">
                  <c:v>649.57000000000005</c:v>
                </c:pt>
                <c:pt idx="7404">
                  <c:v>615.71</c:v>
                </c:pt>
                <c:pt idx="7405">
                  <c:v>534</c:v>
                </c:pt>
                <c:pt idx="7406">
                  <c:v>609.5</c:v>
                </c:pt>
                <c:pt idx="7407">
                  <c:v>691.67000000000053</c:v>
                </c:pt>
                <c:pt idx="7408">
                  <c:v>663.43</c:v>
                </c:pt>
                <c:pt idx="7409">
                  <c:v>626.66999999999996</c:v>
                </c:pt>
                <c:pt idx="7410">
                  <c:v>633.05999999999949</c:v>
                </c:pt>
                <c:pt idx="7411">
                  <c:v>591.54</c:v>
                </c:pt>
                <c:pt idx="7412">
                  <c:v>568</c:v>
                </c:pt>
                <c:pt idx="7413">
                  <c:v>647.27000000000055</c:v>
                </c:pt>
                <c:pt idx="7414">
                  <c:v>622.14</c:v>
                </c:pt>
                <c:pt idx="7415">
                  <c:v>641.66999999999996</c:v>
                </c:pt>
                <c:pt idx="7416">
                  <c:v>564</c:v>
                </c:pt>
                <c:pt idx="7417">
                  <c:v>633.48</c:v>
                </c:pt>
                <c:pt idx="7418">
                  <c:v>704.91</c:v>
                </c:pt>
                <c:pt idx="7419">
                  <c:v>600</c:v>
                </c:pt>
                <c:pt idx="7420">
                  <c:v>646.42999999999938</c:v>
                </c:pt>
                <c:pt idx="7421">
                  <c:v>549.23</c:v>
                </c:pt>
                <c:pt idx="7422">
                  <c:v>573.32999999999947</c:v>
                </c:pt>
                <c:pt idx="7423">
                  <c:v>601.1</c:v>
                </c:pt>
                <c:pt idx="7424">
                  <c:v>604</c:v>
                </c:pt>
                <c:pt idx="7425">
                  <c:v>582.09</c:v>
                </c:pt>
                <c:pt idx="7426">
                  <c:v>653.84999999999923</c:v>
                </c:pt>
                <c:pt idx="7427">
                  <c:v>600</c:v>
                </c:pt>
                <c:pt idx="7428">
                  <c:v>608.83999999999946</c:v>
                </c:pt>
                <c:pt idx="7429">
                  <c:v>593.53</c:v>
                </c:pt>
                <c:pt idx="7430">
                  <c:v>625.14</c:v>
                </c:pt>
                <c:pt idx="7431">
                  <c:v>642.81999999999948</c:v>
                </c:pt>
                <c:pt idx="7432">
                  <c:v>629.38</c:v>
                </c:pt>
                <c:pt idx="7433">
                  <c:v>635.38</c:v>
                </c:pt>
                <c:pt idx="7434">
                  <c:v>615</c:v>
                </c:pt>
                <c:pt idx="7435">
                  <c:v>628.75</c:v>
                </c:pt>
                <c:pt idx="7436">
                  <c:v>610.82999999999947</c:v>
                </c:pt>
                <c:pt idx="7437">
                  <c:v>585.71</c:v>
                </c:pt>
                <c:pt idx="7438">
                  <c:v>653.91</c:v>
                </c:pt>
                <c:pt idx="7439">
                  <c:v>641.66999999999996</c:v>
                </c:pt>
                <c:pt idx="7440">
                  <c:v>639.38</c:v>
                </c:pt>
                <c:pt idx="7441">
                  <c:v>682.14</c:v>
                </c:pt>
                <c:pt idx="7442">
                  <c:v>659.02</c:v>
                </c:pt>
                <c:pt idx="7443">
                  <c:v>581.54</c:v>
                </c:pt>
                <c:pt idx="7444">
                  <c:v>594.80999999999949</c:v>
                </c:pt>
                <c:pt idx="7445">
                  <c:v>620.65</c:v>
                </c:pt>
                <c:pt idx="7446">
                  <c:v>639.42999999999938</c:v>
                </c:pt>
                <c:pt idx="7447">
                  <c:v>609.70000000000005</c:v>
                </c:pt>
                <c:pt idx="7448">
                  <c:v>641.25</c:v>
                </c:pt>
                <c:pt idx="7449">
                  <c:v>606.53</c:v>
                </c:pt>
                <c:pt idx="7450">
                  <c:v>568</c:v>
                </c:pt>
                <c:pt idx="7451">
                  <c:v>631.29999999999995</c:v>
                </c:pt>
                <c:pt idx="7452">
                  <c:v>581.11</c:v>
                </c:pt>
                <c:pt idx="7453">
                  <c:v>551.6</c:v>
                </c:pt>
                <c:pt idx="7454">
                  <c:v>486</c:v>
                </c:pt>
                <c:pt idx="7455">
                  <c:v>580.47</c:v>
                </c:pt>
                <c:pt idx="7456">
                  <c:v>624.31999999999948</c:v>
                </c:pt>
                <c:pt idx="7457">
                  <c:v>577.85999999999922</c:v>
                </c:pt>
                <c:pt idx="7458">
                  <c:v>630.55999999999949</c:v>
                </c:pt>
                <c:pt idx="7459">
                  <c:v>663.81</c:v>
                </c:pt>
                <c:pt idx="7460">
                  <c:v>661.25</c:v>
                </c:pt>
                <c:pt idx="7461">
                  <c:v>628.15</c:v>
                </c:pt>
                <c:pt idx="7462">
                  <c:v>616.54999999999939</c:v>
                </c:pt>
                <c:pt idx="7463">
                  <c:v>617.78000000000054</c:v>
                </c:pt>
                <c:pt idx="7464">
                  <c:v>597.65</c:v>
                </c:pt>
                <c:pt idx="7465">
                  <c:v>605.53</c:v>
                </c:pt>
                <c:pt idx="7466">
                  <c:v>619.13</c:v>
                </c:pt>
                <c:pt idx="7467">
                  <c:v>557.89</c:v>
                </c:pt>
                <c:pt idx="7468">
                  <c:v>611.64</c:v>
                </c:pt>
                <c:pt idx="7469">
                  <c:v>625.35999999999922</c:v>
                </c:pt>
                <c:pt idx="7470">
                  <c:v>626</c:v>
                </c:pt>
                <c:pt idx="7471">
                  <c:v>581.32999999999947</c:v>
                </c:pt>
                <c:pt idx="7472">
                  <c:v>613.04</c:v>
                </c:pt>
                <c:pt idx="7473">
                  <c:v>627.66999999999996</c:v>
                </c:pt>
                <c:pt idx="7474">
                  <c:v>645.97</c:v>
                </c:pt>
                <c:pt idx="7475">
                  <c:v>651.62</c:v>
                </c:pt>
                <c:pt idx="7476">
                  <c:v>615.67999999999995</c:v>
                </c:pt>
                <c:pt idx="7477">
                  <c:v>566.66999999999996</c:v>
                </c:pt>
                <c:pt idx="7478">
                  <c:v>604.79999999999995</c:v>
                </c:pt>
                <c:pt idx="7479">
                  <c:v>577.87</c:v>
                </c:pt>
                <c:pt idx="7480">
                  <c:v>651.66999999999996</c:v>
                </c:pt>
                <c:pt idx="7481">
                  <c:v>575.15</c:v>
                </c:pt>
                <c:pt idx="7482">
                  <c:v>604</c:v>
                </c:pt>
                <c:pt idx="7483">
                  <c:v>636.29999999999995</c:v>
                </c:pt>
                <c:pt idx="7484">
                  <c:v>658.75</c:v>
                </c:pt>
                <c:pt idx="7485">
                  <c:v>614.04999999999939</c:v>
                </c:pt>
                <c:pt idx="7486">
                  <c:v>651.27000000000055</c:v>
                </c:pt>
                <c:pt idx="7487">
                  <c:v>605.82999999999947</c:v>
                </c:pt>
                <c:pt idx="7488">
                  <c:v>626.41999999999996</c:v>
                </c:pt>
                <c:pt idx="7489">
                  <c:v>617.55999999999949</c:v>
                </c:pt>
                <c:pt idx="7490">
                  <c:v>583.5</c:v>
                </c:pt>
                <c:pt idx="7491">
                  <c:v>503</c:v>
                </c:pt>
                <c:pt idx="7492">
                  <c:v>611.72</c:v>
                </c:pt>
                <c:pt idx="7493">
                  <c:v>630.42999999999938</c:v>
                </c:pt>
                <c:pt idx="7494">
                  <c:v>673.14</c:v>
                </c:pt>
                <c:pt idx="7495">
                  <c:v>609.09</c:v>
                </c:pt>
                <c:pt idx="7496">
                  <c:v>597.92999999999938</c:v>
                </c:pt>
                <c:pt idx="7497">
                  <c:v>618.79000000000053</c:v>
                </c:pt>
                <c:pt idx="7498">
                  <c:v>611.81999999999948</c:v>
                </c:pt>
                <c:pt idx="7499">
                  <c:v>630.53</c:v>
                </c:pt>
                <c:pt idx="7500">
                  <c:v>562.73</c:v>
                </c:pt>
                <c:pt idx="7501">
                  <c:v>614.25</c:v>
                </c:pt>
                <c:pt idx="7502">
                  <c:v>587.05999999999949</c:v>
                </c:pt>
                <c:pt idx="7503">
                  <c:v>618.54</c:v>
                </c:pt>
                <c:pt idx="7504">
                  <c:v>556.91999999999996</c:v>
                </c:pt>
                <c:pt idx="7505">
                  <c:v>542.29999999999995</c:v>
                </c:pt>
                <c:pt idx="7506">
                  <c:v>662.37</c:v>
                </c:pt>
                <c:pt idx="7507">
                  <c:v>629.23</c:v>
                </c:pt>
                <c:pt idx="7508">
                  <c:v>657.14</c:v>
                </c:pt>
                <c:pt idx="7509">
                  <c:v>630</c:v>
                </c:pt>
                <c:pt idx="7510">
                  <c:v>615</c:v>
                </c:pt>
                <c:pt idx="7511">
                  <c:v>621.11</c:v>
                </c:pt>
                <c:pt idx="7512">
                  <c:v>616.19000000000005</c:v>
                </c:pt>
                <c:pt idx="7513">
                  <c:v>615.55999999999949</c:v>
                </c:pt>
                <c:pt idx="7514">
                  <c:v>675.44999999999948</c:v>
                </c:pt>
                <c:pt idx="7515">
                  <c:v>606</c:v>
                </c:pt>
                <c:pt idx="7516">
                  <c:v>634.4</c:v>
                </c:pt>
                <c:pt idx="7517">
                  <c:v>542.66999999999996</c:v>
                </c:pt>
                <c:pt idx="7518">
                  <c:v>602</c:v>
                </c:pt>
                <c:pt idx="7519">
                  <c:v>617.65</c:v>
                </c:pt>
                <c:pt idx="7520">
                  <c:v>634.55999999999949</c:v>
                </c:pt>
                <c:pt idx="7521">
                  <c:v>673.02</c:v>
                </c:pt>
                <c:pt idx="7522">
                  <c:v>576</c:v>
                </c:pt>
                <c:pt idx="7523">
                  <c:v>574.54999999999939</c:v>
                </c:pt>
                <c:pt idx="7524">
                  <c:v>655</c:v>
                </c:pt>
                <c:pt idx="7525">
                  <c:v>665.32999999999947</c:v>
                </c:pt>
                <c:pt idx="7526">
                  <c:v>614.6</c:v>
                </c:pt>
                <c:pt idx="7527">
                  <c:v>622.14</c:v>
                </c:pt>
                <c:pt idx="7528">
                  <c:v>594.66999999999996</c:v>
                </c:pt>
                <c:pt idx="7529">
                  <c:v>657.58</c:v>
                </c:pt>
                <c:pt idx="7530">
                  <c:v>603.48</c:v>
                </c:pt>
                <c:pt idx="7531">
                  <c:v>571.88</c:v>
                </c:pt>
                <c:pt idx="7532">
                  <c:v>690.44999999999948</c:v>
                </c:pt>
                <c:pt idx="7533">
                  <c:v>577.27000000000055</c:v>
                </c:pt>
                <c:pt idx="7534">
                  <c:v>586.11</c:v>
                </c:pt>
                <c:pt idx="7535">
                  <c:v>576.5</c:v>
                </c:pt>
                <c:pt idx="7536">
                  <c:v>621.81999999999948</c:v>
                </c:pt>
                <c:pt idx="7537">
                  <c:v>601.30999999999949</c:v>
                </c:pt>
                <c:pt idx="7538">
                  <c:v>614.15</c:v>
                </c:pt>
                <c:pt idx="7539">
                  <c:v>615.12</c:v>
                </c:pt>
                <c:pt idx="7540">
                  <c:v>630.53</c:v>
                </c:pt>
                <c:pt idx="7541">
                  <c:v>604.12</c:v>
                </c:pt>
                <c:pt idx="7542">
                  <c:v>588.16</c:v>
                </c:pt>
                <c:pt idx="7543">
                  <c:v>616.35999999999922</c:v>
                </c:pt>
                <c:pt idx="7544">
                  <c:v>636</c:v>
                </c:pt>
                <c:pt idx="7545">
                  <c:v>586.66999999999996</c:v>
                </c:pt>
                <c:pt idx="7546">
                  <c:v>674.55</c:v>
                </c:pt>
                <c:pt idx="7547">
                  <c:v>642.22</c:v>
                </c:pt>
                <c:pt idx="7548">
                  <c:v>576.88</c:v>
                </c:pt>
                <c:pt idx="7549">
                  <c:v>649.09</c:v>
                </c:pt>
                <c:pt idx="7550">
                  <c:v>634.54999999999939</c:v>
                </c:pt>
                <c:pt idx="7551">
                  <c:v>605</c:v>
                </c:pt>
                <c:pt idx="7552">
                  <c:v>564.79999999999995</c:v>
                </c:pt>
                <c:pt idx="7553">
                  <c:v>634.49</c:v>
                </c:pt>
                <c:pt idx="7554">
                  <c:v>617.91</c:v>
                </c:pt>
                <c:pt idx="7555">
                  <c:v>669.76</c:v>
                </c:pt>
                <c:pt idx="7556">
                  <c:v>672</c:v>
                </c:pt>
                <c:pt idx="7557">
                  <c:v>661.67000000000053</c:v>
                </c:pt>
                <c:pt idx="7558">
                  <c:v>629.27000000000055</c:v>
                </c:pt>
                <c:pt idx="7559">
                  <c:v>676.35999999999922</c:v>
                </c:pt>
                <c:pt idx="7560">
                  <c:v>635.79000000000053</c:v>
                </c:pt>
                <c:pt idx="7561">
                  <c:v>610.91</c:v>
                </c:pt>
                <c:pt idx="7562">
                  <c:v>641.76</c:v>
                </c:pt>
                <c:pt idx="7563">
                  <c:v>586.9</c:v>
                </c:pt>
                <c:pt idx="7564">
                  <c:v>661.11</c:v>
                </c:pt>
                <c:pt idx="7565">
                  <c:v>522.5</c:v>
                </c:pt>
                <c:pt idx="7566">
                  <c:v>604.76</c:v>
                </c:pt>
                <c:pt idx="7567">
                  <c:v>601.45999999999947</c:v>
                </c:pt>
                <c:pt idx="7568">
                  <c:v>600</c:v>
                </c:pt>
                <c:pt idx="7569">
                  <c:v>648.09</c:v>
                </c:pt>
                <c:pt idx="7570">
                  <c:v>614.41999999999996</c:v>
                </c:pt>
                <c:pt idx="7571">
                  <c:v>560.42999999999938</c:v>
                </c:pt>
                <c:pt idx="7572">
                  <c:v>635.03</c:v>
                </c:pt>
                <c:pt idx="7573">
                  <c:v>656.74</c:v>
                </c:pt>
                <c:pt idx="7574">
                  <c:v>613.9</c:v>
                </c:pt>
                <c:pt idx="7575">
                  <c:v>681.6</c:v>
                </c:pt>
                <c:pt idx="7576">
                  <c:v>602.34999999999923</c:v>
                </c:pt>
                <c:pt idx="7577">
                  <c:v>613.5</c:v>
                </c:pt>
                <c:pt idx="7578">
                  <c:v>587</c:v>
                </c:pt>
                <c:pt idx="7579">
                  <c:v>581.04999999999939</c:v>
                </c:pt>
                <c:pt idx="7580">
                  <c:v>594.04</c:v>
                </c:pt>
                <c:pt idx="7581">
                  <c:v>596.29999999999995</c:v>
                </c:pt>
                <c:pt idx="7582">
                  <c:v>582.22</c:v>
                </c:pt>
                <c:pt idx="7583">
                  <c:v>641.81999999999948</c:v>
                </c:pt>
                <c:pt idx="7584">
                  <c:v>560.65</c:v>
                </c:pt>
                <c:pt idx="7585">
                  <c:v>557.37</c:v>
                </c:pt>
                <c:pt idx="7586">
                  <c:v>597.39</c:v>
                </c:pt>
                <c:pt idx="7587">
                  <c:v>638.04999999999939</c:v>
                </c:pt>
                <c:pt idx="7588">
                  <c:v>614.54999999999939</c:v>
                </c:pt>
                <c:pt idx="7589">
                  <c:v>595.91</c:v>
                </c:pt>
                <c:pt idx="7590">
                  <c:v>627.05999999999949</c:v>
                </c:pt>
                <c:pt idx="7591">
                  <c:v>613.32999999999947</c:v>
                </c:pt>
                <c:pt idx="7592">
                  <c:v>590.77000000000055</c:v>
                </c:pt>
                <c:pt idx="7593">
                  <c:v>660.94999999999948</c:v>
                </c:pt>
                <c:pt idx="7594">
                  <c:v>602.85999999999922</c:v>
                </c:pt>
                <c:pt idx="7595">
                  <c:v>625.55999999999949</c:v>
                </c:pt>
                <c:pt idx="7596">
                  <c:v>585</c:v>
                </c:pt>
                <c:pt idx="7597">
                  <c:v>649.79000000000053</c:v>
                </c:pt>
                <c:pt idx="7598">
                  <c:v>598.5</c:v>
                </c:pt>
                <c:pt idx="7599">
                  <c:v>548.24</c:v>
                </c:pt>
                <c:pt idx="7600">
                  <c:v>695.38</c:v>
                </c:pt>
                <c:pt idx="7601">
                  <c:v>607.5</c:v>
                </c:pt>
                <c:pt idx="7602">
                  <c:v>572.80999999999949</c:v>
                </c:pt>
                <c:pt idx="7603">
                  <c:v>656.35999999999922</c:v>
                </c:pt>
                <c:pt idx="7604">
                  <c:v>574.07000000000005</c:v>
                </c:pt>
                <c:pt idx="7605">
                  <c:v>696.67000000000053</c:v>
                </c:pt>
                <c:pt idx="7606">
                  <c:v>589.57000000000005</c:v>
                </c:pt>
                <c:pt idx="7607">
                  <c:v>630.77000000000055</c:v>
                </c:pt>
                <c:pt idx="7608">
                  <c:v>617.62</c:v>
                </c:pt>
                <c:pt idx="7609">
                  <c:v>614.16999999999996</c:v>
                </c:pt>
                <c:pt idx="7610">
                  <c:v>593.71</c:v>
                </c:pt>
                <c:pt idx="7611">
                  <c:v>598.17999999999995</c:v>
                </c:pt>
                <c:pt idx="7612">
                  <c:v>616.66999999999996</c:v>
                </c:pt>
                <c:pt idx="7613">
                  <c:v>654.29000000000053</c:v>
                </c:pt>
                <c:pt idx="7614">
                  <c:v>596.25</c:v>
                </c:pt>
                <c:pt idx="7615">
                  <c:v>619.23</c:v>
                </c:pt>
                <c:pt idx="7616">
                  <c:v>612</c:v>
                </c:pt>
                <c:pt idx="7617">
                  <c:v>576.66999999999996</c:v>
                </c:pt>
                <c:pt idx="7618">
                  <c:v>611.76</c:v>
                </c:pt>
                <c:pt idx="7619">
                  <c:v>614.22</c:v>
                </c:pt>
                <c:pt idx="7620">
                  <c:v>607.66999999999996</c:v>
                </c:pt>
                <c:pt idx="7621">
                  <c:v>622.70000000000005</c:v>
                </c:pt>
                <c:pt idx="7622">
                  <c:v>611.29000000000053</c:v>
                </c:pt>
                <c:pt idx="7623">
                  <c:v>645.6</c:v>
                </c:pt>
                <c:pt idx="7624">
                  <c:v>629.98</c:v>
                </c:pt>
                <c:pt idx="7625">
                  <c:v>755.17000000000053</c:v>
                </c:pt>
                <c:pt idx="7626">
                  <c:v>592.43999999999949</c:v>
                </c:pt>
                <c:pt idx="7627">
                  <c:v>572.14</c:v>
                </c:pt>
                <c:pt idx="7628">
                  <c:v>591.72</c:v>
                </c:pt>
                <c:pt idx="7629">
                  <c:v>612.76</c:v>
                </c:pt>
                <c:pt idx="7630">
                  <c:v>622.22</c:v>
                </c:pt>
                <c:pt idx="7631">
                  <c:v>651.84999999999923</c:v>
                </c:pt>
                <c:pt idx="7632">
                  <c:v>680.32999999999947</c:v>
                </c:pt>
                <c:pt idx="7633">
                  <c:v>588.89</c:v>
                </c:pt>
                <c:pt idx="7634">
                  <c:v>573.6</c:v>
                </c:pt>
                <c:pt idx="7635">
                  <c:v>582.16999999999996</c:v>
                </c:pt>
                <c:pt idx="7636">
                  <c:v>645.79000000000053</c:v>
                </c:pt>
                <c:pt idx="7637">
                  <c:v>640</c:v>
                </c:pt>
                <c:pt idx="7638">
                  <c:v>611.48</c:v>
                </c:pt>
                <c:pt idx="7639">
                  <c:v>738.57</c:v>
                </c:pt>
                <c:pt idx="7640">
                  <c:v>614.54999999999939</c:v>
                </c:pt>
                <c:pt idx="7641">
                  <c:v>549.6</c:v>
                </c:pt>
                <c:pt idx="7642">
                  <c:v>617.04</c:v>
                </c:pt>
                <c:pt idx="7643">
                  <c:v>630.19000000000005</c:v>
                </c:pt>
                <c:pt idx="7644">
                  <c:v>617.89</c:v>
                </c:pt>
                <c:pt idx="7645">
                  <c:v>613.32999999999947</c:v>
                </c:pt>
                <c:pt idx="7646">
                  <c:v>615.44999999999948</c:v>
                </c:pt>
                <c:pt idx="7647">
                  <c:v>631.25</c:v>
                </c:pt>
                <c:pt idx="7648">
                  <c:v>615.67999999999995</c:v>
                </c:pt>
                <c:pt idx="7649">
                  <c:v>605</c:v>
                </c:pt>
                <c:pt idx="7650">
                  <c:v>596.89</c:v>
                </c:pt>
                <c:pt idx="7651">
                  <c:v>615.11</c:v>
                </c:pt>
                <c:pt idx="7652">
                  <c:v>657.44999999999948</c:v>
                </c:pt>
                <c:pt idx="7653">
                  <c:v>606.22</c:v>
                </c:pt>
                <c:pt idx="7654">
                  <c:v>580</c:v>
                </c:pt>
                <c:pt idx="7655">
                  <c:v>614.29000000000053</c:v>
                </c:pt>
                <c:pt idx="7656">
                  <c:v>582.1</c:v>
                </c:pt>
                <c:pt idx="7657">
                  <c:v>612</c:v>
                </c:pt>
                <c:pt idx="7658">
                  <c:v>625.44999999999948</c:v>
                </c:pt>
                <c:pt idx="7659">
                  <c:v>618.52</c:v>
                </c:pt>
                <c:pt idx="7660">
                  <c:v>564.43999999999949</c:v>
                </c:pt>
                <c:pt idx="7661">
                  <c:v>685.56</c:v>
                </c:pt>
                <c:pt idx="7662">
                  <c:v>580.33999999999946</c:v>
                </c:pt>
                <c:pt idx="7663">
                  <c:v>592.22</c:v>
                </c:pt>
                <c:pt idx="7664">
                  <c:v>621</c:v>
                </c:pt>
                <c:pt idx="7665">
                  <c:v>605.71</c:v>
                </c:pt>
                <c:pt idx="7666">
                  <c:v>611.5</c:v>
                </c:pt>
                <c:pt idx="7667">
                  <c:v>549.83999999999946</c:v>
                </c:pt>
                <c:pt idx="7668">
                  <c:v>622.48</c:v>
                </c:pt>
                <c:pt idx="7669">
                  <c:v>605.44999999999948</c:v>
                </c:pt>
                <c:pt idx="7670">
                  <c:v>582.5</c:v>
                </c:pt>
                <c:pt idx="7671">
                  <c:v>650</c:v>
                </c:pt>
                <c:pt idx="7672">
                  <c:v>595.88</c:v>
                </c:pt>
                <c:pt idx="7673">
                  <c:v>583.26</c:v>
                </c:pt>
                <c:pt idx="7674">
                  <c:v>607.35999999999922</c:v>
                </c:pt>
                <c:pt idx="7675">
                  <c:v>549.09</c:v>
                </c:pt>
                <c:pt idx="7676">
                  <c:v>588.29000000000053</c:v>
                </c:pt>
                <c:pt idx="7677">
                  <c:v>560.91</c:v>
                </c:pt>
                <c:pt idx="7678">
                  <c:v>662.22</c:v>
                </c:pt>
                <c:pt idx="7679">
                  <c:v>604.52</c:v>
                </c:pt>
                <c:pt idx="7680">
                  <c:v>604</c:v>
                </c:pt>
                <c:pt idx="7681">
                  <c:v>536.41</c:v>
                </c:pt>
                <c:pt idx="7682">
                  <c:v>613.32999999999947</c:v>
                </c:pt>
                <c:pt idx="7683">
                  <c:v>640</c:v>
                </c:pt>
                <c:pt idx="7684">
                  <c:v>614.12</c:v>
                </c:pt>
                <c:pt idx="7685">
                  <c:v>645.23</c:v>
                </c:pt>
                <c:pt idx="7686">
                  <c:v>600</c:v>
                </c:pt>
                <c:pt idx="7687">
                  <c:v>636.81999999999948</c:v>
                </c:pt>
                <c:pt idx="7688">
                  <c:v>584</c:v>
                </c:pt>
                <c:pt idx="7689">
                  <c:v>643.80999999999949</c:v>
                </c:pt>
                <c:pt idx="7690">
                  <c:v>615</c:v>
                </c:pt>
                <c:pt idx="7691">
                  <c:v>608.73</c:v>
                </c:pt>
                <c:pt idx="7692">
                  <c:v>585.20000000000005</c:v>
                </c:pt>
                <c:pt idx="7693">
                  <c:v>562.22</c:v>
                </c:pt>
                <c:pt idx="7694">
                  <c:v>648</c:v>
                </c:pt>
                <c:pt idx="7695">
                  <c:v>595.48</c:v>
                </c:pt>
                <c:pt idx="7696">
                  <c:v>607.62</c:v>
                </c:pt>
                <c:pt idx="7697">
                  <c:v>630.79000000000053</c:v>
                </c:pt>
                <c:pt idx="7698">
                  <c:v>584.52</c:v>
                </c:pt>
                <c:pt idx="7699">
                  <c:v>657.69</c:v>
                </c:pt>
                <c:pt idx="7700">
                  <c:v>610.53</c:v>
                </c:pt>
                <c:pt idx="7701">
                  <c:v>593.64</c:v>
                </c:pt>
                <c:pt idx="7702">
                  <c:v>546.25</c:v>
                </c:pt>
                <c:pt idx="7703">
                  <c:v>586.09</c:v>
                </c:pt>
                <c:pt idx="7704">
                  <c:v>639.13</c:v>
                </c:pt>
                <c:pt idx="7705">
                  <c:v>605.55999999999949</c:v>
                </c:pt>
                <c:pt idx="7706">
                  <c:v>569.23</c:v>
                </c:pt>
                <c:pt idx="7707">
                  <c:v>641</c:v>
                </c:pt>
                <c:pt idx="7708">
                  <c:v>656.25</c:v>
                </c:pt>
                <c:pt idx="7709">
                  <c:v>600</c:v>
                </c:pt>
                <c:pt idx="7710">
                  <c:v>562.65</c:v>
                </c:pt>
                <c:pt idx="7711">
                  <c:v>605.44999999999948</c:v>
                </c:pt>
                <c:pt idx="7712">
                  <c:v>598.41999999999996</c:v>
                </c:pt>
                <c:pt idx="7713">
                  <c:v>644.43999999999949</c:v>
                </c:pt>
                <c:pt idx="7714">
                  <c:v>558.81999999999948</c:v>
                </c:pt>
                <c:pt idx="7715">
                  <c:v>623.38</c:v>
                </c:pt>
                <c:pt idx="7716">
                  <c:v>626.72</c:v>
                </c:pt>
                <c:pt idx="7717">
                  <c:v>558.45999999999947</c:v>
                </c:pt>
                <c:pt idx="7718">
                  <c:v>586.41</c:v>
                </c:pt>
                <c:pt idx="7719">
                  <c:v>626.76</c:v>
                </c:pt>
                <c:pt idx="7720">
                  <c:v>673.32999999999947</c:v>
                </c:pt>
                <c:pt idx="7721">
                  <c:v>619</c:v>
                </c:pt>
                <c:pt idx="7722">
                  <c:v>698.56</c:v>
                </c:pt>
                <c:pt idx="7723">
                  <c:v>594.88</c:v>
                </c:pt>
                <c:pt idx="7724">
                  <c:v>641.28000000000054</c:v>
                </c:pt>
                <c:pt idx="7725">
                  <c:v>610.63</c:v>
                </c:pt>
                <c:pt idx="7726">
                  <c:v>605</c:v>
                </c:pt>
                <c:pt idx="7727">
                  <c:v>569.32999999999947</c:v>
                </c:pt>
                <c:pt idx="7728">
                  <c:v>583.32999999999947</c:v>
                </c:pt>
                <c:pt idx="7729">
                  <c:v>626.35999999999922</c:v>
                </c:pt>
                <c:pt idx="7730">
                  <c:v>575</c:v>
                </c:pt>
                <c:pt idx="7731">
                  <c:v>585.71</c:v>
                </c:pt>
                <c:pt idx="7732">
                  <c:v>595.37</c:v>
                </c:pt>
                <c:pt idx="7733">
                  <c:v>640</c:v>
                </c:pt>
                <c:pt idx="7734">
                  <c:v>609.85999999999922</c:v>
                </c:pt>
                <c:pt idx="7735">
                  <c:v>558.66999999999996</c:v>
                </c:pt>
                <c:pt idx="7736">
                  <c:v>559.41</c:v>
                </c:pt>
                <c:pt idx="7737">
                  <c:v>601.47</c:v>
                </c:pt>
                <c:pt idx="7738">
                  <c:v>597.65</c:v>
                </c:pt>
                <c:pt idx="7739">
                  <c:v>602.82999999999947</c:v>
                </c:pt>
                <c:pt idx="7740">
                  <c:v>625</c:v>
                </c:pt>
                <c:pt idx="7741">
                  <c:v>573.91</c:v>
                </c:pt>
                <c:pt idx="7742">
                  <c:v>665.79000000000053</c:v>
                </c:pt>
                <c:pt idx="7743">
                  <c:v>582.73</c:v>
                </c:pt>
                <c:pt idx="7744">
                  <c:v>546.66999999999996</c:v>
                </c:pt>
                <c:pt idx="7745">
                  <c:v>645.29999999999995</c:v>
                </c:pt>
                <c:pt idx="7746">
                  <c:v>619.39</c:v>
                </c:pt>
                <c:pt idx="7747">
                  <c:v>612.22</c:v>
                </c:pt>
                <c:pt idx="7748">
                  <c:v>619.61</c:v>
                </c:pt>
                <c:pt idx="7749">
                  <c:v>562.63</c:v>
                </c:pt>
                <c:pt idx="7750">
                  <c:v>617.44999999999948</c:v>
                </c:pt>
                <c:pt idx="7751">
                  <c:v>563.64</c:v>
                </c:pt>
                <c:pt idx="7752">
                  <c:v>634.54999999999939</c:v>
                </c:pt>
                <c:pt idx="7753">
                  <c:v>575.24</c:v>
                </c:pt>
                <c:pt idx="7754">
                  <c:v>615</c:v>
                </c:pt>
                <c:pt idx="7755">
                  <c:v>600.34999999999923</c:v>
                </c:pt>
                <c:pt idx="7756">
                  <c:v>623.58000000000004</c:v>
                </c:pt>
                <c:pt idx="7757">
                  <c:v>653.32999999999947</c:v>
                </c:pt>
                <c:pt idx="7758">
                  <c:v>562.22</c:v>
                </c:pt>
                <c:pt idx="7759">
                  <c:v>618</c:v>
                </c:pt>
                <c:pt idx="7760">
                  <c:v>638.75</c:v>
                </c:pt>
                <c:pt idx="7761">
                  <c:v>567.27000000000055</c:v>
                </c:pt>
                <c:pt idx="7762">
                  <c:v>601.11</c:v>
                </c:pt>
                <c:pt idx="7763">
                  <c:v>634.54999999999939</c:v>
                </c:pt>
                <c:pt idx="7764">
                  <c:v>469.40999999999963</c:v>
                </c:pt>
                <c:pt idx="7765">
                  <c:v>592.73</c:v>
                </c:pt>
                <c:pt idx="7766">
                  <c:v>532.07000000000005</c:v>
                </c:pt>
                <c:pt idx="7767">
                  <c:v>653.64</c:v>
                </c:pt>
                <c:pt idx="7768">
                  <c:v>571.79000000000053</c:v>
                </c:pt>
                <c:pt idx="7769">
                  <c:v>603.51</c:v>
                </c:pt>
                <c:pt idx="7770">
                  <c:v>638.57000000000005</c:v>
                </c:pt>
                <c:pt idx="7771">
                  <c:v>624.62</c:v>
                </c:pt>
                <c:pt idx="7772">
                  <c:v>582.70000000000005</c:v>
                </c:pt>
                <c:pt idx="7773">
                  <c:v>641.66999999999996</c:v>
                </c:pt>
                <c:pt idx="7774">
                  <c:v>641.17999999999995</c:v>
                </c:pt>
                <c:pt idx="7775">
                  <c:v>580.91</c:v>
                </c:pt>
                <c:pt idx="7776">
                  <c:v>573.61</c:v>
                </c:pt>
                <c:pt idx="7777">
                  <c:v>555.69000000000005</c:v>
                </c:pt>
                <c:pt idx="7778">
                  <c:v>614.59</c:v>
                </c:pt>
                <c:pt idx="7779">
                  <c:v>612.5</c:v>
                </c:pt>
                <c:pt idx="7780">
                  <c:v>633.48</c:v>
                </c:pt>
                <c:pt idx="7781">
                  <c:v>604.49</c:v>
                </c:pt>
                <c:pt idx="7782">
                  <c:v>592.5</c:v>
                </c:pt>
                <c:pt idx="7783">
                  <c:v>580</c:v>
                </c:pt>
                <c:pt idx="7784">
                  <c:v>587.94999999999948</c:v>
                </c:pt>
                <c:pt idx="7785">
                  <c:v>607.27000000000055</c:v>
                </c:pt>
                <c:pt idx="7786">
                  <c:v>607.31999999999948</c:v>
                </c:pt>
                <c:pt idx="7787">
                  <c:v>592.11</c:v>
                </c:pt>
                <c:pt idx="7788">
                  <c:v>540.74</c:v>
                </c:pt>
                <c:pt idx="7789">
                  <c:v>653.14</c:v>
                </c:pt>
                <c:pt idx="7790">
                  <c:v>655.35999999999922</c:v>
                </c:pt>
                <c:pt idx="7791">
                  <c:v>584.24</c:v>
                </c:pt>
                <c:pt idx="7792">
                  <c:v>608.75</c:v>
                </c:pt>
                <c:pt idx="7793">
                  <c:v>635.29000000000053</c:v>
                </c:pt>
                <c:pt idx="7794">
                  <c:v>594.66999999999996</c:v>
                </c:pt>
                <c:pt idx="7795">
                  <c:v>602.22</c:v>
                </c:pt>
                <c:pt idx="7796">
                  <c:v>623.16</c:v>
                </c:pt>
                <c:pt idx="7797">
                  <c:v>571.42999999999938</c:v>
                </c:pt>
                <c:pt idx="7798">
                  <c:v>611.42999999999938</c:v>
                </c:pt>
                <c:pt idx="7799">
                  <c:v>621.9</c:v>
                </c:pt>
                <c:pt idx="7800">
                  <c:v>576.66999999999996</c:v>
                </c:pt>
                <c:pt idx="7801">
                  <c:v>582.73</c:v>
                </c:pt>
                <c:pt idx="7802">
                  <c:v>626.95999999999947</c:v>
                </c:pt>
                <c:pt idx="7803">
                  <c:v>578.75</c:v>
                </c:pt>
                <c:pt idx="7804">
                  <c:v>598.04999999999939</c:v>
                </c:pt>
                <c:pt idx="7805">
                  <c:v>556.35999999999922</c:v>
                </c:pt>
                <c:pt idx="7806">
                  <c:v>676.92</c:v>
                </c:pt>
                <c:pt idx="7807">
                  <c:v>621.04999999999939</c:v>
                </c:pt>
                <c:pt idx="7808">
                  <c:v>589.85999999999922</c:v>
                </c:pt>
                <c:pt idx="7809">
                  <c:v>632.77000000000055</c:v>
                </c:pt>
                <c:pt idx="7810">
                  <c:v>584.29000000000053</c:v>
                </c:pt>
                <c:pt idx="7811">
                  <c:v>654.78000000000054</c:v>
                </c:pt>
                <c:pt idx="7812">
                  <c:v>571.16</c:v>
                </c:pt>
                <c:pt idx="7813">
                  <c:v>585.58000000000004</c:v>
                </c:pt>
                <c:pt idx="7814">
                  <c:v>605.07000000000005</c:v>
                </c:pt>
                <c:pt idx="7815">
                  <c:v>484</c:v>
                </c:pt>
                <c:pt idx="7816">
                  <c:v>562.5</c:v>
                </c:pt>
                <c:pt idx="7817">
                  <c:v>598.04</c:v>
                </c:pt>
                <c:pt idx="7818">
                  <c:v>583.32999999999947</c:v>
                </c:pt>
                <c:pt idx="7819">
                  <c:v>606.47</c:v>
                </c:pt>
                <c:pt idx="7820">
                  <c:v>630.79999999999995</c:v>
                </c:pt>
                <c:pt idx="7821">
                  <c:v>627.62</c:v>
                </c:pt>
                <c:pt idx="7822">
                  <c:v>639.52</c:v>
                </c:pt>
                <c:pt idx="7823">
                  <c:v>518.57000000000005</c:v>
                </c:pt>
                <c:pt idx="7824">
                  <c:v>568.05999999999949</c:v>
                </c:pt>
                <c:pt idx="7825">
                  <c:v>656.67000000000053</c:v>
                </c:pt>
                <c:pt idx="7826">
                  <c:v>601.66999999999996</c:v>
                </c:pt>
                <c:pt idx="7827">
                  <c:v>644</c:v>
                </c:pt>
                <c:pt idx="7828">
                  <c:v>612.97</c:v>
                </c:pt>
                <c:pt idx="7829">
                  <c:v>600</c:v>
                </c:pt>
                <c:pt idx="7830">
                  <c:v>584.21</c:v>
                </c:pt>
                <c:pt idx="7831">
                  <c:v>545.71</c:v>
                </c:pt>
                <c:pt idx="7832">
                  <c:v>552</c:v>
                </c:pt>
                <c:pt idx="7833">
                  <c:v>606.09</c:v>
                </c:pt>
                <c:pt idx="7834">
                  <c:v>610</c:v>
                </c:pt>
                <c:pt idx="7835">
                  <c:v>616</c:v>
                </c:pt>
                <c:pt idx="7836">
                  <c:v>646.4</c:v>
                </c:pt>
                <c:pt idx="7837">
                  <c:v>681.81999999999948</c:v>
                </c:pt>
                <c:pt idx="7838">
                  <c:v>584</c:v>
                </c:pt>
                <c:pt idx="7839">
                  <c:v>580</c:v>
                </c:pt>
                <c:pt idx="7840">
                  <c:v>576.28000000000054</c:v>
                </c:pt>
                <c:pt idx="7841">
                  <c:v>579.23</c:v>
                </c:pt>
                <c:pt idx="7842">
                  <c:v>607.11</c:v>
                </c:pt>
                <c:pt idx="7843">
                  <c:v>641.29000000000053</c:v>
                </c:pt>
                <c:pt idx="7844">
                  <c:v>562</c:v>
                </c:pt>
                <c:pt idx="7845">
                  <c:v>538.57000000000005</c:v>
                </c:pt>
                <c:pt idx="7846">
                  <c:v>575.55999999999949</c:v>
                </c:pt>
                <c:pt idx="7847">
                  <c:v>624.5</c:v>
                </c:pt>
                <c:pt idx="7848">
                  <c:v>619.13</c:v>
                </c:pt>
                <c:pt idx="7849">
                  <c:v>545.80999999999949</c:v>
                </c:pt>
                <c:pt idx="7850">
                  <c:v>655</c:v>
                </c:pt>
                <c:pt idx="7851">
                  <c:v>600</c:v>
                </c:pt>
                <c:pt idx="7852">
                  <c:v>649.66</c:v>
                </c:pt>
                <c:pt idx="7853">
                  <c:v>604.88</c:v>
                </c:pt>
                <c:pt idx="7854">
                  <c:v>582.85999999999922</c:v>
                </c:pt>
                <c:pt idx="7855">
                  <c:v>602.16</c:v>
                </c:pt>
                <c:pt idx="7856">
                  <c:v>620</c:v>
                </c:pt>
                <c:pt idx="7857">
                  <c:v>558.45999999999947</c:v>
                </c:pt>
                <c:pt idx="7858">
                  <c:v>644.29000000000053</c:v>
                </c:pt>
                <c:pt idx="7859">
                  <c:v>585.32999999999947</c:v>
                </c:pt>
                <c:pt idx="7860">
                  <c:v>613.5</c:v>
                </c:pt>
                <c:pt idx="7861">
                  <c:v>613.32999999999947</c:v>
                </c:pt>
                <c:pt idx="7862">
                  <c:v>609.09</c:v>
                </c:pt>
                <c:pt idx="7863">
                  <c:v>590.82999999999947</c:v>
                </c:pt>
                <c:pt idx="7864">
                  <c:v>616</c:v>
                </c:pt>
                <c:pt idx="7865">
                  <c:v>548</c:v>
                </c:pt>
                <c:pt idx="7866">
                  <c:v>578.17999999999995</c:v>
                </c:pt>
                <c:pt idx="7867">
                  <c:v>597.69000000000005</c:v>
                </c:pt>
                <c:pt idx="7868">
                  <c:v>602.22</c:v>
                </c:pt>
                <c:pt idx="7869">
                  <c:v>617.42999999999938</c:v>
                </c:pt>
                <c:pt idx="7870">
                  <c:v>590</c:v>
                </c:pt>
                <c:pt idx="7871">
                  <c:v>628.52</c:v>
                </c:pt>
                <c:pt idx="7872">
                  <c:v>559.26</c:v>
                </c:pt>
                <c:pt idx="7873">
                  <c:v>578</c:v>
                </c:pt>
                <c:pt idx="7874">
                  <c:v>606.66999999999996</c:v>
                </c:pt>
                <c:pt idx="7875">
                  <c:v>603.13</c:v>
                </c:pt>
                <c:pt idx="7876">
                  <c:v>655.09</c:v>
                </c:pt>
                <c:pt idx="7877">
                  <c:v>610</c:v>
                </c:pt>
                <c:pt idx="7878">
                  <c:v>522.85999999999922</c:v>
                </c:pt>
                <c:pt idx="7879">
                  <c:v>610.77000000000055</c:v>
                </c:pt>
                <c:pt idx="7880">
                  <c:v>566.25</c:v>
                </c:pt>
                <c:pt idx="7881">
                  <c:v>566.66999999999996</c:v>
                </c:pt>
                <c:pt idx="7882">
                  <c:v>520</c:v>
                </c:pt>
                <c:pt idx="7883">
                  <c:v>588</c:v>
                </c:pt>
                <c:pt idx="7884">
                  <c:v>648.17999999999995</c:v>
                </c:pt>
                <c:pt idx="7885">
                  <c:v>573.32999999999947</c:v>
                </c:pt>
                <c:pt idx="7886">
                  <c:v>572.85999999999922</c:v>
                </c:pt>
                <c:pt idx="7887">
                  <c:v>638</c:v>
                </c:pt>
                <c:pt idx="7888">
                  <c:v>602.22</c:v>
                </c:pt>
                <c:pt idx="7889">
                  <c:v>596</c:v>
                </c:pt>
                <c:pt idx="7890">
                  <c:v>633.17999999999995</c:v>
                </c:pt>
                <c:pt idx="7891">
                  <c:v>610.24</c:v>
                </c:pt>
                <c:pt idx="7892">
                  <c:v>615.65</c:v>
                </c:pt>
                <c:pt idx="7893">
                  <c:v>660.53</c:v>
                </c:pt>
                <c:pt idx="7894">
                  <c:v>589.23</c:v>
                </c:pt>
                <c:pt idx="7895">
                  <c:v>620</c:v>
                </c:pt>
                <c:pt idx="7896">
                  <c:v>530.91</c:v>
                </c:pt>
                <c:pt idx="7897">
                  <c:v>581.29999999999995</c:v>
                </c:pt>
                <c:pt idx="7898">
                  <c:v>501.42999999999955</c:v>
                </c:pt>
                <c:pt idx="7899">
                  <c:v>648.28000000000054</c:v>
                </c:pt>
                <c:pt idx="7900">
                  <c:v>616.35999999999922</c:v>
                </c:pt>
                <c:pt idx="7901">
                  <c:v>614.30999999999949</c:v>
                </c:pt>
                <c:pt idx="7902">
                  <c:v>658.24</c:v>
                </c:pt>
                <c:pt idx="7903">
                  <c:v>600.79999999999995</c:v>
                </c:pt>
                <c:pt idx="7904">
                  <c:v>681.13</c:v>
                </c:pt>
                <c:pt idx="7905">
                  <c:v>592.22</c:v>
                </c:pt>
                <c:pt idx="7906">
                  <c:v>624</c:v>
                </c:pt>
                <c:pt idx="7907">
                  <c:v>636.25</c:v>
                </c:pt>
                <c:pt idx="7908">
                  <c:v>611.29999999999995</c:v>
                </c:pt>
                <c:pt idx="7909">
                  <c:v>629.74</c:v>
                </c:pt>
                <c:pt idx="7910">
                  <c:v>604.34999999999923</c:v>
                </c:pt>
                <c:pt idx="7911">
                  <c:v>546.25</c:v>
                </c:pt>
                <c:pt idx="7912">
                  <c:v>576.15</c:v>
                </c:pt>
                <c:pt idx="7913">
                  <c:v>633.91</c:v>
                </c:pt>
                <c:pt idx="7914">
                  <c:v>569.57000000000005</c:v>
                </c:pt>
                <c:pt idx="7915">
                  <c:v>617.78000000000054</c:v>
                </c:pt>
                <c:pt idx="7916">
                  <c:v>592.73</c:v>
                </c:pt>
                <c:pt idx="7917">
                  <c:v>630</c:v>
                </c:pt>
                <c:pt idx="7918">
                  <c:v>612</c:v>
                </c:pt>
                <c:pt idx="7919">
                  <c:v>579.48</c:v>
                </c:pt>
                <c:pt idx="7920">
                  <c:v>594.54999999999939</c:v>
                </c:pt>
                <c:pt idx="7921">
                  <c:v>675.56</c:v>
                </c:pt>
                <c:pt idx="7922">
                  <c:v>600.66999999999996</c:v>
                </c:pt>
                <c:pt idx="7923">
                  <c:v>636.55999999999949</c:v>
                </c:pt>
                <c:pt idx="7924">
                  <c:v>655.43999999999949</c:v>
                </c:pt>
                <c:pt idx="7925">
                  <c:v>665.31</c:v>
                </c:pt>
                <c:pt idx="7926">
                  <c:v>630.24</c:v>
                </c:pt>
                <c:pt idx="7927">
                  <c:v>584.14</c:v>
                </c:pt>
                <c:pt idx="7928">
                  <c:v>586.66999999999996</c:v>
                </c:pt>
                <c:pt idx="7929">
                  <c:v>594.71</c:v>
                </c:pt>
                <c:pt idx="7930">
                  <c:v>561.42999999999938</c:v>
                </c:pt>
                <c:pt idx="7931">
                  <c:v>597.02</c:v>
                </c:pt>
                <c:pt idx="7932">
                  <c:v>614.66999999999996</c:v>
                </c:pt>
                <c:pt idx="7933">
                  <c:v>630.59</c:v>
                </c:pt>
                <c:pt idx="7934">
                  <c:v>632</c:v>
                </c:pt>
                <c:pt idx="7935">
                  <c:v>607</c:v>
                </c:pt>
                <c:pt idx="7936">
                  <c:v>592</c:v>
                </c:pt>
                <c:pt idx="7937">
                  <c:v>622.85999999999922</c:v>
                </c:pt>
                <c:pt idx="7938">
                  <c:v>586.49</c:v>
                </c:pt>
                <c:pt idx="7939">
                  <c:v>614.91999999999996</c:v>
                </c:pt>
                <c:pt idx="7940">
                  <c:v>582.11</c:v>
                </c:pt>
                <c:pt idx="7941">
                  <c:v>584.62</c:v>
                </c:pt>
                <c:pt idx="7942">
                  <c:v>614.74</c:v>
                </c:pt>
                <c:pt idx="7943">
                  <c:v>579.23</c:v>
                </c:pt>
                <c:pt idx="7944">
                  <c:v>581.71</c:v>
                </c:pt>
                <c:pt idx="7945">
                  <c:v>603.53</c:v>
                </c:pt>
                <c:pt idx="7946">
                  <c:v>604.71</c:v>
                </c:pt>
                <c:pt idx="7947">
                  <c:v>585.41999999999996</c:v>
                </c:pt>
                <c:pt idx="7948">
                  <c:v>610.58000000000004</c:v>
                </c:pt>
                <c:pt idx="7949">
                  <c:v>615.63</c:v>
                </c:pt>
                <c:pt idx="7950">
                  <c:v>646.49</c:v>
                </c:pt>
                <c:pt idx="7951">
                  <c:v>660.81999999999948</c:v>
                </c:pt>
                <c:pt idx="7952">
                  <c:v>589.05999999999949</c:v>
                </c:pt>
                <c:pt idx="7953">
                  <c:v>623.5</c:v>
                </c:pt>
                <c:pt idx="7954">
                  <c:v>593.79000000000053</c:v>
                </c:pt>
                <c:pt idx="7955">
                  <c:v>597.58000000000004</c:v>
                </c:pt>
                <c:pt idx="7956">
                  <c:v>584.65</c:v>
                </c:pt>
                <c:pt idx="7957">
                  <c:v>519.42999999999938</c:v>
                </c:pt>
                <c:pt idx="7958">
                  <c:v>560</c:v>
                </c:pt>
                <c:pt idx="7959">
                  <c:v>628</c:v>
                </c:pt>
                <c:pt idx="7960">
                  <c:v>651.81999999999948</c:v>
                </c:pt>
                <c:pt idx="7961">
                  <c:v>544</c:v>
                </c:pt>
                <c:pt idx="7962">
                  <c:v>541.42999999999938</c:v>
                </c:pt>
                <c:pt idx="7963">
                  <c:v>629.54999999999939</c:v>
                </c:pt>
                <c:pt idx="7964">
                  <c:v>619.13</c:v>
                </c:pt>
                <c:pt idx="7965">
                  <c:v>591.29999999999995</c:v>
                </c:pt>
                <c:pt idx="7966">
                  <c:v>569.43999999999949</c:v>
                </c:pt>
                <c:pt idx="7967">
                  <c:v>634.48</c:v>
                </c:pt>
                <c:pt idx="7968">
                  <c:v>637.14</c:v>
                </c:pt>
                <c:pt idx="7969">
                  <c:v>602.22</c:v>
                </c:pt>
                <c:pt idx="7970">
                  <c:v>600.74</c:v>
                </c:pt>
                <c:pt idx="7971">
                  <c:v>558.22</c:v>
                </c:pt>
                <c:pt idx="7972">
                  <c:v>554.6</c:v>
                </c:pt>
                <c:pt idx="7973">
                  <c:v>511.42999999999955</c:v>
                </c:pt>
                <c:pt idx="7974">
                  <c:v>616.57000000000005</c:v>
                </c:pt>
                <c:pt idx="7975">
                  <c:v>583.53</c:v>
                </c:pt>
                <c:pt idx="7976">
                  <c:v>639.31999999999948</c:v>
                </c:pt>
                <c:pt idx="7977">
                  <c:v>634.54999999999939</c:v>
                </c:pt>
                <c:pt idx="7978">
                  <c:v>610.71</c:v>
                </c:pt>
                <c:pt idx="7979">
                  <c:v>619.04999999999939</c:v>
                </c:pt>
                <c:pt idx="7980">
                  <c:v>561.11</c:v>
                </c:pt>
                <c:pt idx="7981">
                  <c:v>616</c:v>
                </c:pt>
                <c:pt idx="7982">
                  <c:v>568.71</c:v>
                </c:pt>
                <c:pt idx="7983">
                  <c:v>580.92999999999938</c:v>
                </c:pt>
                <c:pt idx="7984">
                  <c:v>598.62</c:v>
                </c:pt>
                <c:pt idx="7985">
                  <c:v>511.11</c:v>
                </c:pt>
                <c:pt idx="7986">
                  <c:v>612.63</c:v>
                </c:pt>
                <c:pt idx="7987">
                  <c:v>562.11</c:v>
                </c:pt>
                <c:pt idx="7988">
                  <c:v>610</c:v>
                </c:pt>
                <c:pt idx="7989">
                  <c:v>559.04999999999939</c:v>
                </c:pt>
                <c:pt idx="7990">
                  <c:v>585.71</c:v>
                </c:pt>
                <c:pt idx="7991">
                  <c:v>568.17999999999995</c:v>
                </c:pt>
                <c:pt idx="7992">
                  <c:v>599.26</c:v>
                </c:pt>
                <c:pt idx="7993">
                  <c:v>544.71</c:v>
                </c:pt>
                <c:pt idx="7994">
                  <c:v>580.69000000000005</c:v>
                </c:pt>
                <c:pt idx="7995">
                  <c:v>673.44999999999948</c:v>
                </c:pt>
                <c:pt idx="7996">
                  <c:v>616.25</c:v>
                </c:pt>
                <c:pt idx="7997">
                  <c:v>586.31999999999948</c:v>
                </c:pt>
                <c:pt idx="7998">
                  <c:v>592.73</c:v>
                </c:pt>
                <c:pt idx="7999">
                  <c:v>604.17999999999995</c:v>
                </c:pt>
                <c:pt idx="8000">
                  <c:v>567.65</c:v>
                </c:pt>
                <c:pt idx="8001">
                  <c:v>593.84999999999923</c:v>
                </c:pt>
                <c:pt idx="8002">
                  <c:v>593.41</c:v>
                </c:pt>
                <c:pt idx="8003">
                  <c:v>581.51</c:v>
                </c:pt>
                <c:pt idx="8004">
                  <c:v>565.19000000000005</c:v>
                </c:pt>
                <c:pt idx="8005">
                  <c:v>582.22</c:v>
                </c:pt>
                <c:pt idx="8006">
                  <c:v>636.91999999999996</c:v>
                </c:pt>
                <c:pt idx="8007">
                  <c:v>574.75</c:v>
                </c:pt>
                <c:pt idx="8008">
                  <c:v>594.12</c:v>
                </c:pt>
                <c:pt idx="8009">
                  <c:v>618.66999999999996</c:v>
                </c:pt>
                <c:pt idx="8010">
                  <c:v>620.77000000000055</c:v>
                </c:pt>
                <c:pt idx="8011">
                  <c:v>536.66999999999996</c:v>
                </c:pt>
                <c:pt idx="8012">
                  <c:v>634.03</c:v>
                </c:pt>
                <c:pt idx="8013">
                  <c:v>640.42999999999938</c:v>
                </c:pt>
                <c:pt idx="8014">
                  <c:v>578.89</c:v>
                </c:pt>
                <c:pt idx="8015">
                  <c:v>518.66999999999996</c:v>
                </c:pt>
                <c:pt idx="8016">
                  <c:v>585.88</c:v>
                </c:pt>
                <c:pt idx="8017">
                  <c:v>611.28000000000054</c:v>
                </c:pt>
                <c:pt idx="8018">
                  <c:v>537.24</c:v>
                </c:pt>
                <c:pt idx="8019">
                  <c:v>513.32999999999947</c:v>
                </c:pt>
                <c:pt idx="8020">
                  <c:v>590</c:v>
                </c:pt>
                <c:pt idx="8021">
                  <c:v>642.4</c:v>
                </c:pt>
                <c:pt idx="8022">
                  <c:v>623</c:v>
                </c:pt>
                <c:pt idx="8023">
                  <c:v>658</c:v>
                </c:pt>
                <c:pt idx="8024">
                  <c:v>553.70000000000005</c:v>
                </c:pt>
                <c:pt idx="8025">
                  <c:v>600</c:v>
                </c:pt>
                <c:pt idx="8026">
                  <c:v>667.74</c:v>
                </c:pt>
                <c:pt idx="8027">
                  <c:v>524</c:v>
                </c:pt>
                <c:pt idx="8028">
                  <c:v>574</c:v>
                </c:pt>
                <c:pt idx="8029">
                  <c:v>580</c:v>
                </c:pt>
                <c:pt idx="8030">
                  <c:v>564</c:v>
                </c:pt>
                <c:pt idx="8031">
                  <c:v>549.32999999999947</c:v>
                </c:pt>
                <c:pt idx="8032">
                  <c:v>613.32999999999947</c:v>
                </c:pt>
                <c:pt idx="8033">
                  <c:v>591.38</c:v>
                </c:pt>
                <c:pt idx="8034">
                  <c:v>600.35999999999922</c:v>
                </c:pt>
                <c:pt idx="8035">
                  <c:v>641.6</c:v>
                </c:pt>
                <c:pt idx="8036">
                  <c:v>576.35999999999922</c:v>
                </c:pt>
                <c:pt idx="8037">
                  <c:v>643.70000000000005</c:v>
                </c:pt>
                <c:pt idx="8038">
                  <c:v>604.71</c:v>
                </c:pt>
                <c:pt idx="8039">
                  <c:v>622.4</c:v>
                </c:pt>
                <c:pt idx="8040">
                  <c:v>596.47</c:v>
                </c:pt>
                <c:pt idx="8041">
                  <c:v>553.79000000000053</c:v>
                </c:pt>
                <c:pt idx="8042">
                  <c:v>591.29999999999995</c:v>
                </c:pt>
                <c:pt idx="8043">
                  <c:v>636</c:v>
                </c:pt>
                <c:pt idx="8044">
                  <c:v>620.39</c:v>
                </c:pt>
                <c:pt idx="8045">
                  <c:v>594.29000000000053</c:v>
                </c:pt>
                <c:pt idx="8046">
                  <c:v>620.91</c:v>
                </c:pt>
                <c:pt idx="8047">
                  <c:v>607.03</c:v>
                </c:pt>
                <c:pt idx="8048">
                  <c:v>584.83999999999946</c:v>
                </c:pt>
                <c:pt idx="8049">
                  <c:v>610.38</c:v>
                </c:pt>
                <c:pt idx="8050">
                  <c:v>571.84999999999923</c:v>
                </c:pt>
                <c:pt idx="8051">
                  <c:v>544.79999999999995</c:v>
                </c:pt>
                <c:pt idx="8052">
                  <c:v>613.93999999999949</c:v>
                </c:pt>
                <c:pt idx="8053">
                  <c:v>678.1</c:v>
                </c:pt>
                <c:pt idx="8054">
                  <c:v>712.93999999999949</c:v>
                </c:pt>
                <c:pt idx="8055">
                  <c:v>620.74</c:v>
                </c:pt>
                <c:pt idx="8056">
                  <c:v>611.29999999999995</c:v>
                </c:pt>
                <c:pt idx="8057">
                  <c:v>552.15</c:v>
                </c:pt>
                <c:pt idx="8058">
                  <c:v>554</c:v>
                </c:pt>
                <c:pt idx="8059">
                  <c:v>590.42999999999938</c:v>
                </c:pt>
                <c:pt idx="8060">
                  <c:v>603.80999999999949</c:v>
                </c:pt>
                <c:pt idx="8061">
                  <c:v>587.05999999999949</c:v>
                </c:pt>
                <c:pt idx="8062">
                  <c:v>614.80999999999949</c:v>
                </c:pt>
                <c:pt idx="8063">
                  <c:v>660.63</c:v>
                </c:pt>
                <c:pt idx="8064">
                  <c:v>549.32999999999947</c:v>
                </c:pt>
                <c:pt idx="8065">
                  <c:v>583.4</c:v>
                </c:pt>
                <c:pt idx="8066">
                  <c:v>621.83999999999946</c:v>
                </c:pt>
                <c:pt idx="8067">
                  <c:v>611.94999999999948</c:v>
                </c:pt>
                <c:pt idx="8068">
                  <c:v>606.95999999999947</c:v>
                </c:pt>
                <c:pt idx="8069">
                  <c:v>610</c:v>
                </c:pt>
                <c:pt idx="8070">
                  <c:v>594.54999999999939</c:v>
                </c:pt>
                <c:pt idx="8071">
                  <c:v>621.17999999999995</c:v>
                </c:pt>
                <c:pt idx="8072">
                  <c:v>653.54999999999939</c:v>
                </c:pt>
                <c:pt idx="8073">
                  <c:v>578.29000000000053</c:v>
                </c:pt>
                <c:pt idx="8074">
                  <c:v>592.88</c:v>
                </c:pt>
                <c:pt idx="8075">
                  <c:v>531.88</c:v>
                </c:pt>
                <c:pt idx="8076">
                  <c:v>578.26</c:v>
                </c:pt>
                <c:pt idx="8077">
                  <c:v>593.91</c:v>
                </c:pt>
                <c:pt idx="8078">
                  <c:v>638.66999999999996</c:v>
                </c:pt>
                <c:pt idx="8079">
                  <c:v>530</c:v>
                </c:pt>
                <c:pt idx="8080">
                  <c:v>583.04</c:v>
                </c:pt>
                <c:pt idx="8081">
                  <c:v>607.5</c:v>
                </c:pt>
                <c:pt idx="8082">
                  <c:v>598.89</c:v>
                </c:pt>
                <c:pt idx="8083">
                  <c:v>628.34999999999923</c:v>
                </c:pt>
                <c:pt idx="8084">
                  <c:v>646.79999999999995</c:v>
                </c:pt>
                <c:pt idx="8085">
                  <c:v>561</c:v>
                </c:pt>
                <c:pt idx="8086">
                  <c:v>623.78000000000054</c:v>
                </c:pt>
                <c:pt idx="8087">
                  <c:v>578.87</c:v>
                </c:pt>
                <c:pt idx="8088">
                  <c:v>597.14</c:v>
                </c:pt>
                <c:pt idx="8089">
                  <c:v>642.93999999999949</c:v>
                </c:pt>
                <c:pt idx="8090">
                  <c:v>599.19000000000005</c:v>
                </c:pt>
                <c:pt idx="8091">
                  <c:v>600.63</c:v>
                </c:pt>
                <c:pt idx="8092">
                  <c:v>584.88</c:v>
                </c:pt>
                <c:pt idx="8093">
                  <c:v>597.89</c:v>
                </c:pt>
                <c:pt idx="8094">
                  <c:v>571.11</c:v>
                </c:pt>
                <c:pt idx="8095">
                  <c:v>631.20000000000005</c:v>
                </c:pt>
                <c:pt idx="8096">
                  <c:v>584.52</c:v>
                </c:pt>
                <c:pt idx="8097">
                  <c:v>657.35999999999922</c:v>
                </c:pt>
                <c:pt idx="8098">
                  <c:v>587.54999999999939</c:v>
                </c:pt>
                <c:pt idx="8099">
                  <c:v>591.63</c:v>
                </c:pt>
                <c:pt idx="8100">
                  <c:v>670.59</c:v>
                </c:pt>
                <c:pt idx="8101">
                  <c:v>653.22</c:v>
                </c:pt>
                <c:pt idx="8102">
                  <c:v>577.32999999999947</c:v>
                </c:pt>
                <c:pt idx="8103">
                  <c:v>631.25</c:v>
                </c:pt>
                <c:pt idx="8104">
                  <c:v>619.09</c:v>
                </c:pt>
                <c:pt idx="8105">
                  <c:v>562.65</c:v>
                </c:pt>
                <c:pt idx="8106">
                  <c:v>567.54999999999939</c:v>
                </c:pt>
                <c:pt idx="8107">
                  <c:v>611.76</c:v>
                </c:pt>
                <c:pt idx="8108">
                  <c:v>645.79000000000053</c:v>
                </c:pt>
                <c:pt idx="8109">
                  <c:v>562.34999999999923</c:v>
                </c:pt>
                <c:pt idx="8110">
                  <c:v>617.32999999999947</c:v>
                </c:pt>
                <c:pt idx="8111">
                  <c:v>615.38</c:v>
                </c:pt>
                <c:pt idx="8112">
                  <c:v>589.23</c:v>
                </c:pt>
                <c:pt idx="8113">
                  <c:v>551.29999999999995</c:v>
                </c:pt>
                <c:pt idx="8114">
                  <c:v>613.78000000000054</c:v>
                </c:pt>
                <c:pt idx="8115">
                  <c:v>601.17999999999995</c:v>
                </c:pt>
                <c:pt idx="8116">
                  <c:v>581.75</c:v>
                </c:pt>
                <c:pt idx="8117">
                  <c:v>610.19000000000005</c:v>
                </c:pt>
                <c:pt idx="8118">
                  <c:v>650</c:v>
                </c:pt>
                <c:pt idx="8119">
                  <c:v>591.42999999999938</c:v>
                </c:pt>
                <c:pt idx="8120">
                  <c:v>540.82999999999947</c:v>
                </c:pt>
                <c:pt idx="8121">
                  <c:v>598.94999999999948</c:v>
                </c:pt>
                <c:pt idx="8122">
                  <c:v>611.03</c:v>
                </c:pt>
                <c:pt idx="8123">
                  <c:v>638.66999999999996</c:v>
                </c:pt>
                <c:pt idx="8124">
                  <c:v>547.59</c:v>
                </c:pt>
                <c:pt idx="8125">
                  <c:v>591.31999999999948</c:v>
                </c:pt>
                <c:pt idx="8126">
                  <c:v>632.5</c:v>
                </c:pt>
                <c:pt idx="8127">
                  <c:v>587.69000000000005</c:v>
                </c:pt>
                <c:pt idx="8128">
                  <c:v>560</c:v>
                </c:pt>
                <c:pt idx="8129">
                  <c:v>620.34999999999923</c:v>
                </c:pt>
                <c:pt idx="8130">
                  <c:v>594.23</c:v>
                </c:pt>
                <c:pt idx="8131">
                  <c:v>604.59</c:v>
                </c:pt>
                <c:pt idx="8132">
                  <c:v>602.5</c:v>
                </c:pt>
                <c:pt idx="8133">
                  <c:v>577.6</c:v>
                </c:pt>
                <c:pt idx="8134">
                  <c:v>561.32999999999947</c:v>
                </c:pt>
                <c:pt idx="8135">
                  <c:v>657</c:v>
                </c:pt>
                <c:pt idx="8136">
                  <c:v>632.85999999999922</c:v>
                </c:pt>
                <c:pt idx="8137">
                  <c:v>629.09</c:v>
                </c:pt>
                <c:pt idx="8138">
                  <c:v>610.91</c:v>
                </c:pt>
                <c:pt idx="8139">
                  <c:v>561.32999999999947</c:v>
                </c:pt>
                <c:pt idx="8140">
                  <c:v>495.38</c:v>
                </c:pt>
                <c:pt idx="8141">
                  <c:v>631.84999999999923</c:v>
                </c:pt>
                <c:pt idx="8142">
                  <c:v>623.59</c:v>
                </c:pt>
                <c:pt idx="8143">
                  <c:v>521.17999999999995</c:v>
                </c:pt>
                <c:pt idx="8144">
                  <c:v>604.62</c:v>
                </c:pt>
                <c:pt idx="8145">
                  <c:v>605.6</c:v>
                </c:pt>
                <c:pt idx="8146">
                  <c:v>613.6</c:v>
                </c:pt>
                <c:pt idx="8147">
                  <c:v>542.61</c:v>
                </c:pt>
                <c:pt idx="8148">
                  <c:v>592.30999999999949</c:v>
                </c:pt>
                <c:pt idx="8149">
                  <c:v>584.76</c:v>
                </c:pt>
                <c:pt idx="8150">
                  <c:v>602.4</c:v>
                </c:pt>
                <c:pt idx="8151">
                  <c:v>583.80999999999949</c:v>
                </c:pt>
                <c:pt idx="8152">
                  <c:v>636.41</c:v>
                </c:pt>
                <c:pt idx="8153">
                  <c:v>602.16</c:v>
                </c:pt>
                <c:pt idx="8154">
                  <c:v>616.47</c:v>
                </c:pt>
                <c:pt idx="8155">
                  <c:v>632.93999999999949</c:v>
                </c:pt>
                <c:pt idx="8156">
                  <c:v>594.29000000000053</c:v>
                </c:pt>
                <c:pt idx="8157">
                  <c:v>534.48</c:v>
                </c:pt>
                <c:pt idx="8158">
                  <c:v>580.30999999999949</c:v>
                </c:pt>
                <c:pt idx="8159">
                  <c:v>631.76</c:v>
                </c:pt>
                <c:pt idx="8160">
                  <c:v>593.32999999999947</c:v>
                </c:pt>
                <c:pt idx="8161">
                  <c:v>532</c:v>
                </c:pt>
                <c:pt idx="8162">
                  <c:v>657.89</c:v>
                </c:pt>
                <c:pt idx="8163">
                  <c:v>534.54999999999939</c:v>
                </c:pt>
                <c:pt idx="8164">
                  <c:v>536</c:v>
                </c:pt>
                <c:pt idx="8165">
                  <c:v>553.32999999999947</c:v>
                </c:pt>
                <c:pt idx="8166">
                  <c:v>597.14</c:v>
                </c:pt>
                <c:pt idx="8167">
                  <c:v>603.84999999999923</c:v>
                </c:pt>
                <c:pt idx="8168">
                  <c:v>603.32999999999947</c:v>
                </c:pt>
                <c:pt idx="8169">
                  <c:v>641.81999999999948</c:v>
                </c:pt>
                <c:pt idx="8170">
                  <c:v>525.71</c:v>
                </c:pt>
                <c:pt idx="8171">
                  <c:v>594.48</c:v>
                </c:pt>
                <c:pt idx="8172">
                  <c:v>558.81999999999948</c:v>
                </c:pt>
                <c:pt idx="8173">
                  <c:v>587.55999999999949</c:v>
                </c:pt>
                <c:pt idx="8174">
                  <c:v>590</c:v>
                </c:pt>
                <c:pt idx="8175">
                  <c:v>621.21</c:v>
                </c:pt>
                <c:pt idx="8176">
                  <c:v>617.14</c:v>
                </c:pt>
                <c:pt idx="8177">
                  <c:v>583.75</c:v>
                </c:pt>
                <c:pt idx="8178">
                  <c:v>573.01</c:v>
                </c:pt>
                <c:pt idx="8179">
                  <c:v>622.5</c:v>
                </c:pt>
                <c:pt idx="8180">
                  <c:v>634</c:v>
                </c:pt>
                <c:pt idx="8181">
                  <c:v>518.37</c:v>
                </c:pt>
                <c:pt idx="8182">
                  <c:v>582.61</c:v>
                </c:pt>
                <c:pt idx="8183">
                  <c:v>606.34999999999923</c:v>
                </c:pt>
                <c:pt idx="8184">
                  <c:v>658.45999999999947</c:v>
                </c:pt>
                <c:pt idx="8185">
                  <c:v>633.67999999999995</c:v>
                </c:pt>
                <c:pt idx="8186">
                  <c:v>590.59</c:v>
                </c:pt>
                <c:pt idx="8187">
                  <c:v>630.37</c:v>
                </c:pt>
                <c:pt idx="8188">
                  <c:v>588.32999999999947</c:v>
                </c:pt>
                <c:pt idx="8189">
                  <c:v>569.41</c:v>
                </c:pt>
                <c:pt idx="8190">
                  <c:v>590.75</c:v>
                </c:pt>
                <c:pt idx="8191">
                  <c:v>578.81999999999948</c:v>
                </c:pt>
                <c:pt idx="8192">
                  <c:v>632</c:v>
                </c:pt>
                <c:pt idx="8193">
                  <c:v>552</c:v>
                </c:pt>
                <c:pt idx="8194">
                  <c:v>578</c:v>
                </c:pt>
                <c:pt idx="8195">
                  <c:v>560.87</c:v>
                </c:pt>
                <c:pt idx="8196">
                  <c:v>649.6</c:v>
                </c:pt>
                <c:pt idx="8197">
                  <c:v>680</c:v>
                </c:pt>
                <c:pt idx="8198">
                  <c:v>603.75</c:v>
                </c:pt>
                <c:pt idx="8199">
                  <c:v>533.32999999999947</c:v>
                </c:pt>
                <c:pt idx="8200">
                  <c:v>608</c:v>
                </c:pt>
                <c:pt idx="8201">
                  <c:v>601.38</c:v>
                </c:pt>
                <c:pt idx="8202">
                  <c:v>604.12</c:v>
                </c:pt>
                <c:pt idx="8203">
                  <c:v>582.85999999999922</c:v>
                </c:pt>
                <c:pt idx="8204">
                  <c:v>631.76</c:v>
                </c:pt>
                <c:pt idx="8205">
                  <c:v>555.03</c:v>
                </c:pt>
                <c:pt idx="8206">
                  <c:v>641.74</c:v>
                </c:pt>
                <c:pt idx="8207">
                  <c:v>578.94999999999948</c:v>
                </c:pt>
                <c:pt idx="8208">
                  <c:v>601.81999999999948</c:v>
                </c:pt>
                <c:pt idx="8209">
                  <c:v>578.17999999999995</c:v>
                </c:pt>
                <c:pt idx="8210">
                  <c:v>615</c:v>
                </c:pt>
                <c:pt idx="8211">
                  <c:v>588.57000000000005</c:v>
                </c:pt>
                <c:pt idx="8212">
                  <c:v>601.47</c:v>
                </c:pt>
                <c:pt idx="8213">
                  <c:v>581.51</c:v>
                </c:pt>
                <c:pt idx="8214">
                  <c:v>659.12</c:v>
                </c:pt>
                <c:pt idx="8215">
                  <c:v>562.85999999999922</c:v>
                </c:pt>
                <c:pt idx="8216">
                  <c:v>613.71</c:v>
                </c:pt>
                <c:pt idx="8217">
                  <c:v>611.58000000000004</c:v>
                </c:pt>
                <c:pt idx="8218">
                  <c:v>582.34999999999923</c:v>
                </c:pt>
                <c:pt idx="8219">
                  <c:v>565.85999999999922</c:v>
                </c:pt>
                <c:pt idx="8220">
                  <c:v>603.08000000000004</c:v>
                </c:pt>
                <c:pt idx="8221">
                  <c:v>614.29000000000053</c:v>
                </c:pt>
                <c:pt idx="8222">
                  <c:v>618</c:v>
                </c:pt>
                <c:pt idx="8223">
                  <c:v>632.20000000000005</c:v>
                </c:pt>
                <c:pt idx="8224">
                  <c:v>611.54</c:v>
                </c:pt>
                <c:pt idx="8225">
                  <c:v>603.16</c:v>
                </c:pt>
                <c:pt idx="8226">
                  <c:v>580</c:v>
                </c:pt>
                <c:pt idx="8227">
                  <c:v>572.38</c:v>
                </c:pt>
                <c:pt idx="8228">
                  <c:v>568.57000000000005</c:v>
                </c:pt>
                <c:pt idx="8229">
                  <c:v>638.16999999999996</c:v>
                </c:pt>
                <c:pt idx="8230">
                  <c:v>624.34999999999923</c:v>
                </c:pt>
                <c:pt idx="8231">
                  <c:v>587.5</c:v>
                </c:pt>
                <c:pt idx="8232">
                  <c:v>598.66</c:v>
                </c:pt>
                <c:pt idx="8233">
                  <c:v>553.14</c:v>
                </c:pt>
                <c:pt idx="8234">
                  <c:v>608</c:v>
                </c:pt>
                <c:pt idx="8235">
                  <c:v>600.17999999999995</c:v>
                </c:pt>
                <c:pt idx="8236">
                  <c:v>587.62</c:v>
                </c:pt>
                <c:pt idx="8237">
                  <c:v>610.29000000000053</c:v>
                </c:pt>
                <c:pt idx="8238">
                  <c:v>603.80999999999949</c:v>
                </c:pt>
                <c:pt idx="8239">
                  <c:v>614.9</c:v>
                </c:pt>
                <c:pt idx="8240">
                  <c:v>572.79999999999995</c:v>
                </c:pt>
                <c:pt idx="8241">
                  <c:v>565.38</c:v>
                </c:pt>
                <c:pt idx="8242">
                  <c:v>571.63</c:v>
                </c:pt>
                <c:pt idx="8243">
                  <c:v>549.23</c:v>
                </c:pt>
                <c:pt idx="8244">
                  <c:v>556.29999999999995</c:v>
                </c:pt>
                <c:pt idx="8245">
                  <c:v>507.5</c:v>
                </c:pt>
                <c:pt idx="8246">
                  <c:v>586.15</c:v>
                </c:pt>
                <c:pt idx="8247">
                  <c:v>618.17999999999995</c:v>
                </c:pt>
                <c:pt idx="8248">
                  <c:v>586.66999999999996</c:v>
                </c:pt>
                <c:pt idx="8249">
                  <c:v>572.41</c:v>
                </c:pt>
                <c:pt idx="8250">
                  <c:v>602.91999999999996</c:v>
                </c:pt>
                <c:pt idx="8251">
                  <c:v>555.65</c:v>
                </c:pt>
                <c:pt idx="8252">
                  <c:v>594.66999999999996</c:v>
                </c:pt>
                <c:pt idx="8253">
                  <c:v>616.66999999999996</c:v>
                </c:pt>
                <c:pt idx="8254">
                  <c:v>541</c:v>
                </c:pt>
                <c:pt idx="8255">
                  <c:v>613.75</c:v>
                </c:pt>
                <c:pt idx="8256">
                  <c:v>570.85999999999922</c:v>
                </c:pt>
                <c:pt idx="8257">
                  <c:v>622.77000000000055</c:v>
                </c:pt>
                <c:pt idx="8258">
                  <c:v>618</c:v>
                </c:pt>
                <c:pt idx="8259">
                  <c:v>597.78000000000054</c:v>
                </c:pt>
                <c:pt idx="8260">
                  <c:v>528.32999999999947</c:v>
                </c:pt>
                <c:pt idx="8261">
                  <c:v>518.45999999999947</c:v>
                </c:pt>
                <c:pt idx="8262">
                  <c:v>542.13</c:v>
                </c:pt>
                <c:pt idx="8263">
                  <c:v>573.67999999999995</c:v>
                </c:pt>
                <c:pt idx="8264">
                  <c:v>565</c:v>
                </c:pt>
                <c:pt idx="8265">
                  <c:v>577.71</c:v>
                </c:pt>
                <c:pt idx="8266">
                  <c:v>607.08000000000004</c:v>
                </c:pt>
                <c:pt idx="8267">
                  <c:v>548.17999999999995</c:v>
                </c:pt>
                <c:pt idx="8268">
                  <c:v>516</c:v>
                </c:pt>
                <c:pt idx="8269">
                  <c:v>590.05999999999949</c:v>
                </c:pt>
                <c:pt idx="8270">
                  <c:v>606.42999999999938</c:v>
                </c:pt>
                <c:pt idx="8271">
                  <c:v>526.23</c:v>
                </c:pt>
                <c:pt idx="8272">
                  <c:v>613.05999999999949</c:v>
                </c:pt>
                <c:pt idx="8273">
                  <c:v>576.98</c:v>
                </c:pt>
                <c:pt idx="8274">
                  <c:v>566.09</c:v>
                </c:pt>
                <c:pt idx="8275">
                  <c:v>604.24</c:v>
                </c:pt>
                <c:pt idx="8276">
                  <c:v>515</c:v>
                </c:pt>
                <c:pt idx="8277">
                  <c:v>613.57000000000005</c:v>
                </c:pt>
                <c:pt idx="8278">
                  <c:v>624.52</c:v>
                </c:pt>
                <c:pt idx="8279">
                  <c:v>589.52</c:v>
                </c:pt>
                <c:pt idx="8280">
                  <c:v>581.17999999999995</c:v>
                </c:pt>
                <c:pt idx="8281">
                  <c:v>612.38</c:v>
                </c:pt>
                <c:pt idx="8282">
                  <c:v>596.4</c:v>
                </c:pt>
                <c:pt idx="8283">
                  <c:v>607.42999999999938</c:v>
                </c:pt>
                <c:pt idx="8284">
                  <c:v>566.66999999999996</c:v>
                </c:pt>
                <c:pt idx="8285">
                  <c:v>604</c:v>
                </c:pt>
                <c:pt idx="8286">
                  <c:v>619.34999999999923</c:v>
                </c:pt>
                <c:pt idx="8287">
                  <c:v>580.91999999999996</c:v>
                </c:pt>
                <c:pt idx="8288">
                  <c:v>580.41999999999996</c:v>
                </c:pt>
                <c:pt idx="8289">
                  <c:v>625.38</c:v>
                </c:pt>
                <c:pt idx="8290">
                  <c:v>710.37</c:v>
                </c:pt>
                <c:pt idx="8291">
                  <c:v>553.67999999999995</c:v>
                </c:pt>
                <c:pt idx="8292">
                  <c:v>635.30999999999949</c:v>
                </c:pt>
                <c:pt idx="8293">
                  <c:v>582.5</c:v>
                </c:pt>
                <c:pt idx="8294">
                  <c:v>677.22</c:v>
                </c:pt>
                <c:pt idx="8295">
                  <c:v>582.66999999999996</c:v>
                </c:pt>
                <c:pt idx="8296">
                  <c:v>590</c:v>
                </c:pt>
                <c:pt idx="8297">
                  <c:v>635.27000000000055</c:v>
                </c:pt>
                <c:pt idx="8298">
                  <c:v>606.49</c:v>
                </c:pt>
                <c:pt idx="8299">
                  <c:v>600.38</c:v>
                </c:pt>
                <c:pt idx="8300">
                  <c:v>602.38</c:v>
                </c:pt>
                <c:pt idx="8301">
                  <c:v>563.13</c:v>
                </c:pt>
                <c:pt idx="8302">
                  <c:v>606.15</c:v>
                </c:pt>
                <c:pt idx="8303">
                  <c:v>609.38</c:v>
                </c:pt>
                <c:pt idx="8304">
                  <c:v>640</c:v>
                </c:pt>
                <c:pt idx="8305">
                  <c:v>572.59</c:v>
                </c:pt>
                <c:pt idx="8306">
                  <c:v>621.89</c:v>
                </c:pt>
                <c:pt idx="8307">
                  <c:v>595</c:v>
                </c:pt>
                <c:pt idx="8308">
                  <c:v>576.35999999999922</c:v>
                </c:pt>
                <c:pt idx="8309">
                  <c:v>585</c:v>
                </c:pt>
                <c:pt idx="8310">
                  <c:v>646</c:v>
                </c:pt>
                <c:pt idx="8311">
                  <c:v>577.5</c:v>
                </c:pt>
                <c:pt idx="8312">
                  <c:v>653.08000000000004</c:v>
                </c:pt>
                <c:pt idx="8313">
                  <c:v>538.05999999999949</c:v>
                </c:pt>
                <c:pt idx="8314">
                  <c:v>530.66999999999996</c:v>
                </c:pt>
                <c:pt idx="8315">
                  <c:v>613.67999999999995</c:v>
                </c:pt>
                <c:pt idx="8316">
                  <c:v>595</c:v>
                </c:pt>
                <c:pt idx="8317">
                  <c:v>573.73</c:v>
                </c:pt>
                <c:pt idx="8318">
                  <c:v>552</c:v>
                </c:pt>
                <c:pt idx="8319">
                  <c:v>607.27000000000055</c:v>
                </c:pt>
                <c:pt idx="8320">
                  <c:v>563.92999999999938</c:v>
                </c:pt>
                <c:pt idx="8321">
                  <c:v>654</c:v>
                </c:pt>
                <c:pt idx="8322">
                  <c:v>694.29000000000053</c:v>
                </c:pt>
                <c:pt idx="8323">
                  <c:v>635</c:v>
                </c:pt>
                <c:pt idx="8324">
                  <c:v>581.44999999999948</c:v>
                </c:pt>
                <c:pt idx="8325">
                  <c:v>577.14</c:v>
                </c:pt>
                <c:pt idx="8326">
                  <c:v>560</c:v>
                </c:pt>
                <c:pt idx="8327">
                  <c:v>540.89</c:v>
                </c:pt>
                <c:pt idx="8328">
                  <c:v>530.71</c:v>
                </c:pt>
                <c:pt idx="8329">
                  <c:v>580</c:v>
                </c:pt>
                <c:pt idx="8330">
                  <c:v>593.75</c:v>
                </c:pt>
                <c:pt idx="8331">
                  <c:v>588.17999999999995</c:v>
                </c:pt>
                <c:pt idx="8332">
                  <c:v>639.26</c:v>
                </c:pt>
                <c:pt idx="8333">
                  <c:v>658.94999999999948</c:v>
                </c:pt>
                <c:pt idx="8334">
                  <c:v>582.11</c:v>
                </c:pt>
                <c:pt idx="8335">
                  <c:v>626.21</c:v>
                </c:pt>
                <c:pt idx="8336">
                  <c:v>658</c:v>
                </c:pt>
                <c:pt idx="8337">
                  <c:v>565</c:v>
                </c:pt>
                <c:pt idx="8338">
                  <c:v>616.14</c:v>
                </c:pt>
                <c:pt idx="8339">
                  <c:v>646.35999999999922</c:v>
                </c:pt>
                <c:pt idx="8340">
                  <c:v>600.78000000000054</c:v>
                </c:pt>
                <c:pt idx="8341">
                  <c:v>586.66999999999996</c:v>
                </c:pt>
                <c:pt idx="8342">
                  <c:v>558.75</c:v>
                </c:pt>
                <c:pt idx="8343">
                  <c:v>597</c:v>
                </c:pt>
                <c:pt idx="8344">
                  <c:v>590</c:v>
                </c:pt>
                <c:pt idx="8345">
                  <c:v>554.43999999999949</c:v>
                </c:pt>
                <c:pt idx="8346">
                  <c:v>574.23</c:v>
                </c:pt>
                <c:pt idx="8347">
                  <c:v>565.26</c:v>
                </c:pt>
                <c:pt idx="8348">
                  <c:v>591.66999999999996</c:v>
                </c:pt>
                <c:pt idx="8349">
                  <c:v>530</c:v>
                </c:pt>
                <c:pt idx="8350">
                  <c:v>507</c:v>
                </c:pt>
                <c:pt idx="8351">
                  <c:v>633.13</c:v>
                </c:pt>
                <c:pt idx="8352">
                  <c:v>563.32999999999947</c:v>
                </c:pt>
                <c:pt idx="8353">
                  <c:v>594</c:v>
                </c:pt>
                <c:pt idx="8354">
                  <c:v>554</c:v>
                </c:pt>
                <c:pt idx="8355">
                  <c:v>658.66</c:v>
                </c:pt>
                <c:pt idx="8356">
                  <c:v>602.85999999999922</c:v>
                </c:pt>
                <c:pt idx="8357">
                  <c:v>600.78000000000054</c:v>
                </c:pt>
                <c:pt idx="8358">
                  <c:v>547.69000000000005</c:v>
                </c:pt>
                <c:pt idx="8359">
                  <c:v>628</c:v>
                </c:pt>
                <c:pt idx="8360">
                  <c:v>527.69000000000005</c:v>
                </c:pt>
                <c:pt idx="8361">
                  <c:v>556.38</c:v>
                </c:pt>
                <c:pt idx="8362">
                  <c:v>639.41</c:v>
                </c:pt>
                <c:pt idx="8363">
                  <c:v>533.6</c:v>
                </c:pt>
                <c:pt idx="8364">
                  <c:v>578.75</c:v>
                </c:pt>
                <c:pt idx="8365">
                  <c:v>577.24</c:v>
                </c:pt>
                <c:pt idx="8366">
                  <c:v>637.70000000000005</c:v>
                </c:pt>
                <c:pt idx="8367">
                  <c:v>553.32999999999947</c:v>
                </c:pt>
                <c:pt idx="8368">
                  <c:v>626</c:v>
                </c:pt>
                <c:pt idx="8369">
                  <c:v>595.11</c:v>
                </c:pt>
                <c:pt idx="8370">
                  <c:v>637.5</c:v>
                </c:pt>
                <c:pt idx="8371">
                  <c:v>658.06</c:v>
                </c:pt>
                <c:pt idx="8372">
                  <c:v>554.16999999999996</c:v>
                </c:pt>
                <c:pt idx="8373">
                  <c:v>635.82999999999947</c:v>
                </c:pt>
                <c:pt idx="8374">
                  <c:v>509.22999999999962</c:v>
                </c:pt>
                <c:pt idx="8375">
                  <c:v>701.43</c:v>
                </c:pt>
                <c:pt idx="8376">
                  <c:v>512</c:v>
                </c:pt>
                <c:pt idx="8377">
                  <c:v>552.16999999999996</c:v>
                </c:pt>
                <c:pt idx="8378">
                  <c:v>577.65</c:v>
                </c:pt>
                <c:pt idx="8379">
                  <c:v>601.11</c:v>
                </c:pt>
                <c:pt idx="8380">
                  <c:v>609.65</c:v>
                </c:pt>
                <c:pt idx="8381">
                  <c:v>597.94999999999948</c:v>
                </c:pt>
                <c:pt idx="8382">
                  <c:v>574.71</c:v>
                </c:pt>
                <c:pt idx="8383">
                  <c:v>590</c:v>
                </c:pt>
                <c:pt idx="8384">
                  <c:v>556.42999999999938</c:v>
                </c:pt>
                <c:pt idx="8385">
                  <c:v>545</c:v>
                </c:pt>
                <c:pt idx="8386">
                  <c:v>577.04</c:v>
                </c:pt>
                <c:pt idx="8387">
                  <c:v>575.29000000000053</c:v>
                </c:pt>
                <c:pt idx="8388">
                  <c:v>584.62</c:v>
                </c:pt>
                <c:pt idx="8389">
                  <c:v>603.70000000000005</c:v>
                </c:pt>
                <c:pt idx="8390">
                  <c:v>618.52</c:v>
                </c:pt>
                <c:pt idx="8391">
                  <c:v>550.30999999999949</c:v>
                </c:pt>
                <c:pt idx="8392">
                  <c:v>665</c:v>
                </c:pt>
                <c:pt idx="8393">
                  <c:v>594.19000000000005</c:v>
                </c:pt>
                <c:pt idx="8394">
                  <c:v>586.9</c:v>
                </c:pt>
                <c:pt idx="8395">
                  <c:v>582.76</c:v>
                </c:pt>
                <c:pt idx="8396">
                  <c:v>543.32999999999947</c:v>
                </c:pt>
                <c:pt idx="8397">
                  <c:v>530.33999999999946</c:v>
                </c:pt>
                <c:pt idx="8398">
                  <c:v>644.29000000000053</c:v>
                </c:pt>
                <c:pt idx="8399">
                  <c:v>580</c:v>
                </c:pt>
                <c:pt idx="8400">
                  <c:v>623.48</c:v>
                </c:pt>
                <c:pt idx="8401">
                  <c:v>581.66999999999996</c:v>
                </c:pt>
                <c:pt idx="8402">
                  <c:v>648.99</c:v>
                </c:pt>
                <c:pt idx="8403">
                  <c:v>572.89</c:v>
                </c:pt>
                <c:pt idx="8404">
                  <c:v>607.82999999999947</c:v>
                </c:pt>
                <c:pt idx="8405">
                  <c:v>552</c:v>
                </c:pt>
                <c:pt idx="8406">
                  <c:v>545.71</c:v>
                </c:pt>
                <c:pt idx="8407">
                  <c:v>573.05999999999949</c:v>
                </c:pt>
                <c:pt idx="8408">
                  <c:v>629</c:v>
                </c:pt>
                <c:pt idx="8409">
                  <c:v>660</c:v>
                </c:pt>
                <c:pt idx="8410">
                  <c:v>558.32999999999947</c:v>
                </c:pt>
                <c:pt idx="8411">
                  <c:v>552.30999999999949</c:v>
                </c:pt>
                <c:pt idx="8412">
                  <c:v>564.54999999999939</c:v>
                </c:pt>
                <c:pt idx="8413">
                  <c:v>536.83999999999946</c:v>
                </c:pt>
                <c:pt idx="8414">
                  <c:v>624.62</c:v>
                </c:pt>
                <c:pt idx="8415">
                  <c:v>616</c:v>
                </c:pt>
                <c:pt idx="8416">
                  <c:v>567.91999999999996</c:v>
                </c:pt>
                <c:pt idx="8417">
                  <c:v>586.22</c:v>
                </c:pt>
                <c:pt idx="8418">
                  <c:v>625.88</c:v>
                </c:pt>
                <c:pt idx="8419">
                  <c:v>630</c:v>
                </c:pt>
                <c:pt idx="8420">
                  <c:v>548.41999999999996</c:v>
                </c:pt>
                <c:pt idx="8421">
                  <c:v>639.47</c:v>
                </c:pt>
                <c:pt idx="8422">
                  <c:v>530.66999999999996</c:v>
                </c:pt>
                <c:pt idx="8423">
                  <c:v>589.09</c:v>
                </c:pt>
                <c:pt idx="8424">
                  <c:v>534.74</c:v>
                </c:pt>
                <c:pt idx="8425">
                  <c:v>586.15</c:v>
                </c:pt>
                <c:pt idx="8426">
                  <c:v>574.54999999999939</c:v>
                </c:pt>
                <c:pt idx="8427">
                  <c:v>585.52</c:v>
                </c:pt>
                <c:pt idx="8428">
                  <c:v>658.18000000000052</c:v>
                </c:pt>
                <c:pt idx="8429">
                  <c:v>599</c:v>
                </c:pt>
                <c:pt idx="8430">
                  <c:v>619.04999999999939</c:v>
                </c:pt>
                <c:pt idx="8431">
                  <c:v>568.66999999999996</c:v>
                </c:pt>
                <c:pt idx="8432">
                  <c:v>590.29000000000053</c:v>
                </c:pt>
                <c:pt idx="8433">
                  <c:v>594.29000000000053</c:v>
                </c:pt>
                <c:pt idx="8434">
                  <c:v>546.05999999999949</c:v>
                </c:pt>
                <c:pt idx="8435">
                  <c:v>525.94999999999948</c:v>
                </c:pt>
                <c:pt idx="8436">
                  <c:v>564.73</c:v>
                </c:pt>
                <c:pt idx="8437">
                  <c:v>630.73</c:v>
                </c:pt>
                <c:pt idx="8438">
                  <c:v>641.11</c:v>
                </c:pt>
                <c:pt idx="8439">
                  <c:v>603.32999999999947</c:v>
                </c:pt>
                <c:pt idx="8440">
                  <c:v>567.69000000000005</c:v>
                </c:pt>
                <c:pt idx="8441">
                  <c:v>598.89</c:v>
                </c:pt>
                <c:pt idx="8442">
                  <c:v>618.85999999999922</c:v>
                </c:pt>
                <c:pt idx="8443">
                  <c:v>589</c:v>
                </c:pt>
                <c:pt idx="8444">
                  <c:v>565.71</c:v>
                </c:pt>
                <c:pt idx="8445">
                  <c:v>564.12</c:v>
                </c:pt>
                <c:pt idx="8446">
                  <c:v>581.42999999999938</c:v>
                </c:pt>
                <c:pt idx="8447">
                  <c:v>577.78000000000054</c:v>
                </c:pt>
                <c:pt idx="8448">
                  <c:v>560</c:v>
                </c:pt>
                <c:pt idx="8449">
                  <c:v>577.39</c:v>
                </c:pt>
                <c:pt idx="8450">
                  <c:v>578.94999999999948</c:v>
                </c:pt>
                <c:pt idx="8451">
                  <c:v>600.54</c:v>
                </c:pt>
                <c:pt idx="8452">
                  <c:v>604.43999999999949</c:v>
                </c:pt>
                <c:pt idx="8453">
                  <c:v>544.43999999999949</c:v>
                </c:pt>
                <c:pt idx="8454">
                  <c:v>563.80999999999949</c:v>
                </c:pt>
                <c:pt idx="8455">
                  <c:v>657.68000000000052</c:v>
                </c:pt>
                <c:pt idx="8456">
                  <c:v>558.45999999999947</c:v>
                </c:pt>
                <c:pt idx="8457">
                  <c:v>503.7</c:v>
                </c:pt>
                <c:pt idx="8458">
                  <c:v>567.79999999999995</c:v>
                </c:pt>
                <c:pt idx="8459">
                  <c:v>600</c:v>
                </c:pt>
                <c:pt idx="8460">
                  <c:v>624.76</c:v>
                </c:pt>
                <c:pt idx="8461">
                  <c:v>510.67</c:v>
                </c:pt>
                <c:pt idx="8462">
                  <c:v>568.17999999999995</c:v>
                </c:pt>
                <c:pt idx="8463">
                  <c:v>579.39</c:v>
                </c:pt>
                <c:pt idx="8464">
                  <c:v>535.32999999999947</c:v>
                </c:pt>
                <c:pt idx="8465">
                  <c:v>577.14</c:v>
                </c:pt>
                <c:pt idx="8466">
                  <c:v>547.27000000000055</c:v>
                </c:pt>
                <c:pt idx="8467">
                  <c:v>607.05999999999949</c:v>
                </c:pt>
                <c:pt idx="8468">
                  <c:v>594.14</c:v>
                </c:pt>
                <c:pt idx="8469">
                  <c:v>641.42999999999938</c:v>
                </c:pt>
                <c:pt idx="8470">
                  <c:v>612.38</c:v>
                </c:pt>
                <c:pt idx="8471">
                  <c:v>560</c:v>
                </c:pt>
                <c:pt idx="8472">
                  <c:v>583.32999999999947</c:v>
                </c:pt>
                <c:pt idx="8473">
                  <c:v>577</c:v>
                </c:pt>
                <c:pt idx="8474">
                  <c:v>584</c:v>
                </c:pt>
                <c:pt idx="8475">
                  <c:v>549.09</c:v>
                </c:pt>
                <c:pt idx="8476">
                  <c:v>639.80999999999949</c:v>
                </c:pt>
                <c:pt idx="8477">
                  <c:v>540</c:v>
                </c:pt>
                <c:pt idx="8478">
                  <c:v>596.66999999999996</c:v>
                </c:pt>
                <c:pt idx="8479">
                  <c:v>600.59</c:v>
                </c:pt>
                <c:pt idx="8480">
                  <c:v>588.27000000000055</c:v>
                </c:pt>
                <c:pt idx="8481">
                  <c:v>580</c:v>
                </c:pt>
                <c:pt idx="8482">
                  <c:v>654.66999999999996</c:v>
                </c:pt>
                <c:pt idx="8483">
                  <c:v>564.09</c:v>
                </c:pt>
                <c:pt idx="8484">
                  <c:v>614.29000000000053</c:v>
                </c:pt>
                <c:pt idx="8485">
                  <c:v>547.05999999999949</c:v>
                </c:pt>
                <c:pt idx="8486">
                  <c:v>561.9</c:v>
                </c:pt>
                <c:pt idx="8487">
                  <c:v>568.75</c:v>
                </c:pt>
                <c:pt idx="8488">
                  <c:v>583.73</c:v>
                </c:pt>
                <c:pt idx="8489">
                  <c:v>596</c:v>
                </c:pt>
                <c:pt idx="8490">
                  <c:v>622.85999999999922</c:v>
                </c:pt>
                <c:pt idx="8491">
                  <c:v>544</c:v>
                </c:pt>
                <c:pt idx="8492">
                  <c:v>584</c:v>
                </c:pt>
                <c:pt idx="8493">
                  <c:v>620</c:v>
                </c:pt>
                <c:pt idx="8494">
                  <c:v>585.82999999999947</c:v>
                </c:pt>
                <c:pt idx="8495">
                  <c:v>592.93999999999949</c:v>
                </c:pt>
                <c:pt idx="8496">
                  <c:v>541</c:v>
                </c:pt>
                <c:pt idx="8497">
                  <c:v>554.66999999999996</c:v>
                </c:pt>
                <c:pt idx="8498">
                  <c:v>590.53</c:v>
                </c:pt>
                <c:pt idx="8499">
                  <c:v>594.12</c:v>
                </c:pt>
                <c:pt idx="8500">
                  <c:v>684.29000000000053</c:v>
                </c:pt>
                <c:pt idx="8501">
                  <c:v>558</c:v>
                </c:pt>
                <c:pt idx="8502">
                  <c:v>606.66999999999996</c:v>
                </c:pt>
                <c:pt idx="8503">
                  <c:v>604</c:v>
                </c:pt>
                <c:pt idx="8504">
                  <c:v>589.09</c:v>
                </c:pt>
                <c:pt idx="8505">
                  <c:v>589.70000000000005</c:v>
                </c:pt>
                <c:pt idx="8506">
                  <c:v>645.66999999999996</c:v>
                </c:pt>
                <c:pt idx="8507">
                  <c:v>572.76</c:v>
                </c:pt>
                <c:pt idx="8508">
                  <c:v>568.79999999999995</c:v>
                </c:pt>
                <c:pt idx="8509">
                  <c:v>563.59</c:v>
                </c:pt>
                <c:pt idx="8510">
                  <c:v>520.74</c:v>
                </c:pt>
                <c:pt idx="8511">
                  <c:v>593.67999999999995</c:v>
                </c:pt>
                <c:pt idx="8512">
                  <c:v>634.54999999999939</c:v>
                </c:pt>
                <c:pt idx="8513">
                  <c:v>589.47</c:v>
                </c:pt>
                <c:pt idx="8514">
                  <c:v>551.54</c:v>
                </c:pt>
                <c:pt idx="8515">
                  <c:v>493.33</c:v>
                </c:pt>
                <c:pt idx="8516">
                  <c:v>606.4</c:v>
                </c:pt>
                <c:pt idx="8517">
                  <c:v>581.93999999999949</c:v>
                </c:pt>
                <c:pt idx="8518">
                  <c:v>624.21</c:v>
                </c:pt>
                <c:pt idx="8519">
                  <c:v>610.59</c:v>
                </c:pt>
                <c:pt idx="8520">
                  <c:v>610.23</c:v>
                </c:pt>
                <c:pt idx="8521">
                  <c:v>557.39</c:v>
                </c:pt>
                <c:pt idx="8522">
                  <c:v>589.52</c:v>
                </c:pt>
                <c:pt idx="8523">
                  <c:v>648.89</c:v>
                </c:pt>
                <c:pt idx="8524">
                  <c:v>540</c:v>
                </c:pt>
                <c:pt idx="8525">
                  <c:v>583.75</c:v>
                </c:pt>
                <c:pt idx="8526">
                  <c:v>590.23</c:v>
                </c:pt>
                <c:pt idx="8527">
                  <c:v>573.13</c:v>
                </c:pt>
                <c:pt idx="8528">
                  <c:v>553.32999999999947</c:v>
                </c:pt>
                <c:pt idx="8529">
                  <c:v>595.29000000000053</c:v>
                </c:pt>
                <c:pt idx="8530">
                  <c:v>598.66999999999996</c:v>
                </c:pt>
                <c:pt idx="8531">
                  <c:v>543</c:v>
                </c:pt>
                <c:pt idx="8532">
                  <c:v>583.54999999999939</c:v>
                </c:pt>
                <c:pt idx="8533">
                  <c:v>562.81999999999948</c:v>
                </c:pt>
                <c:pt idx="8534">
                  <c:v>609.32999999999947</c:v>
                </c:pt>
                <c:pt idx="8535">
                  <c:v>558.92999999999938</c:v>
                </c:pt>
                <c:pt idx="8536">
                  <c:v>556.85999999999922</c:v>
                </c:pt>
                <c:pt idx="8537">
                  <c:v>570.70000000000005</c:v>
                </c:pt>
                <c:pt idx="8538">
                  <c:v>517.78000000000054</c:v>
                </c:pt>
                <c:pt idx="8539">
                  <c:v>569.52</c:v>
                </c:pt>
                <c:pt idx="8540">
                  <c:v>582.82999999999947</c:v>
                </c:pt>
                <c:pt idx="8541">
                  <c:v>600.41</c:v>
                </c:pt>
                <c:pt idx="8542">
                  <c:v>636.35999999999922</c:v>
                </c:pt>
                <c:pt idx="8543">
                  <c:v>530</c:v>
                </c:pt>
                <c:pt idx="8544">
                  <c:v>646.21</c:v>
                </c:pt>
                <c:pt idx="8545">
                  <c:v>572</c:v>
                </c:pt>
                <c:pt idx="8546">
                  <c:v>538.45999999999947</c:v>
                </c:pt>
                <c:pt idx="8547">
                  <c:v>591.79999999999995</c:v>
                </c:pt>
                <c:pt idx="8548">
                  <c:v>560.79999999999995</c:v>
                </c:pt>
                <c:pt idx="8549">
                  <c:v>655</c:v>
                </c:pt>
                <c:pt idx="8550">
                  <c:v>552</c:v>
                </c:pt>
                <c:pt idx="8551">
                  <c:v>519.53</c:v>
                </c:pt>
                <c:pt idx="8552">
                  <c:v>633.6</c:v>
                </c:pt>
                <c:pt idx="8553">
                  <c:v>522.34999999999923</c:v>
                </c:pt>
                <c:pt idx="8554">
                  <c:v>666.67000000000053</c:v>
                </c:pt>
                <c:pt idx="8555">
                  <c:v>642.61</c:v>
                </c:pt>
                <c:pt idx="8556">
                  <c:v>597.6</c:v>
                </c:pt>
                <c:pt idx="8557">
                  <c:v>575.69000000000005</c:v>
                </c:pt>
                <c:pt idx="8558">
                  <c:v>586.4</c:v>
                </c:pt>
                <c:pt idx="8559">
                  <c:v>620</c:v>
                </c:pt>
                <c:pt idx="8560">
                  <c:v>558</c:v>
                </c:pt>
                <c:pt idx="8561">
                  <c:v>581.32999999999947</c:v>
                </c:pt>
                <c:pt idx="8562">
                  <c:v>567.78000000000054</c:v>
                </c:pt>
                <c:pt idx="8563">
                  <c:v>617.63</c:v>
                </c:pt>
                <c:pt idx="8564">
                  <c:v>561.04999999999939</c:v>
                </c:pt>
                <c:pt idx="8565">
                  <c:v>601.9</c:v>
                </c:pt>
                <c:pt idx="8566">
                  <c:v>553.75</c:v>
                </c:pt>
                <c:pt idx="8567">
                  <c:v>604.29000000000053</c:v>
                </c:pt>
                <c:pt idx="8568">
                  <c:v>487.62</c:v>
                </c:pt>
                <c:pt idx="8569">
                  <c:v>589.32999999999947</c:v>
                </c:pt>
                <c:pt idx="8570">
                  <c:v>570.82999999999947</c:v>
                </c:pt>
                <c:pt idx="8571">
                  <c:v>580</c:v>
                </c:pt>
                <c:pt idx="8572">
                  <c:v>625.37</c:v>
                </c:pt>
                <c:pt idx="8573">
                  <c:v>558.57000000000005</c:v>
                </c:pt>
                <c:pt idx="8574">
                  <c:v>589.23</c:v>
                </c:pt>
                <c:pt idx="8575">
                  <c:v>653.79000000000053</c:v>
                </c:pt>
                <c:pt idx="8576">
                  <c:v>580.48</c:v>
                </c:pt>
                <c:pt idx="8577">
                  <c:v>646.66999999999996</c:v>
                </c:pt>
                <c:pt idx="8578">
                  <c:v>552.78000000000054</c:v>
                </c:pt>
                <c:pt idx="8579">
                  <c:v>561.6</c:v>
                </c:pt>
                <c:pt idx="8580">
                  <c:v>555.15</c:v>
                </c:pt>
                <c:pt idx="8581">
                  <c:v>542.73</c:v>
                </c:pt>
                <c:pt idx="8582">
                  <c:v>566.35999999999922</c:v>
                </c:pt>
                <c:pt idx="8583">
                  <c:v>610</c:v>
                </c:pt>
                <c:pt idx="8584">
                  <c:v>532.73</c:v>
                </c:pt>
                <c:pt idx="8585">
                  <c:v>594.43999999999949</c:v>
                </c:pt>
                <c:pt idx="8586">
                  <c:v>638.44999999999948</c:v>
                </c:pt>
                <c:pt idx="8587">
                  <c:v>570.71</c:v>
                </c:pt>
                <c:pt idx="8588">
                  <c:v>633.84999999999923</c:v>
                </c:pt>
                <c:pt idx="8589">
                  <c:v>559.42999999999938</c:v>
                </c:pt>
                <c:pt idx="8590">
                  <c:v>512.30999999999949</c:v>
                </c:pt>
                <c:pt idx="8591">
                  <c:v>674.87</c:v>
                </c:pt>
                <c:pt idx="8592">
                  <c:v>608.65</c:v>
                </c:pt>
                <c:pt idx="8593">
                  <c:v>579.13</c:v>
                </c:pt>
                <c:pt idx="8594">
                  <c:v>566.4</c:v>
                </c:pt>
                <c:pt idx="8595">
                  <c:v>596</c:v>
                </c:pt>
                <c:pt idx="8596">
                  <c:v>597.14</c:v>
                </c:pt>
                <c:pt idx="8597">
                  <c:v>606.66999999999996</c:v>
                </c:pt>
                <c:pt idx="8598">
                  <c:v>517.5</c:v>
                </c:pt>
                <c:pt idx="8599">
                  <c:v>555.95999999999947</c:v>
                </c:pt>
                <c:pt idx="8600">
                  <c:v>616.91999999999996</c:v>
                </c:pt>
                <c:pt idx="8601">
                  <c:v>575.65</c:v>
                </c:pt>
                <c:pt idx="8602">
                  <c:v>586.31999999999948</c:v>
                </c:pt>
                <c:pt idx="8603">
                  <c:v>553.84999999999923</c:v>
                </c:pt>
                <c:pt idx="8604">
                  <c:v>537.92999999999938</c:v>
                </c:pt>
                <c:pt idx="8605">
                  <c:v>531.66999999999996</c:v>
                </c:pt>
                <c:pt idx="8606">
                  <c:v>592.73</c:v>
                </c:pt>
                <c:pt idx="8607">
                  <c:v>615.32999999999947</c:v>
                </c:pt>
                <c:pt idx="8608">
                  <c:v>545.6</c:v>
                </c:pt>
                <c:pt idx="8609">
                  <c:v>568.13</c:v>
                </c:pt>
                <c:pt idx="8610">
                  <c:v>529.41</c:v>
                </c:pt>
                <c:pt idx="8611">
                  <c:v>598.29999999999995</c:v>
                </c:pt>
                <c:pt idx="8612">
                  <c:v>559.54999999999939</c:v>
                </c:pt>
                <c:pt idx="8613">
                  <c:v>592.81999999999948</c:v>
                </c:pt>
                <c:pt idx="8614">
                  <c:v>546</c:v>
                </c:pt>
                <c:pt idx="8615">
                  <c:v>570.59</c:v>
                </c:pt>
                <c:pt idx="8616">
                  <c:v>579.39</c:v>
                </c:pt>
                <c:pt idx="8617">
                  <c:v>591.95999999999947</c:v>
                </c:pt>
                <c:pt idx="8618">
                  <c:v>603.80999999999949</c:v>
                </c:pt>
                <c:pt idx="8619">
                  <c:v>616</c:v>
                </c:pt>
                <c:pt idx="8620">
                  <c:v>587.27000000000055</c:v>
                </c:pt>
                <c:pt idx="8621">
                  <c:v>601.62</c:v>
                </c:pt>
                <c:pt idx="8622">
                  <c:v>548.57000000000005</c:v>
                </c:pt>
                <c:pt idx="8623">
                  <c:v>553.27000000000055</c:v>
                </c:pt>
                <c:pt idx="8624">
                  <c:v>553.85999999999922</c:v>
                </c:pt>
                <c:pt idx="8625">
                  <c:v>622.85999999999922</c:v>
                </c:pt>
                <c:pt idx="8626">
                  <c:v>629.23</c:v>
                </c:pt>
                <c:pt idx="8627">
                  <c:v>626.25</c:v>
                </c:pt>
                <c:pt idx="8628">
                  <c:v>573.94999999999948</c:v>
                </c:pt>
                <c:pt idx="8629">
                  <c:v>619.45999999999947</c:v>
                </c:pt>
                <c:pt idx="8630">
                  <c:v>549.03</c:v>
                </c:pt>
                <c:pt idx="8631">
                  <c:v>531.66999999999996</c:v>
                </c:pt>
                <c:pt idx="8632">
                  <c:v>592.93999999999949</c:v>
                </c:pt>
                <c:pt idx="8633">
                  <c:v>526.4</c:v>
                </c:pt>
                <c:pt idx="8634">
                  <c:v>555.77000000000055</c:v>
                </c:pt>
                <c:pt idx="8635">
                  <c:v>550.80999999999949</c:v>
                </c:pt>
                <c:pt idx="8636">
                  <c:v>593.32999999999947</c:v>
                </c:pt>
                <c:pt idx="8637">
                  <c:v>532</c:v>
                </c:pt>
                <c:pt idx="8638">
                  <c:v>566.31999999999948</c:v>
                </c:pt>
                <c:pt idx="8639">
                  <c:v>700.41</c:v>
                </c:pt>
                <c:pt idx="8640">
                  <c:v>623.64</c:v>
                </c:pt>
                <c:pt idx="8641">
                  <c:v>581.9</c:v>
                </c:pt>
                <c:pt idx="8642">
                  <c:v>512</c:v>
                </c:pt>
                <c:pt idx="8643">
                  <c:v>541.17999999999995</c:v>
                </c:pt>
                <c:pt idx="8644">
                  <c:v>661.81999999999948</c:v>
                </c:pt>
                <c:pt idx="8645">
                  <c:v>494</c:v>
                </c:pt>
                <c:pt idx="8646">
                  <c:v>523.64</c:v>
                </c:pt>
                <c:pt idx="8647">
                  <c:v>608.15</c:v>
                </c:pt>
                <c:pt idx="8648">
                  <c:v>573.17999999999995</c:v>
                </c:pt>
                <c:pt idx="8649">
                  <c:v>558.4</c:v>
                </c:pt>
                <c:pt idx="8650">
                  <c:v>615</c:v>
                </c:pt>
                <c:pt idx="8651">
                  <c:v>560</c:v>
                </c:pt>
                <c:pt idx="8652">
                  <c:v>557.14</c:v>
                </c:pt>
                <c:pt idx="8653">
                  <c:v>613</c:v>
                </c:pt>
                <c:pt idx="8654">
                  <c:v>549.41</c:v>
                </c:pt>
                <c:pt idx="8655">
                  <c:v>516.66999999999996</c:v>
                </c:pt>
                <c:pt idx="8656">
                  <c:v>637.04</c:v>
                </c:pt>
                <c:pt idx="8657">
                  <c:v>633.64</c:v>
                </c:pt>
                <c:pt idx="8658">
                  <c:v>603.1</c:v>
                </c:pt>
                <c:pt idx="8659">
                  <c:v>592.22</c:v>
                </c:pt>
                <c:pt idx="8660">
                  <c:v>583.64</c:v>
                </c:pt>
                <c:pt idx="8661">
                  <c:v>560.82999999999947</c:v>
                </c:pt>
                <c:pt idx="8662">
                  <c:v>594.12</c:v>
                </c:pt>
                <c:pt idx="8663">
                  <c:v>637.04</c:v>
                </c:pt>
                <c:pt idx="8664">
                  <c:v>580</c:v>
                </c:pt>
                <c:pt idx="8665">
                  <c:v>635</c:v>
                </c:pt>
                <c:pt idx="8666">
                  <c:v>587.78000000000054</c:v>
                </c:pt>
                <c:pt idx="8667">
                  <c:v>527.41</c:v>
                </c:pt>
                <c:pt idx="8668">
                  <c:v>576.62</c:v>
                </c:pt>
                <c:pt idx="8669">
                  <c:v>533.71</c:v>
                </c:pt>
                <c:pt idx="8670">
                  <c:v>532.81999999999948</c:v>
                </c:pt>
                <c:pt idx="8671">
                  <c:v>610.91</c:v>
                </c:pt>
                <c:pt idx="8672">
                  <c:v>656.92</c:v>
                </c:pt>
                <c:pt idx="8673">
                  <c:v>635.48</c:v>
                </c:pt>
                <c:pt idx="8674">
                  <c:v>523.32999999999947</c:v>
                </c:pt>
                <c:pt idx="8675">
                  <c:v>607.85999999999922</c:v>
                </c:pt>
                <c:pt idx="8676">
                  <c:v>560</c:v>
                </c:pt>
                <c:pt idx="8677">
                  <c:v>630</c:v>
                </c:pt>
                <c:pt idx="8678">
                  <c:v>531.13</c:v>
                </c:pt>
                <c:pt idx="8679">
                  <c:v>607.05999999999949</c:v>
                </c:pt>
                <c:pt idx="8680">
                  <c:v>597.14</c:v>
                </c:pt>
                <c:pt idx="8681">
                  <c:v>551.66999999999996</c:v>
                </c:pt>
                <c:pt idx="8682">
                  <c:v>493.33</c:v>
                </c:pt>
                <c:pt idx="8683">
                  <c:v>598.57000000000005</c:v>
                </c:pt>
                <c:pt idx="8684">
                  <c:v>650</c:v>
                </c:pt>
                <c:pt idx="8685">
                  <c:v>595.82999999999947</c:v>
                </c:pt>
                <c:pt idx="8686">
                  <c:v>546.49</c:v>
                </c:pt>
                <c:pt idx="8687">
                  <c:v>536.79999999999995</c:v>
                </c:pt>
                <c:pt idx="8688">
                  <c:v>587.34999999999923</c:v>
                </c:pt>
                <c:pt idx="8689">
                  <c:v>556.91999999999996</c:v>
                </c:pt>
                <c:pt idx="8690">
                  <c:v>529.41</c:v>
                </c:pt>
                <c:pt idx="8691">
                  <c:v>548.79999999999995</c:v>
                </c:pt>
                <c:pt idx="8692">
                  <c:v>557.78000000000054</c:v>
                </c:pt>
                <c:pt idx="8693">
                  <c:v>610.09</c:v>
                </c:pt>
                <c:pt idx="8694">
                  <c:v>575</c:v>
                </c:pt>
                <c:pt idx="8695">
                  <c:v>570.4</c:v>
                </c:pt>
                <c:pt idx="8696">
                  <c:v>587.5</c:v>
                </c:pt>
                <c:pt idx="8697">
                  <c:v>647.5</c:v>
                </c:pt>
                <c:pt idx="8698">
                  <c:v>595.38</c:v>
                </c:pt>
                <c:pt idx="8699">
                  <c:v>603.42999999999938</c:v>
                </c:pt>
                <c:pt idx="8700">
                  <c:v>559.61</c:v>
                </c:pt>
                <c:pt idx="8701">
                  <c:v>668.57</c:v>
                </c:pt>
                <c:pt idx="8702">
                  <c:v>625.38</c:v>
                </c:pt>
                <c:pt idx="8703">
                  <c:v>663.32999999999947</c:v>
                </c:pt>
                <c:pt idx="8704">
                  <c:v>588.57000000000005</c:v>
                </c:pt>
                <c:pt idx="8705">
                  <c:v>611.20000000000005</c:v>
                </c:pt>
                <c:pt idx="8706">
                  <c:v>627.27000000000055</c:v>
                </c:pt>
                <c:pt idx="8707">
                  <c:v>560</c:v>
                </c:pt>
                <c:pt idx="8708">
                  <c:v>619.58000000000004</c:v>
                </c:pt>
                <c:pt idx="8709">
                  <c:v>601.92999999999938</c:v>
                </c:pt>
                <c:pt idx="8710">
                  <c:v>544.54999999999939</c:v>
                </c:pt>
                <c:pt idx="8711">
                  <c:v>565.95999999999947</c:v>
                </c:pt>
                <c:pt idx="8712">
                  <c:v>542.64</c:v>
                </c:pt>
                <c:pt idx="8713">
                  <c:v>607.62</c:v>
                </c:pt>
                <c:pt idx="8714">
                  <c:v>530.29999999999995</c:v>
                </c:pt>
                <c:pt idx="8715">
                  <c:v>541.9</c:v>
                </c:pt>
                <c:pt idx="8716">
                  <c:v>490</c:v>
                </c:pt>
                <c:pt idx="8717">
                  <c:v>595.48</c:v>
                </c:pt>
                <c:pt idx="8718">
                  <c:v>625.19000000000005</c:v>
                </c:pt>
                <c:pt idx="8719">
                  <c:v>555.38</c:v>
                </c:pt>
                <c:pt idx="8720">
                  <c:v>645</c:v>
                </c:pt>
                <c:pt idx="8721">
                  <c:v>577.32999999999947</c:v>
                </c:pt>
                <c:pt idx="8722">
                  <c:v>580.87</c:v>
                </c:pt>
                <c:pt idx="8723">
                  <c:v>648.24</c:v>
                </c:pt>
                <c:pt idx="8724">
                  <c:v>536.31999999999948</c:v>
                </c:pt>
                <c:pt idx="8725">
                  <c:v>642</c:v>
                </c:pt>
                <c:pt idx="8726">
                  <c:v>579.16999999999996</c:v>
                </c:pt>
                <c:pt idx="8727">
                  <c:v>547.05999999999949</c:v>
                </c:pt>
                <c:pt idx="8728">
                  <c:v>588.20000000000005</c:v>
                </c:pt>
                <c:pt idx="8729">
                  <c:v>594.16999999999996</c:v>
                </c:pt>
                <c:pt idx="8730">
                  <c:v>531.58000000000004</c:v>
                </c:pt>
                <c:pt idx="8731">
                  <c:v>518.32999999999947</c:v>
                </c:pt>
                <c:pt idx="8732">
                  <c:v>577.5</c:v>
                </c:pt>
                <c:pt idx="8733">
                  <c:v>568.43999999999949</c:v>
                </c:pt>
                <c:pt idx="8734">
                  <c:v>585.6</c:v>
                </c:pt>
                <c:pt idx="8735">
                  <c:v>598.45999999999947</c:v>
                </c:pt>
                <c:pt idx="8736">
                  <c:v>556.66999999999996</c:v>
                </c:pt>
                <c:pt idx="8737">
                  <c:v>587.69000000000005</c:v>
                </c:pt>
                <c:pt idx="8738">
                  <c:v>549.73</c:v>
                </c:pt>
                <c:pt idx="8739">
                  <c:v>616.15</c:v>
                </c:pt>
                <c:pt idx="8740">
                  <c:v>598.57000000000005</c:v>
                </c:pt>
                <c:pt idx="8741">
                  <c:v>545.22</c:v>
                </c:pt>
                <c:pt idx="8742">
                  <c:v>541.42999999999938</c:v>
                </c:pt>
                <c:pt idx="8743">
                  <c:v>600</c:v>
                </c:pt>
                <c:pt idx="8744">
                  <c:v>605.71</c:v>
                </c:pt>
                <c:pt idx="8745">
                  <c:v>564.73</c:v>
                </c:pt>
                <c:pt idx="8746">
                  <c:v>556.66999999999996</c:v>
                </c:pt>
                <c:pt idx="8747">
                  <c:v>591.89</c:v>
                </c:pt>
                <c:pt idx="8748">
                  <c:v>590.91</c:v>
                </c:pt>
                <c:pt idx="8749">
                  <c:v>599.67999999999995</c:v>
                </c:pt>
                <c:pt idx="8750">
                  <c:v>607.82999999999947</c:v>
                </c:pt>
                <c:pt idx="8751">
                  <c:v>615</c:v>
                </c:pt>
                <c:pt idx="8752">
                  <c:v>547.69000000000005</c:v>
                </c:pt>
                <c:pt idx="8753">
                  <c:v>600</c:v>
                </c:pt>
                <c:pt idx="8754">
                  <c:v>586</c:v>
                </c:pt>
                <c:pt idx="8755">
                  <c:v>605.71</c:v>
                </c:pt>
                <c:pt idx="8756">
                  <c:v>593.73</c:v>
                </c:pt>
                <c:pt idx="8757">
                  <c:v>584.84999999999923</c:v>
                </c:pt>
                <c:pt idx="8758">
                  <c:v>574.79999999999995</c:v>
                </c:pt>
                <c:pt idx="8759">
                  <c:v>533.32999999999947</c:v>
                </c:pt>
                <c:pt idx="8760">
                  <c:v>517.78000000000054</c:v>
                </c:pt>
                <c:pt idx="8761">
                  <c:v>595.91</c:v>
                </c:pt>
                <c:pt idx="8762">
                  <c:v>627.14</c:v>
                </c:pt>
                <c:pt idx="8763">
                  <c:v>586.66999999999996</c:v>
                </c:pt>
                <c:pt idx="8764">
                  <c:v>625.55999999999949</c:v>
                </c:pt>
                <c:pt idx="8765">
                  <c:v>516.47</c:v>
                </c:pt>
                <c:pt idx="8766">
                  <c:v>561.32999999999947</c:v>
                </c:pt>
                <c:pt idx="8767">
                  <c:v>512.5</c:v>
                </c:pt>
                <c:pt idx="8768">
                  <c:v>542.44999999999948</c:v>
                </c:pt>
                <c:pt idx="8769">
                  <c:v>565.6</c:v>
                </c:pt>
                <c:pt idx="8770">
                  <c:v>688.32999999999947</c:v>
                </c:pt>
                <c:pt idx="8771">
                  <c:v>559.16999999999996</c:v>
                </c:pt>
                <c:pt idx="8772">
                  <c:v>560</c:v>
                </c:pt>
                <c:pt idx="8773">
                  <c:v>600</c:v>
                </c:pt>
                <c:pt idx="8774">
                  <c:v>559.02</c:v>
                </c:pt>
                <c:pt idx="8775">
                  <c:v>643.16</c:v>
                </c:pt>
                <c:pt idx="8776">
                  <c:v>598.13</c:v>
                </c:pt>
                <c:pt idx="8777">
                  <c:v>581.25</c:v>
                </c:pt>
                <c:pt idx="8778">
                  <c:v>628.15</c:v>
                </c:pt>
                <c:pt idx="8779">
                  <c:v>556.52</c:v>
                </c:pt>
                <c:pt idx="8780">
                  <c:v>550.66999999999996</c:v>
                </c:pt>
                <c:pt idx="8781">
                  <c:v>629.09</c:v>
                </c:pt>
                <c:pt idx="8782">
                  <c:v>578.37</c:v>
                </c:pt>
                <c:pt idx="8783">
                  <c:v>526.66999999999996</c:v>
                </c:pt>
                <c:pt idx="8784">
                  <c:v>649.07000000000005</c:v>
                </c:pt>
                <c:pt idx="8785">
                  <c:v>550.4</c:v>
                </c:pt>
                <c:pt idx="8786">
                  <c:v>573.32999999999947</c:v>
                </c:pt>
                <c:pt idx="8787">
                  <c:v>556.83999999999946</c:v>
                </c:pt>
                <c:pt idx="8788">
                  <c:v>558.32999999999947</c:v>
                </c:pt>
                <c:pt idx="8789">
                  <c:v>546.15</c:v>
                </c:pt>
                <c:pt idx="8790">
                  <c:v>587.27000000000055</c:v>
                </c:pt>
                <c:pt idx="8791">
                  <c:v>503.64000000000038</c:v>
                </c:pt>
                <c:pt idx="8792">
                  <c:v>608</c:v>
                </c:pt>
                <c:pt idx="8793">
                  <c:v>567.5</c:v>
                </c:pt>
                <c:pt idx="8794">
                  <c:v>537.39</c:v>
                </c:pt>
                <c:pt idx="8795">
                  <c:v>573.53</c:v>
                </c:pt>
                <c:pt idx="8796">
                  <c:v>587.16999999999996</c:v>
                </c:pt>
                <c:pt idx="8797">
                  <c:v>598.13</c:v>
                </c:pt>
                <c:pt idx="8798">
                  <c:v>568</c:v>
                </c:pt>
                <c:pt idx="8799">
                  <c:v>617.67999999999995</c:v>
                </c:pt>
                <c:pt idx="8800">
                  <c:v>529.09</c:v>
                </c:pt>
                <c:pt idx="8801">
                  <c:v>551.11</c:v>
                </c:pt>
                <c:pt idx="8802">
                  <c:v>647.64</c:v>
                </c:pt>
                <c:pt idx="8803">
                  <c:v>594.08000000000004</c:v>
                </c:pt>
                <c:pt idx="8804">
                  <c:v>644.62</c:v>
                </c:pt>
                <c:pt idx="8805">
                  <c:v>566.25</c:v>
                </c:pt>
                <c:pt idx="8806">
                  <c:v>583.08000000000004</c:v>
                </c:pt>
                <c:pt idx="8807">
                  <c:v>550.66999999999996</c:v>
                </c:pt>
                <c:pt idx="8808">
                  <c:v>525.66999999999996</c:v>
                </c:pt>
                <c:pt idx="8809">
                  <c:v>629</c:v>
                </c:pt>
                <c:pt idx="8810">
                  <c:v>559.62</c:v>
                </c:pt>
                <c:pt idx="8811">
                  <c:v>545.71</c:v>
                </c:pt>
                <c:pt idx="8812">
                  <c:v>550</c:v>
                </c:pt>
                <c:pt idx="8813">
                  <c:v>573.04</c:v>
                </c:pt>
                <c:pt idx="8814">
                  <c:v>581.94999999999948</c:v>
                </c:pt>
                <c:pt idx="8815">
                  <c:v>511.42999999999955</c:v>
                </c:pt>
                <c:pt idx="8816">
                  <c:v>593.32999999999947</c:v>
                </c:pt>
                <c:pt idx="8817">
                  <c:v>619.52</c:v>
                </c:pt>
                <c:pt idx="8818">
                  <c:v>613.57000000000005</c:v>
                </c:pt>
                <c:pt idx="8819">
                  <c:v>594.66999999999996</c:v>
                </c:pt>
                <c:pt idx="8820">
                  <c:v>597</c:v>
                </c:pt>
                <c:pt idx="8821">
                  <c:v>633.91</c:v>
                </c:pt>
                <c:pt idx="8822">
                  <c:v>620.48</c:v>
                </c:pt>
                <c:pt idx="8823">
                  <c:v>517.58000000000004</c:v>
                </c:pt>
                <c:pt idx="8824">
                  <c:v>570.29999999999995</c:v>
                </c:pt>
                <c:pt idx="8825">
                  <c:v>543.32999999999947</c:v>
                </c:pt>
                <c:pt idx="8826">
                  <c:v>618.75</c:v>
                </c:pt>
                <c:pt idx="8827">
                  <c:v>606.19000000000005</c:v>
                </c:pt>
                <c:pt idx="8828">
                  <c:v>573.6</c:v>
                </c:pt>
                <c:pt idx="8829">
                  <c:v>594.74</c:v>
                </c:pt>
                <c:pt idx="8830">
                  <c:v>615</c:v>
                </c:pt>
                <c:pt idx="8831">
                  <c:v>600.77000000000055</c:v>
                </c:pt>
                <c:pt idx="8832">
                  <c:v>631</c:v>
                </c:pt>
                <c:pt idx="8833">
                  <c:v>587</c:v>
                </c:pt>
                <c:pt idx="8834">
                  <c:v>550.73</c:v>
                </c:pt>
                <c:pt idx="8835">
                  <c:v>593.1</c:v>
                </c:pt>
                <c:pt idx="8836">
                  <c:v>560</c:v>
                </c:pt>
                <c:pt idx="8837">
                  <c:v>565.82999999999947</c:v>
                </c:pt>
                <c:pt idx="8838">
                  <c:v>558.05999999999949</c:v>
                </c:pt>
                <c:pt idx="8839">
                  <c:v>612.93999999999949</c:v>
                </c:pt>
                <c:pt idx="8840">
                  <c:v>504</c:v>
                </c:pt>
                <c:pt idx="8841">
                  <c:v>598.45999999999947</c:v>
                </c:pt>
                <c:pt idx="8842">
                  <c:v>610</c:v>
                </c:pt>
                <c:pt idx="8843">
                  <c:v>564.21</c:v>
                </c:pt>
                <c:pt idx="8844">
                  <c:v>581.66999999999996</c:v>
                </c:pt>
                <c:pt idx="8845">
                  <c:v>573.84999999999923</c:v>
                </c:pt>
                <c:pt idx="8846">
                  <c:v>560.69000000000005</c:v>
                </c:pt>
                <c:pt idx="8847">
                  <c:v>612.85999999999922</c:v>
                </c:pt>
                <c:pt idx="8848">
                  <c:v>518.32999999999947</c:v>
                </c:pt>
                <c:pt idx="8849">
                  <c:v>544.74</c:v>
                </c:pt>
                <c:pt idx="8850">
                  <c:v>508.33</c:v>
                </c:pt>
                <c:pt idx="8851">
                  <c:v>539.23</c:v>
                </c:pt>
                <c:pt idx="8852">
                  <c:v>604.43999999999949</c:v>
                </c:pt>
                <c:pt idx="8853">
                  <c:v>588.89</c:v>
                </c:pt>
                <c:pt idx="8854">
                  <c:v>579.26</c:v>
                </c:pt>
                <c:pt idx="8855">
                  <c:v>556.15</c:v>
                </c:pt>
                <c:pt idx="8856">
                  <c:v>617.89</c:v>
                </c:pt>
                <c:pt idx="8857">
                  <c:v>595.88</c:v>
                </c:pt>
                <c:pt idx="8858">
                  <c:v>535</c:v>
                </c:pt>
                <c:pt idx="8859">
                  <c:v>559.09</c:v>
                </c:pt>
                <c:pt idx="8860">
                  <c:v>529.41</c:v>
                </c:pt>
                <c:pt idx="8861">
                  <c:v>583.03</c:v>
                </c:pt>
                <c:pt idx="8862">
                  <c:v>523.32999999999947</c:v>
                </c:pt>
                <c:pt idx="8863">
                  <c:v>585.97</c:v>
                </c:pt>
                <c:pt idx="8864">
                  <c:v>538.57000000000005</c:v>
                </c:pt>
                <c:pt idx="8865">
                  <c:v>525</c:v>
                </c:pt>
                <c:pt idx="8866">
                  <c:v>556.66999999999996</c:v>
                </c:pt>
                <c:pt idx="8867">
                  <c:v>513.84999999999923</c:v>
                </c:pt>
                <c:pt idx="8868">
                  <c:v>504.71</c:v>
                </c:pt>
                <c:pt idx="8869">
                  <c:v>544.21</c:v>
                </c:pt>
                <c:pt idx="8870">
                  <c:v>562.35999999999922</c:v>
                </c:pt>
                <c:pt idx="8871">
                  <c:v>578.64</c:v>
                </c:pt>
                <c:pt idx="8872">
                  <c:v>550.77000000000055</c:v>
                </c:pt>
                <c:pt idx="8873">
                  <c:v>575.79000000000053</c:v>
                </c:pt>
                <c:pt idx="8874">
                  <c:v>572.93999999999949</c:v>
                </c:pt>
                <c:pt idx="8875">
                  <c:v>558.57000000000005</c:v>
                </c:pt>
                <c:pt idx="8876">
                  <c:v>633.84999999999923</c:v>
                </c:pt>
                <c:pt idx="8877">
                  <c:v>506.19</c:v>
                </c:pt>
                <c:pt idx="8878">
                  <c:v>614.12</c:v>
                </c:pt>
                <c:pt idx="8879">
                  <c:v>600</c:v>
                </c:pt>
                <c:pt idx="8880">
                  <c:v>536</c:v>
                </c:pt>
                <c:pt idx="8881">
                  <c:v>588.17999999999995</c:v>
                </c:pt>
                <c:pt idx="8882">
                  <c:v>578.89</c:v>
                </c:pt>
                <c:pt idx="8883">
                  <c:v>599.09</c:v>
                </c:pt>
                <c:pt idx="8884">
                  <c:v>542.95999999999947</c:v>
                </c:pt>
                <c:pt idx="8885">
                  <c:v>569.41</c:v>
                </c:pt>
                <c:pt idx="8886">
                  <c:v>600.94999999999948</c:v>
                </c:pt>
                <c:pt idx="8887">
                  <c:v>556.25</c:v>
                </c:pt>
                <c:pt idx="8888">
                  <c:v>531.83999999999946</c:v>
                </c:pt>
                <c:pt idx="8889">
                  <c:v>545.20000000000005</c:v>
                </c:pt>
                <c:pt idx="8890">
                  <c:v>549.83999999999946</c:v>
                </c:pt>
                <c:pt idx="8891">
                  <c:v>558.45999999999947</c:v>
                </c:pt>
                <c:pt idx="8892">
                  <c:v>552.95999999999947</c:v>
                </c:pt>
                <c:pt idx="8893">
                  <c:v>560</c:v>
                </c:pt>
                <c:pt idx="8894">
                  <c:v>552.63</c:v>
                </c:pt>
                <c:pt idx="8895">
                  <c:v>605.88</c:v>
                </c:pt>
                <c:pt idx="8896">
                  <c:v>633.66</c:v>
                </c:pt>
                <c:pt idx="8897">
                  <c:v>520.94999999999948</c:v>
                </c:pt>
                <c:pt idx="8898">
                  <c:v>629.32999999999947</c:v>
                </c:pt>
                <c:pt idx="8899">
                  <c:v>542.5</c:v>
                </c:pt>
                <c:pt idx="8900">
                  <c:v>577.5</c:v>
                </c:pt>
                <c:pt idx="8901">
                  <c:v>601.11</c:v>
                </c:pt>
                <c:pt idx="8902">
                  <c:v>612.34999999999923</c:v>
                </c:pt>
                <c:pt idx="8903">
                  <c:v>551.25</c:v>
                </c:pt>
                <c:pt idx="8904">
                  <c:v>577.78000000000054</c:v>
                </c:pt>
                <c:pt idx="8905">
                  <c:v>559.47</c:v>
                </c:pt>
                <c:pt idx="8906">
                  <c:v>557.5</c:v>
                </c:pt>
                <c:pt idx="8907">
                  <c:v>552.22</c:v>
                </c:pt>
                <c:pt idx="8908">
                  <c:v>566.03</c:v>
                </c:pt>
                <c:pt idx="8909">
                  <c:v>588.57000000000005</c:v>
                </c:pt>
                <c:pt idx="8910">
                  <c:v>542</c:v>
                </c:pt>
                <c:pt idx="8911">
                  <c:v>595.31999999999948</c:v>
                </c:pt>
                <c:pt idx="8912">
                  <c:v>496</c:v>
                </c:pt>
                <c:pt idx="8913">
                  <c:v>578.75</c:v>
                </c:pt>
                <c:pt idx="8914">
                  <c:v>544.79999999999995</c:v>
                </c:pt>
                <c:pt idx="8915">
                  <c:v>642.14</c:v>
                </c:pt>
                <c:pt idx="8916">
                  <c:v>649.52</c:v>
                </c:pt>
                <c:pt idx="8917">
                  <c:v>605.55999999999949</c:v>
                </c:pt>
                <c:pt idx="8918">
                  <c:v>585.54999999999939</c:v>
                </c:pt>
                <c:pt idx="8919">
                  <c:v>578.17999999999995</c:v>
                </c:pt>
                <c:pt idx="8920">
                  <c:v>570.23</c:v>
                </c:pt>
                <c:pt idx="8921">
                  <c:v>572.59</c:v>
                </c:pt>
                <c:pt idx="8922">
                  <c:v>581.44999999999948</c:v>
                </c:pt>
                <c:pt idx="8923">
                  <c:v>549.32999999999947</c:v>
                </c:pt>
                <c:pt idx="8924">
                  <c:v>566.15</c:v>
                </c:pt>
                <c:pt idx="8925">
                  <c:v>648</c:v>
                </c:pt>
                <c:pt idx="8926">
                  <c:v>518</c:v>
                </c:pt>
                <c:pt idx="8927">
                  <c:v>568.45999999999947</c:v>
                </c:pt>
                <c:pt idx="8928">
                  <c:v>547</c:v>
                </c:pt>
                <c:pt idx="8929">
                  <c:v>563.80999999999949</c:v>
                </c:pt>
                <c:pt idx="8930">
                  <c:v>545.71</c:v>
                </c:pt>
                <c:pt idx="8931">
                  <c:v>552.66999999999996</c:v>
                </c:pt>
                <c:pt idx="8932">
                  <c:v>558.32999999999947</c:v>
                </c:pt>
                <c:pt idx="8933">
                  <c:v>581.48</c:v>
                </c:pt>
                <c:pt idx="8934">
                  <c:v>541.81999999999948</c:v>
                </c:pt>
                <c:pt idx="8935">
                  <c:v>545.32999999999947</c:v>
                </c:pt>
                <c:pt idx="8936">
                  <c:v>573.32999999999947</c:v>
                </c:pt>
                <c:pt idx="8937">
                  <c:v>590</c:v>
                </c:pt>
                <c:pt idx="8938">
                  <c:v>560</c:v>
                </c:pt>
                <c:pt idx="8939">
                  <c:v>573.92999999999938</c:v>
                </c:pt>
                <c:pt idx="8940">
                  <c:v>582.5</c:v>
                </c:pt>
                <c:pt idx="8941">
                  <c:v>512</c:v>
                </c:pt>
                <c:pt idx="8942">
                  <c:v>606.9</c:v>
                </c:pt>
                <c:pt idx="8943">
                  <c:v>522.34999999999923</c:v>
                </c:pt>
                <c:pt idx="8944">
                  <c:v>617.74</c:v>
                </c:pt>
                <c:pt idx="8945">
                  <c:v>515.71</c:v>
                </c:pt>
                <c:pt idx="8946">
                  <c:v>531</c:v>
                </c:pt>
                <c:pt idx="8947">
                  <c:v>589.76</c:v>
                </c:pt>
                <c:pt idx="8948">
                  <c:v>565.14</c:v>
                </c:pt>
                <c:pt idx="8949">
                  <c:v>527.74</c:v>
                </c:pt>
                <c:pt idx="8950">
                  <c:v>609.09</c:v>
                </c:pt>
                <c:pt idx="8951">
                  <c:v>617.83999999999946</c:v>
                </c:pt>
                <c:pt idx="8952">
                  <c:v>577.32999999999947</c:v>
                </c:pt>
                <c:pt idx="8953">
                  <c:v>497.78</c:v>
                </c:pt>
                <c:pt idx="8954">
                  <c:v>626.09</c:v>
                </c:pt>
                <c:pt idx="8955">
                  <c:v>567.57000000000005</c:v>
                </c:pt>
                <c:pt idx="8956">
                  <c:v>540</c:v>
                </c:pt>
                <c:pt idx="8957">
                  <c:v>473</c:v>
                </c:pt>
                <c:pt idx="8958">
                  <c:v>601.54</c:v>
                </c:pt>
                <c:pt idx="8959">
                  <c:v>592</c:v>
                </c:pt>
                <c:pt idx="8960">
                  <c:v>586.47</c:v>
                </c:pt>
                <c:pt idx="8961">
                  <c:v>644.43999999999949</c:v>
                </c:pt>
                <c:pt idx="8962">
                  <c:v>538.89</c:v>
                </c:pt>
                <c:pt idx="8963">
                  <c:v>525</c:v>
                </c:pt>
                <c:pt idx="8964">
                  <c:v>560</c:v>
                </c:pt>
                <c:pt idx="8965">
                  <c:v>595.71</c:v>
                </c:pt>
                <c:pt idx="8966">
                  <c:v>535</c:v>
                </c:pt>
                <c:pt idx="8967">
                  <c:v>567.66</c:v>
                </c:pt>
                <c:pt idx="8968">
                  <c:v>574.91999999999996</c:v>
                </c:pt>
                <c:pt idx="8969">
                  <c:v>591.25</c:v>
                </c:pt>
                <c:pt idx="8970">
                  <c:v>618.13</c:v>
                </c:pt>
                <c:pt idx="8971">
                  <c:v>572.11</c:v>
                </c:pt>
                <c:pt idx="8972">
                  <c:v>610.53</c:v>
                </c:pt>
                <c:pt idx="8973">
                  <c:v>560</c:v>
                </c:pt>
                <c:pt idx="8974">
                  <c:v>562.95999999999947</c:v>
                </c:pt>
                <c:pt idx="8975">
                  <c:v>569.41</c:v>
                </c:pt>
                <c:pt idx="8976">
                  <c:v>547</c:v>
                </c:pt>
                <c:pt idx="8977">
                  <c:v>605.08000000000004</c:v>
                </c:pt>
                <c:pt idx="8978">
                  <c:v>621.51</c:v>
                </c:pt>
                <c:pt idx="8979">
                  <c:v>586.09</c:v>
                </c:pt>
                <c:pt idx="8980">
                  <c:v>631.94999999999948</c:v>
                </c:pt>
                <c:pt idx="8981">
                  <c:v>530.77000000000055</c:v>
                </c:pt>
                <c:pt idx="8982">
                  <c:v>553.32999999999947</c:v>
                </c:pt>
                <c:pt idx="8983">
                  <c:v>523.44999999999948</c:v>
                </c:pt>
                <c:pt idx="8984">
                  <c:v>566.15</c:v>
                </c:pt>
                <c:pt idx="8985">
                  <c:v>621.75</c:v>
                </c:pt>
                <c:pt idx="8986">
                  <c:v>570.38</c:v>
                </c:pt>
                <c:pt idx="8987">
                  <c:v>525</c:v>
                </c:pt>
                <c:pt idx="8988">
                  <c:v>565.71</c:v>
                </c:pt>
                <c:pt idx="8989">
                  <c:v>597.65</c:v>
                </c:pt>
                <c:pt idx="8990">
                  <c:v>581.54</c:v>
                </c:pt>
                <c:pt idx="8991">
                  <c:v>573.14</c:v>
                </c:pt>
                <c:pt idx="8992">
                  <c:v>588.79000000000053</c:v>
                </c:pt>
                <c:pt idx="8993">
                  <c:v>585.55999999999949</c:v>
                </c:pt>
                <c:pt idx="8994">
                  <c:v>606</c:v>
                </c:pt>
                <c:pt idx="8995">
                  <c:v>588.17999999999995</c:v>
                </c:pt>
                <c:pt idx="8996">
                  <c:v>521.81999999999948</c:v>
                </c:pt>
                <c:pt idx="8997">
                  <c:v>537.9</c:v>
                </c:pt>
                <c:pt idx="8998">
                  <c:v>547.74</c:v>
                </c:pt>
                <c:pt idx="8999">
                  <c:v>590.19000000000005</c:v>
                </c:pt>
                <c:pt idx="9000">
                  <c:v>557.75</c:v>
                </c:pt>
                <c:pt idx="9001">
                  <c:v>547.5</c:v>
                </c:pt>
                <c:pt idx="9002">
                  <c:v>574.93999999999949</c:v>
                </c:pt>
                <c:pt idx="9003">
                  <c:v>568.75</c:v>
                </c:pt>
                <c:pt idx="9004">
                  <c:v>566.80999999999949</c:v>
                </c:pt>
                <c:pt idx="9005">
                  <c:v>598.83999999999946</c:v>
                </c:pt>
                <c:pt idx="9006">
                  <c:v>594</c:v>
                </c:pt>
                <c:pt idx="9007">
                  <c:v>516.35999999999922</c:v>
                </c:pt>
                <c:pt idx="9008">
                  <c:v>575.16999999999996</c:v>
                </c:pt>
                <c:pt idx="9009">
                  <c:v>560</c:v>
                </c:pt>
                <c:pt idx="9010">
                  <c:v>568.97</c:v>
                </c:pt>
                <c:pt idx="9011">
                  <c:v>561.04999999999939</c:v>
                </c:pt>
                <c:pt idx="9012">
                  <c:v>591.81999999999948</c:v>
                </c:pt>
                <c:pt idx="9013">
                  <c:v>569.41</c:v>
                </c:pt>
                <c:pt idx="9014">
                  <c:v>580</c:v>
                </c:pt>
                <c:pt idx="9015">
                  <c:v>610.91</c:v>
                </c:pt>
                <c:pt idx="9016">
                  <c:v>567.27000000000055</c:v>
                </c:pt>
                <c:pt idx="9017">
                  <c:v>496.19</c:v>
                </c:pt>
                <c:pt idx="9018">
                  <c:v>535.29999999999995</c:v>
                </c:pt>
                <c:pt idx="9019">
                  <c:v>616.91999999999996</c:v>
                </c:pt>
                <c:pt idx="9020">
                  <c:v>536</c:v>
                </c:pt>
                <c:pt idx="9021">
                  <c:v>580.92999999999938</c:v>
                </c:pt>
                <c:pt idx="9022">
                  <c:v>618</c:v>
                </c:pt>
                <c:pt idx="9023">
                  <c:v>625.71</c:v>
                </c:pt>
                <c:pt idx="9024">
                  <c:v>566.52</c:v>
                </c:pt>
                <c:pt idx="9025">
                  <c:v>567.22</c:v>
                </c:pt>
                <c:pt idx="9026">
                  <c:v>589.26</c:v>
                </c:pt>
                <c:pt idx="9027">
                  <c:v>575.32999999999947</c:v>
                </c:pt>
                <c:pt idx="9028">
                  <c:v>603.57000000000005</c:v>
                </c:pt>
                <c:pt idx="9029">
                  <c:v>587.27000000000055</c:v>
                </c:pt>
                <c:pt idx="9030">
                  <c:v>560</c:v>
                </c:pt>
                <c:pt idx="9031">
                  <c:v>518.32999999999947</c:v>
                </c:pt>
                <c:pt idx="9032">
                  <c:v>600</c:v>
                </c:pt>
                <c:pt idx="9033">
                  <c:v>612.89</c:v>
                </c:pt>
                <c:pt idx="9034">
                  <c:v>630.66999999999996</c:v>
                </c:pt>
                <c:pt idx="9035">
                  <c:v>537.39</c:v>
                </c:pt>
                <c:pt idx="9036">
                  <c:v>525.92999999999938</c:v>
                </c:pt>
                <c:pt idx="9037">
                  <c:v>574.80999999999949</c:v>
                </c:pt>
                <c:pt idx="9038">
                  <c:v>564.34999999999923</c:v>
                </c:pt>
                <c:pt idx="9039">
                  <c:v>591.61</c:v>
                </c:pt>
                <c:pt idx="9040">
                  <c:v>545.71</c:v>
                </c:pt>
                <c:pt idx="9041">
                  <c:v>644</c:v>
                </c:pt>
                <c:pt idx="9042">
                  <c:v>556.35999999999922</c:v>
                </c:pt>
                <c:pt idx="9043">
                  <c:v>563.16</c:v>
                </c:pt>
                <c:pt idx="9044">
                  <c:v>553.14</c:v>
                </c:pt>
                <c:pt idx="9045">
                  <c:v>591.42999999999938</c:v>
                </c:pt>
                <c:pt idx="9046">
                  <c:v>517.65</c:v>
                </c:pt>
                <c:pt idx="9047">
                  <c:v>654.29000000000053</c:v>
                </c:pt>
                <c:pt idx="9048">
                  <c:v>622.24</c:v>
                </c:pt>
                <c:pt idx="9049">
                  <c:v>545.71</c:v>
                </c:pt>
                <c:pt idx="9050">
                  <c:v>540</c:v>
                </c:pt>
                <c:pt idx="9051">
                  <c:v>517.05999999999949</c:v>
                </c:pt>
                <c:pt idx="9052">
                  <c:v>555.79000000000053</c:v>
                </c:pt>
                <c:pt idx="9053">
                  <c:v>588.15</c:v>
                </c:pt>
                <c:pt idx="9054">
                  <c:v>642.22</c:v>
                </c:pt>
                <c:pt idx="9055">
                  <c:v>573.84999999999923</c:v>
                </c:pt>
                <c:pt idx="9056">
                  <c:v>567.05999999999949</c:v>
                </c:pt>
                <c:pt idx="9057">
                  <c:v>570.59</c:v>
                </c:pt>
                <c:pt idx="9058">
                  <c:v>583</c:v>
                </c:pt>
                <c:pt idx="9059">
                  <c:v>618.89</c:v>
                </c:pt>
                <c:pt idx="9060">
                  <c:v>582.66999999999996</c:v>
                </c:pt>
                <c:pt idx="9061">
                  <c:v>607.37</c:v>
                </c:pt>
                <c:pt idx="9062">
                  <c:v>573.67999999999995</c:v>
                </c:pt>
                <c:pt idx="9063">
                  <c:v>540.49</c:v>
                </c:pt>
                <c:pt idx="9064">
                  <c:v>579.66</c:v>
                </c:pt>
                <c:pt idx="9065">
                  <c:v>586.09</c:v>
                </c:pt>
                <c:pt idx="9066">
                  <c:v>578.66999999999996</c:v>
                </c:pt>
                <c:pt idx="9067">
                  <c:v>568.32999999999947</c:v>
                </c:pt>
                <c:pt idx="9068">
                  <c:v>555</c:v>
                </c:pt>
                <c:pt idx="9069">
                  <c:v>555.15</c:v>
                </c:pt>
                <c:pt idx="9070">
                  <c:v>564.21</c:v>
                </c:pt>
                <c:pt idx="9071">
                  <c:v>553.32999999999947</c:v>
                </c:pt>
                <c:pt idx="9072">
                  <c:v>604.43999999999949</c:v>
                </c:pt>
                <c:pt idx="9073">
                  <c:v>586.17999999999995</c:v>
                </c:pt>
                <c:pt idx="9074">
                  <c:v>582.66999999999996</c:v>
                </c:pt>
                <c:pt idx="9075">
                  <c:v>576.42999999999938</c:v>
                </c:pt>
                <c:pt idx="9076">
                  <c:v>629.23</c:v>
                </c:pt>
                <c:pt idx="9077">
                  <c:v>618.32999999999947</c:v>
                </c:pt>
                <c:pt idx="9078">
                  <c:v>555.55999999999949</c:v>
                </c:pt>
                <c:pt idx="9079">
                  <c:v>515.15</c:v>
                </c:pt>
                <c:pt idx="9080">
                  <c:v>600</c:v>
                </c:pt>
                <c:pt idx="9081">
                  <c:v>636.66999999999996</c:v>
                </c:pt>
                <c:pt idx="9082">
                  <c:v>551.5</c:v>
                </c:pt>
                <c:pt idx="9083">
                  <c:v>570</c:v>
                </c:pt>
                <c:pt idx="9084">
                  <c:v>554.66999999999996</c:v>
                </c:pt>
                <c:pt idx="9085">
                  <c:v>592.38</c:v>
                </c:pt>
                <c:pt idx="9086">
                  <c:v>596.66999999999996</c:v>
                </c:pt>
                <c:pt idx="9087">
                  <c:v>577.25</c:v>
                </c:pt>
                <c:pt idx="9088">
                  <c:v>640</c:v>
                </c:pt>
                <c:pt idx="9089">
                  <c:v>577.71</c:v>
                </c:pt>
                <c:pt idx="9090">
                  <c:v>622.66999999999996</c:v>
                </c:pt>
                <c:pt idx="9091">
                  <c:v>589.29999999999995</c:v>
                </c:pt>
                <c:pt idx="9092">
                  <c:v>607.65</c:v>
                </c:pt>
                <c:pt idx="9093">
                  <c:v>582.34999999999923</c:v>
                </c:pt>
                <c:pt idx="9094">
                  <c:v>520</c:v>
                </c:pt>
                <c:pt idx="9095">
                  <c:v>566.31999999999948</c:v>
                </c:pt>
                <c:pt idx="9096">
                  <c:v>584</c:v>
                </c:pt>
                <c:pt idx="9097">
                  <c:v>532.85999999999922</c:v>
                </c:pt>
                <c:pt idx="9098">
                  <c:v>580</c:v>
                </c:pt>
                <c:pt idx="9099">
                  <c:v>527.69000000000005</c:v>
                </c:pt>
                <c:pt idx="9100">
                  <c:v>571.84999999999923</c:v>
                </c:pt>
                <c:pt idx="9101">
                  <c:v>605.55999999999949</c:v>
                </c:pt>
                <c:pt idx="9102">
                  <c:v>558.71</c:v>
                </c:pt>
                <c:pt idx="9103">
                  <c:v>509.22999999999962</c:v>
                </c:pt>
                <c:pt idx="9104">
                  <c:v>617.97</c:v>
                </c:pt>
                <c:pt idx="9105">
                  <c:v>543.93999999999949</c:v>
                </c:pt>
                <c:pt idx="9106">
                  <c:v>542.07000000000005</c:v>
                </c:pt>
                <c:pt idx="9107">
                  <c:v>607.85999999999922</c:v>
                </c:pt>
                <c:pt idx="9108">
                  <c:v>591.32999999999947</c:v>
                </c:pt>
                <c:pt idx="9109">
                  <c:v>532.41</c:v>
                </c:pt>
                <c:pt idx="9110">
                  <c:v>563.69000000000005</c:v>
                </c:pt>
                <c:pt idx="9111">
                  <c:v>565.92999999999938</c:v>
                </c:pt>
                <c:pt idx="9112">
                  <c:v>602.11</c:v>
                </c:pt>
                <c:pt idx="9113">
                  <c:v>583.20000000000005</c:v>
                </c:pt>
                <c:pt idx="9114">
                  <c:v>581.04999999999939</c:v>
                </c:pt>
                <c:pt idx="9115">
                  <c:v>606.66999999999996</c:v>
                </c:pt>
                <c:pt idx="9116">
                  <c:v>616.35999999999922</c:v>
                </c:pt>
                <c:pt idx="9117">
                  <c:v>583.58000000000004</c:v>
                </c:pt>
                <c:pt idx="9118">
                  <c:v>594.29000000000053</c:v>
                </c:pt>
                <c:pt idx="9119">
                  <c:v>607.69000000000005</c:v>
                </c:pt>
                <c:pt idx="9120">
                  <c:v>526.66999999999996</c:v>
                </c:pt>
                <c:pt idx="9121">
                  <c:v>554.29000000000053</c:v>
                </c:pt>
                <c:pt idx="9122">
                  <c:v>628.67999999999995</c:v>
                </c:pt>
                <c:pt idx="9123">
                  <c:v>640.92999999999938</c:v>
                </c:pt>
                <c:pt idx="9124">
                  <c:v>600</c:v>
                </c:pt>
                <c:pt idx="9125">
                  <c:v>549.23</c:v>
                </c:pt>
                <c:pt idx="9126">
                  <c:v>556.91999999999996</c:v>
                </c:pt>
                <c:pt idx="9127">
                  <c:v>532</c:v>
                </c:pt>
                <c:pt idx="9128">
                  <c:v>622.11</c:v>
                </c:pt>
                <c:pt idx="9129">
                  <c:v>574.07000000000005</c:v>
                </c:pt>
                <c:pt idx="9130">
                  <c:v>567.88</c:v>
                </c:pt>
                <c:pt idx="9131">
                  <c:v>580</c:v>
                </c:pt>
                <c:pt idx="9132">
                  <c:v>553</c:v>
                </c:pt>
                <c:pt idx="9133">
                  <c:v>537.32999999999947</c:v>
                </c:pt>
                <c:pt idx="9134">
                  <c:v>531.66999999999996</c:v>
                </c:pt>
                <c:pt idx="9135">
                  <c:v>569.32999999999947</c:v>
                </c:pt>
                <c:pt idx="9136">
                  <c:v>576.72</c:v>
                </c:pt>
                <c:pt idx="9137">
                  <c:v>548.32999999999947</c:v>
                </c:pt>
                <c:pt idx="9138">
                  <c:v>527.69000000000005</c:v>
                </c:pt>
                <c:pt idx="9139">
                  <c:v>564</c:v>
                </c:pt>
                <c:pt idx="9140">
                  <c:v>528.97</c:v>
                </c:pt>
                <c:pt idx="9141">
                  <c:v>520.82999999999947</c:v>
                </c:pt>
                <c:pt idx="9142">
                  <c:v>576</c:v>
                </c:pt>
                <c:pt idx="9143">
                  <c:v>603.20000000000005</c:v>
                </c:pt>
                <c:pt idx="9144">
                  <c:v>610.59</c:v>
                </c:pt>
                <c:pt idx="9145">
                  <c:v>582</c:v>
                </c:pt>
                <c:pt idx="9146">
                  <c:v>482.86</c:v>
                </c:pt>
                <c:pt idx="9147">
                  <c:v>532.38</c:v>
                </c:pt>
                <c:pt idx="9148">
                  <c:v>481.9</c:v>
                </c:pt>
                <c:pt idx="9149">
                  <c:v>543.08000000000004</c:v>
                </c:pt>
                <c:pt idx="9150">
                  <c:v>563.16</c:v>
                </c:pt>
                <c:pt idx="9151">
                  <c:v>579.16999999999996</c:v>
                </c:pt>
                <c:pt idx="9152">
                  <c:v>597.05999999999949</c:v>
                </c:pt>
                <c:pt idx="9153">
                  <c:v>530.48</c:v>
                </c:pt>
                <c:pt idx="9154">
                  <c:v>582.85999999999922</c:v>
                </c:pt>
                <c:pt idx="9155">
                  <c:v>593.1</c:v>
                </c:pt>
                <c:pt idx="9156">
                  <c:v>489.22999999999962</c:v>
                </c:pt>
                <c:pt idx="9157">
                  <c:v>615.38</c:v>
                </c:pt>
                <c:pt idx="9158">
                  <c:v>545.71</c:v>
                </c:pt>
                <c:pt idx="9159">
                  <c:v>590</c:v>
                </c:pt>
                <c:pt idx="9160">
                  <c:v>531.29999999999995</c:v>
                </c:pt>
                <c:pt idx="9161">
                  <c:v>600</c:v>
                </c:pt>
                <c:pt idx="9162">
                  <c:v>578.17999999999995</c:v>
                </c:pt>
                <c:pt idx="9163">
                  <c:v>617.58000000000004</c:v>
                </c:pt>
                <c:pt idx="9164">
                  <c:v>608.13</c:v>
                </c:pt>
                <c:pt idx="9165">
                  <c:v>552.5</c:v>
                </c:pt>
                <c:pt idx="9166">
                  <c:v>575</c:v>
                </c:pt>
                <c:pt idx="9167">
                  <c:v>605.44999999999948</c:v>
                </c:pt>
                <c:pt idx="9168">
                  <c:v>557.81999999999948</c:v>
                </c:pt>
                <c:pt idx="9169">
                  <c:v>541.74</c:v>
                </c:pt>
                <c:pt idx="9170">
                  <c:v>584.24</c:v>
                </c:pt>
                <c:pt idx="9171">
                  <c:v>597.32999999999947</c:v>
                </c:pt>
                <c:pt idx="9172">
                  <c:v>522.87</c:v>
                </c:pt>
                <c:pt idx="9173">
                  <c:v>609.41</c:v>
                </c:pt>
                <c:pt idx="9174">
                  <c:v>567.32999999999947</c:v>
                </c:pt>
                <c:pt idx="9175">
                  <c:v>557.85999999999922</c:v>
                </c:pt>
                <c:pt idx="9176">
                  <c:v>610.77000000000055</c:v>
                </c:pt>
                <c:pt idx="9177">
                  <c:v>612.5</c:v>
                </c:pt>
                <c:pt idx="9178">
                  <c:v>608.67999999999995</c:v>
                </c:pt>
                <c:pt idx="9179">
                  <c:v>563.75</c:v>
                </c:pt>
                <c:pt idx="9180">
                  <c:v>583.08000000000004</c:v>
                </c:pt>
                <c:pt idx="9181">
                  <c:v>612.30999999999949</c:v>
                </c:pt>
                <c:pt idx="9182">
                  <c:v>563.17999999999995</c:v>
                </c:pt>
                <c:pt idx="9183">
                  <c:v>607.5</c:v>
                </c:pt>
                <c:pt idx="9184">
                  <c:v>540</c:v>
                </c:pt>
                <c:pt idx="9185">
                  <c:v>556.49</c:v>
                </c:pt>
                <c:pt idx="9186">
                  <c:v>601.14</c:v>
                </c:pt>
                <c:pt idx="9187">
                  <c:v>601.32999999999947</c:v>
                </c:pt>
                <c:pt idx="9188">
                  <c:v>550</c:v>
                </c:pt>
                <c:pt idx="9189">
                  <c:v>585.38</c:v>
                </c:pt>
                <c:pt idx="9190">
                  <c:v>552</c:v>
                </c:pt>
                <c:pt idx="9191">
                  <c:v>644.73</c:v>
                </c:pt>
                <c:pt idx="9192">
                  <c:v>561.54</c:v>
                </c:pt>
                <c:pt idx="9193">
                  <c:v>653.1</c:v>
                </c:pt>
                <c:pt idx="9194">
                  <c:v>652.85999999999922</c:v>
                </c:pt>
                <c:pt idx="9195">
                  <c:v>550</c:v>
                </c:pt>
                <c:pt idx="9196">
                  <c:v>561.17999999999995</c:v>
                </c:pt>
                <c:pt idx="9197">
                  <c:v>569.6</c:v>
                </c:pt>
                <c:pt idx="9198">
                  <c:v>530.4</c:v>
                </c:pt>
                <c:pt idx="9199">
                  <c:v>549.09</c:v>
                </c:pt>
                <c:pt idx="9200">
                  <c:v>639.09</c:v>
                </c:pt>
                <c:pt idx="9201">
                  <c:v>576.66999999999996</c:v>
                </c:pt>
                <c:pt idx="9202">
                  <c:v>537.5</c:v>
                </c:pt>
                <c:pt idx="9203">
                  <c:v>527.14</c:v>
                </c:pt>
                <c:pt idx="9204">
                  <c:v>572.22</c:v>
                </c:pt>
                <c:pt idx="9205">
                  <c:v>611.42999999999938</c:v>
                </c:pt>
                <c:pt idx="9206">
                  <c:v>530.59</c:v>
                </c:pt>
                <c:pt idx="9207">
                  <c:v>576.76</c:v>
                </c:pt>
                <c:pt idx="9208">
                  <c:v>548.17999999999995</c:v>
                </c:pt>
                <c:pt idx="9209">
                  <c:v>560</c:v>
                </c:pt>
                <c:pt idx="9210">
                  <c:v>562.5</c:v>
                </c:pt>
                <c:pt idx="9211">
                  <c:v>554.16999999999996</c:v>
                </c:pt>
                <c:pt idx="9212">
                  <c:v>563.27000000000055</c:v>
                </c:pt>
                <c:pt idx="9213">
                  <c:v>561.81999999999948</c:v>
                </c:pt>
                <c:pt idx="9214">
                  <c:v>527.69000000000005</c:v>
                </c:pt>
                <c:pt idx="9215">
                  <c:v>498</c:v>
                </c:pt>
                <c:pt idx="9216">
                  <c:v>514</c:v>
                </c:pt>
                <c:pt idx="9217">
                  <c:v>525.55999999999949</c:v>
                </c:pt>
                <c:pt idx="9218">
                  <c:v>547.42999999999938</c:v>
                </c:pt>
                <c:pt idx="9219">
                  <c:v>558.17999999999995</c:v>
                </c:pt>
                <c:pt idx="9220">
                  <c:v>584.55999999999949</c:v>
                </c:pt>
                <c:pt idx="9221">
                  <c:v>545.44999999999948</c:v>
                </c:pt>
                <c:pt idx="9222">
                  <c:v>571.42999999999938</c:v>
                </c:pt>
                <c:pt idx="9223">
                  <c:v>545</c:v>
                </c:pt>
                <c:pt idx="9224">
                  <c:v>573.14</c:v>
                </c:pt>
                <c:pt idx="9225">
                  <c:v>560</c:v>
                </c:pt>
                <c:pt idx="9226">
                  <c:v>582.73</c:v>
                </c:pt>
                <c:pt idx="9227">
                  <c:v>579.20000000000005</c:v>
                </c:pt>
                <c:pt idx="9228">
                  <c:v>580</c:v>
                </c:pt>
                <c:pt idx="9229">
                  <c:v>597.54999999999939</c:v>
                </c:pt>
                <c:pt idx="9230">
                  <c:v>556.54999999999939</c:v>
                </c:pt>
                <c:pt idx="9231">
                  <c:v>565.5</c:v>
                </c:pt>
                <c:pt idx="9232">
                  <c:v>578.1</c:v>
                </c:pt>
                <c:pt idx="9233">
                  <c:v>585.91</c:v>
                </c:pt>
                <c:pt idx="9234">
                  <c:v>537.89</c:v>
                </c:pt>
                <c:pt idx="9235">
                  <c:v>500</c:v>
                </c:pt>
                <c:pt idx="9236">
                  <c:v>551.66999999999996</c:v>
                </c:pt>
                <c:pt idx="9237">
                  <c:v>559.04999999999939</c:v>
                </c:pt>
                <c:pt idx="9238">
                  <c:v>588.71</c:v>
                </c:pt>
                <c:pt idx="9239">
                  <c:v>566.09</c:v>
                </c:pt>
                <c:pt idx="9240">
                  <c:v>547.03</c:v>
                </c:pt>
                <c:pt idx="9241">
                  <c:v>574.80999999999949</c:v>
                </c:pt>
                <c:pt idx="9242">
                  <c:v>528.57000000000005</c:v>
                </c:pt>
                <c:pt idx="9243">
                  <c:v>529.23</c:v>
                </c:pt>
                <c:pt idx="9244">
                  <c:v>598.04</c:v>
                </c:pt>
                <c:pt idx="9245">
                  <c:v>525</c:v>
                </c:pt>
                <c:pt idx="9246">
                  <c:v>535.65</c:v>
                </c:pt>
                <c:pt idx="9247">
                  <c:v>601.38</c:v>
                </c:pt>
                <c:pt idx="9248">
                  <c:v>586</c:v>
                </c:pt>
                <c:pt idx="9249">
                  <c:v>561.71</c:v>
                </c:pt>
                <c:pt idx="9250">
                  <c:v>572.30999999999949</c:v>
                </c:pt>
                <c:pt idx="9251">
                  <c:v>599.16999999999996</c:v>
                </c:pt>
                <c:pt idx="9252">
                  <c:v>528</c:v>
                </c:pt>
                <c:pt idx="9253">
                  <c:v>569.23</c:v>
                </c:pt>
                <c:pt idx="9254">
                  <c:v>584.79999999999995</c:v>
                </c:pt>
                <c:pt idx="9255">
                  <c:v>576.55999999999949</c:v>
                </c:pt>
                <c:pt idx="9256">
                  <c:v>610</c:v>
                </c:pt>
                <c:pt idx="9257">
                  <c:v>548</c:v>
                </c:pt>
                <c:pt idx="9258">
                  <c:v>541.66999999999996</c:v>
                </c:pt>
                <c:pt idx="9259">
                  <c:v>603.16</c:v>
                </c:pt>
                <c:pt idx="9260">
                  <c:v>509.57</c:v>
                </c:pt>
                <c:pt idx="9261">
                  <c:v>576.35999999999922</c:v>
                </c:pt>
                <c:pt idx="9262">
                  <c:v>609.66</c:v>
                </c:pt>
                <c:pt idx="9263">
                  <c:v>558.11</c:v>
                </c:pt>
                <c:pt idx="9264">
                  <c:v>608</c:v>
                </c:pt>
                <c:pt idx="9265">
                  <c:v>505.83</c:v>
                </c:pt>
                <c:pt idx="9266">
                  <c:v>583.16</c:v>
                </c:pt>
                <c:pt idx="9267">
                  <c:v>569.47</c:v>
                </c:pt>
                <c:pt idx="9268">
                  <c:v>604.62</c:v>
                </c:pt>
                <c:pt idx="9269">
                  <c:v>521.32999999999947</c:v>
                </c:pt>
                <c:pt idx="9270">
                  <c:v>557.27000000000055</c:v>
                </c:pt>
                <c:pt idx="9271">
                  <c:v>598.71</c:v>
                </c:pt>
                <c:pt idx="9272">
                  <c:v>576.76</c:v>
                </c:pt>
                <c:pt idx="9273">
                  <c:v>523.32999999999947</c:v>
                </c:pt>
                <c:pt idx="9274">
                  <c:v>583.70000000000005</c:v>
                </c:pt>
                <c:pt idx="9275">
                  <c:v>588</c:v>
                </c:pt>
                <c:pt idx="9276">
                  <c:v>522.66999999999996</c:v>
                </c:pt>
                <c:pt idx="9277">
                  <c:v>571.88</c:v>
                </c:pt>
                <c:pt idx="9278">
                  <c:v>531.27000000000055</c:v>
                </c:pt>
                <c:pt idx="9279">
                  <c:v>584</c:v>
                </c:pt>
                <c:pt idx="9280">
                  <c:v>585</c:v>
                </c:pt>
                <c:pt idx="9281">
                  <c:v>625.71</c:v>
                </c:pt>
                <c:pt idx="9282">
                  <c:v>562.30999999999949</c:v>
                </c:pt>
                <c:pt idx="9283">
                  <c:v>598.73</c:v>
                </c:pt>
                <c:pt idx="9284">
                  <c:v>479.28999999999962</c:v>
                </c:pt>
                <c:pt idx="9285">
                  <c:v>574.76</c:v>
                </c:pt>
                <c:pt idx="9286">
                  <c:v>574.29000000000053</c:v>
                </c:pt>
                <c:pt idx="9287">
                  <c:v>552.5</c:v>
                </c:pt>
                <c:pt idx="9288">
                  <c:v>554.85999999999922</c:v>
                </c:pt>
                <c:pt idx="9289">
                  <c:v>618.32999999999947</c:v>
                </c:pt>
                <c:pt idx="9290">
                  <c:v>587.20000000000005</c:v>
                </c:pt>
                <c:pt idx="9291">
                  <c:v>560</c:v>
                </c:pt>
                <c:pt idx="9292">
                  <c:v>651.52</c:v>
                </c:pt>
                <c:pt idx="9293">
                  <c:v>513.32999999999947</c:v>
                </c:pt>
                <c:pt idx="9294">
                  <c:v>584</c:v>
                </c:pt>
                <c:pt idx="9295">
                  <c:v>545.92999999999938</c:v>
                </c:pt>
                <c:pt idx="9296">
                  <c:v>593.91</c:v>
                </c:pt>
                <c:pt idx="9297">
                  <c:v>608.74</c:v>
                </c:pt>
                <c:pt idx="9298">
                  <c:v>547.14</c:v>
                </c:pt>
                <c:pt idx="9299">
                  <c:v>566.4</c:v>
                </c:pt>
                <c:pt idx="9300">
                  <c:v>576.42999999999938</c:v>
                </c:pt>
                <c:pt idx="9301">
                  <c:v>586.85999999999922</c:v>
                </c:pt>
                <c:pt idx="9302">
                  <c:v>525.71</c:v>
                </c:pt>
                <c:pt idx="9303">
                  <c:v>574.4</c:v>
                </c:pt>
                <c:pt idx="9304">
                  <c:v>572.30999999999949</c:v>
                </c:pt>
                <c:pt idx="9305">
                  <c:v>552.30999999999949</c:v>
                </c:pt>
                <c:pt idx="9306">
                  <c:v>624.62</c:v>
                </c:pt>
                <c:pt idx="9307">
                  <c:v>541.42999999999938</c:v>
                </c:pt>
                <c:pt idx="9308">
                  <c:v>567.76</c:v>
                </c:pt>
                <c:pt idx="9309">
                  <c:v>547.14</c:v>
                </c:pt>
                <c:pt idx="9310">
                  <c:v>557.5</c:v>
                </c:pt>
                <c:pt idx="9311">
                  <c:v>518.1</c:v>
                </c:pt>
                <c:pt idx="9312">
                  <c:v>545.16</c:v>
                </c:pt>
                <c:pt idx="9313">
                  <c:v>544</c:v>
                </c:pt>
                <c:pt idx="9314">
                  <c:v>635.38</c:v>
                </c:pt>
                <c:pt idx="9315">
                  <c:v>577.58000000000004</c:v>
                </c:pt>
                <c:pt idx="9316">
                  <c:v>545.84999999999923</c:v>
                </c:pt>
                <c:pt idx="9317">
                  <c:v>507</c:v>
                </c:pt>
                <c:pt idx="9318">
                  <c:v>565</c:v>
                </c:pt>
                <c:pt idx="9319">
                  <c:v>575.65</c:v>
                </c:pt>
                <c:pt idx="9320">
                  <c:v>561</c:v>
                </c:pt>
                <c:pt idx="9321">
                  <c:v>538.17999999999995</c:v>
                </c:pt>
                <c:pt idx="9322">
                  <c:v>592.87</c:v>
                </c:pt>
                <c:pt idx="9323">
                  <c:v>503.16</c:v>
                </c:pt>
                <c:pt idx="9324">
                  <c:v>540</c:v>
                </c:pt>
                <c:pt idx="9325">
                  <c:v>662.85999999999922</c:v>
                </c:pt>
                <c:pt idx="9326">
                  <c:v>591.58000000000004</c:v>
                </c:pt>
                <c:pt idx="9327">
                  <c:v>569.47</c:v>
                </c:pt>
                <c:pt idx="9328">
                  <c:v>522</c:v>
                </c:pt>
                <c:pt idx="9329">
                  <c:v>527.27000000000055</c:v>
                </c:pt>
                <c:pt idx="9330">
                  <c:v>546.4</c:v>
                </c:pt>
                <c:pt idx="9331">
                  <c:v>551.11</c:v>
                </c:pt>
                <c:pt idx="9332">
                  <c:v>558.39</c:v>
                </c:pt>
                <c:pt idx="9333">
                  <c:v>533</c:v>
                </c:pt>
                <c:pt idx="9334">
                  <c:v>577.26</c:v>
                </c:pt>
                <c:pt idx="9335">
                  <c:v>597</c:v>
                </c:pt>
                <c:pt idx="9336">
                  <c:v>586</c:v>
                </c:pt>
                <c:pt idx="9337">
                  <c:v>566.31999999999948</c:v>
                </c:pt>
                <c:pt idx="9338">
                  <c:v>554.66999999999996</c:v>
                </c:pt>
                <c:pt idx="9339">
                  <c:v>562.22</c:v>
                </c:pt>
                <c:pt idx="9340">
                  <c:v>625.07000000000005</c:v>
                </c:pt>
                <c:pt idx="9341">
                  <c:v>574.12</c:v>
                </c:pt>
                <c:pt idx="9342">
                  <c:v>652.63</c:v>
                </c:pt>
                <c:pt idx="9343">
                  <c:v>566.35999999999922</c:v>
                </c:pt>
                <c:pt idx="9344">
                  <c:v>556.76</c:v>
                </c:pt>
                <c:pt idx="9345">
                  <c:v>600</c:v>
                </c:pt>
                <c:pt idx="9346">
                  <c:v>501.67</c:v>
                </c:pt>
                <c:pt idx="9347">
                  <c:v>568.89</c:v>
                </c:pt>
                <c:pt idx="9348">
                  <c:v>560.31999999999948</c:v>
                </c:pt>
                <c:pt idx="9349">
                  <c:v>533.32999999999947</c:v>
                </c:pt>
                <c:pt idx="9350">
                  <c:v>573.84999999999923</c:v>
                </c:pt>
                <c:pt idx="9351">
                  <c:v>614.12</c:v>
                </c:pt>
                <c:pt idx="9352">
                  <c:v>579.09</c:v>
                </c:pt>
                <c:pt idx="9353">
                  <c:v>558.32999999999947</c:v>
                </c:pt>
                <c:pt idx="9354">
                  <c:v>582</c:v>
                </c:pt>
                <c:pt idx="9355">
                  <c:v>543.08000000000004</c:v>
                </c:pt>
                <c:pt idx="9356">
                  <c:v>561.17999999999995</c:v>
                </c:pt>
                <c:pt idx="9357">
                  <c:v>508.24</c:v>
                </c:pt>
                <c:pt idx="9358">
                  <c:v>580</c:v>
                </c:pt>
                <c:pt idx="9359">
                  <c:v>536.19000000000005</c:v>
                </c:pt>
                <c:pt idx="9360">
                  <c:v>564.33999999999946</c:v>
                </c:pt>
                <c:pt idx="9361">
                  <c:v>544</c:v>
                </c:pt>
                <c:pt idx="9362">
                  <c:v>609</c:v>
                </c:pt>
                <c:pt idx="9363">
                  <c:v>625.26</c:v>
                </c:pt>
                <c:pt idx="9364">
                  <c:v>575.44999999999948</c:v>
                </c:pt>
                <c:pt idx="9365">
                  <c:v>593.32999999999947</c:v>
                </c:pt>
                <c:pt idx="9366">
                  <c:v>597.89</c:v>
                </c:pt>
                <c:pt idx="9367">
                  <c:v>558.81999999999948</c:v>
                </c:pt>
                <c:pt idx="9368">
                  <c:v>506.15000000000032</c:v>
                </c:pt>
                <c:pt idx="9369">
                  <c:v>476.84000000000032</c:v>
                </c:pt>
                <c:pt idx="9370">
                  <c:v>598.54999999999939</c:v>
                </c:pt>
                <c:pt idx="9371">
                  <c:v>566.66999999999996</c:v>
                </c:pt>
                <c:pt idx="9372">
                  <c:v>552.16999999999996</c:v>
                </c:pt>
                <c:pt idx="9373">
                  <c:v>605</c:v>
                </c:pt>
                <c:pt idx="9374">
                  <c:v>550.66999999999996</c:v>
                </c:pt>
                <c:pt idx="9375">
                  <c:v>610</c:v>
                </c:pt>
                <c:pt idx="9376">
                  <c:v>578.66999999999996</c:v>
                </c:pt>
                <c:pt idx="9377">
                  <c:v>570</c:v>
                </c:pt>
                <c:pt idx="9378">
                  <c:v>496</c:v>
                </c:pt>
                <c:pt idx="9379">
                  <c:v>560</c:v>
                </c:pt>
                <c:pt idx="9380">
                  <c:v>610</c:v>
                </c:pt>
                <c:pt idx="9381">
                  <c:v>623.45999999999947</c:v>
                </c:pt>
                <c:pt idx="9382">
                  <c:v>617.78000000000054</c:v>
                </c:pt>
                <c:pt idx="9383">
                  <c:v>509.40999999999963</c:v>
                </c:pt>
                <c:pt idx="9384">
                  <c:v>507.2</c:v>
                </c:pt>
                <c:pt idx="9385">
                  <c:v>556.72</c:v>
                </c:pt>
                <c:pt idx="9386">
                  <c:v>550.42999999999938</c:v>
                </c:pt>
                <c:pt idx="9387">
                  <c:v>648</c:v>
                </c:pt>
                <c:pt idx="9388">
                  <c:v>618.81999999999948</c:v>
                </c:pt>
                <c:pt idx="9389">
                  <c:v>571</c:v>
                </c:pt>
                <c:pt idx="9390">
                  <c:v>515.82999999999947</c:v>
                </c:pt>
                <c:pt idx="9391">
                  <c:v>566.66999999999996</c:v>
                </c:pt>
                <c:pt idx="9392">
                  <c:v>630.31999999999948</c:v>
                </c:pt>
                <c:pt idx="9393">
                  <c:v>618.26</c:v>
                </c:pt>
                <c:pt idx="9394">
                  <c:v>585</c:v>
                </c:pt>
                <c:pt idx="9395">
                  <c:v>582.76</c:v>
                </c:pt>
                <c:pt idx="9396">
                  <c:v>584.5</c:v>
                </c:pt>
                <c:pt idx="9397">
                  <c:v>572.5</c:v>
                </c:pt>
                <c:pt idx="9398">
                  <c:v>588.75</c:v>
                </c:pt>
                <c:pt idx="9399">
                  <c:v>568.75</c:v>
                </c:pt>
                <c:pt idx="9400">
                  <c:v>552.59</c:v>
                </c:pt>
                <c:pt idx="9401">
                  <c:v>562.27000000000055</c:v>
                </c:pt>
                <c:pt idx="9402">
                  <c:v>561.5</c:v>
                </c:pt>
                <c:pt idx="9403">
                  <c:v>555.79000000000053</c:v>
                </c:pt>
                <c:pt idx="9404">
                  <c:v>509.33</c:v>
                </c:pt>
                <c:pt idx="9405">
                  <c:v>600</c:v>
                </c:pt>
                <c:pt idx="9406">
                  <c:v>577.78000000000054</c:v>
                </c:pt>
                <c:pt idx="9407">
                  <c:v>553.84999999999923</c:v>
                </c:pt>
                <c:pt idx="9408">
                  <c:v>510</c:v>
                </c:pt>
                <c:pt idx="9409">
                  <c:v>558.14</c:v>
                </c:pt>
                <c:pt idx="9410">
                  <c:v>506.15000000000032</c:v>
                </c:pt>
                <c:pt idx="9411">
                  <c:v>649.07000000000005</c:v>
                </c:pt>
                <c:pt idx="9412">
                  <c:v>554.69000000000005</c:v>
                </c:pt>
                <c:pt idx="9413">
                  <c:v>584.62</c:v>
                </c:pt>
                <c:pt idx="9414">
                  <c:v>593.32999999999947</c:v>
                </c:pt>
                <c:pt idx="9415">
                  <c:v>563.64</c:v>
                </c:pt>
                <c:pt idx="9416">
                  <c:v>541.48</c:v>
                </c:pt>
                <c:pt idx="9417">
                  <c:v>491.16</c:v>
                </c:pt>
                <c:pt idx="9418">
                  <c:v>596.87</c:v>
                </c:pt>
                <c:pt idx="9419">
                  <c:v>527.27000000000055</c:v>
                </c:pt>
                <c:pt idx="9420">
                  <c:v>597</c:v>
                </c:pt>
                <c:pt idx="9421">
                  <c:v>529.32999999999947</c:v>
                </c:pt>
                <c:pt idx="9422">
                  <c:v>541.04999999999939</c:v>
                </c:pt>
                <c:pt idx="9423">
                  <c:v>648.70000000000005</c:v>
                </c:pt>
                <c:pt idx="9424">
                  <c:v>556.35999999999922</c:v>
                </c:pt>
                <c:pt idx="9425">
                  <c:v>579</c:v>
                </c:pt>
                <c:pt idx="9426">
                  <c:v>527.62</c:v>
                </c:pt>
                <c:pt idx="9427">
                  <c:v>574.38</c:v>
                </c:pt>
                <c:pt idx="9428">
                  <c:v>547.73</c:v>
                </c:pt>
                <c:pt idx="9429">
                  <c:v>587.5</c:v>
                </c:pt>
                <c:pt idx="9430">
                  <c:v>549.39</c:v>
                </c:pt>
                <c:pt idx="9431">
                  <c:v>527.80999999999949</c:v>
                </c:pt>
                <c:pt idx="9432">
                  <c:v>588</c:v>
                </c:pt>
                <c:pt idx="9433">
                  <c:v>556.72</c:v>
                </c:pt>
                <c:pt idx="9434">
                  <c:v>487.5</c:v>
                </c:pt>
                <c:pt idx="9435">
                  <c:v>576.35999999999922</c:v>
                </c:pt>
                <c:pt idx="9436">
                  <c:v>577.65</c:v>
                </c:pt>
                <c:pt idx="9437">
                  <c:v>552.45999999999947</c:v>
                </c:pt>
                <c:pt idx="9438">
                  <c:v>555.44999999999948</c:v>
                </c:pt>
                <c:pt idx="9439">
                  <c:v>593.22</c:v>
                </c:pt>
                <c:pt idx="9440">
                  <c:v>627.34999999999923</c:v>
                </c:pt>
                <c:pt idx="9441">
                  <c:v>649.32999999999947</c:v>
                </c:pt>
                <c:pt idx="9442">
                  <c:v>567.14</c:v>
                </c:pt>
                <c:pt idx="9443">
                  <c:v>574.29000000000053</c:v>
                </c:pt>
                <c:pt idx="9444">
                  <c:v>516</c:v>
                </c:pt>
                <c:pt idx="9445">
                  <c:v>587.57000000000005</c:v>
                </c:pt>
                <c:pt idx="9446">
                  <c:v>597.76</c:v>
                </c:pt>
                <c:pt idx="9447">
                  <c:v>540</c:v>
                </c:pt>
                <c:pt idx="9448">
                  <c:v>623.48</c:v>
                </c:pt>
                <c:pt idx="9449">
                  <c:v>576.29999999999995</c:v>
                </c:pt>
                <c:pt idx="9450">
                  <c:v>597.65</c:v>
                </c:pt>
                <c:pt idx="9451">
                  <c:v>541.32999999999947</c:v>
                </c:pt>
                <c:pt idx="9452">
                  <c:v>512.5</c:v>
                </c:pt>
                <c:pt idx="9453">
                  <c:v>560.59</c:v>
                </c:pt>
                <c:pt idx="9454">
                  <c:v>505.71</c:v>
                </c:pt>
                <c:pt idx="9455">
                  <c:v>602.63</c:v>
                </c:pt>
                <c:pt idx="9456">
                  <c:v>578.81999999999948</c:v>
                </c:pt>
                <c:pt idx="9457">
                  <c:v>548.29000000000053</c:v>
                </c:pt>
                <c:pt idx="9458">
                  <c:v>577.5</c:v>
                </c:pt>
                <c:pt idx="9459">
                  <c:v>584</c:v>
                </c:pt>
                <c:pt idx="9460">
                  <c:v>566.31999999999948</c:v>
                </c:pt>
                <c:pt idx="9461">
                  <c:v>587.14</c:v>
                </c:pt>
                <c:pt idx="9462">
                  <c:v>565.58000000000004</c:v>
                </c:pt>
                <c:pt idx="9463">
                  <c:v>552.63</c:v>
                </c:pt>
                <c:pt idx="9464">
                  <c:v>594</c:v>
                </c:pt>
                <c:pt idx="9465">
                  <c:v>554.04999999999939</c:v>
                </c:pt>
                <c:pt idx="9466">
                  <c:v>579.09</c:v>
                </c:pt>
                <c:pt idx="9467">
                  <c:v>543.13</c:v>
                </c:pt>
                <c:pt idx="9468">
                  <c:v>625.6</c:v>
                </c:pt>
                <c:pt idx="9469">
                  <c:v>554.76</c:v>
                </c:pt>
                <c:pt idx="9470">
                  <c:v>486</c:v>
                </c:pt>
                <c:pt idx="9471">
                  <c:v>594.87</c:v>
                </c:pt>
                <c:pt idx="9472">
                  <c:v>565</c:v>
                </c:pt>
                <c:pt idx="9473">
                  <c:v>580</c:v>
                </c:pt>
                <c:pt idx="9474">
                  <c:v>565.20000000000005</c:v>
                </c:pt>
                <c:pt idx="9475">
                  <c:v>540</c:v>
                </c:pt>
                <c:pt idx="9476">
                  <c:v>565.71</c:v>
                </c:pt>
                <c:pt idx="9477">
                  <c:v>497.33</c:v>
                </c:pt>
                <c:pt idx="9478">
                  <c:v>596.09</c:v>
                </c:pt>
                <c:pt idx="9479">
                  <c:v>660</c:v>
                </c:pt>
                <c:pt idx="9480">
                  <c:v>561.25</c:v>
                </c:pt>
                <c:pt idx="9481">
                  <c:v>586.09</c:v>
                </c:pt>
                <c:pt idx="9482">
                  <c:v>541.84999999999923</c:v>
                </c:pt>
                <c:pt idx="9483">
                  <c:v>550.48</c:v>
                </c:pt>
                <c:pt idx="9484">
                  <c:v>520.49</c:v>
                </c:pt>
                <c:pt idx="9485">
                  <c:v>622.95999999999947</c:v>
                </c:pt>
                <c:pt idx="9486">
                  <c:v>513.75</c:v>
                </c:pt>
                <c:pt idx="9487">
                  <c:v>510.53</c:v>
                </c:pt>
                <c:pt idx="9488">
                  <c:v>567.5</c:v>
                </c:pt>
                <c:pt idx="9489">
                  <c:v>610.66999999999996</c:v>
                </c:pt>
                <c:pt idx="9490">
                  <c:v>524.71</c:v>
                </c:pt>
                <c:pt idx="9491">
                  <c:v>534.54999999999939</c:v>
                </c:pt>
                <c:pt idx="9492">
                  <c:v>577.65</c:v>
                </c:pt>
                <c:pt idx="9493">
                  <c:v>634.54999999999939</c:v>
                </c:pt>
                <c:pt idx="9494">
                  <c:v>605.82999999999947</c:v>
                </c:pt>
                <c:pt idx="9495">
                  <c:v>593.75</c:v>
                </c:pt>
                <c:pt idx="9496">
                  <c:v>560</c:v>
                </c:pt>
                <c:pt idx="9497">
                  <c:v>595.12</c:v>
                </c:pt>
                <c:pt idx="9498">
                  <c:v>527.69000000000005</c:v>
                </c:pt>
                <c:pt idx="9499">
                  <c:v>600</c:v>
                </c:pt>
                <c:pt idx="9500">
                  <c:v>494.47999999999962</c:v>
                </c:pt>
                <c:pt idx="9501">
                  <c:v>574</c:v>
                </c:pt>
                <c:pt idx="9502">
                  <c:v>515.48</c:v>
                </c:pt>
                <c:pt idx="9503">
                  <c:v>522.5</c:v>
                </c:pt>
                <c:pt idx="9504">
                  <c:v>536.66999999999996</c:v>
                </c:pt>
                <c:pt idx="9505">
                  <c:v>592.59</c:v>
                </c:pt>
                <c:pt idx="9506">
                  <c:v>505.71</c:v>
                </c:pt>
                <c:pt idx="9507">
                  <c:v>552.30999999999949</c:v>
                </c:pt>
                <c:pt idx="9508">
                  <c:v>592.38</c:v>
                </c:pt>
                <c:pt idx="9509">
                  <c:v>516.43999999999949</c:v>
                </c:pt>
                <c:pt idx="9510">
                  <c:v>570</c:v>
                </c:pt>
                <c:pt idx="9511">
                  <c:v>596.91999999999996</c:v>
                </c:pt>
                <c:pt idx="9512">
                  <c:v>573.88</c:v>
                </c:pt>
                <c:pt idx="9513">
                  <c:v>627.93999999999949</c:v>
                </c:pt>
                <c:pt idx="9514">
                  <c:v>516</c:v>
                </c:pt>
                <c:pt idx="9515">
                  <c:v>564.16999999999996</c:v>
                </c:pt>
                <c:pt idx="9516">
                  <c:v>568</c:v>
                </c:pt>
                <c:pt idx="9517">
                  <c:v>579.07000000000005</c:v>
                </c:pt>
                <c:pt idx="9518">
                  <c:v>565.83999999999946</c:v>
                </c:pt>
                <c:pt idx="9519">
                  <c:v>568.32999999999947</c:v>
                </c:pt>
                <c:pt idx="9520">
                  <c:v>523.75</c:v>
                </c:pt>
                <c:pt idx="9521">
                  <c:v>576.41999999999996</c:v>
                </c:pt>
                <c:pt idx="9522">
                  <c:v>477.14000000000038</c:v>
                </c:pt>
                <c:pt idx="9523">
                  <c:v>481.67</c:v>
                </c:pt>
                <c:pt idx="9524">
                  <c:v>555.71</c:v>
                </c:pt>
                <c:pt idx="9525">
                  <c:v>536.66999999999996</c:v>
                </c:pt>
                <c:pt idx="9526">
                  <c:v>586.31999999999948</c:v>
                </c:pt>
                <c:pt idx="9527">
                  <c:v>566</c:v>
                </c:pt>
                <c:pt idx="9528">
                  <c:v>538.17999999999995</c:v>
                </c:pt>
                <c:pt idx="9529">
                  <c:v>549.29000000000053</c:v>
                </c:pt>
                <c:pt idx="9530">
                  <c:v>586.47</c:v>
                </c:pt>
                <c:pt idx="9531">
                  <c:v>518.5</c:v>
                </c:pt>
                <c:pt idx="9532">
                  <c:v>525.79999999999995</c:v>
                </c:pt>
                <c:pt idx="9533">
                  <c:v>654.66999999999996</c:v>
                </c:pt>
                <c:pt idx="9534">
                  <c:v>577.39</c:v>
                </c:pt>
                <c:pt idx="9535">
                  <c:v>538.57000000000005</c:v>
                </c:pt>
                <c:pt idx="9536">
                  <c:v>531.63</c:v>
                </c:pt>
                <c:pt idx="9537">
                  <c:v>524</c:v>
                </c:pt>
                <c:pt idx="9538">
                  <c:v>574.29000000000053</c:v>
                </c:pt>
                <c:pt idx="9539">
                  <c:v>521.17999999999995</c:v>
                </c:pt>
                <c:pt idx="9540">
                  <c:v>554.9</c:v>
                </c:pt>
                <c:pt idx="9541">
                  <c:v>555.37</c:v>
                </c:pt>
                <c:pt idx="9542">
                  <c:v>602.07000000000005</c:v>
                </c:pt>
                <c:pt idx="9543">
                  <c:v>597.71</c:v>
                </c:pt>
                <c:pt idx="9544">
                  <c:v>506</c:v>
                </c:pt>
                <c:pt idx="9545">
                  <c:v>564.74</c:v>
                </c:pt>
                <c:pt idx="9546">
                  <c:v>600</c:v>
                </c:pt>
                <c:pt idx="9547">
                  <c:v>522.66999999999996</c:v>
                </c:pt>
                <c:pt idx="9548">
                  <c:v>616.43999999999949</c:v>
                </c:pt>
                <c:pt idx="9549">
                  <c:v>594.29000000000053</c:v>
                </c:pt>
                <c:pt idx="9550">
                  <c:v>625.44999999999948</c:v>
                </c:pt>
                <c:pt idx="9551">
                  <c:v>547.27000000000055</c:v>
                </c:pt>
                <c:pt idx="9552">
                  <c:v>532.5</c:v>
                </c:pt>
                <c:pt idx="9553">
                  <c:v>611.87</c:v>
                </c:pt>
                <c:pt idx="9554">
                  <c:v>557.89</c:v>
                </c:pt>
                <c:pt idx="9555">
                  <c:v>562.66999999999996</c:v>
                </c:pt>
                <c:pt idx="9556">
                  <c:v>554.12</c:v>
                </c:pt>
                <c:pt idx="9557">
                  <c:v>552.63</c:v>
                </c:pt>
                <c:pt idx="9558">
                  <c:v>571.81999999999948</c:v>
                </c:pt>
                <c:pt idx="9559">
                  <c:v>528.32999999999947</c:v>
                </c:pt>
                <c:pt idx="9560">
                  <c:v>632</c:v>
                </c:pt>
                <c:pt idx="9561">
                  <c:v>605.84999999999923</c:v>
                </c:pt>
                <c:pt idx="9562">
                  <c:v>593.51</c:v>
                </c:pt>
                <c:pt idx="9563">
                  <c:v>576.41</c:v>
                </c:pt>
                <c:pt idx="9564">
                  <c:v>540</c:v>
                </c:pt>
                <c:pt idx="9565">
                  <c:v>592.16999999999996</c:v>
                </c:pt>
                <c:pt idx="9566">
                  <c:v>561.21</c:v>
                </c:pt>
                <c:pt idx="9567">
                  <c:v>647.27000000000055</c:v>
                </c:pt>
                <c:pt idx="9568">
                  <c:v>602.91999999999996</c:v>
                </c:pt>
                <c:pt idx="9569">
                  <c:v>548.24</c:v>
                </c:pt>
                <c:pt idx="9570">
                  <c:v>552.63</c:v>
                </c:pt>
                <c:pt idx="9571">
                  <c:v>640.71</c:v>
                </c:pt>
                <c:pt idx="9572">
                  <c:v>509.52</c:v>
                </c:pt>
                <c:pt idx="9573">
                  <c:v>560</c:v>
                </c:pt>
                <c:pt idx="9574">
                  <c:v>576.35999999999922</c:v>
                </c:pt>
                <c:pt idx="9575">
                  <c:v>579.61</c:v>
                </c:pt>
                <c:pt idx="9576">
                  <c:v>589.63</c:v>
                </c:pt>
                <c:pt idx="9577">
                  <c:v>560</c:v>
                </c:pt>
                <c:pt idx="9578">
                  <c:v>600</c:v>
                </c:pt>
                <c:pt idx="9579">
                  <c:v>551.76</c:v>
                </c:pt>
                <c:pt idx="9580">
                  <c:v>574.73</c:v>
                </c:pt>
                <c:pt idx="9581">
                  <c:v>568.32999999999947</c:v>
                </c:pt>
                <c:pt idx="9582">
                  <c:v>524.71</c:v>
                </c:pt>
                <c:pt idx="9583">
                  <c:v>524.21</c:v>
                </c:pt>
                <c:pt idx="9584">
                  <c:v>553.32999999999947</c:v>
                </c:pt>
                <c:pt idx="9585">
                  <c:v>582.85999999999922</c:v>
                </c:pt>
                <c:pt idx="9586">
                  <c:v>540.94999999999948</c:v>
                </c:pt>
                <c:pt idx="9587">
                  <c:v>610</c:v>
                </c:pt>
                <c:pt idx="9588">
                  <c:v>555.24</c:v>
                </c:pt>
                <c:pt idx="9589">
                  <c:v>575.38</c:v>
                </c:pt>
                <c:pt idx="9590">
                  <c:v>585.88</c:v>
                </c:pt>
                <c:pt idx="9591">
                  <c:v>544.21</c:v>
                </c:pt>
                <c:pt idx="9592">
                  <c:v>554.12</c:v>
                </c:pt>
                <c:pt idx="9593">
                  <c:v>602.30999999999949</c:v>
                </c:pt>
                <c:pt idx="9594">
                  <c:v>554</c:v>
                </c:pt>
                <c:pt idx="9595">
                  <c:v>530</c:v>
                </c:pt>
                <c:pt idx="9596">
                  <c:v>502.86</c:v>
                </c:pt>
                <c:pt idx="9597">
                  <c:v>578.32999999999947</c:v>
                </c:pt>
                <c:pt idx="9598">
                  <c:v>537.24</c:v>
                </c:pt>
                <c:pt idx="9599">
                  <c:v>531</c:v>
                </c:pt>
                <c:pt idx="9600">
                  <c:v>556.62</c:v>
                </c:pt>
                <c:pt idx="9601">
                  <c:v>512.22</c:v>
                </c:pt>
                <c:pt idx="9602">
                  <c:v>570.37</c:v>
                </c:pt>
                <c:pt idx="9603">
                  <c:v>542.39</c:v>
                </c:pt>
                <c:pt idx="9604">
                  <c:v>547.14</c:v>
                </c:pt>
                <c:pt idx="9605">
                  <c:v>525.44999999999948</c:v>
                </c:pt>
                <c:pt idx="9606">
                  <c:v>600</c:v>
                </c:pt>
                <c:pt idx="9607">
                  <c:v>554</c:v>
                </c:pt>
                <c:pt idx="9608">
                  <c:v>529.09</c:v>
                </c:pt>
                <c:pt idx="9609">
                  <c:v>514.82999999999947</c:v>
                </c:pt>
                <c:pt idx="9610">
                  <c:v>567.14</c:v>
                </c:pt>
                <c:pt idx="9611">
                  <c:v>558.66999999999996</c:v>
                </c:pt>
                <c:pt idx="9612">
                  <c:v>578.41999999999996</c:v>
                </c:pt>
                <c:pt idx="9613">
                  <c:v>590.85999999999922</c:v>
                </c:pt>
                <c:pt idx="9614">
                  <c:v>563.82999999999947</c:v>
                </c:pt>
                <c:pt idx="9615">
                  <c:v>579</c:v>
                </c:pt>
                <c:pt idx="9616">
                  <c:v>535.55999999999949</c:v>
                </c:pt>
                <c:pt idx="9617">
                  <c:v>572.93999999999949</c:v>
                </c:pt>
                <c:pt idx="9618">
                  <c:v>541.38</c:v>
                </c:pt>
                <c:pt idx="9619">
                  <c:v>546.04999999999939</c:v>
                </c:pt>
                <c:pt idx="9620">
                  <c:v>511.76</c:v>
                </c:pt>
                <c:pt idx="9621">
                  <c:v>573.64</c:v>
                </c:pt>
                <c:pt idx="9622">
                  <c:v>544</c:v>
                </c:pt>
                <c:pt idx="9623">
                  <c:v>582.66999999999996</c:v>
                </c:pt>
                <c:pt idx="9624">
                  <c:v>551.25</c:v>
                </c:pt>
                <c:pt idx="9625">
                  <c:v>522.85999999999922</c:v>
                </c:pt>
                <c:pt idx="9626">
                  <c:v>585.26</c:v>
                </c:pt>
                <c:pt idx="9627">
                  <c:v>561.66999999999996</c:v>
                </c:pt>
                <c:pt idx="9628">
                  <c:v>528.70000000000005</c:v>
                </c:pt>
                <c:pt idx="9629">
                  <c:v>616.22</c:v>
                </c:pt>
                <c:pt idx="9630">
                  <c:v>565.44999999999948</c:v>
                </c:pt>
                <c:pt idx="9631">
                  <c:v>544.30999999999949</c:v>
                </c:pt>
                <c:pt idx="9632">
                  <c:v>555.14</c:v>
                </c:pt>
                <c:pt idx="9633">
                  <c:v>544.54999999999939</c:v>
                </c:pt>
                <c:pt idx="9634">
                  <c:v>563.03</c:v>
                </c:pt>
                <c:pt idx="9635">
                  <c:v>494</c:v>
                </c:pt>
                <c:pt idx="9636">
                  <c:v>524</c:v>
                </c:pt>
                <c:pt idx="9637">
                  <c:v>517.92999999999938</c:v>
                </c:pt>
                <c:pt idx="9638">
                  <c:v>511.67</c:v>
                </c:pt>
                <c:pt idx="9639">
                  <c:v>580</c:v>
                </c:pt>
                <c:pt idx="9640">
                  <c:v>600.77000000000055</c:v>
                </c:pt>
                <c:pt idx="9641">
                  <c:v>582.11</c:v>
                </c:pt>
                <c:pt idx="9642">
                  <c:v>579.09</c:v>
                </c:pt>
                <c:pt idx="9643">
                  <c:v>517.83999999999946</c:v>
                </c:pt>
                <c:pt idx="9644">
                  <c:v>606.66999999999996</c:v>
                </c:pt>
                <c:pt idx="9645">
                  <c:v>565</c:v>
                </c:pt>
                <c:pt idx="9646">
                  <c:v>563.32999999999947</c:v>
                </c:pt>
                <c:pt idx="9647">
                  <c:v>564.6</c:v>
                </c:pt>
                <c:pt idx="9648">
                  <c:v>568.09</c:v>
                </c:pt>
                <c:pt idx="9649">
                  <c:v>578.17999999999995</c:v>
                </c:pt>
                <c:pt idx="9650">
                  <c:v>474.55</c:v>
                </c:pt>
                <c:pt idx="9651">
                  <c:v>530.77000000000055</c:v>
                </c:pt>
                <c:pt idx="9652">
                  <c:v>634.07000000000005</c:v>
                </c:pt>
                <c:pt idx="9653">
                  <c:v>597.14</c:v>
                </c:pt>
                <c:pt idx="9654">
                  <c:v>510</c:v>
                </c:pt>
                <c:pt idx="9655">
                  <c:v>574.04</c:v>
                </c:pt>
                <c:pt idx="9656">
                  <c:v>554.83999999999946</c:v>
                </c:pt>
                <c:pt idx="9657">
                  <c:v>578.32999999999947</c:v>
                </c:pt>
                <c:pt idx="9658">
                  <c:v>528.24</c:v>
                </c:pt>
                <c:pt idx="9659">
                  <c:v>596</c:v>
                </c:pt>
                <c:pt idx="9660">
                  <c:v>520.94999999999948</c:v>
                </c:pt>
                <c:pt idx="9661">
                  <c:v>564.29000000000053</c:v>
                </c:pt>
                <c:pt idx="9662">
                  <c:v>585.26</c:v>
                </c:pt>
                <c:pt idx="9663">
                  <c:v>528.80999999999949</c:v>
                </c:pt>
                <c:pt idx="9664">
                  <c:v>560</c:v>
                </c:pt>
                <c:pt idx="9665">
                  <c:v>582.66999999999996</c:v>
                </c:pt>
                <c:pt idx="9666">
                  <c:v>586.47</c:v>
                </c:pt>
                <c:pt idx="9667">
                  <c:v>533.04</c:v>
                </c:pt>
                <c:pt idx="9668">
                  <c:v>627.78000000000054</c:v>
                </c:pt>
                <c:pt idx="9669">
                  <c:v>568.12</c:v>
                </c:pt>
                <c:pt idx="9670">
                  <c:v>581.11</c:v>
                </c:pt>
                <c:pt idx="9671">
                  <c:v>581.62</c:v>
                </c:pt>
                <c:pt idx="9672">
                  <c:v>569.16999999999996</c:v>
                </c:pt>
                <c:pt idx="9673">
                  <c:v>594.12</c:v>
                </c:pt>
                <c:pt idx="9674">
                  <c:v>574.17999999999995</c:v>
                </c:pt>
                <c:pt idx="9675">
                  <c:v>538.71</c:v>
                </c:pt>
                <c:pt idx="9676">
                  <c:v>515.29000000000053</c:v>
                </c:pt>
                <c:pt idx="9677">
                  <c:v>533.79000000000053</c:v>
                </c:pt>
                <c:pt idx="9678">
                  <c:v>496.46999999999969</c:v>
                </c:pt>
                <c:pt idx="9679">
                  <c:v>652.5</c:v>
                </c:pt>
                <c:pt idx="9680">
                  <c:v>599.57000000000005</c:v>
                </c:pt>
                <c:pt idx="9681">
                  <c:v>533.05999999999949</c:v>
                </c:pt>
                <c:pt idx="9682">
                  <c:v>588.41999999999996</c:v>
                </c:pt>
                <c:pt idx="9683">
                  <c:v>523.08000000000004</c:v>
                </c:pt>
                <c:pt idx="9684">
                  <c:v>547.5</c:v>
                </c:pt>
                <c:pt idx="9685">
                  <c:v>588.53</c:v>
                </c:pt>
                <c:pt idx="9686">
                  <c:v>607.27000000000055</c:v>
                </c:pt>
                <c:pt idx="9687">
                  <c:v>543.08000000000004</c:v>
                </c:pt>
                <c:pt idx="9688">
                  <c:v>528.72</c:v>
                </c:pt>
                <c:pt idx="9689">
                  <c:v>585.55999999999949</c:v>
                </c:pt>
                <c:pt idx="9690">
                  <c:v>580</c:v>
                </c:pt>
                <c:pt idx="9691">
                  <c:v>586.89</c:v>
                </c:pt>
                <c:pt idx="9692">
                  <c:v>531.29999999999995</c:v>
                </c:pt>
                <c:pt idx="9693">
                  <c:v>577.32999999999947</c:v>
                </c:pt>
                <c:pt idx="9694">
                  <c:v>586</c:v>
                </c:pt>
                <c:pt idx="9695">
                  <c:v>566.66999999999996</c:v>
                </c:pt>
                <c:pt idx="9696">
                  <c:v>562.76</c:v>
                </c:pt>
                <c:pt idx="9697">
                  <c:v>498.89</c:v>
                </c:pt>
                <c:pt idx="9698">
                  <c:v>613.32999999999947</c:v>
                </c:pt>
                <c:pt idx="9699">
                  <c:v>616.16999999999996</c:v>
                </c:pt>
                <c:pt idx="9700">
                  <c:v>510.97999999999962</c:v>
                </c:pt>
                <c:pt idx="9701">
                  <c:v>515.85999999999922</c:v>
                </c:pt>
                <c:pt idx="9702">
                  <c:v>604</c:v>
                </c:pt>
                <c:pt idx="9703">
                  <c:v>538.75</c:v>
                </c:pt>
                <c:pt idx="9704">
                  <c:v>565.07000000000005</c:v>
                </c:pt>
                <c:pt idx="9705">
                  <c:v>531.48</c:v>
                </c:pt>
                <c:pt idx="9706">
                  <c:v>587.5</c:v>
                </c:pt>
                <c:pt idx="9707">
                  <c:v>580</c:v>
                </c:pt>
                <c:pt idx="9708">
                  <c:v>528.89</c:v>
                </c:pt>
                <c:pt idx="9709">
                  <c:v>544.43999999999949</c:v>
                </c:pt>
                <c:pt idx="9710">
                  <c:v>613.32999999999947</c:v>
                </c:pt>
                <c:pt idx="9711">
                  <c:v>532</c:v>
                </c:pt>
                <c:pt idx="9712">
                  <c:v>556</c:v>
                </c:pt>
                <c:pt idx="9713">
                  <c:v>572.73</c:v>
                </c:pt>
                <c:pt idx="9714">
                  <c:v>582.69000000000005</c:v>
                </c:pt>
                <c:pt idx="9715">
                  <c:v>523.53</c:v>
                </c:pt>
                <c:pt idx="9716">
                  <c:v>511.76</c:v>
                </c:pt>
                <c:pt idx="9717">
                  <c:v>556.66999999999996</c:v>
                </c:pt>
                <c:pt idx="9718">
                  <c:v>573.34999999999923</c:v>
                </c:pt>
                <c:pt idx="9719">
                  <c:v>588.57000000000005</c:v>
                </c:pt>
                <c:pt idx="9720">
                  <c:v>576</c:v>
                </c:pt>
                <c:pt idx="9721">
                  <c:v>565.63</c:v>
                </c:pt>
                <c:pt idx="9722">
                  <c:v>565</c:v>
                </c:pt>
                <c:pt idx="9723">
                  <c:v>550.63</c:v>
                </c:pt>
                <c:pt idx="9724">
                  <c:v>555</c:v>
                </c:pt>
                <c:pt idx="9725">
                  <c:v>540</c:v>
                </c:pt>
                <c:pt idx="9726">
                  <c:v>604</c:v>
                </c:pt>
                <c:pt idx="9727">
                  <c:v>558</c:v>
                </c:pt>
                <c:pt idx="9728">
                  <c:v>521.08000000000004</c:v>
                </c:pt>
                <c:pt idx="9729">
                  <c:v>605.88</c:v>
                </c:pt>
                <c:pt idx="9730">
                  <c:v>532.42999999999938</c:v>
                </c:pt>
                <c:pt idx="9731">
                  <c:v>496.91999999999962</c:v>
                </c:pt>
                <c:pt idx="9732">
                  <c:v>593.84999999999923</c:v>
                </c:pt>
                <c:pt idx="9733">
                  <c:v>524.29000000000053</c:v>
                </c:pt>
                <c:pt idx="9734">
                  <c:v>542.48</c:v>
                </c:pt>
                <c:pt idx="9735">
                  <c:v>526.66999999999996</c:v>
                </c:pt>
                <c:pt idx="9736">
                  <c:v>536.66999999999996</c:v>
                </c:pt>
                <c:pt idx="9737">
                  <c:v>560</c:v>
                </c:pt>
                <c:pt idx="9738">
                  <c:v>553.32999999999947</c:v>
                </c:pt>
                <c:pt idx="9739">
                  <c:v>557.65</c:v>
                </c:pt>
                <c:pt idx="9740">
                  <c:v>579.38</c:v>
                </c:pt>
                <c:pt idx="9741">
                  <c:v>588.32999999999947</c:v>
                </c:pt>
                <c:pt idx="9742">
                  <c:v>568.24</c:v>
                </c:pt>
                <c:pt idx="9743">
                  <c:v>565.12</c:v>
                </c:pt>
                <c:pt idx="9744">
                  <c:v>561.54</c:v>
                </c:pt>
                <c:pt idx="9745">
                  <c:v>516.25</c:v>
                </c:pt>
                <c:pt idx="9746">
                  <c:v>548.57000000000005</c:v>
                </c:pt>
                <c:pt idx="9747">
                  <c:v>560</c:v>
                </c:pt>
                <c:pt idx="9748">
                  <c:v>581.11</c:v>
                </c:pt>
                <c:pt idx="9749">
                  <c:v>573.67999999999995</c:v>
                </c:pt>
                <c:pt idx="9750">
                  <c:v>553.64</c:v>
                </c:pt>
                <c:pt idx="9751">
                  <c:v>552.93999999999949</c:v>
                </c:pt>
                <c:pt idx="9752">
                  <c:v>584.39</c:v>
                </c:pt>
                <c:pt idx="9753">
                  <c:v>554.5</c:v>
                </c:pt>
                <c:pt idx="9754">
                  <c:v>537.14</c:v>
                </c:pt>
                <c:pt idx="9755">
                  <c:v>508.33</c:v>
                </c:pt>
                <c:pt idx="9756">
                  <c:v>520</c:v>
                </c:pt>
                <c:pt idx="9757">
                  <c:v>610.82999999999947</c:v>
                </c:pt>
                <c:pt idx="9758">
                  <c:v>592.73</c:v>
                </c:pt>
                <c:pt idx="9759">
                  <c:v>549.23</c:v>
                </c:pt>
                <c:pt idx="9760">
                  <c:v>504.17</c:v>
                </c:pt>
                <c:pt idx="9761">
                  <c:v>538.17999999999995</c:v>
                </c:pt>
                <c:pt idx="9762">
                  <c:v>531.28000000000054</c:v>
                </c:pt>
                <c:pt idx="9763">
                  <c:v>511.28</c:v>
                </c:pt>
                <c:pt idx="9764">
                  <c:v>560</c:v>
                </c:pt>
                <c:pt idx="9765">
                  <c:v>551.61</c:v>
                </c:pt>
                <c:pt idx="9766">
                  <c:v>556.72</c:v>
                </c:pt>
                <c:pt idx="9767">
                  <c:v>524</c:v>
                </c:pt>
                <c:pt idx="9768">
                  <c:v>574.07000000000005</c:v>
                </c:pt>
                <c:pt idx="9769">
                  <c:v>498</c:v>
                </c:pt>
                <c:pt idx="9770">
                  <c:v>582</c:v>
                </c:pt>
                <c:pt idx="9771">
                  <c:v>585.55999999999949</c:v>
                </c:pt>
                <c:pt idx="9772">
                  <c:v>553.32999999999947</c:v>
                </c:pt>
                <c:pt idx="9773">
                  <c:v>551.29999999999995</c:v>
                </c:pt>
                <c:pt idx="9774">
                  <c:v>597.78000000000054</c:v>
                </c:pt>
                <c:pt idx="9775">
                  <c:v>587.78000000000054</c:v>
                </c:pt>
                <c:pt idx="9776">
                  <c:v>561.28000000000054</c:v>
                </c:pt>
                <c:pt idx="9777">
                  <c:v>537.55999999999949</c:v>
                </c:pt>
                <c:pt idx="9778">
                  <c:v>539.09</c:v>
                </c:pt>
                <c:pt idx="9779">
                  <c:v>518.05999999999949</c:v>
                </c:pt>
                <c:pt idx="9780">
                  <c:v>593.32999999999947</c:v>
                </c:pt>
                <c:pt idx="9781">
                  <c:v>580</c:v>
                </c:pt>
                <c:pt idx="9782">
                  <c:v>538.45999999999947</c:v>
                </c:pt>
                <c:pt idx="9783">
                  <c:v>556.47</c:v>
                </c:pt>
                <c:pt idx="9784">
                  <c:v>465.71</c:v>
                </c:pt>
                <c:pt idx="9785">
                  <c:v>550</c:v>
                </c:pt>
                <c:pt idx="9786">
                  <c:v>551.74</c:v>
                </c:pt>
                <c:pt idx="9787">
                  <c:v>547.59</c:v>
                </c:pt>
                <c:pt idx="9788">
                  <c:v>538.26</c:v>
                </c:pt>
                <c:pt idx="9789">
                  <c:v>498</c:v>
                </c:pt>
                <c:pt idx="9790">
                  <c:v>551.29000000000053</c:v>
                </c:pt>
                <c:pt idx="9791">
                  <c:v>565.22</c:v>
                </c:pt>
                <c:pt idx="9792">
                  <c:v>530.91</c:v>
                </c:pt>
                <c:pt idx="9793">
                  <c:v>562.95999999999947</c:v>
                </c:pt>
                <c:pt idx="9794">
                  <c:v>581.81999999999948</c:v>
                </c:pt>
                <c:pt idx="9795">
                  <c:v>589.32999999999947</c:v>
                </c:pt>
                <c:pt idx="9796">
                  <c:v>585.71</c:v>
                </c:pt>
                <c:pt idx="9797">
                  <c:v>534.29000000000053</c:v>
                </c:pt>
                <c:pt idx="9798">
                  <c:v>440</c:v>
                </c:pt>
                <c:pt idx="9799">
                  <c:v>564.34999999999923</c:v>
                </c:pt>
                <c:pt idx="9800">
                  <c:v>563.32999999999947</c:v>
                </c:pt>
                <c:pt idx="9801">
                  <c:v>561.32999999999947</c:v>
                </c:pt>
                <c:pt idx="9802">
                  <c:v>507.27</c:v>
                </c:pt>
                <c:pt idx="9803">
                  <c:v>582.11</c:v>
                </c:pt>
                <c:pt idx="9804">
                  <c:v>578.89</c:v>
                </c:pt>
                <c:pt idx="9805">
                  <c:v>531.25</c:v>
                </c:pt>
                <c:pt idx="9806">
                  <c:v>519.17999999999995</c:v>
                </c:pt>
                <c:pt idx="9807">
                  <c:v>581.48</c:v>
                </c:pt>
                <c:pt idx="9808">
                  <c:v>581.32999999999947</c:v>
                </c:pt>
                <c:pt idx="9809">
                  <c:v>544.91</c:v>
                </c:pt>
                <c:pt idx="9810">
                  <c:v>601.63</c:v>
                </c:pt>
                <c:pt idx="9811">
                  <c:v>548.57000000000005</c:v>
                </c:pt>
                <c:pt idx="9812">
                  <c:v>471.61</c:v>
                </c:pt>
                <c:pt idx="9813">
                  <c:v>574.85999999999922</c:v>
                </c:pt>
                <c:pt idx="9814">
                  <c:v>582.22</c:v>
                </c:pt>
                <c:pt idx="9815">
                  <c:v>514</c:v>
                </c:pt>
                <c:pt idx="9816">
                  <c:v>574.19000000000005</c:v>
                </c:pt>
                <c:pt idx="9817">
                  <c:v>560.94999999999948</c:v>
                </c:pt>
                <c:pt idx="9818">
                  <c:v>512</c:v>
                </c:pt>
                <c:pt idx="9819">
                  <c:v>613.32999999999947</c:v>
                </c:pt>
                <c:pt idx="9820">
                  <c:v>529.71</c:v>
                </c:pt>
                <c:pt idx="9821">
                  <c:v>568</c:v>
                </c:pt>
                <c:pt idx="9822">
                  <c:v>536</c:v>
                </c:pt>
                <c:pt idx="9823">
                  <c:v>543.32999999999947</c:v>
                </c:pt>
                <c:pt idx="9824">
                  <c:v>560.91</c:v>
                </c:pt>
                <c:pt idx="9825">
                  <c:v>628.32999999999947</c:v>
                </c:pt>
                <c:pt idx="9826">
                  <c:v>514.29000000000053</c:v>
                </c:pt>
                <c:pt idx="9827">
                  <c:v>531.53</c:v>
                </c:pt>
                <c:pt idx="9828">
                  <c:v>552.63</c:v>
                </c:pt>
                <c:pt idx="9829">
                  <c:v>559.34999999999923</c:v>
                </c:pt>
                <c:pt idx="9830">
                  <c:v>517.39</c:v>
                </c:pt>
                <c:pt idx="9831">
                  <c:v>584.71</c:v>
                </c:pt>
                <c:pt idx="9832">
                  <c:v>592.79999999999995</c:v>
                </c:pt>
                <c:pt idx="9833">
                  <c:v>510.77</c:v>
                </c:pt>
                <c:pt idx="9834">
                  <c:v>551.81999999999948</c:v>
                </c:pt>
                <c:pt idx="9835">
                  <c:v>568.28000000000054</c:v>
                </c:pt>
                <c:pt idx="9836">
                  <c:v>551.93999999999949</c:v>
                </c:pt>
                <c:pt idx="9837">
                  <c:v>549.74</c:v>
                </c:pt>
                <c:pt idx="9838">
                  <c:v>604.34999999999923</c:v>
                </c:pt>
                <c:pt idx="9839">
                  <c:v>623.32999999999947</c:v>
                </c:pt>
                <c:pt idx="9840">
                  <c:v>548.28000000000054</c:v>
                </c:pt>
                <c:pt idx="9841">
                  <c:v>532.30999999999949</c:v>
                </c:pt>
                <c:pt idx="9842">
                  <c:v>520</c:v>
                </c:pt>
                <c:pt idx="9843">
                  <c:v>540</c:v>
                </c:pt>
                <c:pt idx="9844">
                  <c:v>517.39</c:v>
                </c:pt>
                <c:pt idx="9845">
                  <c:v>586.66999999999996</c:v>
                </c:pt>
                <c:pt idx="9846">
                  <c:v>603.14</c:v>
                </c:pt>
                <c:pt idx="9847">
                  <c:v>585.55999999999949</c:v>
                </c:pt>
                <c:pt idx="9848">
                  <c:v>515.79000000000053</c:v>
                </c:pt>
                <c:pt idx="9849">
                  <c:v>528.84999999999923</c:v>
                </c:pt>
                <c:pt idx="9850">
                  <c:v>548.27000000000055</c:v>
                </c:pt>
                <c:pt idx="9851">
                  <c:v>535.79000000000053</c:v>
                </c:pt>
                <c:pt idx="9852">
                  <c:v>557</c:v>
                </c:pt>
                <c:pt idx="9853">
                  <c:v>552.79999999999995</c:v>
                </c:pt>
                <c:pt idx="9854">
                  <c:v>550</c:v>
                </c:pt>
                <c:pt idx="9855">
                  <c:v>630.53</c:v>
                </c:pt>
                <c:pt idx="9856">
                  <c:v>567.27000000000055</c:v>
                </c:pt>
                <c:pt idx="9857">
                  <c:v>510</c:v>
                </c:pt>
                <c:pt idx="9858">
                  <c:v>577.58000000000004</c:v>
                </c:pt>
                <c:pt idx="9859">
                  <c:v>546.4</c:v>
                </c:pt>
                <c:pt idx="9860">
                  <c:v>555</c:v>
                </c:pt>
                <c:pt idx="9861">
                  <c:v>518.26</c:v>
                </c:pt>
                <c:pt idx="9862">
                  <c:v>485.45</c:v>
                </c:pt>
                <c:pt idx="9863">
                  <c:v>561.66999999999996</c:v>
                </c:pt>
                <c:pt idx="9864">
                  <c:v>536.42999999999938</c:v>
                </c:pt>
                <c:pt idx="9865">
                  <c:v>615.38</c:v>
                </c:pt>
                <c:pt idx="9866">
                  <c:v>522</c:v>
                </c:pt>
                <c:pt idx="9867">
                  <c:v>505.31</c:v>
                </c:pt>
                <c:pt idx="9868">
                  <c:v>575</c:v>
                </c:pt>
                <c:pt idx="9869">
                  <c:v>566</c:v>
                </c:pt>
                <c:pt idx="9870">
                  <c:v>579.49</c:v>
                </c:pt>
                <c:pt idx="9871">
                  <c:v>505.71</c:v>
                </c:pt>
                <c:pt idx="9872">
                  <c:v>518.79000000000053</c:v>
                </c:pt>
                <c:pt idx="9873">
                  <c:v>553.79000000000053</c:v>
                </c:pt>
                <c:pt idx="9874">
                  <c:v>599.42999999999938</c:v>
                </c:pt>
                <c:pt idx="9875">
                  <c:v>577.89</c:v>
                </c:pt>
                <c:pt idx="9876">
                  <c:v>454</c:v>
                </c:pt>
                <c:pt idx="9877">
                  <c:v>590.42999999999938</c:v>
                </c:pt>
                <c:pt idx="9878">
                  <c:v>556.25</c:v>
                </c:pt>
                <c:pt idx="9879">
                  <c:v>539.30999999999949</c:v>
                </c:pt>
                <c:pt idx="9880">
                  <c:v>558.89</c:v>
                </c:pt>
                <c:pt idx="9881">
                  <c:v>525.95999999999947</c:v>
                </c:pt>
                <c:pt idx="9882">
                  <c:v>603.27000000000055</c:v>
                </c:pt>
                <c:pt idx="9883">
                  <c:v>543.75</c:v>
                </c:pt>
                <c:pt idx="9884">
                  <c:v>562</c:v>
                </c:pt>
                <c:pt idx="9885">
                  <c:v>592.09</c:v>
                </c:pt>
                <c:pt idx="9886">
                  <c:v>544.88</c:v>
                </c:pt>
                <c:pt idx="9887">
                  <c:v>542.54999999999939</c:v>
                </c:pt>
                <c:pt idx="9888">
                  <c:v>560.82999999999947</c:v>
                </c:pt>
                <c:pt idx="9889">
                  <c:v>575.71</c:v>
                </c:pt>
                <c:pt idx="9890">
                  <c:v>541.42999999999938</c:v>
                </c:pt>
                <c:pt idx="9891">
                  <c:v>505.21999999999969</c:v>
                </c:pt>
                <c:pt idx="9892">
                  <c:v>567.27000000000055</c:v>
                </c:pt>
                <c:pt idx="9893">
                  <c:v>607.37</c:v>
                </c:pt>
                <c:pt idx="9894">
                  <c:v>560.91</c:v>
                </c:pt>
                <c:pt idx="9895">
                  <c:v>545.28000000000054</c:v>
                </c:pt>
                <c:pt idx="9896">
                  <c:v>582.34999999999923</c:v>
                </c:pt>
                <c:pt idx="9897">
                  <c:v>564.76</c:v>
                </c:pt>
                <c:pt idx="9898">
                  <c:v>521.25</c:v>
                </c:pt>
                <c:pt idx="9899">
                  <c:v>543.53</c:v>
                </c:pt>
                <c:pt idx="9900">
                  <c:v>660</c:v>
                </c:pt>
                <c:pt idx="9901">
                  <c:v>524</c:v>
                </c:pt>
                <c:pt idx="9902">
                  <c:v>543.59</c:v>
                </c:pt>
                <c:pt idx="9903">
                  <c:v>564.31999999999948</c:v>
                </c:pt>
                <c:pt idx="9904">
                  <c:v>520</c:v>
                </c:pt>
                <c:pt idx="9905">
                  <c:v>577.95999999999947</c:v>
                </c:pt>
                <c:pt idx="9906">
                  <c:v>550.33999999999946</c:v>
                </c:pt>
                <c:pt idx="9907">
                  <c:v>513.67999999999995</c:v>
                </c:pt>
                <c:pt idx="9908">
                  <c:v>618.62</c:v>
                </c:pt>
                <c:pt idx="9909">
                  <c:v>566.88</c:v>
                </c:pt>
                <c:pt idx="9910">
                  <c:v>542.34999999999923</c:v>
                </c:pt>
                <c:pt idx="9911">
                  <c:v>488.41999999999962</c:v>
                </c:pt>
                <c:pt idx="9912">
                  <c:v>569.03</c:v>
                </c:pt>
                <c:pt idx="9913">
                  <c:v>533.32999999999947</c:v>
                </c:pt>
                <c:pt idx="9914">
                  <c:v>489.44</c:v>
                </c:pt>
                <c:pt idx="9915">
                  <c:v>514.62</c:v>
                </c:pt>
                <c:pt idx="9916">
                  <c:v>590.32999999999947</c:v>
                </c:pt>
                <c:pt idx="9917">
                  <c:v>532.51</c:v>
                </c:pt>
                <c:pt idx="9918">
                  <c:v>522.61</c:v>
                </c:pt>
                <c:pt idx="9919">
                  <c:v>580</c:v>
                </c:pt>
                <c:pt idx="9920">
                  <c:v>614.48</c:v>
                </c:pt>
                <c:pt idx="9921">
                  <c:v>555.20000000000005</c:v>
                </c:pt>
                <c:pt idx="9922">
                  <c:v>545.20000000000005</c:v>
                </c:pt>
                <c:pt idx="9923">
                  <c:v>554.31999999999948</c:v>
                </c:pt>
                <c:pt idx="9924">
                  <c:v>476.67</c:v>
                </c:pt>
                <c:pt idx="9925">
                  <c:v>574.53</c:v>
                </c:pt>
                <c:pt idx="9926">
                  <c:v>591.42999999999938</c:v>
                </c:pt>
                <c:pt idx="9927">
                  <c:v>564.29000000000053</c:v>
                </c:pt>
                <c:pt idx="9928">
                  <c:v>579</c:v>
                </c:pt>
                <c:pt idx="9929">
                  <c:v>563.20000000000005</c:v>
                </c:pt>
                <c:pt idx="9930">
                  <c:v>592.97</c:v>
                </c:pt>
                <c:pt idx="9931">
                  <c:v>593.32999999999947</c:v>
                </c:pt>
                <c:pt idx="9932">
                  <c:v>577.6</c:v>
                </c:pt>
                <c:pt idx="9933">
                  <c:v>560.32999999999947</c:v>
                </c:pt>
                <c:pt idx="9934">
                  <c:v>625.55999999999949</c:v>
                </c:pt>
                <c:pt idx="9935">
                  <c:v>486.67</c:v>
                </c:pt>
                <c:pt idx="9936">
                  <c:v>625.88</c:v>
                </c:pt>
                <c:pt idx="9937">
                  <c:v>584</c:v>
                </c:pt>
                <c:pt idx="9938">
                  <c:v>561.81999999999948</c:v>
                </c:pt>
                <c:pt idx="9939">
                  <c:v>626</c:v>
                </c:pt>
                <c:pt idx="9940">
                  <c:v>618.62</c:v>
                </c:pt>
                <c:pt idx="9941">
                  <c:v>486.21</c:v>
                </c:pt>
                <c:pt idx="9942">
                  <c:v>558.45999999999947</c:v>
                </c:pt>
                <c:pt idx="9943">
                  <c:v>561.29999999999995</c:v>
                </c:pt>
                <c:pt idx="9944">
                  <c:v>582.95999999999947</c:v>
                </c:pt>
                <c:pt idx="9945">
                  <c:v>556.9</c:v>
                </c:pt>
                <c:pt idx="9946">
                  <c:v>582.4</c:v>
                </c:pt>
                <c:pt idx="9947">
                  <c:v>557.12</c:v>
                </c:pt>
                <c:pt idx="9948">
                  <c:v>522.34999999999923</c:v>
                </c:pt>
                <c:pt idx="9949">
                  <c:v>572.61</c:v>
                </c:pt>
                <c:pt idx="9950">
                  <c:v>537.39</c:v>
                </c:pt>
                <c:pt idx="9951">
                  <c:v>518</c:v>
                </c:pt>
                <c:pt idx="9952">
                  <c:v>565.78000000000054</c:v>
                </c:pt>
                <c:pt idx="9953">
                  <c:v>554.12</c:v>
                </c:pt>
                <c:pt idx="9954">
                  <c:v>542.61</c:v>
                </c:pt>
                <c:pt idx="9955">
                  <c:v>518.49</c:v>
                </c:pt>
                <c:pt idx="9956">
                  <c:v>544.09</c:v>
                </c:pt>
                <c:pt idx="9957">
                  <c:v>503.7</c:v>
                </c:pt>
                <c:pt idx="9958">
                  <c:v>530.71</c:v>
                </c:pt>
                <c:pt idx="9959">
                  <c:v>527.69000000000005</c:v>
                </c:pt>
                <c:pt idx="9960">
                  <c:v>549.32999999999947</c:v>
                </c:pt>
                <c:pt idx="9961">
                  <c:v>580.59</c:v>
                </c:pt>
                <c:pt idx="9962">
                  <c:v>534</c:v>
                </c:pt>
                <c:pt idx="9963">
                  <c:v>506.67</c:v>
                </c:pt>
                <c:pt idx="9964">
                  <c:v>522.03</c:v>
                </c:pt>
                <c:pt idx="9965">
                  <c:v>508</c:v>
                </c:pt>
                <c:pt idx="9966">
                  <c:v>547.14</c:v>
                </c:pt>
                <c:pt idx="9967">
                  <c:v>532.85999999999922</c:v>
                </c:pt>
                <c:pt idx="9968">
                  <c:v>572.73</c:v>
                </c:pt>
                <c:pt idx="9969">
                  <c:v>528.57000000000005</c:v>
                </c:pt>
                <c:pt idx="9970">
                  <c:v>536.47</c:v>
                </c:pt>
                <c:pt idx="9971">
                  <c:v>577.5</c:v>
                </c:pt>
                <c:pt idx="9972">
                  <c:v>576</c:v>
                </c:pt>
                <c:pt idx="9973">
                  <c:v>533.32999999999947</c:v>
                </c:pt>
                <c:pt idx="9974">
                  <c:v>535.55999999999949</c:v>
                </c:pt>
                <c:pt idx="9975">
                  <c:v>595.71</c:v>
                </c:pt>
                <c:pt idx="9976">
                  <c:v>606.04999999999939</c:v>
                </c:pt>
                <c:pt idx="9977">
                  <c:v>576.25</c:v>
                </c:pt>
                <c:pt idx="9978">
                  <c:v>542</c:v>
                </c:pt>
                <c:pt idx="9979">
                  <c:v>525.04999999999939</c:v>
                </c:pt>
                <c:pt idx="9980">
                  <c:v>534.07000000000005</c:v>
                </c:pt>
                <c:pt idx="9981">
                  <c:v>533.84999999999923</c:v>
                </c:pt>
                <c:pt idx="9982">
                  <c:v>535.48</c:v>
                </c:pt>
                <c:pt idx="9983">
                  <c:v>527.5</c:v>
                </c:pt>
                <c:pt idx="9984">
                  <c:v>568.75</c:v>
                </c:pt>
                <c:pt idx="9985">
                  <c:v>547.27000000000055</c:v>
                </c:pt>
                <c:pt idx="9986">
                  <c:v>547.31999999999948</c:v>
                </c:pt>
                <c:pt idx="9987">
                  <c:v>521.28000000000054</c:v>
                </c:pt>
                <c:pt idx="9988">
                  <c:v>542.26</c:v>
                </c:pt>
                <c:pt idx="9989">
                  <c:v>565.37</c:v>
                </c:pt>
                <c:pt idx="9990">
                  <c:v>525.24</c:v>
                </c:pt>
                <c:pt idx="9991">
                  <c:v>478.46</c:v>
                </c:pt>
                <c:pt idx="9992">
                  <c:v>572.14</c:v>
                </c:pt>
                <c:pt idx="9993">
                  <c:v>556.19000000000005</c:v>
                </c:pt>
                <c:pt idx="9994">
                  <c:v>571.42999999999938</c:v>
                </c:pt>
                <c:pt idx="9995">
                  <c:v>532</c:v>
                </c:pt>
                <c:pt idx="9996">
                  <c:v>532</c:v>
                </c:pt>
                <c:pt idx="9997">
                  <c:v>573.08000000000004</c:v>
                </c:pt>
                <c:pt idx="9998">
                  <c:v>540</c:v>
                </c:pt>
                <c:pt idx="9999">
                  <c:v>570</c:v>
                </c:pt>
                <c:pt idx="10000">
                  <c:v>518</c:v>
                </c:pt>
                <c:pt idx="10001">
                  <c:v>502.5</c:v>
                </c:pt>
                <c:pt idx="10002">
                  <c:v>592.63</c:v>
                </c:pt>
                <c:pt idx="10003">
                  <c:v>547.41</c:v>
                </c:pt>
                <c:pt idx="10004">
                  <c:v>540</c:v>
                </c:pt>
                <c:pt idx="10005">
                  <c:v>551.42999999999938</c:v>
                </c:pt>
                <c:pt idx="10006">
                  <c:v>516.91999999999996</c:v>
                </c:pt>
                <c:pt idx="10007">
                  <c:v>548.65</c:v>
                </c:pt>
                <c:pt idx="10008">
                  <c:v>565.44999999999948</c:v>
                </c:pt>
                <c:pt idx="10009">
                  <c:v>523.64</c:v>
                </c:pt>
                <c:pt idx="10010">
                  <c:v>576</c:v>
                </c:pt>
                <c:pt idx="10011">
                  <c:v>557.39</c:v>
                </c:pt>
                <c:pt idx="10012">
                  <c:v>535</c:v>
                </c:pt>
                <c:pt idx="10013">
                  <c:v>565.44999999999948</c:v>
                </c:pt>
                <c:pt idx="10014">
                  <c:v>592.81999999999948</c:v>
                </c:pt>
                <c:pt idx="10015">
                  <c:v>538.15</c:v>
                </c:pt>
                <c:pt idx="10016">
                  <c:v>588.57000000000005</c:v>
                </c:pt>
                <c:pt idx="10017">
                  <c:v>545.41</c:v>
                </c:pt>
                <c:pt idx="10018">
                  <c:v>543.32999999999947</c:v>
                </c:pt>
                <c:pt idx="10019">
                  <c:v>548.65</c:v>
                </c:pt>
                <c:pt idx="10020">
                  <c:v>531.58000000000004</c:v>
                </c:pt>
                <c:pt idx="10021">
                  <c:v>537</c:v>
                </c:pt>
                <c:pt idx="10022">
                  <c:v>515.82999999999947</c:v>
                </c:pt>
                <c:pt idx="10023">
                  <c:v>556.66999999999996</c:v>
                </c:pt>
                <c:pt idx="10024">
                  <c:v>560</c:v>
                </c:pt>
                <c:pt idx="10025">
                  <c:v>530</c:v>
                </c:pt>
                <c:pt idx="10026">
                  <c:v>562.85999999999922</c:v>
                </c:pt>
                <c:pt idx="10027">
                  <c:v>555.4</c:v>
                </c:pt>
                <c:pt idx="10028">
                  <c:v>563.70000000000005</c:v>
                </c:pt>
                <c:pt idx="10029">
                  <c:v>503.33</c:v>
                </c:pt>
                <c:pt idx="10030">
                  <c:v>569.87</c:v>
                </c:pt>
                <c:pt idx="10031">
                  <c:v>621.66999999999996</c:v>
                </c:pt>
                <c:pt idx="10032">
                  <c:v>543.08000000000004</c:v>
                </c:pt>
                <c:pt idx="10033">
                  <c:v>569.82999999999947</c:v>
                </c:pt>
                <c:pt idx="10034">
                  <c:v>551.42999999999938</c:v>
                </c:pt>
                <c:pt idx="10035">
                  <c:v>538.89</c:v>
                </c:pt>
                <c:pt idx="10036">
                  <c:v>605.32999999999947</c:v>
                </c:pt>
                <c:pt idx="10037">
                  <c:v>519.13</c:v>
                </c:pt>
                <c:pt idx="10038">
                  <c:v>593.05999999999949</c:v>
                </c:pt>
                <c:pt idx="10039">
                  <c:v>522</c:v>
                </c:pt>
                <c:pt idx="10040">
                  <c:v>573.32999999999947</c:v>
                </c:pt>
                <c:pt idx="10041">
                  <c:v>615</c:v>
                </c:pt>
                <c:pt idx="10042">
                  <c:v>584.44999999999948</c:v>
                </c:pt>
                <c:pt idx="10043">
                  <c:v>512.26</c:v>
                </c:pt>
                <c:pt idx="10044">
                  <c:v>601.03</c:v>
                </c:pt>
                <c:pt idx="10045">
                  <c:v>566.35999999999922</c:v>
                </c:pt>
                <c:pt idx="10046">
                  <c:v>566.88</c:v>
                </c:pt>
                <c:pt idx="10047">
                  <c:v>585.29000000000053</c:v>
                </c:pt>
                <c:pt idx="10048">
                  <c:v>517.78000000000054</c:v>
                </c:pt>
                <c:pt idx="10049">
                  <c:v>544</c:v>
                </c:pt>
                <c:pt idx="10050">
                  <c:v>577.94999999999948</c:v>
                </c:pt>
                <c:pt idx="10051">
                  <c:v>573.32999999999947</c:v>
                </c:pt>
                <c:pt idx="10052">
                  <c:v>589.80999999999949</c:v>
                </c:pt>
                <c:pt idx="10053">
                  <c:v>533.84999999999923</c:v>
                </c:pt>
                <c:pt idx="10054">
                  <c:v>535.44999999999948</c:v>
                </c:pt>
                <c:pt idx="10055">
                  <c:v>560</c:v>
                </c:pt>
                <c:pt idx="10056">
                  <c:v>605.16</c:v>
                </c:pt>
                <c:pt idx="10057">
                  <c:v>502.95</c:v>
                </c:pt>
                <c:pt idx="10058">
                  <c:v>573.32999999999947</c:v>
                </c:pt>
                <c:pt idx="10059">
                  <c:v>564</c:v>
                </c:pt>
                <c:pt idx="10060">
                  <c:v>542</c:v>
                </c:pt>
                <c:pt idx="10061">
                  <c:v>480.87</c:v>
                </c:pt>
                <c:pt idx="10062">
                  <c:v>583.08000000000004</c:v>
                </c:pt>
                <c:pt idx="10063">
                  <c:v>544.85999999999922</c:v>
                </c:pt>
                <c:pt idx="10064">
                  <c:v>509.55</c:v>
                </c:pt>
                <c:pt idx="10065">
                  <c:v>567.27000000000055</c:v>
                </c:pt>
                <c:pt idx="10066">
                  <c:v>600.79999999999995</c:v>
                </c:pt>
                <c:pt idx="10067">
                  <c:v>506.5</c:v>
                </c:pt>
                <c:pt idx="10068">
                  <c:v>563.44999999999948</c:v>
                </c:pt>
                <c:pt idx="10069">
                  <c:v>560</c:v>
                </c:pt>
                <c:pt idx="10070">
                  <c:v>558</c:v>
                </c:pt>
                <c:pt idx="10071">
                  <c:v>537.78000000000054</c:v>
                </c:pt>
                <c:pt idx="10072">
                  <c:v>539.08000000000004</c:v>
                </c:pt>
                <c:pt idx="10073">
                  <c:v>527.27000000000055</c:v>
                </c:pt>
                <c:pt idx="10074">
                  <c:v>531</c:v>
                </c:pt>
                <c:pt idx="10075">
                  <c:v>558.75</c:v>
                </c:pt>
                <c:pt idx="10076">
                  <c:v>567.69000000000005</c:v>
                </c:pt>
                <c:pt idx="10077">
                  <c:v>572.73</c:v>
                </c:pt>
                <c:pt idx="10078">
                  <c:v>510</c:v>
                </c:pt>
                <c:pt idx="10079">
                  <c:v>513</c:v>
                </c:pt>
                <c:pt idx="10080">
                  <c:v>575.79000000000053</c:v>
                </c:pt>
                <c:pt idx="10081">
                  <c:v>534.48</c:v>
                </c:pt>
                <c:pt idx="10082">
                  <c:v>650.51</c:v>
                </c:pt>
                <c:pt idx="10083">
                  <c:v>572.93999999999949</c:v>
                </c:pt>
                <c:pt idx="10084">
                  <c:v>567.14</c:v>
                </c:pt>
                <c:pt idx="10085">
                  <c:v>520</c:v>
                </c:pt>
                <c:pt idx="10086">
                  <c:v>545.44999999999948</c:v>
                </c:pt>
                <c:pt idx="10087">
                  <c:v>549.47</c:v>
                </c:pt>
                <c:pt idx="10088">
                  <c:v>541.42999999999938</c:v>
                </c:pt>
                <c:pt idx="10089">
                  <c:v>542.34999999999923</c:v>
                </c:pt>
                <c:pt idx="10090">
                  <c:v>574.43999999999949</c:v>
                </c:pt>
                <c:pt idx="10091">
                  <c:v>543.32999999999947</c:v>
                </c:pt>
                <c:pt idx="10092">
                  <c:v>580</c:v>
                </c:pt>
                <c:pt idx="10093">
                  <c:v>549.03</c:v>
                </c:pt>
                <c:pt idx="10094">
                  <c:v>537.65</c:v>
                </c:pt>
                <c:pt idx="10095">
                  <c:v>552.87</c:v>
                </c:pt>
                <c:pt idx="10096">
                  <c:v>524</c:v>
                </c:pt>
                <c:pt idx="10097">
                  <c:v>574.41999999999996</c:v>
                </c:pt>
                <c:pt idx="10098">
                  <c:v>501.18</c:v>
                </c:pt>
                <c:pt idx="10099">
                  <c:v>561.28000000000054</c:v>
                </c:pt>
                <c:pt idx="10100">
                  <c:v>520.94999999999948</c:v>
                </c:pt>
                <c:pt idx="10101">
                  <c:v>554.80999999999949</c:v>
                </c:pt>
                <c:pt idx="10102">
                  <c:v>600</c:v>
                </c:pt>
                <c:pt idx="10103">
                  <c:v>535.20000000000005</c:v>
                </c:pt>
                <c:pt idx="10104">
                  <c:v>518.30999999999949</c:v>
                </c:pt>
                <c:pt idx="10105">
                  <c:v>574.29000000000053</c:v>
                </c:pt>
                <c:pt idx="10106">
                  <c:v>605.44999999999948</c:v>
                </c:pt>
                <c:pt idx="10107">
                  <c:v>598.71</c:v>
                </c:pt>
                <c:pt idx="10108">
                  <c:v>574.54999999999939</c:v>
                </c:pt>
                <c:pt idx="10109">
                  <c:v>544.15</c:v>
                </c:pt>
                <c:pt idx="10110">
                  <c:v>551.66999999999996</c:v>
                </c:pt>
                <c:pt idx="10111">
                  <c:v>516.35999999999922</c:v>
                </c:pt>
                <c:pt idx="10112">
                  <c:v>584.43999999999949</c:v>
                </c:pt>
                <c:pt idx="10113">
                  <c:v>606.34999999999923</c:v>
                </c:pt>
                <c:pt idx="10114">
                  <c:v>543.16</c:v>
                </c:pt>
                <c:pt idx="10115">
                  <c:v>523.32999999999947</c:v>
                </c:pt>
                <c:pt idx="10116">
                  <c:v>586.66999999999996</c:v>
                </c:pt>
                <c:pt idx="10117">
                  <c:v>534.43999999999949</c:v>
                </c:pt>
                <c:pt idx="10118">
                  <c:v>593.32999999999947</c:v>
                </c:pt>
                <c:pt idx="10119">
                  <c:v>554</c:v>
                </c:pt>
                <c:pt idx="10120">
                  <c:v>506.15000000000032</c:v>
                </c:pt>
                <c:pt idx="10121">
                  <c:v>549.82999999999947</c:v>
                </c:pt>
                <c:pt idx="10122">
                  <c:v>556.79999999999995</c:v>
                </c:pt>
                <c:pt idx="10123">
                  <c:v>556.95999999999947</c:v>
                </c:pt>
                <c:pt idx="10124">
                  <c:v>574.12</c:v>
                </c:pt>
                <c:pt idx="10125">
                  <c:v>538</c:v>
                </c:pt>
                <c:pt idx="10126">
                  <c:v>575</c:v>
                </c:pt>
                <c:pt idx="10127">
                  <c:v>531.29999999999995</c:v>
                </c:pt>
                <c:pt idx="10128">
                  <c:v>560</c:v>
                </c:pt>
                <c:pt idx="10129">
                  <c:v>514.54999999999939</c:v>
                </c:pt>
                <c:pt idx="10130">
                  <c:v>525.26</c:v>
                </c:pt>
                <c:pt idx="10131">
                  <c:v>544.71</c:v>
                </c:pt>
                <c:pt idx="10132">
                  <c:v>552.78000000000054</c:v>
                </c:pt>
                <c:pt idx="10133">
                  <c:v>534.83999999999946</c:v>
                </c:pt>
                <c:pt idx="10134">
                  <c:v>521.54</c:v>
                </c:pt>
                <c:pt idx="10135">
                  <c:v>619.20000000000005</c:v>
                </c:pt>
                <c:pt idx="10136">
                  <c:v>572.30999999999949</c:v>
                </c:pt>
                <c:pt idx="10137">
                  <c:v>488.57</c:v>
                </c:pt>
                <c:pt idx="10138">
                  <c:v>548.75</c:v>
                </c:pt>
                <c:pt idx="10139">
                  <c:v>610</c:v>
                </c:pt>
                <c:pt idx="10140">
                  <c:v>572.73</c:v>
                </c:pt>
                <c:pt idx="10141">
                  <c:v>581.81999999999948</c:v>
                </c:pt>
                <c:pt idx="10142">
                  <c:v>577.22</c:v>
                </c:pt>
                <c:pt idx="10143">
                  <c:v>553.32999999999947</c:v>
                </c:pt>
                <c:pt idx="10144">
                  <c:v>550.14</c:v>
                </c:pt>
                <c:pt idx="10145">
                  <c:v>547.16</c:v>
                </c:pt>
                <c:pt idx="10146">
                  <c:v>565.85999999999922</c:v>
                </c:pt>
                <c:pt idx="10147">
                  <c:v>538.94999999999948</c:v>
                </c:pt>
                <c:pt idx="10148">
                  <c:v>498.57</c:v>
                </c:pt>
                <c:pt idx="10149">
                  <c:v>571.29999999999995</c:v>
                </c:pt>
                <c:pt idx="10150">
                  <c:v>521.04999999999939</c:v>
                </c:pt>
                <c:pt idx="10151">
                  <c:v>524.62</c:v>
                </c:pt>
                <c:pt idx="10152">
                  <c:v>585.80999999999949</c:v>
                </c:pt>
                <c:pt idx="10153">
                  <c:v>540</c:v>
                </c:pt>
                <c:pt idx="10154">
                  <c:v>478.18</c:v>
                </c:pt>
                <c:pt idx="10155">
                  <c:v>542.22</c:v>
                </c:pt>
                <c:pt idx="10156">
                  <c:v>482.86</c:v>
                </c:pt>
                <c:pt idx="10157">
                  <c:v>507.06</c:v>
                </c:pt>
                <c:pt idx="10158">
                  <c:v>505.45</c:v>
                </c:pt>
                <c:pt idx="10159">
                  <c:v>560</c:v>
                </c:pt>
                <c:pt idx="10160">
                  <c:v>579.04999999999939</c:v>
                </c:pt>
                <c:pt idx="10161">
                  <c:v>499.88</c:v>
                </c:pt>
                <c:pt idx="10162">
                  <c:v>570.59</c:v>
                </c:pt>
                <c:pt idx="10163">
                  <c:v>533.1</c:v>
                </c:pt>
                <c:pt idx="10164">
                  <c:v>550.16</c:v>
                </c:pt>
                <c:pt idx="10165">
                  <c:v>540.74</c:v>
                </c:pt>
                <c:pt idx="10166">
                  <c:v>506.09</c:v>
                </c:pt>
                <c:pt idx="10167">
                  <c:v>538.66999999999996</c:v>
                </c:pt>
                <c:pt idx="10168">
                  <c:v>489.08</c:v>
                </c:pt>
                <c:pt idx="10169">
                  <c:v>535.47</c:v>
                </c:pt>
                <c:pt idx="10170">
                  <c:v>518.32999999999947</c:v>
                </c:pt>
                <c:pt idx="10171">
                  <c:v>540</c:v>
                </c:pt>
                <c:pt idx="10172">
                  <c:v>500</c:v>
                </c:pt>
                <c:pt idx="10173">
                  <c:v>558.75</c:v>
                </c:pt>
                <c:pt idx="10174">
                  <c:v>615.66999999999996</c:v>
                </c:pt>
                <c:pt idx="10175">
                  <c:v>546</c:v>
                </c:pt>
                <c:pt idx="10176">
                  <c:v>564</c:v>
                </c:pt>
                <c:pt idx="10177">
                  <c:v>571.76</c:v>
                </c:pt>
                <c:pt idx="10178">
                  <c:v>496.91999999999962</c:v>
                </c:pt>
                <c:pt idx="10179">
                  <c:v>435.28999999999962</c:v>
                </c:pt>
                <c:pt idx="10180">
                  <c:v>548.41999999999996</c:v>
                </c:pt>
                <c:pt idx="10181">
                  <c:v>557.14</c:v>
                </c:pt>
                <c:pt idx="10182">
                  <c:v>546.66999999999996</c:v>
                </c:pt>
                <c:pt idx="10183">
                  <c:v>546.49</c:v>
                </c:pt>
                <c:pt idx="10184">
                  <c:v>519.16999999999996</c:v>
                </c:pt>
                <c:pt idx="10185">
                  <c:v>530.53</c:v>
                </c:pt>
                <c:pt idx="10186">
                  <c:v>513.47</c:v>
                </c:pt>
                <c:pt idx="10187">
                  <c:v>558.41999999999996</c:v>
                </c:pt>
                <c:pt idx="10188">
                  <c:v>556</c:v>
                </c:pt>
                <c:pt idx="10189">
                  <c:v>550.66999999999996</c:v>
                </c:pt>
                <c:pt idx="10190">
                  <c:v>548.57000000000005</c:v>
                </c:pt>
                <c:pt idx="10191">
                  <c:v>528</c:v>
                </c:pt>
                <c:pt idx="10192">
                  <c:v>545.82999999999947</c:v>
                </c:pt>
                <c:pt idx="10193">
                  <c:v>435</c:v>
                </c:pt>
                <c:pt idx="10194">
                  <c:v>566.91999999999996</c:v>
                </c:pt>
                <c:pt idx="10195">
                  <c:v>529.70000000000005</c:v>
                </c:pt>
                <c:pt idx="10196">
                  <c:v>521.22</c:v>
                </c:pt>
                <c:pt idx="10197">
                  <c:v>531.42999999999938</c:v>
                </c:pt>
                <c:pt idx="10198">
                  <c:v>498.75</c:v>
                </c:pt>
                <c:pt idx="10199">
                  <c:v>532.5</c:v>
                </c:pt>
                <c:pt idx="10200">
                  <c:v>506.33</c:v>
                </c:pt>
                <c:pt idx="10201">
                  <c:v>507.42999999999955</c:v>
                </c:pt>
                <c:pt idx="10202">
                  <c:v>520</c:v>
                </c:pt>
                <c:pt idx="10203">
                  <c:v>555.85999999999922</c:v>
                </c:pt>
                <c:pt idx="10204">
                  <c:v>517.27000000000055</c:v>
                </c:pt>
                <c:pt idx="10205">
                  <c:v>576.66999999999996</c:v>
                </c:pt>
                <c:pt idx="10206">
                  <c:v>521.04999999999939</c:v>
                </c:pt>
                <c:pt idx="10207">
                  <c:v>508</c:v>
                </c:pt>
                <c:pt idx="10208">
                  <c:v>535.65</c:v>
                </c:pt>
                <c:pt idx="10209">
                  <c:v>587.5</c:v>
                </c:pt>
                <c:pt idx="10210">
                  <c:v>509.22999999999962</c:v>
                </c:pt>
                <c:pt idx="10211">
                  <c:v>563.9</c:v>
                </c:pt>
                <c:pt idx="10212">
                  <c:v>486.09</c:v>
                </c:pt>
                <c:pt idx="10213">
                  <c:v>507.14000000000038</c:v>
                </c:pt>
                <c:pt idx="10214">
                  <c:v>544</c:v>
                </c:pt>
                <c:pt idx="10215">
                  <c:v>567.20000000000005</c:v>
                </c:pt>
                <c:pt idx="10216">
                  <c:v>480</c:v>
                </c:pt>
                <c:pt idx="10217">
                  <c:v>533.32999999999947</c:v>
                </c:pt>
                <c:pt idx="10218">
                  <c:v>546.80999999999949</c:v>
                </c:pt>
                <c:pt idx="10219">
                  <c:v>508.41999999999962</c:v>
                </c:pt>
                <c:pt idx="10220">
                  <c:v>553.67999999999995</c:v>
                </c:pt>
                <c:pt idx="10221">
                  <c:v>556.47</c:v>
                </c:pt>
                <c:pt idx="10222">
                  <c:v>581.29999999999995</c:v>
                </c:pt>
                <c:pt idx="10223">
                  <c:v>566.15</c:v>
                </c:pt>
                <c:pt idx="10224">
                  <c:v>518.89</c:v>
                </c:pt>
                <c:pt idx="10225">
                  <c:v>546.66999999999996</c:v>
                </c:pt>
                <c:pt idx="10226">
                  <c:v>548</c:v>
                </c:pt>
                <c:pt idx="10227">
                  <c:v>494</c:v>
                </c:pt>
                <c:pt idx="10228">
                  <c:v>570.48</c:v>
                </c:pt>
                <c:pt idx="10229">
                  <c:v>530</c:v>
                </c:pt>
                <c:pt idx="10230">
                  <c:v>518.32999999999947</c:v>
                </c:pt>
                <c:pt idx="10231">
                  <c:v>506.42999999999955</c:v>
                </c:pt>
                <c:pt idx="10232">
                  <c:v>580</c:v>
                </c:pt>
                <c:pt idx="10233">
                  <c:v>555</c:v>
                </c:pt>
                <c:pt idx="10234">
                  <c:v>492.31</c:v>
                </c:pt>
                <c:pt idx="10235">
                  <c:v>629.23</c:v>
                </c:pt>
                <c:pt idx="10236">
                  <c:v>525.38</c:v>
                </c:pt>
                <c:pt idx="10237">
                  <c:v>551.75</c:v>
                </c:pt>
                <c:pt idx="10238">
                  <c:v>582.22</c:v>
                </c:pt>
                <c:pt idx="10239">
                  <c:v>564</c:v>
                </c:pt>
                <c:pt idx="10240">
                  <c:v>577.1</c:v>
                </c:pt>
                <c:pt idx="10241">
                  <c:v>525.55999999999949</c:v>
                </c:pt>
                <c:pt idx="10242">
                  <c:v>493.68</c:v>
                </c:pt>
                <c:pt idx="10243">
                  <c:v>511.54</c:v>
                </c:pt>
                <c:pt idx="10244">
                  <c:v>525.82999999999947</c:v>
                </c:pt>
                <c:pt idx="10245">
                  <c:v>552.22</c:v>
                </c:pt>
                <c:pt idx="10246">
                  <c:v>491.11</c:v>
                </c:pt>
                <c:pt idx="10247">
                  <c:v>620</c:v>
                </c:pt>
                <c:pt idx="10248">
                  <c:v>529.47</c:v>
                </c:pt>
                <c:pt idx="10249">
                  <c:v>532.63</c:v>
                </c:pt>
                <c:pt idx="10250">
                  <c:v>528.32999999999947</c:v>
                </c:pt>
                <c:pt idx="10251">
                  <c:v>557.14</c:v>
                </c:pt>
                <c:pt idx="10252">
                  <c:v>545</c:v>
                </c:pt>
                <c:pt idx="10253">
                  <c:v>571.34999999999923</c:v>
                </c:pt>
                <c:pt idx="10254">
                  <c:v>480</c:v>
                </c:pt>
                <c:pt idx="10255">
                  <c:v>537.32999999999947</c:v>
                </c:pt>
                <c:pt idx="10256">
                  <c:v>524</c:v>
                </c:pt>
                <c:pt idx="10257">
                  <c:v>568.57000000000005</c:v>
                </c:pt>
                <c:pt idx="10258">
                  <c:v>529.23</c:v>
                </c:pt>
                <c:pt idx="10259">
                  <c:v>542.08000000000004</c:v>
                </c:pt>
                <c:pt idx="10260">
                  <c:v>587.73</c:v>
                </c:pt>
                <c:pt idx="10261">
                  <c:v>582.09</c:v>
                </c:pt>
                <c:pt idx="10262">
                  <c:v>560</c:v>
                </c:pt>
                <c:pt idx="10263">
                  <c:v>601</c:v>
                </c:pt>
                <c:pt idx="10264">
                  <c:v>512.81999999999948</c:v>
                </c:pt>
                <c:pt idx="10265">
                  <c:v>541.88</c:v>
                </c:pt>
                <c:pt idx="10266">
                  <c:v>537.32999999999947</c:v>
                </c:pt>
                <c:pt idx="10267">
                  <c:v>606</c:v>
                </c:pt>
                <c:pt idx="10268">
                  <c:v>592</c:v>
                </c:pt>
                <c:pt idx="10269">
                  <c:v>483.33</c:v>
                </c:pt>
                <c:pt idx="10270">
                  <c:v>501.67</c:v>
                </c:pt>
                <c:pt idx="10271">
                  <c:v>576.35999999999922</c:v>
                </c:pt>
                <c:pt idx="10272">
                  <c:v>572</c:v>
                </c:pt>
                <c:pt idx="10273">
                  <c:v>493.33</c:v>
                </c:pt>
                <c:pt idx="10274">
                  <c:v>546.59</c:v>
                </c:pt>
                <c:pt idx="10275">
                  <c:v>548.24</c:v>
                </c:pt>
                <c:pt idx="10276">
                  <c:v>591.25</c:v>
                </c:pt>
                <c:pt idx="10277">
                  <c:v>517.39</c:v>
                </c:pt>
                <c:pt idx="10278">
                  <c:v>476.19</c:v>
                </c:pt>
                <c:pt idx="10279">
                  <c:v>475.56</c:v>
                </c:pt>
                <c:pt idx="10280">
                  <c:v>555.29000000000053</c:v>
                </c:pt>
                <c:pt idx="10281">
                  <c:v>551.42999999999938</c:v>
                </c:pt>
                <c:pt idx="10282">
                  <c:v>534.19000000000005</c:v>
                </c:pt>
                <c:pt idx="10283">
                  <c:v>477.40999999999963</c:v>
                </c:pt>
                <c:pt idx="10284">
                  <c:v>522.34999999999923</c:v>
                </c:pt>
                <c:pt idx="10285">
                  <c:v>548.79999999999995</c:v>
                </c:pt>
                <c:pt idx="10286">
                  <c:v>504.35</c:v>
                </c:pt>
                <c:pt idx="10287">
                  <c:v>610.37</c:v>
                </c:pt>
                <c:pt idx="10288">
                  <c:v>565.71</c:v>
                </c:pt>
                <c:pt idx="10289">
                  <c:v>518.29000000000053</c:v>
                </c:pt>
                <c:pt idx="10290">
                  <c:v>503.2</c:v>
                </c:pt>
                <c:pt idx="10291">
                  <c:v>587.78000000000054</c:v>
                </c:pt>
                <c:pt idx="10292">
                  <c:v>520.71</c:v>
                </c:pt>
                <c:pt idx="10293">
                  <c:v>503.53</c:v>
                </c:pt>
                <c:pt idx="10294">
                  <c:v>536.66999999999996</c:v>
                </c:pt>
                <c:pt idx="10295">
                  <c:v>541.35999999999922</c:v>
                </c:pt>
                <c:pt idx="10296">
                  <c:v>582</c:v>
                </c:pt>
                <c:pt idx="10297">
                  <c:v>520.59</c:v>
                </c:pt>
                <c:pt idx="10298">
                  <c:v>474.55</c:v>
                </c:pt>
                <c:pt idx="10299">
                  <c:v>487.64000000000038</c:v>
                </c:pt>
                <c:pt idx="10300">
                  <c:v>501.33</c:v>
                </c:pt>
                <c:pt idx="10301">
                  <c:v>575.26</c:v>
                </c:pt>
                <c:pt idx="10302">
                  <c:v>534.16999999999996</c:v>
                </c:pt>
                <c:pt idx="10303">
                  <c:v>512</c:v>
                </c:pt>
                <c:pt idx="10304">
                  <c:v>534.29000000000053</c:v>
                </c:pt>
                <c:pt idx="10305">
                  <c:v>455.45</c:v>
                </c:pt>
                <c:pt idx="10306">
                  <c:v>541.48</c:v>
                </c:pt>
                <c:pt idx="10307">
                  <c:v>542.66999999999996</c:v>
                </c:pt>
                <c:pt idx="10308">
                  <c:v>547.93999999999949</c:v>
                </c:pt>
                <c:pt idx="10309">
                  <c:v>498.46</c:v>
                </c:pt>
                <c:pt idx="10310">
                  <c:v>538.17999999999995</c:v>
                </c:pt>
                <c:pt idx="10311">
                  <c:v>520</c:v>
                </c:pt>
                <c:pt idx="10312">
                  <c:v>493.85</c:v>
                </c:pt>
                <c:pt idx="10313">
                  <c:v>516.39</c:v>
                </c:pt>
                <c:pt idx="10314">
                  <c:v>548.89</c:v>
                </c:pt>
                <c:pt idx="10315">
                  <c:v>538</c:v>
                </c:pt>
                <c:pt idx="10316">
                  <c:v>605.71</c:v>
                </c:pt>
                <c:pt idx="10317">
                  <c:v>531.93999999999949</c:v>
                </c:pt>
                <c:pt idx="10318">
                  <c:v>525.44999999999948</c:v>
                </c:pt>
                <c:pt idx="10319">
                  <c:v>560</c:v>
                </c:pt>
                <c:pt idx="10320">
                  <c:v>521.42999999999938</c:v>
                </c:pt>
                <c:pt idx="10321">
                  <c:v>563.87</c:v>
                </c:pt>
                <c:pt idx="10322">
                  <c:v>563.84999999999923</c:v>
                </c:pt>
                <c:pt idx="10323">
                  <c:v>484.44</c:v>
                </c:pt>
                <c:pt idx="10324">
                  <c:v>575.38</c:v>
                </c:pt>
                <c:pt idx="10325">
                  <c:v>549.73</c:v>
                </c:pt>
                <c:pt idx="10326">
                  <c:v>561.58000000000004</c:v>
                </c:pt>
                <c:pt idx="10327">
                  <c:v>518.66999999999996</c:v>
                </c:pt>
                <c:pt idx="10328">
                  <c:v>535.29000000000053</c:v>
                </c:pt>
                <c:pt idx="10329">
                  <c:v>530</c:v>
                </c:pt>
                <c:pt idx="10330">
                  <c:v>534.62</c:v>
                </c:pt>
                <c:pt idx="10331">
                  <c:v>616</c:v>
                </c:pt>
                <c:pt idx="10332">
                  <c:v>596.35999999999922</c:v>
                </c:pt>
                <c:pt idx="10333">
                  <c:v>514.74</c:v>
                </c:pt>
                <c:pt idx="10334">
                  <c:v>512.16</c:v>
                </c:pt>
                <c:pt idx="10335">
                  <c:v>516</c:v>
                </c:pt>
                <c:pt idx="10336">
                  <c:v>532</c:v>
                </c:pt>
                <c:pt idx="10337">
                  <c:v>505.71</c:v>
                </c:pt>
                <c:pt idx="10338">
                  <c:v>553.32999999999947</c:v>
                </c:pt>
                <c:pt idx="10339">
                  <c:v>530.4</c:v>
                </c:pt>
                <c:pt idx="10340">
                  <c:v>490</c:v>
                </c:pt>
                <c:pt idx="10341">
                  <c:v>527.20000000000005</c:v>
                </c:pt>
                <c:pt idx="10342">
                  <c:v>544.29000000000053</c:v>
                </c:pt>
                <c:pt idx="10343">
                  <c:v>534</c:v>
                </c:pt>
                <c:pt idx="10344">
                  <c:v>513.51</c:v>
                </c:pt>
                <c:pt idx="10345">
                  <c:v>564.38</c:v>
                </c:pt>
                <c:pt idx="10346">
                  <c:v>563.87</c:v>
                </c:pt>
                <c:pt idx="10347">
                  <c:v>561.81999999999948</c:v>
                </c:pt>
                <c:pt idx="10348">
                  <c:v>590</c:v>
                </c:pt>
                <c:pt idx="10349">
                  <c:v>585</c:v>
                </c:pt>
                <c:pt idx="10350">
                  <c:v>541.48</c:v>
                </c:pt>
                <c:pt idx="10351">
                  <c:v>526.1</c:v>
                </c:pt>
                <c:pt idx="10352">
                  <c:v>570.91</c:v>
                </c:pt>
                <c:pt idx="10353">
                  <c:v>525.98</c:v>
                </c:pt>
                <c:pt idx="10354">
                  <c:v>535.82999999999947</c:v>
                </c:pt>
                <c:pt idx="10355">
                  <c:v>513.32999999999947</c:v>
                </c:pt>
                <c:pt idx="10356">
                  <c:v>562.85999999999922</c:v>
                </c:pt>
                <c:pt idx="10357">
                  <c:v>515.44999999999948</c:v>
                </c:pt>
                <c:pt idx="10358">
                  <c:v>514</c:v>
                </c:pt>
                <c:pt idx="10359">
                  <c:v>622.95999999999947</c:v>
                </c:pt>
                <c:pt idx="10360">
                  <c:v>513.32999999999947</c:v>
                </c:pt>
                <c:pt idx="10361">
                  <c:v>552.73</c:v>
                </c:pt>
                <c:pt idx="10362">
                  <c:v>554.54999999999939</c:v>
                </c:pt>
                <c:pt idx="10363">
                  <c:v>573</c:v>
                </c:pt>
                <c:pt idx="10364">
                  <c:v>578.05999999999949</c:v>
                </c:pt>
                <c:pt idx="10365">
                  <c:v>521.75</c:v>
                </c:pt>
                <c:pt idx="10366">
                  <c:v>564.34999999999923</c:v>
                </c:pt>
                <c:pt idx="10367">
                  <c:v>510</c:v>
                </c:pt>
                <c:pt idx="10368">
                  <c:v>575.65</c:v>
                </c:pt>
                <c:pt idx="10369">
                  <c:v>554.91999999999996</c:v>
                </c:pt>
                <c:pt idx="10370">
                  <c:v>560.91</c:v>
                </c:pt>
                <c:pt idx="10371">
                  <c:v>620</c:v>
                </c:pt>
                <c:pt idx="10372">
                  <c:v>566</c:v>
                </c:pt>
                <c:pt idx="10373">
                  <c:v>550.91</c:v>
                </c:pt>
                <c:pt idx="10374">
                  <c:v>575.55999999999949</c:v>
                </c:pt>
                <c:pt idx="10375">
                  <c:v>548.38</c:v>
                </c:pt>
                <c:pt idx="10376">
                  <c:v>566.25</c:v>
                </c:pt>
                <c:pt idx="10377">
                  <c:v>542.34999999999923</c:v>
                </c:pt>
                <c:pt idx="10378">
                  <c:v>534.62</c:v>
                </c:pt>
                <c:pt idx="10379">
                  <c:v>481.33</c:v>
                </c:pt>
                <c:pt idx="10380">
                  <c:v>566.66999999999996</c:v>
                </c:pt>
                <c:pt idx="10381">
                  <c:v>502.21999999999969</c:v>
                </c:pt>
                <c:pt idx="10382">
                  <c:v>556</c:v>
                </c:pt>
                <c:pt idx="10383">
                  <c:v>577.31999999999948</c:v>
                </c:pt>
                <c:pt idx="10384">
                  <c:v>564.54999999999939</c:v>
                </c:pt>
                <c:pt idx="10385">
                  <c:v>541.25</c:v>
                </c:pt>
                <c:pt idx="10386">
                  <c:v>583.5</c:v>
                </c:pt>
                <c:pt idx="10387">
                  <c:v>548</c:v>
                </c:pt>
                <c:pt idx="10388">
                  <c:v>560.82999999999947</c:v>
                </c:pt>
                <c:pt idx="10389">
                  <c:v>538.29000000000053</c:v>
                </c:pt>
                <c:pt idx="10390">
                  <c:v>570.29000000000053</c:v>
                </c:pt>
                <c:pt idx="10391">
                  <c:v>476.36</c:v>
                </c:pt>
                <c:pt idx="10392">
                  <c:v>583.32999999999947</c:v>
                </c:pt>
                <c:pt idx="10393">
                  <c:v>406</c:v>
                </c:pt>
                <c:pt idx="10394">
                  <c:v>533.54999999999939</c:v>
                </c:pt>
                <c:pt idx="10395">
                  <c:v>550.1</c:v>
                </c:pt>
                <c:pt idx="10396">
                  <c:v>566.05999999999949</c:v>
                </c:pt>
                <c:pt idx="10397">
                  <c:v>536</c:v>
                </c:pt>
                <c:pt idx="10398">
                  <c:v>587.27000000000055</c:v>
                </c:pt>
                <c:pt idx="10399">
                  <c:v>557.97</c:v>
                </c:pt>
                <c:pt idx="10400">
                  <c:v>592.63</c:v>
                </c:pt>
                <c:pt idx="10401">
                  <c:v>529.13</c:v>
                </c:pt>
                <c:pt idx="10402">
                  <c:v>613.32999999999947</c:v>
                </c:pt>
                <c:pt idx="10403">
                  <c:v>496</c:v>
                </c:pt>
                <c:pt idx="10404">
                  <c:v>562.5</c:v>
                </c:pt>
                <c:pt idx="10405">
                  <c:v>507.27</c:v>
                </c:pt>
                <c:pt idx="10406">
                  <c:v>572</c:v>
                </c:pt>
                <c:pt idx="10407">
                  <c:v>570</c:v>
                </c:pt>
                <c:pt idx="10408">
                  <c:v>601.54</c:v>
                </c:pt>
                <c:pt idx="10409">
                  <c:v>518</c:v>
                </c:pt>
                <c:pt idx="10410">
                  <c:v>473.33</c:v>
                </c:pt>
                <c:pt idx="10411">
                  <c:v>550.79000000000053</c:v>
                </c:pt>
                <c:pt idx="10412">
                  <c:v>560.65</c:v>
                </c:pt>
                <c:pt idx="10413">
                  <c:v>486</c:v>
                </c:pt>
                <c:pt idx="10414">
                  <c:v>544.76</c:v>
                </c:pt>
                <c:pt idx="10415">
                  <c:v>509.52</c:v>
                </c:pt>
                <c:pt idx="10416">
                  <c:v>504.58</c:v>
                </c:pt>
                <c:pt idx="10417">
                  <c:v>501.85</c:v>
                </c:pt>
                <c:pt idx="10418">
                  <c:v>515</c:v>
                </c:pt>
                <c:pt idx="10419">
                  <c:v>547.14</c:v>
                </c:pt>
                <c:pt idx="10420">
                  <c:v>573.24</c:v>
                </c:pt>
                <c:pt idx="10421">
                  <c:v>542.34999999999923</c:v>
                </c:pt>
                <c:pt idx="10422">
                  <c:v>553.52</c:v>
                </c:pt>
                <c:pt idx="10423">
                  <c:v>472.72999999999962</c:v>
                </c:pt>
                <c:pt idx="10424">
                  <c:v>537.14</c:v>
                </c:pt>
                <c:pt idx="10425">
                  <c:v>500.83</c:v>
                </c:pt>
                <c:pt idx="10426">
                  <c:v>537.21</c:v>
                </c:pt>
                <c:pt idx="10427">
                  <c:v>526.66999999999996</c:v>
                </c:pt>
                <c:pt idx="10428">
                  <c:v>533.04</c:v>
                </c:pt>
                <c:pt idx="10429">
                  <c:v>496</c:v>
                </c:pt>
                <c:pt idx="10430">
                  <c:v>489.33</c:v>
                </c:pt>
                <c:pt idx="10431">
                  <c:v>540</c:v>
                </c:pt>
                <c:pt idx="10432">
                  <c:v>508.57</c:v>
                </c:pt>
                <c:pt idx="10433">
                  <c:v>595.71</c:v>
                </c:pt>
                <c:pt idx="10434">
                  <c:v>531.11</c:v>
                </c:pt>
                <c:pt idx="10435">
                  <c:v>580</c:v>
                </c:pt>
                <c:pt idx="10436">
                  <c:v>511.78999999999962</c:v>
                </c:pt>
                <c:pt idx="10437">
                  <c:v>586.17999999999995</c:v>
                </c:pt>
                <c:pt idx="10438">
                  <c:v>544</c:v>
                </c:pt>
                <c:pt idx="10439">
                  <c:v>614.15</c:v>
                </c:pt>
                <c:pt idx="10440">
                  <c:v>515.71</c:v>
                </c:pt>
                <c:pt idx="10441">
                  <c:v>512.93999999999949</c:v>
                </c:pt>
                <c:pt idx="10442">
                  <c:v>503.53</c:v>
                </c:pt>
                <c:pt idx="10443">
                  <c:v>523.64</c:v>
                </c:pt>
                <c:pt idx="10444">
                  <c:v>542.66999999999996</c:v>
                </c:pt>
                <c:pt idx="10445">
                  <c:v>548</c:v>
                </c:pt>
                <c:pt idx="10446">
                  <c:v>515</c:v>
                </c:pt>
                <c:pt idx="10447">
                  <c:v>574.29000000000053</c:v>
                </c:pt>
                <c:pt idx="10448">
                  <c:v>560</c:v>
                </c:pt>
                <c:pt idx="10449">
                  <c:v>501.67</c:v>
                </c:pt>
                <c:pt idx="10450">
                  <c:v>544</c:v>
                </c:pt>
                <c:pt idx="10451">
                  <c:v>537.78000000000054</c:v>
                </c:pt>
                <c:pt idx="10452">
                  <c:v>552.85999999999922</c:v>
                </c:pt>
                <c:pt idx="10453">
                  <c:v>494.44</c:v>
                </c:pt>
                <c:pt idx="10454">
                  <c:v>544.79999999999995</c:v>
                </c:pt>
                <c:pt idx="10455">
                  <c:v>546.95999999999947</c:v>
                </c:pt>
                <c:pt idx="10456">
                  <c:v>515.26</c:v>
                </c:pt>
                <c:pt idx="10457">
                  <c:v>532.85999999999922</c:v>
                </c:pt>
                <c:pt idx="10458">
                  <c:v>535</c:v>
                </c:pt>
                <c:pt idx="10459">
                  <c:v>485.33</c:v>
                </c:pt>
                <c:pt idx="10460">
                  <c:v>503.87</c:v>
                </c:pt>
                <c:pt idx="10461">
                  <c:v>550.42999999999938</c:v>
                </c:pt>
                <c:pt idx="10462">
                  <c:v>514.34999999999923</c:v>
                </c:pt>
                <c:pt idx="10463">
                  <c:v>583.32999999999947</c:v>
                </c:pt>
                <c:pt idx="10464">
                  <c:v>498.33</c:v>
                </c:pt>
                <c:pt idx="10465">
                  <c:v>551.62</c:v>
                </c:pt>
                <c:pt idx="10466">
                  <c:v>535.32999999999947</c:v>
                </c:pt>
                <c:pt idx="10467">
                  <c:v>521.17999999999995</c:v>
                </c:pt>
                <c:pt idx="10468">
                  <c:v>575.29000000000053</c:v>
                </c:pt>
                <c:pt idx="10469">
                  <c:v>492.96999999999969</c:v>
                </c:pt>
                <c:pt idx="10470">
                  <c:v>466.67</c:v>
                </c:pt>
                <c:pt idx="10471">
                  <c:v>534.54999999999939</c:v>
                </c:pt>
                <c:pt idx="10472">
                  <c:v>520</c:v>
                </c:pt>
                <c:pt idx="10473">
                  <c:v>522.27000000000055</c:v>
                </c:pt>
                <c:pt idx="10474">
                  <c:v>567.62</c:v>
                </c:pt>
                <c:pt idx="10475">
                  <c:v>520</c:v>
                </c:pt>
                <c:pt idx="10476">
                  <c:v>506.46999999999969</c:v>
                </c:pt>
                <c:pt idx="10477">
                  <c:v>550</c:v>
                </c:pt>
                <c:pt idx="10478">
                  <c:v>542.41</c:v>
                </c:pt>
                <c:pt idx="10479">
                  <c:v>558.04999999999939</c:v>
                </c:pt>
                <c:pt idx="10480">
                  <c:v>458.82</c:v>
                </c:pt>
                <c:pt idx="10481">
                  <c:v>578.89</c:v>
                </c:pt>
                <c:pt idx="10482">
                  <c:v>535.55999999999949</c:v>
                </c:pt>
                <c:pt idx="10483">
                  <c:v>454.74</c:v>
                </c:pt>
                <c:pt idx="10484">
                  <c:v>584</c:v>
                </c:pt>
                <c:pt idx="10485">
                  <c:v>533.32999999999947</c:v>
                </c:pt>
                <c:pt idx="10486">
                  <c:v>574</c:v>
                </c:pt>
                <c:pt idx="10487">
                  <c:v>580</c:v>
                </c:pt>
                <c:pt idx="10488">
                  <c:v>569.14</c:v>
                </c:pt>
                <c:pt idx="10489">
                  <c:v>492.31</c:v>
                </c:pt>
                <c:pt idx="10490">
                  <c:v>535.29000000000053</c:v>
                </c:pt>
                <c:pt idx="10491">
                  <c:v>550.91</c:v>
                </c:pt>
                <c:pt idx="10492">
                  <c:v>550.71</c:v>
                </c:pt>
                <c:pt idx="10493">
                  <c:v>600.77000000000055</c:v>
                </c:pt>
                <c:pt idx="10494">
                  <c:v>541.38</c:v>
                </c:pt>
                <c:pt idx="10495">
                  <c:v>515.38</c:v>
                </c:pt>
                <c:pt idx="10496">
                  <c:v>531.34999999999923</c:v>
                </c:pt>
                <c:pt idx="10497">
                  <c:v>500</c:v>
                </c:pt>
                <c:pt idx="10498">
                  <c:v>558.17999999999995</c:v>
                </c:pt>
                <c:pt idx="10499">
                  <c:v>541</c:v>
                </c:pt>
                <c:pt idx="10500">
                  <c:v>518.57000000000005</c:v>
                </c:pt>
                <c:pt idx="10501">
                  <c:v>507.14000000000038</c:v>
                </c:pt>
                <c:pt idx="10502">
                  <c:v>578.57000000000005</c:v>
                </c:pt>
                <c:pt idx="10503">
                  <c:v>496.88</c:v>
                </c:pt>
                <c:pt idx="10504">
                  <c:v>548.32999999999947</c:v>
                </c:pt>
                <c:pt idx="10505">
                  <c:v>511.63</c:v>
                </c:pt>
                <c:pt idx="10506">
                  <c:v>549.23</c:v>
                </c:pt>
                <c:pt idx="10507">
                  <c:v>509.09</c:v>
                </c:pt>
                <c:pt idx="10508">
                  <c:v>498.26</c:v>
                </c:pt>
                <c:pt idx="10509">
                  <c:v>552.5</c:v>
                </c:pt>
                <c:pt idx="10510">
                  <c:v>504.68</c:v>
                </c:pt>
                <c:pt idx="10511">
                  <c:v>572</c:v>
                </c:pt>
                <c:pt idx="10512">
                  <c:v>544.93999999999949</c:v>
                </c:pt>
                <c:pt idx="10513">
                  <c:v>583.44999999999948</c:v>
                </c:pt>
                <c:pt idx="10514">
                  <c:v>558.17999999999995</c:v>
                </c:pt>
                <c:pt idx="10515">
                  <c:v>504.28999999999962</c:v>
                </c:pt>
                <c:pt idx="10516">
                  <c:v>552</c:v>
                </c:pt>
                <c:pt idx="10517">
                  <c:v>555.71</c:v>
                </c:pt>
                <c:pt idx="10518">
                  <c:v>527.69000000000005</c:v>
                </c:pt>
                <c:pt idx="10519">
                  <c:v>529.47</c:v>
                </c:pt>
                <c:pt idx="10520">
                  <c:v>494</c:v>
                </c:pt>
                <c:pt idx="10521">
                  <c:v>492.31</c:v>
                </c:pt>
                <c:pt idx="10522">
                  <c:v>517.27000000000055</c:v>
                </c:pt>
                <c:pt idx="10523">
                  <c:v>533.32999999999947</c:v>
                </c:pt>
                <c:pt idx="10524">
                  <c:v>564.24</c:v>
                </c:pt>
                <c:pt idx="10525">
                  <c:v>482.86</c:v>
                </c:pt>
                <c:pt idx="10526">
                  <c:v>496.6</c:v>
                </c:pt>
                <c:pt idx="10527">
                  <c:v>507.27</c:v>
                </c:pt>
                <c:pt idx="10528">
                  <c:v>443.33</c:v>
                </c:pt>
                <c:pt idx="10529">
                  <c:v>468.33</c:v>
                </c:pt>
                <c:pt idx="10530">
                  <c:v>510</c:v>
                </c:pt>
                <c:pt idx="10531">
                  <c:v>572.16999999999996</c:v>
                </c:pt>
                <c:pt idx="10532">
                  <c:v>519.30999999999949</c:v>
                </c:pt>
                <c:pt idx="10533">
                  <c:v>560.74</c:v>
                </c:pt>
                <c:pt idx="10534">
                  <c:v>562</c:v>
                </c:pt>
                <c:pt idx="10535">
                  <c:v>518</c:v>
                </c:pt>
                <c:pt idx="10536">
                  <c:v>508.33</c:v>
                </c:pt>
                <c:pt idx="10537">
                  <c:v>570.15</c:v>
                </c:pt>
                <c:pt idx="10538">
                  <c:v>568.41999999999996</c:v>
                </c:pt>
                <c:pt idx="10539">
                  <c:v>503.71999999999969</c:v>
                </c:pt>
                <c:pt idx="10540">
                  <c:v>560</c:v>
                </c:pt>
                <c:pt idx="10541">
                  <c:v>620</c:v>
                </c:pt>
                <c:pt idx="10542">
                  <c:v>498</c:v>
                </c:pt>
                <c:pt idx="10543">
                  <c:v>548.89</c:v>
                </c:pt>
                <c:pt idx="10544">
                  <c:v>489.22999999999962</c:v>
                </c:pt>
                <c:pt idx="10545">
                  <c:v>577.41999999999996</c:v>
                </c:pt>
                <c:pt idx="10546">
                  <c:v>528.48</c:v>
                </c:pt>
                <c:pt idx="10547">
                  <c:v>507.62</c:v>
                </c:pt>
                <c:pt idx="10548">
                  <c:v>530.63</c:v>
                </c:pt>
                <c:pt idx="10549">
                  <c:v>528.41999999999996</c:v>
                </c:pt>
                <c:pt idx="10550">
                  <c:v>503.92999999999955</c:v>
                </c:pt>
                <c:pt idx="10551">
                  <c:v>557.14</c:v>
                </c:pt>
                <c:pt idx="10552">
                  <c:v>518.63</c:v>
                </c:pt>
                <c:pt idx="10553">
                  <c:v>516</c:v>
                </c:pt>
                <c:pt idx="10554">
                  <c:v>539.23</c:v>
                </c:pt>
                <c:pt idx="10555">
                  <c:v>492.86</c:v>
                </c:pt>
                <c:pt idx="10556">
                  <c:v>533.32999999999947</c:v>
                </c:pt>
                <c:pt idx="10557">
                  <c:v>505.6</c:v>
                </c:pt>
                <c:pt idx="10558">
                  <c:v>553.75</c:v>
                </c:pt>
                <c:pt idx="10559">
                  <c:v>557.78000000000054</c:v>
                </c:pt>
                <c:pt idx="10560">
                  <c:v>500.54</c:v>
                </c:pt>
                <c:pt idx="10561">
                  <c:v>474.55</c:v>
                </c:pt>
                <c:pt idx="10562">
                  <c:v>462.67</c:v>
                </c:pt>
                <c:pt idx="10563">
                  <c:v>541.74</c:v>
                </c:pt>
                <c:pt idx="10564">
                  <c:v>542.73</c:v>
                </c:pt>
                <c:pt idx="10565">
                  <c:v>503.75</c:v>
                </c:pt>
                <c:pt idx="10566">
                  <c:v>483.33</c:v>
                </c:pt>
                <c:pt idx="10567">
                  <c:v>597.53</c:v>
                </c:pt>
                <c:pt idx="10568">
                  <c:v>546.15</c:v>
                </c:pt>
                <c:pt idx="10569">
                  <c:v>462.72999999999962</c:v>
                </c:pt>
                <c:pt idx="10570">
                  <c:v>486.67</c:v>
                </c:pt>
                <c:pt idx="10571">
                  <c:v>500.28</c:v>
                </c:pt>
                <c:pt idx="10572">
                  <c:v>577.27000000000055</c:v>
                </c:pt>
                <c:pt idx="10573">
                  <c:v>523.73</c:v>
                </c:pt>
                <c:pt idx="10574">
                  <c:v>531.51</c:v>
                </c:pt>
                <c:pt idx="10575">
                  <c:v>543.48</c:v>
                </c:pt>
                <c:pt idx="10576">
                  <c:v>557.29000000000053</c:v>
                </c:pt>
                <c:pt idx="10577">
                  <c:v>481.88</c:v>
                </c:pt>
                <c:pt idx="10578">
                  <c:v>573.1</c:v>
                </c:pt>
                <c:pt idx="10579">
                  <c:v>522.41999999999996</c:v>
                </c:pt>
                <c:pt idx="10580">
                  <c:v>610</c:v>
                </c:pt>
                <c:pt idx="10581">
                  <c:v>570</c:v>
                </c:pt>
                <c:pt idx="10582">
                  <c:v>538.94999999999948</c:v>
                </c:pt>
                <c:pt idx="10583">
                  <c:v>526</c:v>
                </c:pt>
                <c:pt idx="10584">
                  <c:v>531.58000000000004</c:v>
                </c:pt>
                <c:pt idx="10585">
                  <c:v>492</c:v>
                </c:pt>
                <c:pt idx="10586">
                  <c:v>535.71</c:v>
                </c:pt>
                <c:pt idx="10587">
                  <c:v>549.23</c:v>
                </c:pt>
                <c:pt idx="10588">
                  <c:v>540.92999999999938</c:v>
                </c:pt>
                <c:pt idx="10589">
                  <c:v>520</c:v>
                </c:pt>
                <c:pt idx="10590">
                  <c:v>570</c:v>
                </c:pt>
                <c:pt idx="10591">
                  <c:v>493.67</c:v>
                </c:pt>
                <c:pt idx="10592">
                  <c:v>504</c:v>
                </c:pt>
                <c:pt idx="10593">
                  <c:v>489.40999999999963</c:v>
                </c:pt>
                <c:pt idx="10594">
                  <c:v>546.66999999999996</c:v>
                </c:pt>
                <c:pt idx="10595">
                  <c:v>528.70000000000005</c:v>
                </c:pt>
                <c:pt idx="10596">
                  <c:v>504.38</c:v>
                </c:pt>
                <c:pt idx="10597">
                  <c:v>490.67</c:v>
                </c:pt>
                <c:pt idx="10598">
                  <c:v>536.35999999999922</c:v>
                </c:pt>
                <c:pt idx="10599">
                  <c:v>574</c:v>
                </c:pt>
                <c:pt idx="10600">
                  <c:v>566.66999999999996</c:v>
                </c:pt>
                <c:pt idx="10601">
                  <c:v>611.42999999999938</c:v>
                </c:pt>
                <c:pt idx="10602">
                  <c:v>576</c:v>
                </c:pt>
                <c:pt idx="10603">
                  <c:v>574.54999999999939</c:v>
                </c:pt>
                <c:pt idx="10604">
                  <c:v>549.41</c:v>
                </c:pt>
                <c:pt idx="10605">
                  <c:v>514</c:v>
                </c:pt>
                <c:pt idx="10606">
                  <c:v>521.32999999999947</c:v>
                </c:pt>
                <c:pt idx="10607">
                  <c:v>587.62</c:v>
                </c:pt>
                <c:pt idx="10608">
                  <c:v>586.66999999999996</c:v>
                </c:pt>
                <c:pt idx="10609">
                  <c:v>482.41999999999962</c:v>
                </c:pt>
                <c:pt idx="10610">
                  <c:v>504.67</c:v>
                </c:pt>
                <c:pt idx="10611">
                  <c:v>524.21</c:v>
                </c:pt>
                <c:pt idx="10612">
                  <c:v>465.71</c:v>
                </c:pt>
                <c:pt idx="10613">
                  <c:v>546.66999999999996</c:v>
                </c:pt>
                <c:pt idx="10614">
                  <c:v>568.20000000000005</c:v>
                </c:pt>
                <c:pt idx="10615">
                  <c:v>556.35999999999922</c:v>
                </c:pt>
                <c:pt idx="10616">
                  <c:v>585.88</c:v>
                </c:pt>
                <c:pt idx="10617">
                  <c:v>532.93999999999949</c:v>
                </c:pt>
                <c:pt idx="10618">
                  <c:v>541.11</c:v>
                </c:pt>
                <c:pt idx="10619">
                  <c:v>460</c:v>
                </c:pt>
                <c:pt idx="10620">
                  <c:v>535.79000000000053</c:v>
                </c:pt>
                <c:pt idx="10621">
                  <c:v>514.66999999999996</c:v>
                </c:pt>
                <c:pt idx="10622">
                  <c:v>513.91</c:v>
                </c:pt>
                <c:pt idx="10623">
                  <c:v>566</c:v>
                </c:pt>
                <c:pt idx="10624">
                  <c:v>523.08000000000004</c:v>
                </c:pt>
                <c:pt idx="10625">
                  <c:v>553.32999999999947</c:v>
                </c:pt>
                <c:pt idx="10626">
                  <c:v>582.61</c:v>
                </c:pt>
                <c:pt idx="10627">
                  <c:v>540.74</c:v>
                </c:pt>
                <c:pt idx="10628">
                  <c:v>513.25</c:v>
                </c:pt>
                <c:pt idx="10629">
                  <c:v>532.93999999999949</c:v>
                </c:pt>
                <c:pt idx="10630">
                  <c:v>544.29000000000053</c:v>
                </c:pt>
                <c:pt idx="10631">
                  <c:v>465.26</c:v>
                </c:pt>
                <c:pt idx="10632">
                  <c:v>449.02</c:v>
                </c:pt>
                <c:pt idx="10633">
                  <c:v>508</c:v>
                </c:pt>
                <c:pt idx="10634">
                  <c:v>589.73</c:v>
                </c:pt>
                <c:pt idx="10635">
                  <c:v>518.94999999999948</c:v>
                </c:pt>
                <c:pt idx="10636">
                  <c:v>492.94</c:v>
                </c:pt>
                <c:pt idx="10637">
                  <c:v>523.72</c:v>
                </c:pt>
                <c:pt idx="10638">
                  <c:v>550</c:v>
                </c:pt>
                <c:pt idx="10639">
                  <c:v>498.62</c:v>
                </c:pt>
                <c:pt idx="10640">
                  <c:v>560</c:v>
                </c:pt>
                <c:pt idx="10641">
                  <c:v>496.91999999999962</c:v>
                </c:pt>
                <c:pt idx="10642">
                  <c:v>470.59</c:v>
                </c:pt>
                <c:pt idx="10643">
                  <c:v>525.34999999999923</c:v>
                </c:pt>
                <c:pt idx="10644">
                  <c:v>530</c:v>
                </c:pt>
                <c:pt idx="10645">
                  <c:v>530</c:v>
                </c:pt>
                <c:pt idx="10646">
                  <c:v>520</c:v>
                </c:pt>
                <c:pt idx="10647">
                  <c:v>490</c:v>
                </c:pt>
                <c:pt idx="10648">
                  <c:v>484.28999999999962</c:v>
                </c:pt>
                <c:pt idx="10649">
                  <c:v>528.99</c:v>
                </c:pt>
                <c:pt idx="10650">
                  <c:v>548.70000000000005</c:v>
                </c:pt>
                <c:pt idx="10651">
                  <c:v>578.26</c:v>
                </c:pt>
                <c:pt idx="10652">
                  <c:v>542.14</c:v>
                </c:pt>
                <c:pt idx="10653">
                  <c:v>563.20000000000005</c:v>
                </c:pt>
                <c:pt idx="10654">
                  <c:v>514.29000000000053</c:v>
                </c:pt>
                <c:pt idx="10655">
                  <c:v>524.62</c:v>
                </c:pt>
                <c:pt idx="10656">
                  <c:v>544.09</c:v>
                </c:pt>
                <c:pt idx="10657">
                  <c:v>558</c:v>
                </c:pt>
                <c:pt idx="10658">
                  <c:v>540</c:v>
                </c:pt>
                <c:pt idx="10659">
                  <c:v>520.91999999999996</c:v>
                </c:pt>
                <c:pt idx="10660">
                  <c:v>520</c:v>
                </c:pt>
                <c:pt idx="10661">
                  <c:v>489.26</c:v>
                </c:pt>
                <c:pt idx="10662">
                  <c:v>523.08000000000004</c:v>
                </c:pt>
                <c:pt idx="10663">
                  <c:v>530.85999999999922</c:v>
                </c:pt>
                <c:pt idx="10664">
                  <c:v>490</c:v>
                </c:pt>
                <c:pt idx="10665">
                  <c:v>590</c:v>
                </c:pt>
                <c:pt idx="10666">
                  <c:v>578.4</c:v>
                </c:pt>
                <c:pt idx="10667">
                  <c:v>548.24</c:v>
                </c:pt>
                <c:pt idx="10668">
                  <c:v>524.12</c:v>
                </c:pt>
                <c:pt idx="10669">
                  <c:v>572.33999999999946</c:v>
                </c:pt>
                <c:pt idx="10670">
                  <c:v>462.5</c:v>
                </c:pt>
                <c:pt idx="10671">
                  <c:v>458.18</c:v>
                </c:pt>
                <c:pt idx="10672">
                  <c:v>538</c:v>
                </c:pt>
                <c:pt idx="10673">
                  <c:v>481.42999999999955</c:v>
                </c:pt>
                <c:pt idx="10674">
                  <c:v>496.25</c:v>
                </c:pt>
                <c:pt idx="10675">
                  <c:v>527.59</c:v>
                </c:pt>
                <c:pt idx="10676">
                  <c:v>528.66999999999996</c:v>
                </c:pt>
                <c:pt idx="10677">
                  <c:v>553.6</c:v>
                </c:pt>
                <c:pt idx="10678">
                  <c:v>464.71</c:v>
                </c:pt>
                <c:pt idx="10679">
                  <c:v>478.4</c:v>
                </c:pt>
                <c:pt idx="10680">
                  <c:v>517.5</c:v>
                </c:pt>
                <c:pt idx="10681">
                  <c:v>515.38</c:v>
                </c:pt>
                <c:pt idx="10682">
                  <c:v>564.24</c:v>
                </c:pt>
                <c:pt idx="10683">
                  <c:v>483.28999999999962</c:v>
                </c:pt>
                <c:pt idx="10684">
                  <c:v>492</c:v>
                </c:pt>
                <c:pt idx="10685">
                  <c:v>548</c:v>
                </c:pt>
                <c:pt idx="10686">
                  <c:v>491</c:v>
                </c:pt>
                <c:pt idx="10687">
                  <c:v>484</c:v>
                </c:pt>
                <c:pt idx="10688">
                  <c:v>568.57000000000005</c:v>
                </c:pt>
                <c:pt idx="10689">
                  <c:v>517.09</c:v>
                </c:pt>
                <c:pt idx="10690">
                  <c:v>481.54</c:v>
                </c:pt>
                <c:pt idx="10691">
                  <c:v>521.81999999999948</c:v>
                </c:pt>
                <c:pt idx="10692">
                  <c:v>562.66999999999996</c:v>
                </c:pt>
                <c:pt idx="10693">
                  <c:v>518</c:v>
                </c:pt>
                <c:pt idx="10694">
                  <c:v>536.79000000000053</c:v>
                </c:pt>
                <c:pt idx="10695">
                  <c:v>470</c:v>
                </c:pt>
                <c:pt idx="10696">
                  <c:v>497.69</c:v>
                </c:pt>
                <c:pt idx="10697">
                  <c:v>474.28999999999962</c:v>
                </c:pt>
                <c:pt idx="10698">
                  <c:v>544.71</c:v>
                </c:pt>
                <c:pt idx="10699">
                  <c:v>505</c:v>
                </c:pt>
                <c:pt idx="10700">
                  <c:v>505</c:v>
                </c:pt>
                <c:pt idx="10701">
                  <c:v>485.56</c:v>
                </c:pt>
                <c:pt idx="10702">
                  <c:v>528.57000000000005</c:v>
                </c:pt>
                <c:pt idx="10703">
                  <c:v>500</c:v>
                </c:pt>
                <c:pt idx="10704">
                  <c:v>509.6</c:v>
                </c:pt>
                <c:pt idx="10705">
                  <c:v>512.38</c:v>
                </c:pt>
                <c:pt idx="10706">
                  <c:v>590</c:v>
                </c:pt>
                <c:pt idx="10707">
                  <c:v>536</c:v>
                </c:pt>
                <c:pt idx="10708">
                  <c:v>482</c:v>
                </c:pt>
                <c:pt idx="10709">
                  <c:v>571.25</c:v>
                </c:pt>
                <c:pt idx="10710">
                  <c:v>559.04999999999939</c:v>
                </c:pt>
                <c:pt idx="10711">
                  <c:v>592.16999999999996</c:v>
                </c:pt>
                <c:pt idx="10712">
                  <c:v>512.98</c:v>
                </c:pt>
                <c:pt idx="10713">
                  <c:v>558.81999999999948</c:v>
                </c:pt>
                <c:pt idx="10714">
                  <c:v>518.32999999999947</c:v>
                </c:pt>
                <c:pt idx="10715">
                  <c:v>543.75</c:v>
                </c:pt>
                <c:pt idx="10716">
                  <c:v>513.02</c:v>
                </c:pt>
                <c:pt idx="10717">
                  <c:v>541.25</c:v>
                </c:pt>
                <c:pt idx="10718">
                  <c:v>570.91</c:v>
                </c:pt>
                <c:pt idx="10719">
                  <c:v>561.54</c:v>
                </c:pt>
                <c:pt idx="10720">
                  <c:v>522.73</c:v>
                </c:pt>
                <c:pt idx="10721">
                  <c:v>480</c:v>
                </c:pt>
                <c:pt idx="10722">
                  <c:v>517.5</c:v>
                </c:pt>
                <c:pt idx="10723">
                  <c:v>501.82</c:v>
                </c:pt>
                <c:pt idx="10724">
                  <c:v>494.5</c:v>
                </c:pt>
                <c:pt idx="10725">
                  <c:v>543.39</c:v>
                </c:pt>
                <c:pt idx="10726">
                  <c:v>532.5</c:v>
                </c:pt>
                <c:pt idx="10727">
                  <c:v>556.35999999999922</c:v>
                </c:pt>
                <c:pt idx="10728">
                  <c:v>574.29000000000053</c:v>
                </c:pt>
                <c:pt idx="10729">
                  <c:v>573.32999999999947</c:v>
                </c:pt>
                <c:pt idx="10730">
                  <c:v>568.89</c:v>
                </c:pt>
                <c:pt idx="10731">
                  <c:v>507.69</c:v>
                </c:pt>
                <c:pt idx="10732">
                  <c:v>560.87</c:v>
                </c:pt>
                <c:pt idx="10733">
                  <c:v>524.43999999999949</c:v>
                </c:pt>
                <c:pt idx="10734">
                  <c:v>560</c:v>
                </c:pt>
                <c:pt idx="10735">
                  <c:v>550.55999999999949</c:v>
                </c:pt>
                <c:pt idx="10736">
                  <c:v>528.97</c:v>
                </c:pt>
                <c:pt idx="10737">
                  <c:v>507.69</c:v>
                </c:pt>
                <c:pt idx="10738">
                  <c:v>522</c:v>
                </c:pt>
                <c:pt idx="10739">
                  <c:v>555.76</c:v>
                </c:pt>
                <c:pt idx="10740">
                  <c:v>511.2</c:v>
                </c:pt>
                <c:pt idx="10741">
                  <c:v>550.77000000000055</c:v>
                </c:pt>
                <c:pt idx="10742">
                  <c:v>504.48999999999955</c:v>
                </c:pt>
                <c:pt idx="10743">
                  <c:v>493.33</c:v>
                </c:pt>
                <c:pt idx="10744">
                  <c:v>528</c:v>
                </c:pt>
                <c:pt idx="10745">
                  <c:v>519.26</c:v>
                </c:pt>
                <c:pt idx="10746">
                  <c:v>549.29000000000053</c:v>
                </c:pt>
                <c:pt idx="10747">
                  <c:v>516.54999999999939</c:v>
                </c:pt>
                <c:pt idx="10748">
                  <c:v>560</c:v>
                </c:pt>
                <c:pt idx="10749">
                  <c:v>523.87</c:v>
                </c:pt>
                <c:pt idx="10750">
                  <c:v>489.14000000000038</c:v>
                </c:pt>
                <c:pt idx="10751">
                  <c:v>491.42999999999955</c:v>
                </c:pt>
                <c:pt idx="10752">
                  <c:v>553.22</c:v>
                </c:pt>
                <c:pt idx="10753">
                  <c:v>630</c:v>
                </c:pt>
                <c:pt idx="10754">
                  <c:v>533.32999999999947</c:v>
                </c:pt>
                <c:pt idx="10755">
                  <c:v>589.09</c:v>
                </c:pt>
                <c:pt idx="10756">
                  <c:v>496.46999999999969</c:v>
                </c:pt>
                <c:pt idx="10757">
                  <c:v>578.17999999999995</c:v>
                </c:pt>
                <c:pt idx="10758">
                  <c:v>551.42999999999938</c:v>
                </c:pt>
                <c:pt idx="10759">
                  <c:v>550.17999999999995</c:v>
                </c:pt>
                <c:pt idx="10760">
                  <c:v>524</c:v>
                </c:pt>
                <c:pt idx="10761">
                  <c:v>486.25</c:v>
                </c:pt>
                <c:pt idx="10762">
                  <c:v>497.5</c:v>
                </c:pt>
                <c:pt idx="10763">
                  <c:v>501.42999999999955</c:v>
                </c:pt>
                <c:pt idx="10764">
                  <c:v>610.91</c:v>
                </c:pt>
                <c:pt idx="10765">
                  <c:v>561.14</c:v>
                </c:pt>
                <c:pt idx="10766">
                  <c:v>501.67</c:v>
                </c:pt>
                <c:pt idx="10767">
                  <c:v>505.71</c:v>
                </c:pt>
                <c:pt idx="10768">
                  <c:v>470</c:v>
                </c:pt>
                <c:pt idx="10769">
                  <c:v>505.33</c:v>
                </c:pt>
                <c:pt idx="10770">
                  <c:v>565.94999999999948</c:v>
                </c:pt>
                <c:pt idx="10771">
                  <c:v>506.19</c:v>
                </c:pt>
                <c:pt idx="10772">
                  <c:v>536.74</c:v>
                </c:pt>
                <c:pt idx="10773">
                  <c:v>508.33</c:v>
                </c:pt>
                <c:pt idx="10774">
                  <c:v>491.67</c:v>
                </c:pt>
                <c:pt idx="10775">
                  <c:v>528.32999999999947</c:v>
                </c:pt>
                <c:pt idx="10776">
                  <c:v>484</c:v>
                </c:pt>
                <c:pt idx="10777">
                  <c:v>530</c:v>
                </c:pt>
                <c:pt idx="10778">
                  <c:v>515.14</c:v>
                </c:pt>
                <c:pt idx="10779">
                  <c:v>474.62</c:v>
                </c:pt>
                <c:pt idx="10780">
                  <c:v>504.8</c:v>
                </c:pt>
                <c:pt idx="10781">
                  <c:v>495.38</c:v>
                </c:pt>
                <c:pt idx="10782">
                  <c:v>503.08</c:v>
                </c:pt>
                <c:pt idx="10783">
                  <c:v>556.66999999999996</c:v>
                </c:pt>
                <c:pt idx="10784">
                  <c:v>518.5</c:v>
                </c:pt>
                <c:pt idx="10785">
                  <c:v>530.33999999999946</c:v>
                </c:pt>
                <c:pt idx="10786">
                  <c:v>495.63</c:v>
                </c:pt>
                <c:pt idx="10787">
                  <c:v>496.46999999999969</c:v>
                </c:pt>
                <c:pt idx="10788">
                  <c:v>510.90999999999963</c:v>
                </c:pt>
                <c:pt idx="10789">
                  <c:v>545.08000000000004</c:v>
                </c:pt>
                <c:pt idx="10790">
                  <c:v>542.34999999999923</c:v>
                </c:pt>
                <c:pt idx="10791">
                  <c:v>570</c:v>
                </c:pt>
                <c:pt idx="10792">
                  <c:v>581</c:v>
                </c:pt>
                <c:pt idx="10793">
                  <c:v>492.12</c:v>
                </c:pt>
                <c:pt idx="10794">
                  <c:v>554.12</c:v>
                </c:pt>
                <c:pt idx="10795">
                  <c:v>466.67</c:v>
                </c:pt>
                <c:pt idx="10796">
                  <c:v>495.28999999999962</c:v>
                </c:pt>
                <c:pt idx="10797">
                  <c:v>590</c:v>
                </c:pt>
                <c:pt idx="10798">
                  <c:v>501.25</c:v>
                </c:pt>
                <c:pt idx="10799">
                  <c:v>541.81999999999948</c:v>
                </c:pt>
                <c:pt idx="10800">
                  <c:v>509.72999999999962</c:v>
                </c:pt>
                <c:pt idx="10801">
                  <c:v>450.90999999999963</c:v>
                </c:pt>
                <c:pt idx="10802">
                  <c:v>577.82999999999947</c:v>
                </c:pt>
                <c:pt idx="10803">
                  <c:v>496.67</c:v>
                </c:pt>
                <c:pt idx="10804">
                  <c:v>549.9</c:v>
                </c:pt>
                <c:pt idx="10805">
                  <c:v>564.83999999999946</c:v>
                </c:pt>
                <c:pt idx="10806">
                  <c:v>540</c:v>
                </c:pt>
                <c:pt idx="10807">
                  <c:v>498.42999999999955</c:v>
                </c:pt>
                <c:pt idx="10808">
                  <c:v>540.74</c:v>
                </c:pt>
                <c:pt idx="10809">
                  <c:v>540</c:v>
                </c:pt>
                <c:pt idx="10810">
                  <c:v>494.28999999999962</c:v>
                </c:pt>
                <c:pt idx="10811">
                  <c:v>535</c:v>
                </c:pt>
                <c:pt idx="10812">
                  <c:v>508.89</c:v>
                </c:pt>
                <c:pt idx="10813">
                  <c:v>514.29000000000053</c:v>
                </c:pt>
                <c:pt idx="10814">
                  <c:v>532.73</c:v>
                </c:pt>
                <c:pt idx="10815">
                  <c:v>551.66999999999996</c:v>
                </c:pt>
                <c:pt idx="10816">
                  <c:v>509.22999999999962</c:v>
                </c:pt>
                <c:pt idx="10817">
                  <c:v>530.51</c:v>
                </c:pt>
                <c:pt idx="10818">
                  <c:v>513.32999999999947</c:v>
                </c:pt>
                <c:pt idx="10819">
                  <c:v>548.32999999999947</c:v>
                </c:pt>
                <c:pt idx="10820">
                  <c:v>522</c:v>
                </c:pt>
                <c:pt idx="10821">
                  <c:v>491.06</c:v>
                </c:pt>
                <c:pt idx="10822">
                  <c:v>551.58000000000004</c:v>
                </c:pt>
                <c:pt idx="10823">
                  <c:v>522.85999999999922</c:v>
                </c:pt>
                <c:pt idx="10824">
                  <c:v>536.57000000000005</c:v>
                </c:pt>
                <c:pt idx="10825">
                  <c:v>528</c:v>
                </c:pt>
                <c:pt idx="10826">
                  <c:v>589.41</c:v>
                </c:pt>
                <c:pt idx="10827">
                  <c:v>535</c:v>
                </c:pt>
                <c:pt idx="10828">
                  <c:v>567.78000000000054</c:v>
                </c:pt>
                <c:pt idx="10829">
                  <c:v>497.39</c:v>
                </c:pt>
                <c:pt idx="10830">
                  <c:v>483.7</c:v>
                </c:pt>
                <c:pt idx="10831">
                  <c:v>528.89</c:v>
                </c:pt>
                <c:pt idx="10832">
                  <c:v>534.29000000000053</c:v>
                </c:pt>
                <c:pt idx="10833">
                  <c:v>524.59</c:v>
                </c:pt>
                <c:pt idx="10834">
                  <c:v>563.32999999999947</c:v>
                </c:pt>
                <c:pt idx="10835">
                  <c:v>574.29000000000053</c:v>
                </c:pt>
                <c:pt idx="10836">
                  <c:v>545.92999999999938</c:v>
                </c:pt>
                <c:pt idx="10837">
                  <c:v>484.55</c:v>
                </c:pt>
                <c:pt idx="10838">
                  <c:v>541.55999999999949</c:v>
                </c:pt>
                <c:pt idx="10839">
                  <c:v>553.32999999999947</c:v>
                </c:pt>
                <c:pt idx="10840">
                  <c:v>570.48</c:v>
                </c:pt>
                <c:pt idx="10841">
                  <c:v>481.42999999999955</c:v>
                </c:pt>
                <c:pt idx="10842">
                  <c:v>490.53</c:v>
                </c:pt>
                <c:pt idx="10843">
                  <c:v>481.54</c:v>
                </c:pt>
                <c:pt idx="10844">
                  <c:v>554.83999999999946</c:v>
                </c:pt>
                <c:pt idx="10845">
                  <c:v>511.22999999999962</c:v>
                </c:pt>
                <c:pt idx="10846">
                  <c:v>448.28</c:v>
                </c:pt>
                <c:pt idx="10847">
                  <c:v>538</c:v>
                </c:pt>
                <c:pt idx="10848">
                  <c:v>524</c:v>
                </c:pt>
                <c:pt idx="10849">
                  <c:v>532.38</c:v>
                </c:pt>
                <c:pt idx="10850">
                  <c:v>530</c:v>
                </c:pt>
                <c:pt idx="10851">
                  <c:v>567.5</c:v>
                </c:pt>
                <c:pt idx="10852">
                  <c:v>485.26</c:v>
                </c:pt>
                <c:pt idx="10853">
                  <c:v>504.57</c:v>
                </c:pt>
                <c:pt idx="10854">
                  <c:v>489.66</c:v>
                </c:pt>
                <c:pt idx="10855">
                  <c:v>484.28999999999962</c:v>
                </c:pt>
                <c:pt idx="10856">
                  <c:v>549.32999999999947</c:v>
                </c:pt>
                <c:pt idx="10857">
                  <c:v>549.09</c:v>
                </c:pt>
                <c:pt idx="10858">
                  <c:v>458.95</c:v>
                </c:pt>
                <c:pt idx="10859">
                  <c:v>497.05</c:v>
                </c:pt>
                <c:pt idx="10860">
                  <c:v>512.5</c:v>
                </c:pt>
                <c:pt idx="10861">
                  <c:v>538</c:v>
                </c:pt>
                <c:pt idx="10862">
                  <c:v>572.78000000000054</c:v>
                </c:pt>
                <c:pt idx="10863">
                  <c:v>488</c:v>
                </c:pt>
                <c:pt idx="10864">
                  <c:v>518.48</c:v>
                </c:pt>
                <c:pt idx="10865">
                  <c:v>524.84999999999923</c:v>
                </c:pt>
                <c:pt idx="10866">
                  <c:v>487.27</c:v>
                </c:pt>
                <c:pt idx="10867">
                  <c:v>514</c:v>
                </c:pt>
                <c:pt idx="10868">
                  <c:v>538.70000000000005</c:v>
                </c:pt>
                <c:pt idx="10869">
                  <c:v>488.89</c:v>
                </c:pt>
                <c:pt idx="10870">
                  <c:v>530.42999999999938</c:v>
                </c:pt>
                <c:pt idx="10871">
                  <c:v>546.53</c:v>
                </c:pt>
                <c:pt idx="10872">
                  <c:v>541.54</c:v>
                </c:pt>
                <c:pt idx="10873">
                  <c:v>555.41</c:v>
                </c:pt>
                <c:pt idx="10874">
                  <c:v>492.16</c:v>
                </c:pt>
                <c:pt idx="10875">
                  <c:v>504.57</c:v>
                </c:pt>
                <c:pt idx="10876">
                  <c:v>473.85</c:v>
                </c:pt>
                <c:pt idx="10877">
                  <c:v>593</c:v>
                </c:pt>
                <c:pt idx="10878">
                  <c:v>580</c:v>
                </c:pt>
                <c:pt idx="10879">
                  <c:v>517.07000000000005</c:v>
                </c:pt>
                <c:pt idx="10880">
                  <c:v>496.3</c:v>
                </c:pt>
                <c:pt idx="10881">
                  <c:v>551.42999999999938</c:v>
                </c:pt>
                <c:pt idx="10882">
                  <c:v>518.17999999999995</c:v>
                </c:pt>
                <c:pt idx="10883">
                  <c:v>521.25</c:v>
                </c:pt>
                <c:pt idx="10884">
                  <c:v>556</c:v>
                </c:pt>
                <c:pt idx="10885">
                  <c:v>443.75</c:v>
                </c:pt>
                <c:pt idx="10886">
                  <c:v>527.20000000000005</c:v>
                </c:pt>
                <c:pt idx="10887">
                  <c:v>563.32999999999947</c:v>
                </c:pt>
                <c:pt idx="10888">
                  <c:v>483.33</c:v>
                </c:pt>
                <c:pt idx="10889">
                  <c:v>520</c:v>
                </c:pt>
                <c:pt idx="10890">
                  <c:v>544.71</c:v>
                </c:pt>
                <c:pt idx="10891">
                  <c:v>562.85999999999922</c:v>
                </c:pt>
                <c:pt idx="10892">
                  <c:v>506.67</c:v>
                </c:pt>
                <c:pt idx="10893">
                  <c:v>488.33</c:v>
                </c:pt>
                <c:pt idx="10894">
                  <c:v>450</c:v>
                </c:pt>
                <c:pt idx="10895">
                  <c:v>574.43999999999949</c:v>
                </c:pt>
                <c:pt idx="10896">
                  <c:v>531.66999999999996</c:v>
                </c:pt>
                <c:pt idx="10897">
                  <c:v>491.42999999999955</c:v>
                </c:pt>
                <c:pt idx="10898">
                  <c:v>510</c:v>
                </c:pt>
                <c:pt idx="10899">
                  <c:v>486</c:v>
                </c:pt>
                <c:pt idx="10900">
                  <c:v>436</c:v>
                </c:pt>
                <c:pt idx="10901">
                  <c:v>501.25</c:v>
                </c:pt>
                <c:pt idx="10902">
                  <c:v>472.38</c:v>
                </c:pt>
                <c:pt idx="10903">
                  <c:v>486.25</c:v>
                </c:pt>
                <c:pt idx="10904">
                  <c:v>555.38</c:v>
                </c:pt>
                <c:pt idx="10905">
                  <c:v>536.91999999999996</c:v>
                </c:pt>
                <c:pt idx="10906">
                  <c:v>506.67</c:v>
                </c:pt>
                <c:pt idx="10907">
                  <c:v>532.22</c:v>
                </c:pt>
                <c:pt idx="10908">
                  <c:v>469.52</c:v>
                </c:pt>
                <c:pt idx="10909">
                  <c:v>518</c:v>
                </c:pt>
                <c:pt idx="10910">
                  <c:v>498.18</c:v>
                </c:pt>
                <c:pt idx="10911">
                  <c:v>552.5</c:v>
                </c:pt>
                <c:pt idx="10912">
                  <c:v>488.24</c:v>
                </c:pt>
                <c:pt idx="10913">
                  <c:v>500</c:v>
                </c:pt>
                <c:pt idx="10914">
                  <c:v>456.46999999999969</c:v>
                </c:pt>
                <c:pt idx="10915">
                  <c:v>509.17</c:v>
                </c:pt>
                <c:pt idx="10916">
                  <c:v>428</c:v>
                </c:pt>
                <c:pt idx="10917">
                  <c:v>490</c:v>
                </c:pt>
                <c:pt idx="10918">
                  <c:v>493</c:v>
                </c:pt>
                <c:pt idx="10919">
                  <c:v>584.71</c:v>
                </c:pt>
                <c:pt idx="10920">
                  <c:v>512</c:v>
                </c:pt>
                <c:pt idx="10921">
                  <c:v>462.11</c:v>
                </c:pt>
                <c:pt idx="10922">
                  <c:v>467.78</c:v>
                </c:pt>
                <c:pt idx="10923">
                  <c:v>482.5</c:v>
                </c:pt>
                <c:pt idx="10924">
                  <c:v>600</c:v>
                </c:pt>
                <c:pt idx="10925">
                  <c:v>542.85999999999922</c:v>
                </c:pt>
                <c:pt idx="10926">
                  <c:v>500</c:v>
                </c:pt>
                <c:pt idx="10927">
                  <c:v>549.32999999999947</c:v>
                </c:pt>
                <c:pt idx="10928">
                  <c:v>495.17</c:v>
                </c:pt>
                <c:pt idx="10929">
                  <c:v>542.37</c:v>
                </c:pt>
                <c:pt idx="10930">
                  <c:v>491.78999999999962</c:v>
                </c:pt>
                <c:pt idx="10931">
                  <c:v>480</c:v>
                </c:pt>
                <c:pt idx="10932">
                  <c:v>532.11</c:v>
                </c:pt>
                <c:pt idx="10933">
                  <c:v>594.43999999999949</c:v>
                </c:pt>
                <c:pt idx="10934">
                  <c:v>573.32999999999947</c:v>
                </c:pt>
                <c:pt idx="10935">
                  <c:v>438.46</c:v>
                </c:pt>
                <c:pt idx="10936">
                  <c:v>488.57</c:v>
                </c:pt>
                <c:pt idx="10937">
                  <c:v>553.32999999999947</c:v>
                </c:pt>
                <c:pt idx="10938">
                  <c:v>518.70000000000005</c:v>
                </c:pt>
                <c:pt idx="10939">
                  <c:v>517.14</c:v>
                </c:pt>
                <c:pt idx="10940">
                  <c:v>498.67</c:v>
                </c:pt>
                <c:pt idx="10941">
                  <c:v>564</c:v>
                </c:pt>
                <c:pt idx="10942">
                  <c:v>489.09</c:v>
                </c:pt>
                <c:pt idx="10943">
                  <c:v>520.79999999999995</c:v>
                </c:pt>
                <c:pt idx="10944">
                  <c:v>534.66999999999996</c:v>
                </c:pt>
                <c:pt idx="10945">
                  <c:v>482.7</c:v>
                </c:pt>
                <c:pt idx="10946">
                  <c:v>548</c:v>
                </c:pt>
                <c:pt idx="10947">
                  <c:v>467.27</c:v>
                </c:pt>
                <c:pt idx="10948">
                  <c:v>564</c:v>
                </c:pt>
                <c:pt idx="10949">
                  <c:v>554.54999999999939</c:v>
                </c:pt>
                <c:pt idx="10950">
                  <c:v>496.46999999999969</c:v>
                </c:pt>
                <c:pt idx="10951">
                  <c:v>556.35999999999922</c:v>
                </c:pt>
                <c:pt idx="10952">
                  <c:v>574.07000000000005</c:v>
                </c:pt>
                <c:pt idx="10953">
                  <c:v>506.53</c:v>
                </c:pt>
                <c:pt idx="10954">
                  <c:v>487.82</c:v>
                </c:pt>
                <c:pt idx="10955">
                  <c:v>517.78000000000054</c:v>
                </c:pt>
                <c:pt idx="10956">
                  <c:v>512</c:v>
                </c:pt>
                <c:pt idx="10957">
                  <c:v>455.28999999999962</c:v>
                </c:pt>
                <c:pt idx="10958">
                  <c:v>524.38</c:v>
                </c:pt>
                <c:pt idx="10959">
                  <c:v>498.91999999999962</c:v>
                </c:pt>
                <c:pt idx="10960">
                  <c:v>477.61</c:v>
                </c:pt>
                <c:pt idx="10961">
                  <c:v>489.33</c:v>
                </c:pt>
                <c:pt idx="10962">
                  <c:v>513</c:v>
                </c:pt>
                <c:pt idx="10963">
                  <c:v>532.16999999999996</c:v>
                </c:pt>
                <c:pt idx="10964">
                  <c:v>536.66999999999996</c:v>
                </c:pt>
                <c:pt idx="10965">
                  <c:v>512.73</c:v>
                </c:pt>
                <c:pt idx="10966">
                  <c:v>542.85999999999922</c:v>
                </c:pt>
                <c:pt idx="10967">
                  <c:v>463.64000000000038</c:v>
                </c:pt>
                <c:pt idx="10968">
                  <c:v>518.17999999999995</c:v>
                </c:pt>
                <c:pt idx="10969">
                  <c:v>513.42999999999938</c:v>
                </c:pt>
                <c:pt idx="10970">
                  <c:v>511.82</c:v>
                </c:pt>
                <c:pt idx="10971">
                  <c:v>505.88</c:v>
                </c:pt>
                <c:pt idx="10972">
                  <c:v>475</c:v>
                </c:pt>
                <c:pt idx="10973">
                  <c:v>518.89</c:v>
                </c:pt>
                <c:pt idx="10974">
                  <c:v>503.56</c:v>
                </c:pt>
                <c:pt idx="10975">
                  <c:v>480</c:v>
                </c:pt>
                <c:pt idx="10976">
                  <c:v>528.32999999999947</c:v>
                </c:pt>
                <c:pt idx="10977">
                  <c:v>550.91</c:v>
                </c:pt>
                <c:pt idx="10978">
                  <c:v>540</c:v>
                </c:pt>
                <c:pt idx="10979">
                  <c:v>478</c:v>
                </c:pt>
                <c:pt idx="10980">
                  <c:v>441.42999999999955</c:v>
                </c:pt>
                <c:pt idx="10981">
                  <c:v>514.29000000000053</c:v>
                </c:pt>
                <c:pt idx="10982">
                  <c:v>477.69</c:v>
                </c:pt>
                <c:pt idx="10983">
                  <c:v>513.32999999999947</c:v>
                </c:pt>
                <c:pt idx="10984">
                  <c:v>479.7</c:v>
                </c:pt>
                <c:pt idx="10985">
                  <c:v>500.54</c:v>
                </c:pt>
                <c:pt idx="10986">
                  <c:v>418.33</c:v>
                </c:pt>
                <c:pt idx="10987">
                  <c:v>532.47</c:v>
                </c:pt>
                <c:pt idx="10988">
                  <c:v>486.15000000000032</c:v>
                </c:pt>
                <c:pt idx="10989">
                  <c:v>486.9</c:v>
                </c:pt>
                <c:pt idx="10990">
                  <c:v>553.08000000000004</c:v>
                </c:pt>
                <c:pt idx="10991">
                  <c:v>561.52</c:v>
                </c:pt>
                <c:pt idx="10992">
                  <c:v>512.30999999999949</c:v>
                </c:pt>
                <c:pt idx="10993">
                  <c:v>405</c:v>
                </c:pt>
                <c:pt idx="10994">
                  <c:v>496</c:v>
                </c:pt>
                <c:pt idx="10995">
                  <c:v>490</c:v>
                </c:pt>
                <c:pt idx="10996">
                  <c:v>506</c:v>
                </c:pt>
                <c:pt idx="10997">
                  <c:v>563.41999999999996</c:v>
                </c:pt>
                <c:pt idx="10998">
                  <c:v>426</c:v>
                </c:pt>
                <c:pt idx="10999">
                  <c:v>412</c:v>
                </c:pt>
                <c:pt idx="11000">
                  <c:v>510.59</c:v>
                </c:pt>
                <c:pt idx="11001">
                  <c:v>476.36</c:v>
                </c:pt>
                <c:pt idx="11002">
                  <c:v>462</c:v>
                </c:pt>
                <c:pt idx="11003">
                  <c:v>519.30999999999949</c:v>
                </c:pt>
                <c:pt idx="11004">
                  <c:v>503.42999999999955</c:v>
                </c:pt>
                <c:pt idx="11005">
                  <c:v>481.05</c:v>
                </c:pt>
                <c:pt idx="11006">
                  <c:v>532.14</c:v>
                </c:pt>
                <c:pt idx="11007">
                  <c:v>552.11</c:v>
                </c:pt>
                <c:pt idx="11008">
                  <c:v>565.32999999999947</c:v>
                </c:pt>
                <c:pt idx="11009">
                  <c:v>529.49</c:v>
                </c:pt>
                <c:pt idx="11010">
                  <c:v>525.29000000000053</c:v>
                </c:pt>
                <c:pt idx="11011">
                  <c:v>466.25</c:v>
                </c:pt>
                <c:pt idx="11012">
                  <c:v>512</c:v>
                </c:pt>
                <c:pt idx="11013">
                  <c:v>565.71</c:v>
                </c:pt>
                <c:pt idx="11014">
                  <c:v>478.78</c:v>
                </c:pt>
                <c:pt idx="11015">
                  <c:v>492.94</c:v>
                </c:pt>
                <c:pt idx="11016">
                  <c:v>545.26</c:v>
                </c:pt>
                <c:pt idx="11017">
                  <c:v>547.05999999999949</c:v>
                </c:pt>
                <c:pt idx="11018">
                  <c:v>465</c:v>
                </c:pt>
                <c:pt idx="11019">
                  <c:v>504</c:v>
                </c:pt>
                <c:pt idx="11020">
                  <c:v>502.11</c:v>
                </c:pt>
                <c:pt idx="11021">
                  <c:v>496.67</c:v>
                </c:pt>
                <c:pt idx="11022">
                  <c:v>492.86</c:v>
                </c:pt>
                <c:pt idx="11023">
                  <c:v>491.25</c:v>
                </c:pt>
                <c:pt idx="11024">
                  <c:v>518.5</c:v>
                </c:pt>
                <c:pt idx="11025">
                  <c:v>510.47999999999962</c:v>
                </c:pt>
                <c:pt idx="11026">
                  <c:v>494.12</c:v>
                </c:pt>
                <c:pt idx="11027">
                  <c:v>507.06</c:v>
                </c:pt>
                <c:pt idx="11028">
                  <c:v>487.37</c:v>
                </c:pt>
                <c:pt idx="11029">
                  <c:v>470.4</c:v>
                </c:pt>
                <c:pt idx="11030">
                  <c:v>520</c:v>
                </c:pt>
                <c:pt idx="11031">
                  <c:v>498.33</c:v>
                </c:pt>
                <c:pt idx="11032">
                  <c:v>512.38</c:v>
                </c:pt>
                <c:pt idx="11033">
                  <c:v>513.14</c:v>
                </c:pt>
                <c:pt idx="11034">
                  <c:v>492.31</c:v>
                </c:pt>
                <c:pt idx="11035">
                  <c:v>487.78</c:v>
                </c:pt>
                <c:pt idx="11036">
                  <c:v>510.59</c:v>
                </c:pt>
                <c:pt idx="11037">
                  <c:v>489.09</c:v>
                </c:pt>
                <c:pt idx="11038">
                  <c:v>527</c:v>
                </c:pt>
                <c:pt idx="11039">
                  <c:v>542.11</c:v>
                </c:pt>
                <c:pt idx="11040">
                  <c:v>489.32</c:v>
                </c:pt>
                <c:pt idx="11041">
                  <c:v>478</c:v>
                </c:pt>
                <c:pt idx="11042">
                  <c:v>430</c:v>
                </c:pt>
                <c:pt idx="11043">
                  <c:v>513.20000000000005</c:v>
                </c:pt>
                <c:pt idx="11044">
                  <c:v>455.38</c:v>
                </c:pt>
                <c:pt idx="11045">
                  <c:v>492.21999999999969</c:v>
                </c:pt>
                <c:pt idx="11046">
                  <c:v>451.33</c:v>
                </c:pt>
                <c:pt idx="11047">
                  <c:v>523.32999999999947</c:v>
                </c:pt>
                <c:pt idx="11048">
                  <c:v>519.38</c:v>
                </c:pt>
                <c:pt idx="11049">
                  <c:v>556.1</c:v>
                </c:pt>
                <c:pt idx="11050">
                  <c:v>509.52</c:v>
                </c:pt>
                <c:pt idx="11051">
                  <c:v>509.46999999999969</c:v>
                </c:pt>
                <c:pt idx="11052">
                  <c:v>554</c:v>
                </c:pt>
                <c:pt idx="11053">
                  <c:v>513.32999999999947</c:v>
                </c:pt>
                <c:pt idx="11054">
                  <c:v>484.71</c:v>
                </c:pt>
                <c:pt idx="11055">
                  <c:v>464.21</c:v>
                </c:pt>
                <c:pt idx="11056">
                  <c:v>544.21</c:v>
                </c:pt>
                <c:pt idx="11057">
                  <c:v>461.54</c:v>
                </c:pt>
                <c:pt idx="11058">
                  <c:v>494.55</c:v>
                </c:pt>
                <c:pt idx="11059">
                  <c:v>510.77</c:v>
                </c:pt>
                <c:pt idx="11060">
                  <c:v>525.55999999999949</c:v>
                </c:pt>
                <c:pt idx="11061">
                  <c:v>504.28999999999962</c:v>
                </c:pt>
                <c:pt idx="11062">
                  <c:v>597.32999999999947</c:v>
                </c:pt>
                <c:pt idx="11063">
                  <c:v>486.67</c:v>
                </c:pt>
                <c:pt idx="11064">
                  <c:v>477.5</c:v>
                </c:pt>
                <c:pt idx="11065">
                  <c:v>500</c:v>
                </c:pt>
                <c:pt idx="11066">
                  <c:v>600</c:v>
                </c:pt>
                <c:pt idx="11067">
                  <c:v>538.45999999999947</c:v>
                </c:pt>
                <c:pt idx="11068">
                  <c:v>536.66999999999996</c:v>
                </c:pt>
                <c:pt idx="11069">
                  <c:v>549.66</c:v>
                </c:pt>
                <c:pt idx="11070">
                  <c:v>505.83</c:v>
                </c:pt>
                <c:pt idx="11071">
                  <c:v>463.47999999999962</c:v>
                </c:pt>
                <c:pt idx="11072">
                  <c:v>557.64</c:v>
                </c:pt>
                <c:pt idx="11073">
                  <c:v>485.45</c:v>
                </c:pt>
                <c:pt idx="11074">
                  <c:v>484.62</c:v>
                </c:pt>
                <c:pt idx="11075">
                  <c:v>494.55</c:v>
                </c:pt>
                <c:pt idx="11076">
                  <c:v>496.91999999999962</c:v>
                </c:pt>
                <c:pt idx="11077">
                  <c:v>515.79000000000053</c:v>
                </c:pt>
                <c:pt idx="11078">
                  <c:v>534.80999999999949</c:v>
                </c:pt>
                <c:pt idx="11079">
                  <c:v>555</c:v>
                </c:pt>
                <c:pt idx="11080">
                  <c:v>563.49</c:v>
                </c:pt>
                <c:pt idx="11081">
                  <c:v>469.57</c:v>
                </c:pt>
                <c:pt idx="11082">
                  <c:v>520.53</c:v>
                </c:pt>
                <c:pt idx="11083">
                  <c:v>508.57</c:v>
                </c:pt>
                <c:pt idx="11084">
                  <c:v>524.52</c:v>
                </c:pt>
                <c:pt idx="11085">
                  <c:v>507.27</c:v>
                </c:pt>
                <c:pt idx="11086">
                  <c:v>481.71</c:v>
                </c:pt>
                <c:pt idx="11087">
                  <c:v>460</c:v>
                </c:pt>
                <c:pt idx="11088">
                  <c:v>463.75</c:v>
                </c:pt>
                <c:pt idx="11089">
                  <c:v>511.54</c:v>
                </c:pt>
                <c:pt idx="11090">
                  <c:v>452.5</c:v>
                </c:pt>
                <c:pt idx="11091">
                  <c:v>451.72999999999962</c:v>
                </c:pt>
                <c:pt idx="11092">
                  <c:v>498.82</c:v>
                </c:pt>
                <c:pt idx="11093">
                  <c:v>561.42999999999938</c:v>
                </c:pt>
                <c:pt idx="11094">
                  <c:v>503.7</c:v>
                </c:pt>
                <c:pt idx="11095">
                  <c:v>507.83</c:v>
                </c:pt>
                <c:pt idx="11096">
                  <c:v>521.81999999999948</c:v>
                </c:pt>
                <c:pt idx="11097">
                  <c:v>461.9</c:v>
                </c:pt>
                <c:pt idx="11098">
                  <c:v>542.5</c:v>
                </c:pt>
                <c:pt idx="11099">
                  <c:v>498.57</c:v>
                </c:pt>
                <c:pt idx="11100">
                  <c:v>475.71</c:v>
                </c:pt>
                <c:pt idx="11101">
                  <c:v>446.32</c:v>
                </c:pt>
                <c:pt idx="11102">
                  <c:v>525.88</c:v>
                </c:pt>
                <c:pt idx="11103">
                  <c:v>472.39</c:v>
                </c:pt>
                <c:pt idx="11104">
                  <c:v>489.40999999999963</c:v>
                </c:pt>
                <c:pt idx="11105">
                  <c:v>494.5</c:v>
                </c:pt>
                <c:pt idx="11106">
                  <c:v>542.32999999999947</c:v>
                </c:pt>
                <c:pt idx="11107">
                  <c:v>442.5</c:v>
                </c:pt>
                <c:pt idx="11108">
                  <c:v>480</c:v>
                </c:pt>
                <c:pt idx="11109">
                  <c:v>484.55</c:v>
                </c:pt>
                <c:pt idx="11110">
                  <c:v>518.32999999999947</c:v>
                </c:pt>
                <c:pt idx="11111">
                  <c:v>472.72999999999962</c:v>
                </c:pt>
                <c:pt idx="11112">
                  <c:v>507.14000000000038</c:v>
                </c:pt>
                <c:pt idx="11113">
                  <c:v>568.32999999999947</c:v>
                </c:pt>
                <c:pt idx="11114">
                  <c:v>481.11</c:v>
                </c:pt>
                <c:pt idx="11115">
                  <c:v>494.59</c:v>
                </c:pt>
                <c:pt idx="11116">
                  <c:v>514.35999999999922</c:v>
                </c:pt>
                <c:pt idx="11117">
                  <c:v>427.14000000000038</c:v>
                </c:pt>
                <c:pt idx="11118">
                  <c:v>584.62</c:v>
                </c:pt>
                <c:pt idx="11119">
                  <c:v>520</c:v>
                </c:pt>
                <c:pt idx="11120">
                  <c:v>505.57</c:v>
                </c:pt>
                <c:pt idx="11121">
                  <c:v>497.65000000000032</c:v>
                </c:pt>
                <c:pt idx="11122">
                  <c:v>506.15000000000032</c:v>
                </c:pt>
                <c:pt idx="11123">
                  <c:v>545.32999999999947</c:v>
                </c:pt>
                <c:pt idx="11124">
                  <c:v>462</c:v>
                </c:pt>
                <c:pt idx="11125">
                  <c:v>464.71</c:v>
                </c:pt>
                <c:pt idx="11126">
                  <c:v>484.21</c:v>
                </c:pt>
                <c:pt idx="11127">
                  <c:v>510.47999999999962</c:v>
                </c:pt>
                <c:pt idx="11128">
                  <c:v>545</c:v>
                </c:pt>
                <c:pt idx="11129">
                  <c:v>449.03</c:v>
                </c:pt>
                <c:pt idx="11130">
                  <c:v>483.33</c:v>
                </c:pt>
                <c:pt idx="11131">
                  <c:v>440</c:v>
                </c:pt>
                <c:pt idx="11132">
                  <c:v>467.14000000000038</c:v>
                </c:pt>
                <c:pt idx="11133">
                  <c:v>470.90999999999963</c:v>
                </c:pt>
                <c:pt idx="11134">
                  <c:v>486.25</c:v>
                </c:pt>
                <c:pt idx="11135">
                  <c:v>538.57000000000005</c:v>
                </c:pt>
                <c:pt idx="11136">
                  <c:v>454.55</c:v>
                </c:pt>
                <c:pt idx="11137">
                  <c:v>538.32999999999947</c:v>
                </c:pt>
                <c:pt idx="11138">
                  <c:v>484</c:v>
                </c:pt>
                <c:pt idx="11139">
                  <c:v>477.01</c:v>
                </c:pt>
                <c:pt idx="11140">
                  <c:v>499.13</c:v>
                </c:pt>
                <c:pt idx="11141">
                  <c:v>495.22999999999962</c:v>
                </c:pt>
                <c:pt idx="11142">
                  <c:v>472</c:v>
                </c:pt>
                <c:pt idx="11143">
                  <c:v>536.72</c:v>
                </c:pt>
                <c:pt idx="11144">
                  <c:v>443.33</c:v>
                </c:pt>
                <c:pt idx="11145">
                  <c:v>498.1</c:v>
                </c:pt>
                <c:pt idx="11146">
                  <c:v>522.76</c:v>
                </c:pt>
                <c:pt idx="11147">
                  <c:v>460</c:v>
                </c:pt>
                <c:pt idx="11148">
                  <c:v>494.67</c:v>
                </c:pt>
                <c:pt idx="11149">
                  <c:v>471.33</c:v>
                </c:pt>
                <c:pt idx="11150">
                  <c:v>546.66999999999996</c:v>
                </c:pt>
                <c:pt idx="11151">
                  <c:v>477.84000000000032</c:v>
                </c:pt>
                <c:pt idx="11152">
                  <c:v>473.33</c:v>
                </c:pt>
                <c:pt idx="11153">
                  <c:v>431.76</c:v>
                </c:pt>
                <c:pt idx="11154">
                  <c:v>564.29000000000053</c:v>
                </c:pt>
                <c:pt idx="11155">
                  <c:v>455.78999999999962</c:v>
                </c:pt>
                <c:pt idx="11156">
                  <c:v>504.67</c:v>
                </c:pt>
                <c:pt idx="11157">
                  <c:v>490</c:v>
                </c:pt>
                <c:pt idx="11158">
                  <c:v>519.26</c:v>
                </c:pt>
                <c:pt idx="11159">
                  <c:v>493.33</c:v>
                </c:pt>
                <c:pt idx="11160">
                  <c:v>480</c:v>
                </c:pt>
                <c:pt idx="11161">
                  <c:v>480</c:v>
                </c:pt>
                <c:pt idx="11162">
                  <c:v>434</c:v>
                </c:pt>
                <c:pt idx="11163">
                  <c:v>523.82999999999947</c:v>
                </c:pt>
                <c:pt idx="11164">
                  <c:v>440</c:v>
                </c:pt>
                <c:pt idx="11165">
                  <c:v>431.2</c:v>
                </c:pt>
                <c:pt idx="11166">
                  <c:v>418.75</c:v>
                </c:pt>
                <c:pt idx="11167">
                  <c:v>456.91999999999962</c:v>
                </c:pt>
                <c:pt idx="11168">
                  <c:v>525</c:v>
                </c:pt>
                <c:pt idx="11169">
                  <c:v>514.74</c:v>
                </c:pt>
                <c:pt idx="11170">
                  <c:v>494</c:v>
                </c:pt>
                <c:pt idx="11171">
                  <c:v>505.71</c:v>
                </c:pt>
                <c:pt idx="11172">
                  <c:v>490</c:v>
                </c:pt>
                <c:pt idx="11173">
                  <c:v>464.44</c:v>
                </c:pt>
                <c:pt idx="11174">
                  <c:v>491</c:v>
                </c:pt>
                <c:pt idx="11175">
                  <c:v>545.71</c:v>
                </c:pt>
                <c:pt idx="11176">
                  <c:v>500</c:v>
                </c:pt>
                <c:pt idx="11177">
                  <c:v>497.06</c:v>
                </c:pt>
                <c:pt idx="11178">
                  <c:v>495.56</c:v>
                </c:pt>
                <c:pt idx="11179">
                  <c:v>478.57</c:v>
                </c:pt>
                <c:pt idx="11180">
                  <c:v>470.90999999999963</c:v>
                </c:pt>
                <c:pt idx="11181">
                  <c:v>397.78</c:v>
                </c:pt>
                <c:pt idx="11182">
                  <c:v>524.43999999999949</c:v>
                </c:pt>
                <c:pt idx="11183">
                  <c:v>462.86</c:v>
                </c:pt>
                <c:pt idx="11184">
                  <c:v>516.57000000000005</c:v>
                </c:pt>
                <c:pt idx="11185">
                  <c:v>441.82</c:v>
                </c:pt>
                <c:pt idx="11186">
                  <c:v>536.35999999999922</c:v>
                </c:pt>
                <c:pt idx="11187">
                  <c:v>572.85999999999922</c:v>
                </c:pt>
                <c:pt idx="11188">
                  <c:v>407.27</c:v>
                </c:pt>
                <c:pt idx="11189">
                  <c:v>513.32999999999947</c:v>
                </c:pt>
                <c:pt idx="11190">
                  <c:v>502.11</c:v>
                </c:pt>
                <c:pt idx="11191">
                  <c:v>470.90999999999963</c:v>
                </c:pt>
                <c:pt idx="11192">
                  <c:v>532.73</c:v>
                </c:pt>
                <c:pt idx="11193">
                  <c:v>456.84000000000032</c:v>
                </c:pt>
                <c:pt idx="11194">
                  <c:v>413.55</c:v>
                </c:pt>
                <c:pt idx="11195">
                  <c:v>474.28999999999962</c:v>
                </c:pt>
                <c:pt idx="11196">
                  <c:v>462.14000000000038</c:v>
                </c:pt>
                <c:pt idx="11197">
                  <c:v>423.33</c:v>
                </c:pt>
                <c:pt idx="11198">
                  <c:v>421.05</c:v>
                </c:pt>
                <c:pt idx="11199">
                  <c:v>430.53</c:v>
                </c:pt>
                <c:pt idx="11200">
                  <c:v>475.71</c:v>
                </c:pt>
                <c:pt idx="11201">
                  <c:v>487.27</c:v>
                </c:pt>
                <c:pt idx="11202">
                  <c:v>480</c:v>
                </c:pt>
                <c:pt idx="11203">
                  <c:v>456.57</c:v>
                </c:pt>
                <c:pt idx="11204">
                  <c:v>428.67</c:v>
                </c:pt>
                <c:pt idx="11205">
                  <c:v>484.44</c:v>
                </c:pt>
                <c:pt idx="11206">
                  <c:v>470.90999999999963</c:v>
                </c:pt>
                <c:pt idx="11207">
                  <c:v>455</c:v>
                </c:pt>
                <c:pt idx="11208">
                  <c:v>467.90999999999963</c:v>
                </c:pt>
                <c:pt idx="11209">
                  <c:v>454.28999999999962</c:v>
                </c:pt>
                <c:pt idx="11210">
                  <c:v>450.47999999999962</c:v>
                </c:pt>
                <c:pt idx="11211">
                  <c:v>507.5</c:v>
                </c:pt>
                <c:pt idx="11212">
                  <c:v>430.90999999999963</c:v>
                </c:pt>
                <c:pt idx="11213">
                  <c:v>432.63</c:v>
                </c:pt>
                <c:pt idx="11214">
                  <c:v>447.69</c:v>
                </c:pt>
                <c:pt idx="11215">
                  <c:v>434.75</c:v>
                </c:pt>
                <c:pt idx="11216">
                  <c:v>463.12</c:v>
                </c:pt>
                <c:pt idx="11217">
                  <c:v>536.35999999999922</c:v>
                </c:pt>
                <c:pt idx="11218">
                  <c:v>476.67</c:v>
                </c:pt>
                <c:pt idx="11219">
                  <c:v>402.5</c:v>
                </c:pt>
                <c:pt idx="11220">
                  <c:v>485</c:v>
                </c:pt>
                <c:pt idx="11221">
                  <c:v>432.91999999999962</c:v>
                </c:pt>
                <c:pt idx="11222">
                  <c:v>466.67</c:v>
                </c:pt>
                <c:pt idx="11223">
                  <c:v>404</c:v>
                </c:pt>
                <c:pt idx="11224">
                  <c:v>425.71</c:v>
                </c:pt>
                <c:pt idx="11225">
                  <c:v>447.21999999999969</c:v>
                </c:pt>
                <c:pt idx="11226">
                  <c:v>510.53</c:v>
                </c:pt>
                <c:pt idx="11227">
                  <c:v>447.74</c:v>
                </c:pt>
                <c:pt idx="11228">
                  <c:v>387.27</c:v>
                </c:pt>
                <c:pt idx="11229">
                  <c:v>432.94</c:v>
                </c:pt>
                <c:pt idx="11230">
                  <c:v>434.44</c:v>
                </c:pt>
                <c:pt idx="11231">
                  <c:v>403.53</c:v>
                </c:pt>
                <c:pt idx="11232">
                  <c:v>395.56</c:v>
                </c:pt>
                <c:pt idx="11233">
                  <c:v>450</c:v>
                </c:pt>
                <c:pt idx="11234">
                  <c:v>438.82</c:v>
                </c:pt>
                <c:pt idx="11235">
                  <c:v>402.86</c:v>
                </c:pt>
                <c:pt idx="11236">
                  <c:v>383.40999999999963</c:v>
                </c:pt>
                <c:pt idx="11237">
                  <c:v>428.89</c:v>
                </c:pt>
                <c:pt idx="11238">
                  <c:v>441.54</c:v>
                </c:pt>
              </c:numCache>
            </c:numRef>
          </c:xVal>
          <c:yVal>
            <c:numRef>
              <c:f>Plan1!$H$2:$H$11240</c:f>
              <c:numCache>
                <c:formatCode>_-* #,##0.00_-;\-* #,##0.00_-;_-* "-"??_-;_-@_-</c:formatCode>
                <c:ptCount val="11239"/>
                <c:pt idx="0">
                  <c:v>614.09675700000003</c:v>
                </c:pt>
                <c:pt idx="1">
                  <c:v>600.41835700000001</c:v>
                </c:pt>
                <c:pt idx="2">
                  <c:v>591.17109400000004</c:v>
                </c:pt>
                <c:pt idx="3">
                  <c:v>577.83260899999857</c:v>
                </c:pt>
                <c:pt idx="4">
                  <c:v>588.92670999999996</c:v>
                </c:pt>
                <c:pt idx="5">
                  <c:v>585.15925899999922</c:v>
                </c:pt>
                <c:pt idx="6">
                  <c:v>587.28681300000005</c:v>
                </c:pt>
                <c:pt idx="7">
                  <c:v>598.59371400000055</c:v>
                </c:pt>
                <c:pt idx="8">
                  <c:v>585.43563799999947</c:v>
                </c:pt>
                <c:pt idx="9">
                  <c:v>583.43508799999938</c:v>
                </c:pt>
                <c:pt idx="10">
                  <c:v>593.95735299999922</c:v>
                </c:pt>
                <c:pt idx="11">
                  <c:v>590.32769199999882</c:v>
                </c:pt>
                <c:pt idx="12">
                  <c:v>577.98489800000004</c:v>
                </c:pt>
                <c:pt idx="13">
                  <c:v>588.38241199999948</c:v>
                </c:pt>
                <c:pt idx="14">
                  <c:v>576.54074100000003</c:v>
                </c:pt>
                <c:pt idx="15">
                  <c:v>585.18673000000092</c:v>
                </c:pt>
                <c:pt idx="16">
                  <c:v>571.37199999999996</c:v>
                </c:pt>
                <c:pt idx="17">
                  <c:v>571.83658499999922</c:v>
                </c:pt>
                <c:pt idx="18">
                  <c:v>564.00966199999948</c:v>
                </c:pt>
                <c:pt idx="19">
                  <c:v>573.79468100000054</c:v>
                </c:pt>
                <c:pt idx="20">
                  <c:v>570.35723699999869</c:v>
                </c:pt>
                <c:pt idx="21">
                  <c:v>565.893011</c:v>
                </c:pt>
                <c:pt idx="22">
                  <c:v>573.68392900000003</c:v>
                </c:pt>
                <c:pt idx="23">
                  <c:v>573.82894699999997</c:v>
                </c:pt>
                <c:pt idx="24">
                  <c:v>576.41909099999998</c:v>
                </c:pt>
                <c:pt idx="25">
                  <c:v>560.47105299999998</c:v>
                </c:pt>
                <c:pt idx="26">
                  <c:v>575.40547900000001</c:v>
                </c:pt>
                <c:pt idx="27">
                  <c:v>561.99253699999997</c:v>
                </c:pt>
                <c:pt idx="28">
                  <c:v>570.59075099999995</c:v>
                </c:pt>
                <c:pt idx="29">
                  <c:v>576.09090900000001</c:v>
                </c:pt>
                <c:pt idx="30">
                  <c:v>575.30762299999844</c:v>
                </c:pt>
                <c:pt idx="31">
                  <c:v>563.08579200000054</c:v>
                </c:pt>
                <c:pt idx="32">
                  <c:v>568.917778</c:v>
                </c:pt>
                <c:pt idx="33">
                  <c:v>572.65941999999939</c:v>
                </c:pt>
                <c:pt idx="34">
                  <c:v>564.03124999999909</c:v>
                </c:pt>
                <c:pt idx="35">
                  <c:v>576.453801</c:v>
                </c:pt>
                <c:pt idx="36">
                  <c:v>565.54300000000001</c:v>
                </c:pt>
                <c:pt idx="37">
                  <c:v>569.42198599999949</c:v>
                </c:pt>
                <c:pt idx="38">
                  <c:v>575.354783</c:v>
                </c:pt>
                <c:pt idx="39">
                  <c:v>566.86578899999949</c:v>
                </c:pt>
                <c:pt idx="40">
                  <c:v>568.938356</c:v>
                </c:pt>
                <c:pt idx="41">
                  <c:v>562.60185200000001</c:v>
                </c:pt>
                <c:pt idx="42">
                  <c:v>561.98623899999996</c:v>
                </c:pt>
                <c:pt idx="43">
                  <c:v>567.47500000000002</c:v>
                </c:pt>
                <c:pt idx="44">
                  <c:v>563.61818200000005</c:v>
                </c:pt>
                <c:pt idx="45">
                  <c:v>557.87586199999998</c:v>
                </c:pt>
                <c:pt idx="46">
                  <c:v>567.73220299999946</c:v>
                </c:pt>
                <c:pt idx="47">
                  <c:v>573.02555599999948</c:v>
                </c:pt>
                <c:pt idx="48">
                  <c:v>573.98627499999998</c:v>
                </c:pt>
                <c:pt idx="49">
                  <c:v>576.1611109999991</c:v>
                </c:pt>
                <c:pt idx="50">
                  <c:v>564.82052999999883</c:v>
                </c:pt>
                <c:pt idx="51">
                  <c:v>562.37906999999996</c:v>
                </c:pt>
                <c:pt idx="52">
                  <c:v>555.953846</c:v>
                </c:pt>
                <c:pt idx="53">
                  <c:v>568.68888900000093</c:v>
                </c:pt>
                <c:pt idx="54">
                  <c:v>556.87222199999894</c:v>
                </c:pt>
                <c:pt idx="55">
                  <c:v>564.04999999999939</c:v>
                </c:pt>
                <c:pt idx="56">
                  <c:v>552.94622599999843</c:v>
                </c:pt>
                <c:pt idx="57">
                  <c:v>549.01081099999999</c:v>
                </c:pt>
                <c:pt idx="58">
                  <c:v>544.16571399999998</c:v>
                </c:pt>
                <c:pt idx="59">
                  <c:v>566.44126999999867</c:v>
                </c:pt>
                <c:pt idx="60">
                  <c:v>562.21194000000003</c:v>
                </c:pt>
                <c:pt idx="61">
                  <c:v>560.25467600000002</c:v>
                </c:pt>
                <c:pt idx="62">
                  <c:v>574.98285699999997</c:v>
                </c:pt>
                <c:pt idx="63">
                  <c:v>566.12352899999996</c:v>
                </c:pt>
                <c:pt idx="64">
                  <c:v>560.85492999999894</c:v>
                </c:pt>
                <c:pt idx="65">
                  <c:v>561.70088500000054</c:v>
                </c:pt>
                <c:pt idx="66">
                  <c:v>568.55779799999948</c:v>
                </c:pt>
                <c:pt idx="67">
                  <c:v>552.47618999999997</c:v>
                </c:pt>
                <c:pt idx="68">
                  <c:v>555.59142899999949</c:v>
                </c:pt>
                <c:pt idx="69">
                  <c:v>573.16074800000001</c:v>
                </c:pt>
                <c:pt idx="70">
                  <c:v>567.84571399999948</c:v>
                </c:pt>
                <c:pt idx="71">
                  <c:v>563.794667</c:v>
                </c:pt>
                <c:pt idx="72">
                  <c:v>558.70263199999999</c:v>
                </c:pt>
                <c:pt idx="73">
                  <c:v>561.29999999999995</c:v>
                </c:pt>
                <c:pt idx="74">
                  <c:v>564.57741899999996</c:v>
                </c:pt>
                <c:pt idx="75">
                  <c:v>552.08387100000107</c:v>
                </c:pt>
                <c:pt idx="76">
                  <c:v>558.34782599999869</c:v>
                </c:pt>
                <c:pt idx="77">
                  <c:v>543.28500000000054</c:v>
                </c:pt>
                <c:pt idx="78">
                  <c:v>553.63835600000004</c:v>
                </c:pt>
                <c:pt idx="79">
                  <c:v>535.28518500000052</c:v>
                </c:pt>
                <c:pt idx="80">
                  <c:v>557.08208999999999</c:v>
                </c:pt>
                <c:pt idx="81">
                  <c:v>560.13333300000079</c:v>
                </c:pt>
                <c:pt idx="82">
                  <c:v>553.68327900000054</c:v>
                </c:pt>
                <c:pt idx="83">
                  <c:v>545.74393100000054</c:v>
                </c:pt>
                <c:pt idx="84">
                  <c:v>539.4111109999991</c:v>
                </c:pt>
                <c:pt idx="85">
                  <c:v>553.28720899999996</c:v>
                </c:pt>
                <c:pt idx="86">
                  <c:v>553.53786399999922</c:v>
                </c:pt>
                <c:pt idx="87">
                  <c:v>555.32272699999908</c:v>
                </c:pt>
                <c:pt idx="88">
                  <c:v>553.77230799999995</c:v>
                </c:pt>
                <c:pt idx="89">
                  <c:v>555.55227299999922</c:v>
                </c:pt>
                <c:pt idx="90">
                  <c:v>553.3396949999991</c:v>
                </c:pt>
                <c:pt idx="91">
                  <c:v>554.52482999999938</c:v>
                </c:pt>
                <c:pt idx="92">
                  <c:v>533.65518499999996</c:v>
                </c:pt>
                <c:pt idx="93">
                  <c:v>546.09199999999998</c:v>
                </c:pt>
                <c:pt idx="94">
                  <c:v>555.53124999999909</c:v>
                </c:pt>
                <c:pt idx="95">
                  <c:v>547.52026999999896</c:v>
                </c:pt>
                <c:pt idx="96">
                  <c:v>540.18281300000001</c:v>
                </c:pt>
                <c:pt idx="97">
                  <c:v>548.19487200000106</c:v>
                </c:pt>
                <c:pt idx="98">
                  <c:v>551.03898300000003</c:v>
                </c:pt>
                <c:pt idx="99">
                  <c:v>540.93888900000002</c:v>
                </c:pt>
                <c:pt idx="100">
                  <c:v>549.49605299999996</c:v>
                </c:pt>
                <c:pt idx="101">
                  <c:v>538.59306900000001</c:v>
                </c:pt>
                <c:pt idx="102">
                  <c:v>552.59166699999946</c:v>
                </c:pt>
                <c:pt idx="103">
                  <c:v>546.90194199999996</c:v>
                </c:pt>
                <c:pt idx="104">
                  <c:v>539.35327899999947</c:v>
                </c:pt>
                <c:pt idx="105">
                  <c:v>544.35735299999908</c:v>
                </c:pt>
                <c:pt idx="106">
                  <c:v>538.92307700000003</c:v>
                </c:pt>
                <c:pt idx="107">
                  <c:v>548.17321400000003</c:v>
                </c:pt>
                <c:pt idx="108">
                  <c:v>545.52272699999946</c:v>
                </c:pt>
                <c:pt idx="109">
                  <c:v>547.21484400000054</c:v>
                </c:pt>
                <c:pt idx="110">
                  <c:v>546.41559599999948</c:v>
                </c:pt>
                <c:pt idx="111">
                  <c:v>542.93999999999949</c:v>
                </c:pt>
                <c:pt idx="112">
                  <c:v>553.64520499999946</c:v>
                </c:pt>
                <c:pt idx="113">
                  <c:v>550.15285699999947</c:v>
                </c:pt>
                <c:pt idx="114">
                  <c:v>539.75425499999949</c:v>
                </c:pt>
                <c:pt idx="115">
                  <c:v>539.26010399999996</c:v>
                </c:pt>
                <c:pt idx="116">
                  <c:v>544.51157899999998</c:v>
                </c:pt>
                <c:pt idx="117">
                  <c:v>550.19795099999999</c:v>
                </c:pt>
                <c:pt idx="118">
                  <c:v>544.46054999999922</c:v>
                </c:pt>
                <c:pt idx="119">
                  <c:v>547.37979800000005</c:v>
                </c:pt>
                <c:pt idx="120">
                  <c:v>542.15899999999999</c:v>
                </c:pt>
                <c:pt idx="121">
                  <c:v>536.21896600000002</c:v>
                </c:pt>
                <c:pt idx="122">
                  <c:v>533.29830500000094</c:v>
                </c:pt>
                <c:pt idx="123">
                  <c:v>543.89615399999946</c:v>
                </c:pt>
                <c:pt idx="124">
                  <c:v>551.9578949999991</c:v>
                </c:pt>
                <c:pt idx="125">
                  <c:v>538.96507899999949</c:v>
                </c:pt>
                <c:pt idx="126">
                  <c:v>533.48962299999948</c:v>
                </c:pt>
                <c:pt idx="127">
                  <c:v>538.67121199999997</c:v>
                </c:pt>
                <c:pt idx="128">
                  <c:v>524.70655699999998</c:v>
                </c:pt>
                <c:pt idx="129">
                  <c:v>544.33934399999998</c:v>
                </c:pt>
                <c:pt idx="130">
                  <c:v>514.20000000000005</c:v>
                </c:pt>
                <c:pt idx="131">
                  <c:v>544.08369600000003</c:v>
                </c:pt>
                <c:pt idx="132">
                  <c:v>539.98796299999947</c:v>
                </c:pt>
                <c:pt idx="133">
                  <c:v>548.87462699999946</c:v>
                </c:pt>
                <c:pt idx="134">
                  <c:v>538.59043999999994</c:v>
                </c:pt>
                <c:pt idx="135">
                  <c:v>535.46085499999947</c:v>
                </c:pt>
                <c:pt idx="136">
                  <c:v>551.56307700000002</c:v>
                </c:pt>
                <c:pt idx="137">
                  <c:v>547.28290600000003</c:v>
                </c:pt>
                <c:pt idx="138">
                  <c:v>544.98607600000003</c:v>
                </c:pt>
                <c:pt idx="139">
                  <c:v>552.82399999999996</c:v>
                </c:pt>
                <c:pt idx="140">
                  <c:v>527.75578900000005</c:v>
                </c:pt>
                <c:pt idx="141">
                  <c:v>547.36973699999999</c:v>
                </c:pt>
                <c:pt idx="142">
                  <c:v>538.58108100000004</c:v>
                </c:pt>
                <c:pt idx="143">
                  <c:v>545.76956499999949</c:v>
                </c:pt>
                <c:pt idx="144">
                  <c:v>517.31428599999947</c:v>
                </c:pt>
                <c:pt idx="145">
                  <c:v>525.76923099999999</c:v>
                </c:pt>
                <c:pt idx="146">
                  <c:v>554.50935700000002</c:v>
                </c:pt>
                <c:pt idx="147">
                  <c:v>539.59609399999999</c:v>
                </c:pt>
                <c:pt idx="148">
                  <c:v>527.03076899999996</c:v>
                </c:pt>
                <c:pt idx="149">
                  <c:v>536.58720899999946</c:v>
                </c:pt>
                <c:pt idx="150">
                  <c:v>520.92499999999939</c:v>
                </c:pt>
                <c:pt idx="151">
                  <c:v>525.29843800000106</c:v>
                </c:pt>
                <c:pt idx="152">
                  <c:v>533.81785699999909</c:v>
                </c:pt>
                <c:pt idx="153">
                  <c:v>524.50370400000054</c:v>
                </c:pt>
                <c:pt idx="154">
                  <c:v>535.92881399999999</c:v>
                </c:pt>
                <c:pt idx="155">
                  <c:v>534.13333300000079</c:v>
                </c:pt>
                <c:pt idx="156">
                  <c:v>536.41492499999947</c:v>
                </c:pt>
                <c:pt idx="157">
                  <c:v>539.09552199999996</c:v>
                </c:pt>
                <c:pt idx="158">
                  <c:v>539.05802499999947</c:v>
                </c:pt>
                <c:pt idx="159">
                  <c:v>534.35497099999998</c:v>
                </c:pt>
                <c:pt idx="160">
                  <c:v>533.57611299999996</c:v>
                </c:pt>
                <c:pt idx="161">
                  <c:v>531.70087100000092</c:v>
                </c:pt>
                <c:pt idx="162">
                  <c:v>522.99047599999994</c:v>
                </c:pt>
                <c:pt idx="163">
                  <c:v>540.47500000000002</c:v>
                </c:pt>
                <c:pt idx="164">
                  <c:v>538.53188399999999</c:v>
                </c:pt>
                <c:pt idx="165">
                  <c:v>524.45294099999921</c:v>
                </c:pt>
                <c:pt idx="166">
                  <c:v>529.61479999999995</c:v>
                </c:pt>
                <c:pt idx="167">
                  <c:v>532.69705899999997</c:v>
                </c:pt>
                <c:pt idx="168">
                  <c:v>529.44032299999947</c:v>
                </c:pt>
                <c:pt idx="169">
                  <c:v>520.93784999999946</c:v>
                </c:pt>
                <c:pt idx="170">
                  <c:v>540.92428599999948</c:v>
                </c:pt>
                <c:pt idx="171">
                  <c:v>537.26934300000005</c:v>
                </c:pt>
                <c:pt idx="172">
                  <c:v>516.77500000000055</c:v>
                </c:pt>
                <c:pt idx="173">
                  <c:v>529.53214299999922</c:v>
                </c:pt>
                <c:pt idx="174">
                  <c:v>534.61345300000005</c:v>
                </c:pt>
                <c:pt idx="175">
                  <c:v>514.46666699999844</c:v>
                </c:pt>
                <c:pt idx="176">
                  <c:v>524.72</c:v>
                </c:pt>
                <c:pt idx="177">
                  <c:v>534.06166699999892</c:v>
                </c:pt>
                <c:pt idx="178">
                  <c:v>540.22758599999997</c:v>
                </c:pt>
                <c:pt idx="179">
                  <c:v>531.48769199999947</c:v>
                </c:pt>
                <c:pt idx="180">
                  <c:v>532.96486499999946</c:v>
                </c:pt>
                <c:pt idx="181">
                  <c:v>522.37692299999946</c:v>
                </c:pt>
                <c:pt idx="182">
                  <c:v>524.89078300000051</c:v>
                </c:pt>
                <c:pt idx="183">
                  <c:v>522.968571</c:v>
                </c:pt>
                <c:pt idx="184">
                  <c:v>535.06724099999894</c:v>
                </c:pt>
                <c:pt idx="185">
                  <c:v>523.52110099999948</c:v>
                </c:pt>
                <c:pt idx="186">
                  <c:v>531.483203</c:v>
                </c:pt>
                <c:pt idx="187">
                  <c:v>522.58322599999997</c:v>
                </c:pt>
                <c:pt idx="188">
                  <c:v>516.00930200000005</c:v>
                </c:pt>
                <c:pt idx="189">
                  <c:v>523.578261</c:v>
                </c:pt>
                <c:pt idx="190">
                  <c:v>534.11648400000001</c:v>
                </c:pt>
                <c:pt idx="191">
                  <c:v>525.40727299999946</c:v>
                </c:pt>
                <c:pt idx="192">
                  <c:v>515.90909099999999</c:v>
                </c:pt>
                <c:pt idx="193">
                  <c:v>534.80740699999922</c:v>
                </c:pt>
                <c:pt idx="194">
                  <c:v>525.27343800000119</c:v>
                </c:pt>
                <c:pt idx="195">
                  <c:v>519.57711399999948</c:v>
                </c:pt>
                <c:pt idx="196">
                  <c:v>517.72500000000002</c:v>
                </c:pt>
                <c:pt idx="197">
                  <c:v>519.32999999999947</c:v>
                </c:pt>
                <c:pt idx="198">
                  <c:v>496.91249999999962</c:v>
                </c:pt>
                <c:pt idx="199">
                  <c:v>519.71960799999999</c:v>
                </c:pt>
                <c:pt idx="200">
                  <c:v>525.67570100000091</c:v>
                </c:pt>
                <c:pt idx="201">
                  <c:v>533.30357100000003</c:v>
                </c:pt>
                <c:pt idx="202">
                  <c:v>527.60259699999949</c:v>
                </c:pt>
                <c:pt idx="203">
                  <c:v>528.00347500000055</c:v>
                </c:pt>
                <c:pt idx="204">
                  <c:v>523.0662789999991</c:v>
                </c:pt>
                <c:pt idx="205">
                  <c:v>532.68235300000003</c:v>
                </c:pt>
                <c:pt idx="206">
                  <c:v>521.07631600000002</c:v>
                </c:pt>
                <c:pt idx="207">
                  <c:v>532.40344800000003</c:v>
                </c:pt>
                <c:pt idx="208">
                  <c:v>533.26349200000004</c:v>
                </c:pt>
                <c:pt idx="209">
                  <c:v>519.52321399999948</c:v>
                </c:pt>
                <c:pt idx="210">
                  <c:v>511.91142899999949</c:v>
                </c:pt>
                <c:pt idx="211">
                  <c:v>529.92499999999939</c:v>
                </c:pt>
                <c:pt idx="212">
                  <c:v>530.63086399999997</c:v>
                </c:pt>
                <c:pt idx="213">
                  <c:v>521.75294099999996</c:v>
                </c:pt>
                <c:pt idx="214">
                  <c:v>521.76842099999999</c:v>
                </c:pt>
                <c:pt idx="215">
                  <c:v>530.125676</c:v>
                </c:pt>
                <c:pt idx="216">
                  <c:v>533.10143900000003</c:v>
                </c:pt>
                <c:pt idx="217">
                  <c:v>527.39130399999999</c:v>
                </c:pt>
                <c:pt idx="218">
                  <c:v>526.83153199999947</c:v>
                </c:pt>
                <c:pt idx="219">
                  <c:v>518.65232599999922</c:v>
                </c:pt>
                <c:pt idx="220">
                  <c:v>521.92285699999923</c:v>
                </c:pt>
                <c:pt idx="221">
                  <c:v>528.24</c:v>
                </c:pt>
                <c:pt idx="222">
                  <c:v>508.56363599999969</c:v>
                </c:pt>
                <c:pt idx="223">
                  <c:v>525.79785700000002</c:v>
                </c:pt>
                <c:pt idx="224">
                  <c:v>516.39428599999997</c:v>
                </c:pt>
                <c:pt idx="225">
                  <c:v>523.110727</c:v>
                </c:pt>
                <c:pt idx="226">
                  <c:v>504.45217399999962</c:v>
                </c:pt>
                <c:pt idx="227">
                  <c:v>519.314706</c:v>
                </c:pt>
                <c:pt idx="228">
                  <c:v>525.89047600000004</c:v>
                </c:pt>
                <c:pt idx="229">
                  <c:v>519.38852499999996</c:v>
                </c:pt>
                <c:pt idx="230">
                  <c:v>518.34146299999895</c:v>
                </c:pt>
                <c:pt idx="231">
                  <c:v>525.05797099999938</c:v>
                </c:pt>
                <c:pt idx="232">
                  <c:v>536.50925899999947</c:v>
                </c:pt>
                <c:pt idx="233">
                  <c:v>516.46454299999948</c:v>
                </c:pt>
                <c:pt idx="234">
                  <c:v>528.71447400000079</c:v>
                </c:pt>
                <c:pt idx="235">
                  <c:v>526.10915</c:v>
                </c:pt>
                <c:pt idx="236">
                  <c:v>520.50714299999947</c:v>
                </c:pt>
                <c:pt idx="237">
                  <c:v>528.32272699999908</c:v>
                </c:pt>
                <c:pt idx="238">
                  <c:v>527.77548400000092</c:v>
                </c:pt>
                <c:pt idx="239">
                  <c:v>531.15254199999947</c:v>
                </c:pt>
                <c:pt idx="240">
                  <c:v>510.28918899999962</c:v>
                </c:pt>
                <c:pt idx="241">
                  <c:v>511.26666699999993</c:v>
                </c:pt>
                <c:pt idx="242">
                  <c:v>529.04285699999946</c:v>
                </c:pt>
                <c:pt idx="243">
                  <c:v>526.24</c:v>
                </c:pt>
                <c:pt idx="244">
                  <c:v>508.04062499999998</c:v>
                </c:pt>
                <c:pt idx="245">
                  <c:v>527.48346500000002</c:v>
                </c:pt>
                <c:pt idx="246">
                  <c:v>530.02105299999948</c:v>
                </c:pt>
                <c:pt idx="247">
                  <c:v>524.97254899999996</c:v>
                </c:pt>
                <c:pt idx="248">
                  <c:v>524.59587600000054</c:v>
                </c:pt>
                <c:pt idx="249">
                  <c:v>517.62</c:v>
                </c:pt>
                <c:pt idx="250">
                  <c:v>530.38610199999948</c:v>
                </c:pt>
                <c:pt idx="251">
                  <c:v>520.11111099999948</c:v>
                </c:pt>
                <c:pt idx="252">
                  <c:v>529.49420299999997</c:v>
                </c:pt>
                <c:pt idx="253">
                  <c:v>510.20283000000001</c:v>
                </c:pt>
                <c:pt idx="254">
                  <c:v>523.59137900000053</c:v>
                </c:pt>
                <c:pt idx="255">
                  <c:v>526.50613499999997</c:v>
                </c:pt>
                <c:pt idx="256">
                  <c:v>532.609286</c:v>
                </c:pt>
                <c:pt idx="257">
                  <c:v>523.93260899999882</c:v>
                </c:pt>
                <c:pt idx="258">
                  <c:v>519.82777799999997</c:v>
                </c:pt>
                <c:pt idx="259">
                  <c:v>529.33285699999908</c:v>
                </c:pt>
                <c:pt idx="260">
                  <c:v>519.45925899999895</c:v>
                </c:pt>
                <c:pt idx="261">
                  <c:v>520.65581399999996</c:v>
                </c:pt>
                <c:pt idx="262">
                  <c:v>516.50606099999948</c:v>
                </c:pt>
                <c:pt idx="263">
                  <c:v>528.24615399999948</c:v>
                </c:pt>
                <c:pt idx="264">
                  <c:v>498.07930999999962</c:v>
                </c:pt>
                <c:pt idx="265">
                  <c:v>515.87627099999997</c:v>
                </c:pt>
                <c:pt idx="266">
                  <c:v>516.43999999999949</c:v>
                </c:pt>
                <c:pt idx="267">
                  <c:v>521.71323500000005</c:v>
                </c:pt>
                <c:pt idx="268">
                  <c:v>521.1478259999991</c:v>
                </c:pt>
                <c:pt idx="269">
                  <c:v>511.03252999999955</c:v>
                </c:pt>
                <c:pt idx="270">
                  <c:v>518.343478</c:v>
                </c:pt>
                <c:pt idx="271">
                  <c:v>517.14824599999997</c:v>
                </c:pt>
                <c:pt idx="272">
                  <c:v>526.51267600000006</c:v>
                </c:pt>
                <c:pt idx="273">
                  <c:v>531.05454499999996</c:v>
                </c:pt>
                <c:pt idx="274">
                  <c:v>524.68679200000054</c:v>
                </c:pt>
                <c:pt idx="275">
                  <c:v>524.75285699999949</c:v>
                </c:pt>
                <c:pt idx="276">
                  <c:v>514.54705899999908</c:v>
                </c:pt>
                <c:pt idx="277">
                  <c:v>536.99278400000003</c:v>
                </c:pt>
                <c:pt idx="278">
                  <c:v>528.66</c:v>
                </c:pt>
                <c:pt idx="279">
                  <c:v>506.16666700000002</c:v>
                </c:pt>
                <c:pt idx="280">
                  <c:v>521.93684199999996</c:v>
                </c:pt>
                <c:pt idx="281">
                  <c:v>522.57051300000001</c:v>
                </c:pt>
                <c:pt idx="282">
                  <c:v>525.81333299999994</c:v>
                </c:pt>
                <c:pt idx="283">
                  <c:v>517.64615399999946</c:v>
                </c:pt>
                <c:pt idx="284">
                  <c:v>507.66637899999955</c:v>
                </c:pt>
                <c:pt idx="285">
                  <c:v>509.62222200000002</c:v>
                </c:pt>
                <c:pt idx="286">
                  <c:v>525.35294099999908</c:v>
                </c:pt>
                <c:pt idx="287">
                  <c:v>517.49326899999949</c:v>
                </c:pt>
                <c:pt idx="288">
                  <c:v>505.69406800000002</c:v>
                </c:pt>
                <c:pt idx="289">
                  <c:v>508.96543199999962</c:v>
                </c:pt>
                <c:pt idx="290">
                  <c:v>501.95789500000001</c:v>
                </c:pt>
                <c:pt idx="291">
                  <c:v>497.16136399999999</c:v>
                </c:pt>
                <c:pt idx="292">
                  <c:v>510.00909100000001</c:v>
                </c:pt>
                <c:pt idx="293">
                  <c:v>511.94071899999955</c:v>
                </c:pt>
                <c:pt idx="294">
                  <c:v>522.81172399999946</c:v>
                </c:pt>
                <c:pt idx="295">
                  <c:v>519.45336499999996</c:v>
                </c:pt>
                <c:pt idx="296">
                  <c:v>514.39468099999999</c:v>
                </c:pt>
                <c:pt idx="297">
                  <c:v>526.17999999999995</c:v>
                </c:pt>
                <c:pt idx="298">
                  <c:v>503.2367349999991</c:v>
                </c:pt>
                <c:pt idx="299">
                  <c:v>517.32013399999948</c:v>
                </c:pt>
                <c:pt idx="300">
                  <c:v>489.77</c:v>
                </c:pt>
                <c:pt idx="301">
                  <c:v>514.50576899999999</c:v>
                </c:pt>
                <c:pt idx="302">
                  <c:v>520.89444400000002</c:v>
                </c:pt>
                <c:pt idx="303">
                  <c:v>518.35818200000006</c:v>
                </c:pt>
                <c:pt idx="304">
                  <c:v>505.550704</c:v>
                </c:pt>
                <c:pt idx="305">
                  <c:v>521.92388100000005</c:v>
                </c:pt>
                <c:pt idx="306">
                  <c:v>501.50714299999999</c:v>
                </c:pt>
                <c:pt idx="307">
                  <c:v>521.19452100000001</c:v>
                </c:pt>
                <c:pt idx="308">
                  <c:v>516.23307700000055</c:v>
                </c:pt>
                <c:pt idx="309">
                  <c:v>514.12142899999947</c:v>
                </c:pt>
                <c:pt idx="310">
                  <c:v>521.31999999999948</c:v>
                </c:pt>
                <c:pt idx="311">
                  <c:v>530.98363600000005</c:v>
                </c:pt>
                <c:pt idx="312">
                  <c:v>490.94848500000001</c:v>
                </c:pt>
                <c:pt idx="313">
                  <c:v>522.42666699999859</c:v>
                </c:pt>
                <c:pt idx="314">
                  <c:v>520.37</c:v>
                </c:pt>
                <c:pt idx="315">
                  <c:v>523.12241399999948</c:v>
                </c:pt>
                <c:pt idx="316">
                  <c:v>509.30624999999969</c:v>
                </c:pt>
                <c:pt idx="317">
                  <c:v>520.004054</c:v>
                </c:pt>
                <c:pt idx="318">
                  <c:v>512.43984999999998</c:v>
                </c:pt>
                <c:pt idx="319">
                  <c:v>512.61489400000005</c:v>
                </c:pt>
                <c:pt idx="320">
                  <c:v>522.76545499999997</c:v>
                </c:pt>
                <c:pt idx="321">
                  <c:v>513.38181799999938</c:v>
                </c:pt>
                <c:pt idx="322">
                  <c:v>510.99699999999928</c:v>
                </c:pt>
                <c:pt idx="323">
                  <c:v>518.03499999999997</c:v>
                </c:pt>
                <c:pt idx="324">
                  <c:v>488.691667</c:v>
                </c:pt>
                <c:pt idx="325">
                  <c:v>506.76769200000001</c:v>
                </c:pt>
                <c:pt idx="326">
                  <c:v>515.88970600000005</c:v>
                </c:pt>
                <c:pt idx="327">
                  <c:v>507.14259299999998</c:v>
                </c:pt>
                <c:pt idx="328">
                  <c:v>510.56779699999993</c:v>
                </c:pt>
                <c:pt idx="329">
                  <c:v>516.64400999999998</c:v>
                </c:pt>
                <c:pt idx="330">
                  <c:v>514.23846200000003</c:v>
                </c:pt>
                <c:pt idx="331">
                  <c:v>493.59666699999963</c:v>
                </c:pt>
                <c:pt idx="332">
                  <c:v>518.35569599999894</c:v>
                </c:pt>
                <c:pt idx="333">
                  <c:v>518.48773600000004</c:v>
                </c:pt>
                <c:pt idx="334">
                  <c:v>502.47307699999948</c:v>
                </c:pt>
                <c:pt idx="335">
                  <c:v>524.40425499999947</c:v>
                </c:pt>
                <c:pt idx="336">
                  <c:v>514.51025599999946</c:v>
                </c:pt>
                <c:pt idx="337">
                  <c:v>510.53431399999948</c:v>
                </c:pt>
                <c:pt idx="338">
                  <c:v>522.87666699999909</c:v>
                </c:pt>
                <c:pt idx="339">
                  <c:v>507.2</c:v>
                </c:pt>
                <c:pt idx="340">
                  <c:v>501.52413799999948</c:v>
                </c:pt>
                <c:pt idx="341">
                  <c:v>505.73114799999922</c:v>
                </c:pt>
                <c:pt idx="342">
                  <c:v>508.21162799999962</c:v>
                </c:pt>
                <c:pt idx="343">
                  <c:v>519.05999999999949</c:v>
                </c:pt>
                <c:pt idx="344">
                  <c:v>518.73333300000093</c:v>
                </c:pt>
                <c:pt idx="345">
                  <c:v>514.52551899999946</c:v>
                </c:pt>
                <c:pt idx="346">
                  <c:v>507.84000000000032</c:v>
                </c:pt>
                <c:pt idx="347">
                  <c:v>530.47555599999998</c:v>
                </c:pt>
                <c:pt idx="348">
                  <c:v>519.05882399999996</c:v>
                </c:pt>
                <c:pt idx="349">
                  <c:v>520.79285700000003</c:v>
                </c:pt>
                <c:pt idx="350">
                  <c:v>517.75361699999996</c:v>
                </c:pt>
                <c:pt idx="351">
                  <c:v>505.19320399999964</c:v>
                </c:pt>
                <c:pt idx="352">
                  <c:v>510.43749999999955</c:v>
                </c:pt>
                <c:pt idx="353">
                  <c:v>503.89655199999947</c:v>
                </c:pt>
                <c:pt idx="354">
                  <c:v>517.62195099999997</c:v>
                </c:pt>
                <c:pt idx="355">
                  <c:v>510.72866699999969</c:v>
                </c:pt>
                <c:pt idx="356">
                  <c:v>516.32465799999909</c:v>
                </c:pt>
                <c:pt idx="357">
                  <c:v>510.23407399999962</c:v>
                </c:pt>
                <c:pt idx="358">
                  <c:v>504.74146300000001</c:v>
                </c:pt>
                <c:pt idx="359">
                  <c:v>528.99618099999998</c:v>
                </c:pt>
                <c:pt idx="360">
                  <c:v>512.58770100000004</c:v>
                </c:pt>
                <c:pt idx="361">
                  <c:v>509.58461499999999</c:v>
                </c:pt>
                <c:pt idx="362">
                  <c:v>515.46256999999866</c:v>
                </c:pt>
                <c:pt idx="363">
                  <c:v>516.21395299999995</c:v>
                </c:pt>
                <c:pt idx="364">
                  <c:v>507.67068999999998</c:v>
                </c:pt>
                <c:pt idx="365">
                  <c:v>504.46027400000003</c:v>
                </c:pt>
                <c:pt idx="366">
                  <c:v>518.45657899999946</c:v>
                </c:pt>
                <c:pt idx="367">
                  <c:v>507.78169000000003</c:v>
                </c:pt>
                <c:pt idx="368">
                  <c:v>516.59010999999998</c:v>
                </c:pt>
                <c:pt idx="369">
                  <c:v>516.82878800000003</c:v>
                </c:pt>
                <c:pt idx="370">
                  <c:v>506.82950799999969</c:v>
                </c:pt>
                <c:pt idx="371">
                  <c:v>506.98035699999934</c:v>
                </c:pt>
                <c:pt idx="372">
                  <c:v>481.6875</c:v>
                </c:pt>
                <c:pt idx="373">
                  <c:v>526.53636399999948</c:v>
                </c:pt>
                <c:pt idx="374">
                  <c:v>501.90869599999962</c:v>
                </c:pt>
                <c:pt idx="375">
                  <c:v>517.70291699999996</c:v>
                </c:pt>
                <c:pt idx="376">
                  <c:v>506.02499999999969</c:v>
                </c:pt>
                <c:pt idx="377">
                  <c:v>516.06569799999909</c:v>
                </c:pt>
                <c:pt idx="378">
                  <c:v>511.55941999999999</c:v>
                </c:pt>
                <c:pt idx="379">
                  <c:v>499.71999999999969</c:v>
                </c:pt>
                <c:pt idx="380">
                  <c:v>505.42653099999916</c:v>
                </c:pt>
                <c:pt idx="381">
                  <c:v>503.843478</c:v>
                </c:pt>
                <c:pt idx="382">
                  <c:v>514.96585399999947</c:v>
                </c:pt>
                <c:pt idx="383">
                  <c:v>513.38</c:v>
                </c:pt>
                <c:pt idx="384">
                  <c:v>519.38181799999938</c:v>
                </c:pt>
                <c:pt idx="385">
                  <c:v>513.12905699999999</c:v>
                </c:pt>
                <c:pt idx="386">
                  <c:v>513.30652199999895</c:v>
                </c:pt>
                <c:pt idx="387">
                  <c:v>501.98999999999955</c:v>
                </c:pt>
                <c:pt idx="388">
                  <c:v>500.639655</c:v>
                </c:pt>
                <c:pt idx="389">
                  <c:v>479.48571399999923</c:v>
                </c:pt>
                <c:pt idx="390">
                  <c:v>515.08673500000054</c:v>
                </c:pt>
                <c:pt idx="391">
                  <c:v>503.81874999999962</c:v>
                </c:pt>
                <c:pt idx="392">
                  <c:v>504.32499999999999</c:v>
                </c:pt>
                <c:pt idx="393">
                  <c:v>501.92307699999924</c:v>
                </c:pt>
                <c:pt idx="394">
                  <c:v>513.47329500000001</c:v>
                </c:pt>
                <c:pt idx="395">
                  <c:v>506.68589700000001</c:v>
                </c:pt>
                <c:pt idx="396">
                  <c:v>520.61400000000003</c:v>
                </c:pt>
                <c:pt idx="397">
                  <c:v>514.55769199999895</c:v>
                </c:pt>
                <c:pt idx="398">
                  <c:v>491.91551699999923</c:v>
                </c:pt>
                <c:pt idx="399">
                  <c:v>499.44193499999955</c:v>
                </c:pt>
                <c:pt idx="400">
                  <c:v>503.34864900000002</c:v>
                </c:pt>
                <c:pt idx="401">
                  <c:v>508.95588199999997</c:v>
                </c:pt>
                <c:pt idx="402">
                  <c:v>493.58235299999956</c:v>
                </c:pt>
                <c:pt idx="403">
                  <c:v>512.54615399999909</c:v>
                </c:pt>
                <c:pt idx="404">
                  <c:v>502.37329199999999</c:v>
                </c:pt>
                <c:pt idx="405">
                  <c:v>505.76653099999947</c:v>
                </c:pt>
                <c:pt idx="406">
                  <c:v>520.70666699999947</c:v>
                </c:pt>
                <c:pt idx="407">
                  <c:v>491.02499999999969</c:v>
                </c:pt>
                <c:pt idx="408">
                  <c:v>507.85810799999962</c:v>
                </c:pt>
                <c:pt idx="409">
                  <c:v>507.25</c:v>
                </c:pt>
                <c:pt idx="410">
                  <c:v>514.09072800000001</c:v>
                </c:pt>
                <c:pt idx="411">
                  <c:v>522.25061699999947</c:v>
                </c:pt>
                <c:pt idx="412">
                  <c:v>516.56767699999909</c:v>
                </c:pt>
                <c:pt idx="413">
                  <c:v>507.97118599999948</c:v>
                </c:pt>
                <c:pt idx="414">
                  <c:v>526.703125</c:v>
                </c:pt>
                <c:pt idx="415">
                  <c:v>515.72365600000001</c:v>
                </c:pt>
                <c:pt idx="416">
                  <c:v>516.70573800000079</c:v>
                </c:pt>
                <c:pt idx="417">
                  <c:v>511.70341899999949</c:v>
                </c:pt>
                <c:pt idx="418">
                  <c:v>496.205085</c:v>
                </c:pt>
                <c:pt idx="419">
                  <c:v>497.43888899999962</c:v>
                </c:pt>
                <c:pt idx="420">
                  <c:v>503.73715399999924</c:v>
                </c:pt>
                <c:pt idx="421">
                  <c:v>514.39941499999998</c:v>
                </c:pt>
                <c:pt idx="422">
                  <c:v>506.42857099999924</c:v>
                </c:pt>
                <c:pt idx="423">
                  <c:v>502.54259300000001</c:v>
                </c:pt>
                <c:pt idx="424">
                  <c:v>502.88915699999956</c:v>
                </c:pt>
                <c:pt idx="425">
                  <c:v>513.705556</c:v>
                </c:pt>
                <c:pt idx="426">
                  <c:v>500.42301599999922</c:v>
                </c:pt>
                <c:pt idx="427">
                  <c:v>490.85833299999962</c:v>
                </c:pt>
                <c:pt idx="428">
                  <c:v>511.65789500000039</c:v>
                </c:pt>
                <c:pt idx="429">
                  <c:v>512.18474600000093</c:v>
                </c:pt>
                <c:pt idx="430">
                  <c:v>497.81</c:v>
                </c:pt>
                <c:pt idx="431">
                  <c:v>513.53142899999909</c:v>
                </c:pt>
                <c:pt idx="432">
                  <c:v>497.42666699999955</c:v>
                </c:pt>
                <c:pt idx="433">
                  <c:v>491.33529399999969</c:v>
                </c:pt>
                <c:pt idx="434">
                  <c:v>476.98333299999922</c:v>
                </c:pt>
                <c:pt idx="435">
                  <c:v>522.79523800000004</c:v>
                </c:pt>
                <c:pt idx="436">
                  <c:v>500.52289200000001</c:v>
                </c:pt>
                <c:pt idx="437">
                  <c:v>490.5625</c:v>
                </c:pt>
                <c:pt idx="438">
                  <c:v>500.78787899999969</c:v>
                </c:pt>
                <c:pt idx="439">
                  <c:v>509.42638899999923</c:v>
                </c:pt>
                <c:pt idx="440">
                  <c:v>510.61203699999999</c:v>
                </c:pt>
                <c:pt idx="441">
                  <c:v>518.16</c:v>
                </c:pt>
                <c:pt idx="442">
                  <c:v>510.92073199999948</c:v>
                </c:pt>
                <c:pt idx="443">
                  <c:v>514.9604169999991</c:v>
                </c:pt>
                <c:pt idx="444">
                  <c:v>513.19838700000093</c:v>
                </c:pt>
                <c:pt idx="445">
                  <c:v>509.25480800000008</c:v>
                </c:pt>
                <c:pt idx="446">
                  <c:v>494.5625</c:v>
                </c:pt>
                <c:pt idx="447">
                  <c:v>513.82565399999908</c:v>
                </c:pt>
                <c:pt idx="448">
                  <c:v>500.30517200000003</c:v>
                </c:pt>
                <c:pt idx="449">
                  <c:v>513.80227299999922</c:v>
                </c:pt>
                <c:pt idx="450">
                  <c:v>511.15128199999998</c:v>
                </c:pt>
                <c:pt idx="451">
                  <c:v>505.04736800000001</c:v>
                </c:pt>
                <c:pt idx="452">
                  <c:v>496.28214299999962</c:v>
                </c:pt>
                <c:pt idx="453">
                  <c:v>517.80357100000003</c:v>
                </c:pt>
                <c:pt idx="454">
                  <c:v>500.9</c:v>
                </c:pt>
                <c:pt idx="455">
                  <c:v>519.33025199999895</c:v>
                </c:pt>
                <c:pt idx="456">
                  <c:v>512.59105699999998</c:v>
                </c:pt>
                <c:pt idx="457">
                  <c:v>515.88953800000002</c:v>
                </c:pt>
                <c:pt idx="458">
                  <c:v>518.09811300000001</c:v>
                </c:pt>
                <c:pt idx="459">
                  <c:v>519.65833300000054</c:v>
                </c:pt>
                <c:pt idx="460">
                  <c:v>507.32857099999956</c:v>
                </c:pt>
                <c:pt idx="461">
                  <c:v>512.86307699999998</c:v>
                </c:pt>
                <c:pt idx="462">
                  <c:v>505.64728700000046</c:v>
                </c:pt>
                <c:pt idx="463">
                  <c:v>471.97333299999934</c:v>
                </c:pt>
                <c:pt idx="464">
                  <c:v>506.96</c:v>
                </c:pt>
                <c:pt idx="465">
                  <c:v>512.70324700000003</c:v>
                </c:pt>
                <c:pt idx="466">
                  <c:v>504.37441899999999</c:v>
                </c:pt>
                <c:pt idx="467">
                  <c:v>487.37368400000008</c:v>
                </c:pt>
                <c:pt idx="468">
                  <c:v>491.26111099999935</c:v>
                </c:pt>
                <c:pt idx="469">
                  <c:v>497.97333299999934</c:v>
                </c:pt>
                <c:pt idx="470">
                  <c:v>519.27727300000004</c:v>
                </c:pt>
                <c:pt idx="471">
                  <c:v>506.01456999999999</c:v>
                </c:pt>
                <c:pt idx="472">
                  <c:v>493.38571399999955</c:v>
                </c:pt>
                <c:pt idx="473">
                  <c:v>513.83076899999946</c:v>
                </c:pt>
                <c:pt idx="474">
                  <c:v>493.43181799999923</c:v>
                </c:pt>
                <c:pt idx="475">
                  <c:v>515.60857100000055</c:v>
                </c:pt>
                <c:pt idx="476">
                  <c:v>503.69230800000003</c:v>
                </c:pt>
                <c:pt idx="477">
                  <c:v>519.22063500000002</c:v>
                </c:pt>
                <c:pt idx="478">
                  <c:v>494.59111099999916</c:v>
                </c:pt>
                <c:pt idx="479">
                  <c:v>504.780822</c:v>
                </c:pt>
                <c:pt idx="480">
                  <c:v>514.06231899999909</c:v>
                </c:pt>
                <c:pt idx="481">
                  <c:v>504.60361399999999</c:v>
                </c:pt>
                <c:pt idx="482">
                  <c:v>494.01351399999947</c:v>
                </c:pt>
                <c:pt idx="483">
                  <c:v>516.22234000000003</c:v>
                </c:pt>
                <c:pt idx="484">
                  <c:v>497.74464300000039</c:v>
                </c:pt>
                <c:pt idx="485">
                  <c:v>533.85999999999922</c:v>
                </c:pt>
                <c:pt idx="486">
                  <c:v>512.81018499999948</c:v>
                </c:pt>
                <c:pt idx="487">
                  <c:v>516.31311499999947</c:v>
                </c:pt>
                <c:pt idx="488">
                  <c:v>499.47983900000003</c:v>
                </c:pt>
                <c:pt idx="489">
                  <c:v>507.99308199999962</c:v>
                </c:pt>
                <c:pt idx="490">
                  <c:v>501.76966299999998</c:v>
                </c:pt>
                <c:pt idx="491">
                  <c:v>502.85555599999969</c:v>
                </c:pt>
                <c:pt idx="492">
                  <c:v>511.58387099999999</c:v>
                </c:pt>
                <c:pt idx="493">
                  <c:v>518.74109599999997</c:v>
                </c:pt>
                <c:pt idx="494">
                  <c:v>502.78999999999962</c:v>
                </c:pt>
                <c:pt idx="495">
                  <c:v>503.09285699999964</c:v>
                </c:pt>
                <c:pt idx="496">
                  <c:v>512.62954500000001</c:v>
                </c:pt>
                <c:pt idx="497">
                  <c:v>510.49418599999962</c:v>
                </c:pt>
                <c:pt idx="498">
                  <c:v>496.77826099999999</c:v>
                </c:pt>
                <c:pt idx="499">
                  <c:v>511.67500000000001</c:v>
                </c:pt>
                <c:pt idx="500">
                  <c:v>499.45617999999928</c:v>
                </c:pt>
                <c:pt idx="501">
                  <c:v>510.51</c:v>
                </c:pt>
                <c:pt idx="502">
                  <c:v>511.05675699999955</c:v>
                </c:pt>
                <c:pt idx="503">
                  <c:v>521.84757299999922</c:v>
                </c:pt>
                <c:pt idx="504">
                  <c:v>500.627273</c:v>
                </c:pt>
                <c:pt idx="505">
                  <c:v>488.254054</c:v>
                </c:pt>
                <c:pt idx="506">
                  <c:v>509.86521699999969</c:v>
                </c:pt>
                <c:pt idx="507">
                  <c:v>512.69228299999997</c:v>
                </c:pt>
                <c:pt idx="508">
                  <c:v>507.11643799999962</c:v>
                </c:pt>
                <c:pt idx="509">
                  <c:v>512.61055899999997</c:v>
                </c:pt>
                <c:pt idx="510">
                  <c:v>517.638462</c:v>
                </c:pt>
                <c:pt idx="511">
                  <c:v>513.78617400000053</c:v>
                </c:pt>
                <c:pt idx="512">
                  <c:v>507.74166700000001</c:v>
                </c:pt>
                <c:pt idx="513">
                  <c:v>508.65108700000002</c:v>
                </c:pt>
                <c:pt idx="514">
                  <c:v>529.98749999999939</c:v>
                </c:pt>
                <c:pt idx="515">
                  <c:v>509.31352699999962</c:v>
                </c:pt>
                <c:pt idx="516">
                  <c:v>516.97500000000002</c:v>
                </c:pt>
                <c:pt idx="517">
                  <c:v>503.49487199999999</c:v>
                </c:pt>
                <c:pt idx="518">
                  <c:v>507.60781300000002</c:v>
                </c:pt>
                <c:pt idx="519">
                  <c:v>514.15454499999998</c:v>
                </c:pt>
                <c:pt idx="520">
                  <c:v>501.44295799999969</c:v>
                </c:pt>
                <c:pt idx="521">
                  <c:v>497.89545500000003</c:v>
                </c:pt>
                <c:pt idx="522">
                  <c:v>506.697902</c:v>
                </c:pt>
                <c:pt idx="523">
                  <c:v>491.79411799999934</c:v>
                </c:pt>
                <c:pt idx="524">
                  <c:v>506.96451599999955</c:v>
                </c:pt>
                <c:pt idx="525">
                  <c:v>508.24324300000001</c:v>
                </c:pt>
                <c:pt idx="526">
                  <c:v>509.92121199999934</c:v>
                </c:pt>
                <c:pt idx="527">
                  <c:v>491.29199999999923</c:v>
                </c:pt>
                <c:pt idx="528">
                  <c:v>502.24935099999999</c:v>
                </c:pt>
                <c:pt idx="529">
                  <c:v>506.135583</c:v>
                </c:pt>
                <c:pt idx="530">
                  <c:v>503.81818199999969</c:v>
                </c:pt>
                <c:pt idx="531">
                  <c:v>512.64376700000003</c:v>
                </c:pt>
                <c:pt idx="532">
                  <c:v>507.17692299999999</c:v>
                </c:pt>
                <c:pt idx="533">
                  <c:v>502.92857099999924</c:v>
                </c:pt>
                <c:pt idx="534">
                  <c:v>507.07446800000002</c:v>
                </c:pt>
                <c:pt idx="535">
                  <c:v>506.40632199999948</c:v>
                </c:pt>
                <c:pt idx="536">
                  <c:v>504.02597399999962</c:v>
                </c:pt>
                <c:pt idx="537">
                  <c:v>488.41612899999916</c:v>
                </c:pt>
                <c:pt idx="538">
                  <c:v>507.74302299999999</c:v>
                </c:pt>
                <c:pt idx="539">
                  <c:v>502.77560999999969</c:v>
                </c:pt>
                <c:pt idx="540">
                  <c:v>513.55714299999909</c:v>
                </c:pt>
                <c:pt idx="541">
                  <c:v>498.39629599999955</c:v>
                </c:pt>
                <c:pt idx="542">
                  <c:v>488.55</c:v>
                </c:pt>
                <c:pt idx="543">
                  <c:v>499.90774599999969</c:v>
                </c:pt>
                <c:pt idx="544">
                  <c:v>510.92040799999955</c:v>
                </c:pt>
                <c:pt idx="545">
                  <c:v>519.73369600000001</c:v>
                </c:pt>
                <c:pt idx="546">
                  <c:v>498.10384599999998</c:v>
                </c:pt>
                <c:pt idx="547">
                  <c:v>515.64516099999946</c:v>
                </c:pt>
                <c:pt idx="548">
                  <c:v>497.12588200000039</c:v>
                </c:pt>
                <c:pt idx="549">
                  <c:v>500.794286</c:v>
                </c:pt>
                <c:pt idx="550">
                  <c:v>510.94545499999964</c:v>
                </c:pt>
                <c:pt idx="551">
                  <c:v>504.13627499999956</c:v>
                </c:pt>
                <c:pt idx="552">
                  <c:v>505.23917499999948</c:v>
                </c:pt>
                <c:pt idx="553">
                  <c:v>503.12413799999962</c:v>
                </c:pt>
                <c:pt idx="554">
                  <c:v>488.534043</c:v>
                </c:pt>
                <c:pt idx="555">
                  <c:v>526.26666699999907</c:v>
                </c:pt>
                <c:pt idx="556">
                  <c:v>495.52307699999955</c:v>
                </c:pt>
                <c:pt idx="557">
                  <c:v>504.48333299999922</c:v>
                </c:pt>
                <c:pt idx="558">
                  <c:v>511.71267599999999</c:v>
                </c:pt>
                <c:pt idx="559">
                  <c:v>510.70344799999964</c:v>
                </c:pt>
                <c:pt idx="560">
                  <c:v>497.73132499999934</c:v>
                </c:pt>
                <c:pt idx="561">
                  <c:v>509.95649399999962</c:v>
                </c:pt>
                <c:pt idx="562">
                  <c:v>508.75520799999993</c:v>
                </c:pt>
                <c:pt idx="563">
                  <c:v>498.24791699999969</c:v>
                </c:pt>
                <c:pt idx="564">
                  <c:v>522.65833300000054</c:v>
                </c:pt>
                <c:pt idx="565">
                  <c:v>508.24489799999998</c:v>
                </c:pt>
                <c:pt idx="566">
                  <c:v>507.54399999999993</c:v>
                </c:pt>
                <c:pt idx="567">
                  <c:v>511.36470600000001</c:v>
                </c:pt>
                <c:pt idx="568">
                  <c:v>509.89215699999949</c:v>
                </c:pt>
                <c:pt idx="569">
                  <c:v>512.32734999999946</c:v>
                </c:pt>
                <c:pt idx="570">
                  <c:v>511.67912100000001</c:v>
                </c:pt>
                <c:pt idx="571">
                  <c:v>506.27446800000001</c:v>
                </c:pt>
                <c:pt idx="572">
                  <c:v>505.47894699999955</c:v>
                </c:pt>
                <c:pt idx="573">
                  <c:v>514.75599999999997</c:v>
                </c:pt>
                <c:pt idx="574">
                  <c:v>497.84754099999998</c:v>
                </c:pt>
                <c:pt idx="575">
                  <c:v>508.52970699999969</c:v>
                </c:pt>
                <c:pt idx="576">
                  <c:v>495.27692299999956</c:v>
                </c:pt>
                <c:pt idx="577">
                  <c:v>486.984848</c:v>
                </c:pt>
                <c:pt idx="578">
                  <c:v>512.92713199999946</c:v>
                </c:pt>
                <c:pt idx="579">
                  <c:v>482.589744</c:v>
                </c:pt>
                <c:pt idx="580">
                  <c:v>509.91978399999999</c:v>
                </c:pt>
                <c:pt idx="581">
                  <c:v>498.46238499999993</c:v>
                </c:pt>
                <c:pt idx="582">
                  <c:v>512.78974400000106</c:v>
                </c:pt>
                <c:pt idx="583">
                  <c:v>508.31818199999969</c:v>
                </c:pt>
                <c:pt idx="584">
                  <c:v>509.97407399999969</c:v>
                </c:pt>
                <c:pt idx="585">
                  <c:v>506.42058799999955</c:v>
                </c:pt>
                <c:pt idx="586">
                  <c:v>493.99777799999924</c:v>
                </c:pt>
                <c:pt idx="587">
                  <c:v>505.14249999999998</c:v>
                </c:pt>
                <c:pt idx="588">
                  <c:v>494.49358999999936</c:v>
                </c:pt>
                <c:pt idx="589">
                  <c:v>489.19</c:v>
                </c:pt>
                <c:pt idx="590">
                  <c:v>506.04590200000001</c:v>
                </c:pt>
                <c:pt idx="591">
                  <c:v>478.63235299999963</c:v>
                </c:pt>
                <c:pt idx="592">
                  <c:v>497.7</c:v>
                </c:pt>
                <c:pt idx="593">
                  <c:v>500.125</c:v>
                </c:pt>
                <c:pt idx="594">
                  <c:v>511.11</c:v>
                </c:pt>
                <c:pt idx="595">
                  <c:v>512.45333300000004</c:v>
                </c:pt>
                <c:pt idx="596">
                  <c:v>511.28703699999949</c:v>
                </c:pt>
                <c:pt idx="597">
                  <c:v>507.6</c:v>
                </c:pt>
                <c:pt idx="598">
                  <c:v>500.44189899999969</c:v>
                </c:pt>
                <c:pt idx="599">
                  <c:v>510.47323899999924</c:v>
                </c:pt>
                <c:pt idx="600">
                  <c:v>499.91296299999999</c:v>
                </c:pt>
                <c:pt idx="601">
                  <c:v>503.41956499999969</c:v>
                </c:pt>
                <c:pt idx="602">
                  <c:v>518.42432399999996</c:v>
                </c:pt>
                <c:pt idx="603">
                  <c:v>506.09199999999936</c:v>
                </c:pt>
                <c:pt idx="604">
                  <c:v>498.08571399999948</c:v>
                </c:pt>
                <c:pt idx="605">
                  <c:v>507.79867099999962</c:v>
                </c:pt>
                <c:pt idx="606">
                  <c:v>499.27843099999956</c:v>
                </c:pt>
                <c:pt idx="607">
                  <c:v>501.67580600000002</c:v>
                </c:pt>
                <c:pt idx="608">
                  <c:v>507.65416699999997</c:v>
                </c:pt>
                <c:pt idx="609">
                  <c:v>519.90931</c:v>
                </c:pt>
                <c:pt idx="610">
                  <c:v>498.98928599999999</c:v>
                </c:pt>
                <c:pt idx="611">
                  <c:v>509.46718799999962</c:v>
                </c:pt>
                <c:pt idx="612">
                  <c:v>503.70608099999993</c:v>
                </c:pt>
                <c:pt idx="613">
                  <c:v>512.48749999999939</c:v>
                </c:pt>
                <c:pt idx="614">
                  <c:v>494.22307699999948</c:v>
                </c:pt>
                <c:pt idx="615">
                  <c:v>506.11884099999997</c:v>
                </c:pt>
                <c:pt idx="616">
                  <c:v>513.26717900000006</c:v>
                </c:pt>
                <c:pt idx="617">
                  <c:v>492.48243199999962</c:v>
                </c:pt>
                <c:pt idx="618">
                  <c:v>503.2</c:v>
                </c:pt>
                <c:pt idx="619">
                  <c:v>515.51864399999999</c:v>
                </c:pt>
                <c:pt idx="620">
                  <c:v>495.38734199999999</c:v>
                </c:pt>
                <c:pt idx="621">
                  <c:v>510.69</c:v>
                </c:pt>
                <c:pt idx="622">
                  <c:v>510.92921299999955</c:v>
                </c:pt>
                <c:pt idx="623">
                  <c:v>495.70333299999947</c:v>
                </c:pt>
                <c:pt idx="624">
                  <c:v>507.03650799999934</c:v>
                </c:pt>
                <c:pt idx="625">
                  <c:v>502.68888900000002</c:v>
                </c:pt>
                <c:pt idx="626">
                  <c:v>504.605479</c:v>
                </c:pt>
                <c:pt idx="627">
                  <c:v>506.48461499999962</c:v>
                </c:pt>
                <c:pt idx="628">
                  <c:v>512.5</c:v>
                </c:pt>
                <c:pt idx="629">
                  <c:v>498.85833299999962</c:v>
                </c:pt>
                <c:pt idx="630">
                  <c:v>499.66195699999969</c:v>
                </c:pt>
                <c:pt idx="631">
                  <c:v>501.58249999999964</c:v>
                </c:pt>
                <c:pt idx="632">
                  <c:v>502.685</c:v>
                </c:pt>
                <c:pt idx="633">
                  <c:v>508.81304299999999</c:v>
                </c:pt>
                <c:pt idx="634">
                  <c:v>506.74058000000002</c:v>
                </c:pt>
                <c:pt idx="635">
                  <c:v>506.77554499999962</c:v>
                </c:pt>
                <c:pt idx="636">
                  <c:v>520.07096799999999</c:v>
                </c:pt>
                <c:pt idx="637">
                  <c:v>505.870588</c:v>
                </c:pt>
                <c:pt idx="638">
                  <c:v>512.43749999999909</c:v>
                </c:pt>
                <c:pt idx="639">
                  <c:v>498.65000000000032</c:v>
                </c:pt>
                <c:pt idx="640">
                  <c:v>517.39277100000004</c:v>
                </c:pt>
                <c:pt idx="641">
                  <c:v>497.08545499999963</c:v>
                </c:pt>
                <c:pt idx="642">
                  <c:v>484.57037000000003</c:v>
                </c:pt>
                <c:pt idx="643">
                  <c:v>509.06799999999993</c:v>
                </c:pt>
                <c:pt idx="644">
                  <c:v>506.39158899999956</c:v>
                </c:pt>
                <c:pt idx="645">
                  <c:v>487.72238799999963</c:v>
                </c:pt>
                <c:pt idx="646">
                  <c:v>506.22799999999955</c:v>
                </c:pt>
                <c:pt idx="647">
                  <c:v>494.714876</c:v>
                </c:pt>
                <c:pt idx="648">
                  <c:v>514.40154999999947</c:v>
                </c:pt>
                <c:pt idx="649">
                  <c:v>506.83142899999962</c:v>
                </c:pt>
                <c:pt idx="650">
                  <c:v>495.44</c:v>
                </c:pt>
                <c:pt idx="651">
                  <c:v>501.453846</c:v>
                </c:pt>
                <c:pt idx="652">
                  <c:v>505.65000000000032</c:v>
                </c:pt>
                <c:pt idx="653">
                  <c:v>517.76024799999948</c:v>
                </c:pt>
                <c:pt idx="654">
                  <c:v>506.9333329999991</c:v>
                </c:pt>
                <c:pt idx="655">
                  <c:v>506.123423</c:v>
                </c:pt>
                <c:pt idx="656">
                  <c:v>523.33571399999948</c:v>
                </c:pt>
                <c:pt idx="657">
                  <c:v>506.86842100000001</c:v>
                </c:pt>
                <c:pt idx="658">
                  <c:v>491.54857099999964</c:v>
                </c:pt>
                <c:pt idx="659">
                  <c:v>503.42553199999924</c:v>
                </c:pt>
                <c:pt idx="660">
                  <c:v>513.48461499999996</c:v>
                </c:pt>
                <c:pt idx="661">
                  <c:v>501.85544599999997</c:v>
                </c:pt>
                <c:pt idx="662">
                  <c:v>498.07101399999948</c:v>
                </c:pt>
                <c:pt idx="663">
                  <c:v>496.15625</c:v>
                </c:pt>
                <c:pt idx="664">
                  <c:v>500.07272699999999</c:v>
                </c:pt>
                <c:pt idx="665">
                  <c:v>501.41999999999962</c:v>
                </c:pt>
                <c:pt idx="666">
                  <c:v>484.77</c:v>
                </c:pt>
                <c:pt idx="667">
                  <c:v>499.71666699999969</c:v>
                </c:pt>
                <c:pt idx="668">
                  <c:v>514.61</c:v>
                </c:pt>
                <c:pt idx="669">
                  <c:v>509.68</c:v>
                </c:pt>
                <c:pt idx="670">
                  <c:v>504.49066699999969</c:v>
                </c:pt>
                <c:pt idx="671">
                  <c:v>492.28695699999923</c:v>
                </c:pt>
                <c:pt idx="672">
                  <c:v>513.33243199999947</c:v>
                </c:pt>
                <c:pt idx="673">
                  <c:v>479.41612899999916</c:v>
                </c:pt>
                <c:pt idx="674">
                  <c:v>508.58587</c:v>
                </c:pt>
                <c:pt idx="675">
                  <c:v>498.08260899999999</c:v>
                </c:pt>
                <c:pt idx="676">
                  <c:v>507.55588200000039</c:v>
                </c:pt>
                <c:pt idx="677">
                  <c:v>495.35124999999999</c:v>
                </c:pt>
                <c:pt idx="678">
                  <c:v>495.19655199999949</c:v>
                </c:pt>
                <c:pt idx="679">
                  <c:v>507.98245599999962</c:v>
                </c:pt>
                <c:pt idx="680">
                  <c:v>510.63235299999963</c:v>
                </c:pt>
                <c:pt idx="681">
                  <c:v>511.46164399999969</c:v>
                </c:pt>
                <c:pt idx="682">
                  <c:v>507.52575799999948</c:v>
                </c:pt>
                <c:pt idx="683">
                  <c:v>490.96499999999969</c:v>
                </c:pt>
                <c:pt idx="684">
                  <c:v>499.73100799999924</c:v>
                </c:pt>
                <c:pt idx="685">
                  <c:v>503.441667</c:v>
                </c:pt>
                <c:pt idx="686">
                  <c:v>486.14210500000002</c:v>
                </c:pt>
                <c:pt idx="687">
                  <c:v>501.68503899999962</c:v>
                </c:pt>
                <c:pt idx="688">
                  <c:v>507.67618999999962</c:v>
                </c:pt>
                <c:pt idx="689">
                  <c:v>501.11294099999998</c:v>
                </c:pt>
                <c:pt idx="690">
                  <c:v>503.42909100000003</c:v>
                </c:pt>
                <c:pt idx="691">
                  <c:v>493.15342500000008</c:v>
                </c:pt>
                <c:pt idx="692">
                  <c:v>491.6146670000004</c:v>
                </c:pt>
                <c:pt idx="693">
                  <c:v>506.48735599999924</c:v>
                </c:pt>
                <c:pt idx="694">
                  <c:v>492.64000000000038</c:v>
                </c:pt>
                <c:pt idx="695">
                  <c:v>496.63209000000001</c:v>
                </c:pt>
                <c:pt idx="696">
                  <c:v>503.09629599999948</c:v>
                </c:pt>
                <c:pt idx="697">
                  <c:v>506.78378400000003</c:v>
                </c:pt>
                <c:pt idx="698">
                  <c:v>510.50799999999964</c:v>
                </c:pt>
                <c:pt idx="699">
                  <c:v>501.959091</c:v>
                </c:pt>
                <c:pt idx="700">
                  <c:v>506.38157899999948</c:v>
                </c:pt>
                <c:pt idx="701">
                  <c:v>505.81111099999924</c:v>
                </c:pt>
                <c:pt idx="702">
                  <c:v>499.41807899999924</c:v>
                </c:pt>
                <c:pt idx="703">
                  <c:v>501.53593799999948</c:v>
                </c:pt>
                <c:pt idx="704">
                  <c:v>502.07190100000003</c:v>
                </c:pt>
                <c:pt idx="705">
                  <c:v>496.57254899999964</c:v>
                </c:pt>
                <c:pt idx="706">
                  <c:v>508.22864299999969</c:v>
                </c:pt>
                <c:pt idx="707">
                  <c:v>493.00476200000008</c:v>
                </c:pt>
                <c:pt idx="708">
                  <c:v>511.47121199999924</c:v>
                </c:pt>
                <c:pt idx="709">
                  <c:v>508.130065</c:v>
                </c:pt>
                <c:pt idx="710">
                  <c:v>507.77618999999947</c:v>
                </c:pt>
                <c:pt idx="711">
                  <c:v>504.98749999999956</c:v>
                </c:pt>
                <c:pt idx="712">
                  <c:v>508.11888900000002</c:v>
                </c:pt>
                <c:pt idx="713">
                  <c:v>502.62312100000003</c:v>
                </c:pt>
                <c:pt idx="714">
                  <c:v>492.82248099999998</c:v>
                </c:pt>
                <c:pt idx="715">
                  <c:v>510.16478899999998</c:v>
                </c:pt>
                <c:pt idx="716">
                  <c:v>501.26885199999964</c:v>
                </c:pt>
                <c:pt idx="717">
                  <c:v>506.88977299999999</c:v>
                </c:pt>
                <c:pt idx="718">
                  <c:v>488.43698599999948</c:v>
                </c:pt>
                <c:pt idx="719">
                  <c:v>495.63703699999962</c:v>
                </c:pt>
                <c:pt idx="720">
                  <c:v>511.37584299999997</c:v>
                </c:pt>
                <c:pt idx="721">
                  <c:v>494.15844199999998</c:v>
                </c:pt>
                <c:pt idx="722">
                  <c:v>510.26309499999962</c:v>
                </c:pt>
                <c:pt idx="723">
                  <c:v>505.92980799999964</c:v>
                </c:pt>
                <c:pt idx="724">
                  <c:v>499.25862100000001</c:v>
                </c:pt>
                <c:pt idx="725">
                  <c:v>508.1</c:v>
                </c:pt>
                <c:pt idx="726">
                  <c:v>512.91681399999948</c:v>
                </c:pt>
                <c:pt idx="727">
                  <c:v>515.5</c:v>
                </c:pt>
                <c:pt idx="728">
                  <c:v>498.03823499999947</c:v>
                </c:pt>
                <c:pt idx="729">
                  <c:v>498.81612899999948</c:v>
                </c:pt>
                <c:pt idx="730">
                  <c:v>501.40952399999969</c:v>
                </c:pt>
                <c:pt idx="731">
                  <c:v>498.09750000000003</c:v>
                </c:pt>
                <c:pt idx="732">
                  <c:v>499.44736799999993</c:v>
                </c:pt>
                <c:pt idx="733">
                  <c:v>495.07096799999999</c:v>
                </c:pt>
                <c:pt idx="734">
                  <c:v>501.92129599999936</c:v>
                </c:pt>
                <c:pt idx="735">
                  <c:v>493.41888899999969</c:v>
                </c:pt>
                <c:pt idx="736">
                  <c:v>516.36193099999946</c:v>
                </c:pt>
                <c:pt idx="737">
                  <c:v>499.08387099999999</c:v>
                </c:pt>
                <c:pt idx="738">
                  <c:v>503.97799999999955</c:v>
                </c:pt>
                <c:pt idx="739">
                  <c:v>505.10909099999998</c:v>
                </c:pt>
                <c:pt idx="740">
                  <c:v>516.70263199999999</c:v>
                </c:pt>
                <c:pt idx="741">
                  <c:v>507.69411799999955</c:v>
                </c:pt>
                <c:pt idx="742">
                  <c:v>510.02100799999948</c:v>
                </c:pt>
                <c:pt idx="743">
                  <c:v>504.17834099999999</c:v>
                </c:pt>
                <c:pt idx="744">
                  <c:v>501.66621599999962</c:v>
                </c:pt>
                <c:pt idx="745">
                  <c:v>511.71176499999962</c:v>
                </c:pt>
                <c:pt idx="746">
                  <c:v>506.87816099999969</c:v>
                </c:pt>
                <c:pt idx="747">
                  <c:v>487.45</c:v>
                </c:pt>
                <c:pt idx="748">
                  <c:v>509.91238899999962</c:v>
                </c:pt>
                <c:pt idx="749">
                  <c:v>510.15935000000002</c:v>
                </c:pt>
                <c:pt idx="750">
                  <c:v>480.11428600000039</c:v>
                </c:pt>
                <c:pt idx="751">
                  <c:v>506.98620699999924</c:v>
                </c:pt>
                <c:pt idx="752">
                  <c:v>491.26874999999956</c:v>
                </c:pt>
                <c:pt idx="753">
                  <c:v>484.36799999999999</c:v>
                </c:pt>
                <c:pt idx="754">
                  <c:v>497.36068400000039</c:v>
                </c:pt>
                <c:pt idx="755">
                  <c:v>507.19749999999999</c:v>
                </c:pt>
                <c:pt idx="756">
                  <c:v>503.4</c:v>
                </c:pt>
                <c:pt idx="757">
                  <c:v>502.89151299999924</c:v>
                </c:pt>
                <c:pt idx="758">
                  <c:v>487.11160699999999</c:v>
                </c:pt>
                <c:pt idx="759">
                  <c:v>482.22916699999962</c:v>
                </c:pt>
                <c:pt idx="760">
                  <c:v>500.28461499999969</c:v>
                </c:pt>
                <c:pt idx="761">
                  <c:v>491.35290700000002</c:v>
                </c:pt>
                <c:pt idx="762">
                  <c:v>510.46410299999962</c:v>
                </c:pt>
                <c:pt idx="763">
                  <c:v>489.579545</c:v>
                </c:pt>
                <c:pt idx="764">
                  <c:v>509.30833299999955</c:v>
                </c:pt>
                <c:pt idx="765">
                  <c:v>503.31333299999955</c:v>
                </c:pt>
                <c:pt idx="766">
                  <c:v>508.03636399999948</c:v>
                </c:pt>
                <c:pt idx="767">
                  <c:v>507.59791699999948</c:v>
                </c:pt>
                <c:pt idx="768">
                  <c:v>496.81724100000002</c:v>
                </c:pt>
                <c:pt idx="769">
                  <c:v>503.60273999999993</c:v>
                </c:pt>
                <c:pt idx="770">
                  <c:v>495.57291699999962</c:v>
                </c:pt>
                <c:pt idx="771">
                  <c:v>507.04183699999999</c:v>
                </c:pt>
                <c:pt idx="772">
                  <c:v>501.51298700000001</c:v>
                </c:pt>
                <c:pt idx="773">
                  <c:v>495.53955999999948</c:v>
                </c:pt>
                <c:pt idx="774">
                  <c:v>491.43194399999948</c:v>
                </c:pt>
                <c:pt idx="775">
                  <c:v>506.86666700000001</c:v>
                </c:pt>
                <c:pt idx="776">
                  <c:v>496.46825399999955</c:v>
                </c:pt>
                <c:pt idx="777">
                  <c:v>504.38499999999999</c:v>
                </c:pt>
                <c:pt idx="778">
                  <c:v>493.52965499999999</c:v>
                </c:pt>
                <c:pt idx="779">
                  <c:v>502.15739600000001</c:v>
                </c:pt>
                <c:pt idx="780">
                  <c:v>511.62094400000001</c:v>
                </c:pt>
                <c:pt idx="781">
                  <c:v>512.98</c:v>
                </c:pt>
                <c:pt idx="782">
                  <c:v>511.47987000000001</c:v>
                </c:pt>
                <c:pt idx="783">
                  <c:v>497.54137899999955</c:v>
                </c:pt>
                <c:pt idx="784">
                  <c:v>504.84065900000002</c:v>
                </c:pt>
                <c:pt idx="785">
                  <c:v>503.02941199999964</c:v>
                </c:pt>
                <c:pt idx="786">
                  <c:v>499.53389799999962</c:v>
                </c:pt>
                <c:pt idx="787">
                  <c:v>496.37870400000003</c:v>
                </c:pt>
                <c:pt idx="788">
                  <c:v>509.33333299999924</c:v>
                </c:pt>
                <c:pt idx="789">
                  <c:v>503.47333299999934</c:v>
                </c:pt>
                <c:pt idx="790">
                  <c:v>500.03124999999955</c:v>
                </c:pt>
                <c:pt idx="791">
                  <c:v>502.56463400000001</c:v>
                </c:pt>
                <c:pt idx="792">
                  <c:v>485.03510599999936</c:v>
                </c:pt>
                <c:pt idx="793">
                  <c:v>504.754167</c:v>
                </c:pt>
                <c:pt idx="794">
                  <c:v>495.00869599999999</c:v>
                </c:pt>
                <c:pt idx="795">
                  <c:v>496.39459499999964</c:v>
                </c:pt>
                <c:pt idx="796">
                  <c:v>507.93793099999948</c:v>
                </c:pt>
                <c:pt idx="797">
                  <c:v>502.92950799999949</c:v>
                </c:pt>
                <c:pt idx="798">
                  <c:v>503.18181799999962</c:v>
                </c:pt>
                <c:pt idx="799">
                  <c:v>498.57142899999963</c:v>
                </c:pt>
                <c:pt idx="800">
                  <c:v>499.30384600000002</c:v>
                </c:pt>
                <c:pt idx="801">
                  <c:v>490.25652199999962</c:v>
                </c:pt>
                <c:pt idx="802">
                  <c:v>502.73249999999962</c:v>
                </c:pt>
                <c:pt idx="803">
                  <c:v>491.18247400000001</c:v>
                </c:pt>
                <c:pt idx="804">
                  <c:v>507.269767</c:v>
                </c:pt>
                <c:pt idx="805">
                  <c:v>499.54848500000008</c:v>
                </c:pt>
                <c:pt idx="806">
                  <c:v>493.04</c:v>
                </c:pt>
                <c:pt idx="807">
                  <c:v>496.84500000000008</c:v>
                </c:pt>
                <c:pt idx="808">
                  <c:v>499.79852899999923</c:v>
                </c:pt>
                <c:pt idx="809">
                  <c:v>487.28854999999947</c:v>
                </c:pt>
                <c:pt idx="810">
                  <c:v>490.69142900000003</c:v>
                </c:pt>
                <c:pt idx="811">
                  <c:v>502.03166700000003</c:v>
                </c:pt>
                <c:pt idx="812">
                  <c:v>507.73846200000003</c:v>
                </c:pt>
                <c:pt idx="813">
                  <c:v>513.40434800000003</c:v>
                </c:pt>
                <c:pt idx="814">
                  <c:v>485.19090899999969</c:v>
                </c:pt>
                <c:pt idx="815">
                  <c:v>511.25555599999961</c:v>
                </c:pt>
                <c:pt idx="816">
                  <c:v>498.75119999999936</c:v>
                </c:pt>
                <c:pt idx="817">
                  <c:v>510.84054099999997</c:v>
                </c:pt>
                <c:pt idx="818">
                  <c:v>502.91631699999903</c:v>
                </c:pt>
                <c:pt idx="819">
                  <c:v>509.54782600000038</c:v>
                </c:pt>
                <c:pt idx="820">
                  <c:v>503.18095199999999</c:v>
                </c:pt>
                <c:pt idx="821">
                  <c:v>494.69711499999949</c:v>
                </c:pt>
                <c:pt idx="822">
                  <c:v>500.72272699999962</c:v>
                </c:pt>
                <c:pt idx="823">
                  <c:v>507.49534899999924</c:v>
                </c:pt>
                <c:pt idx="824">
                  <c:v>499.91764699999999</c:v>
                </c:pt>
                <c:pt idx="825">
                  <c:v>499.45820899999956</c:v>
                </c:pt>
                <c:pt idx="826">
                  <c:v>500.13088200000038</c:v>
                </c:pt>
                <c:pt idx="827">
                  <c:v>497.505</c:v>
                </c:pt>
                <c:pt idx="828">
                  <c:v>500.52876099999969</c:v>
                </c:pt>
                <c:pt idx="829">
                  <c:v>508.65920599999998</c:v>
                </c:pt>
                <c:pt idx="830">
                  <c:v>508.350435</c:v>
                </c:pt>
                <c:pt idx="831">
                  <c:v>512.71891900000003</c:v>
                </c:pt>
                <c:pt idx="832">
                  <c:v>501.06261699999999</c:v>
                </c:pt>
                <c:pt idx="833">
                  <c:v>508.84836100000001</c:v>
                </c:pt>
                <c:pt idx="834">
                  <c:v>516.85890399999948</c:v>
                </c:pt>
                <c:pt idx="835">
                  <c:v>512.04375000000005</c:v>
                </c:pt>
                <c:pt idx="836">
                  <c:v>508.39075599999956</c:v>
                </c:pt>
                <c:pt idx="837">
                  <c:v>502.65180700000002</c:v>
                </c:pt>
                <c:pt idx="838">
                  <c:v>502.35789499999998</c:v>
                </c:pt>
                <c:pt idx="839">
                  <c:v>510.64814799999999</c:v>
                </c:pt>
                <c:pt idx="840">
                  <c:v>499.91234599999962</c:v>
                </c:pt>
                <c:pt idx="841">
                  <c:v>499.35962700000039</c:v>
                </c:pt>
                <c:pt idx="842">
                  <c:v>486.9</c:v>
                </c:pt>
                <c:pt idx="843">
                  <c:v>508.73775499999948</c:v>
                </c:pt>
                <c:pt idx="844">
                  <c:v>512.26363600000002</c:v>
                </c:pt>
                <c:pt idx="845">
                  <c:v>490.40379699999949</c:v>
                </c:pt>
                <c:pt idx="846">
                  <c:v>518.26836700000001</c:v>
                </c:pt>
                <c:pt idx="847">
                  <c:v>502.78171999999915</c:v>
                </c:pt>
                <c:pt idx="848">
                  <c:v>498.31639299999955</c:v>
                </c:pt>
                <c:pt idx="849">
                  <c:v>497.77307699999955</c:v>
                </c:pt>
                <c:pt idx="850">
                  <c:v>512.30645199999947</c:v>
                </c:pt>
                <c:pt idx="851">
                  <c:v>499.84899300000001</c:v>
                </c:pt>
                <c:pt idx="852">
                  <c:v>513.22</c:v>
                </c:pt>
                <c:pt idx="853">
                  <c:v>492.14098400000046</c:v>
                </c:pt>
                <c:pt idx="854">
                  <c:v>502.45126099999999</c:v>
                </c:pt>
                <c:pt idx="855">
                  <c:v>506.80190499999969</c:v>
                </c:pt>
                <c:pt idx="856">
                  <c:v>497.92105299999923</c:v>
                </c:pt>
                <c:pt idx="857">
                  <c:v>499.12857099999962</c:v>
                </c:pt>
                <c:pt idx="858">
                  <c:v>498.209091</c:v>
                </c:pt>
                <c:pt idx="859">
                  <c:v>510.87036999999964</c:v>
                </c:pt>
                <c:pt idx="860">
                  <c:v>481.89166699999993</c:v>
                </c:pt>
                <c:pt idx="861">
                  <c:v>495.24431799999962</c:v>
                </c:pt>
                <c:pt idx="862">
                  <c:v>484.26785699999999</c:v>
                </c:pt>
                <c:pt idx="863">
                  <c:v>499.28828799999962</c:v>
                </c:pt>
                <c:pt idx="864">
                  <c:v>504.87102299999964</c:v>
                </c:pt>
                <c:pt idx="865">
                  <c:v>489.33370799999955</c:v>
                </c:pt>
                <c:pt idx="866">
                  <c:v>496.57777799999963</c:v>
                </c:pt>
                <c:pt idx="867">
                  <c:v>501.11973699999999</c:v>
                </c:pt>
                <c:pt idx="868">
                  <c:v>508.884615</c:v>
                </c:pt>
                <c:pt idx="869">
                  <c:v>506.96944400000001</c:v>
                </c:pt>
                <c:pt idx="870">
                  <c:v>521.735366</c:v>
                </c:pt>
                <c:pt idx="871">
                  <c:v>495.61282100000039</c:v>
                </c:pt>
                <c:pt idx="872">
                  <c:v>491.04285700000008</c:v>
                </c:pt>
                <c:pt idx="873">
                  <c:v>499.28999999999962</c:v>
                </c:pt>
                <c:pt idx="874">
                  <c:v>487.48461499999962</c:v>
                </c:pt>
                <c:pt idx="875">
                  <c:v>482.78333299999935</c:v>
                </c:pt>
                <c:pt idx="876">
                  <c:v>484.87293199999999</c:v>
                </c:pt>
                <c:pt idx="877">
                  <c:v>496.25555599999961</c:v>
                </c:pt>
                <c:pt idx="878">
                  <c:v>505.52</c:v>
                </c:pt>
                <c:pt idx="879">
                  <c:v>499.40087699999964</c:v>
                </c:pt>
                <c:pt idx="880">
                  <c:v>495.94642899999963</c:v>
                </c:pt>
                <c:pt idx="881">
                  <c:v>504.414286</c:v>
                </c:pt>
                <c:pt idx="882">
                  <c:v>504.56779699999993</c:v>
                </c:pt>
                <c:pt idx="883">
                  <c:v>507.13749999999999</c:v>
                </c:pt>
                <c:pt idx="884">
                  <c:v>492.14545500000008</c:v>
                </c:pt>
                <c:pt idx="885">
                  <c:v>492.611875</c:v>
                </c:pt>
                <c:pt idx="886">
                  <c:v>507.52054799999962</c:v>
                </c:pt>
                <c:pt idx="887">
                  <c:v>503.11283800000001</c:v>
                </c:pt>
                <c:pt idx="888">
                  <c:v>500.01298700000001</c:v>
                </c:pt>
                <c:pt idx="889">
                  <c:v>499.050725</c:v>
                </c:pt>
                <c:pt idx="890">
                  <c:v>488.942857</c:v>
                </c:pt>
                <c:pt idx="891">
                  <c:v>504.23726699999969</c:v>
                </c:pt>
                <c:pt idx="892">
                  <c:v>495.63878499999993</c:v>
                </c:pt>
                <c:pt idx="893">
                  <c:v>504.23493999999948</c:v>
                </c:pt>
                <c:pt idx="894">
                  <c:v>499.96790700000003</c:v>
                </c:pt>
                <c:pt idx="895">
                  <c:v>492.59554100000003</c:v>
                </c:pt>
                <c:pt idx="896">
                  <c:v>505.32088599999997</c:v>
                </c:pt>
                <c:pt idx="897">
                  <c:v>502.05389200000002</c:v>
                </c:pt>
                <c:pt idx="898">
                  <c:v>508.63759399999969</c:v>
                </c:pt>
                <c:pt idx="899">
                  <c:v>500.21428600000002</c:v>
                </c:pt>
                <c:pt idx="900">
                  <c:v>490.68777</c:v>
                </c:pt>
                <c:pt idx="901">
                  <c:v>491.86363599999999</c:v>
                </c:pt>
                <c:pt idx="902">
                  <c:v>495.63118299999962</c:v>
                </c:pt>
                <c:pt idx="903">
                  <c:v>514.07000000000005</c:v>
                </c:pt>
                <c:pt idx="904">
                  <c:v>470.58181799999949</c:v>
                </c:pt>
                <c:pt idx="905">
                  <c:v>488.45882399999999</c:v>
                </c:pt>
                <c:pt idx="906">
                  <c:v>492.07142899999963</c:v>
                </c:pt>
                <c:pt idx="907">
                  <c:v>510.69772699999999</c:v>
                </c:pt>
                <c:pt idx="908">
                  <c:v>489.50487800000002</c:v>
                </c:pt>
                <c:pt idx="909">
                  <c:v>495.26666699999993</c:v>
                </c:pt>
                <c:pt idx="910">
                  <c:v>486.68589700000001</c:v>
                </c:pt>
                <c:pt idx="911">
                  <c:v>502.63636399999962</c:v>
                </c:pt>
                <c:pt idx="912">
                  <c:v>512.78666699999997</c:v>
                </c:pt>
                <c:pt idx="913">
                  <c:v>492.94</c:v>
                </c:pt>
                <c:pt idx="914">
                  <c:v>513.710959</c:v>
                </c:pt>
                <c:pt idx="915">
                  <c:v>494.07222200000001</c:v>
                </c:pt>
                <c:pt idx="916">
                  <c:v>498.546988</c:v>
                </c:pt>
                <c:pt idx="917">
                  <c:v>495.89814799999948</c:v>
                </c:pt>
                <c:pt idx="918">
                  <c:v>496.25637899999924</c:v>
                </c:pt>
                <c:pt idx="919">
                  <c:v>482.38064500000002</c:v>
                </c:pt>
                <c:pt idx="920">
                  <c:v>503.51818199999963</c:v>
                </c:pt>
                <c:pt idx="921">
                  <c:v>490.05348800000002</c:v>
                </c:pt>
                <c:pt idx="922">
                  <c:v>518.12857100000053</c:v>
                </c:pt>
                <c:pt idx="923">
                  <c:v>493.94864899999999</c:v>
                </c:pt>
                <c:pt idx="924">
                  <c:v>499.55909100000002</c:v>
                </c:pt>
                <c:pt idx="925">
                  <c:v>506.31395300000003</c:v>
                </c:pt>
                <c:pt idx="926">
                  <c:v>510.5</c:v>
                </c:pt>
                <c:pt idx="927">
                  <c:v>503.62575799999962</c:v>
                </c:pt>
                <c:pt idx="928">
                  <c:v>516.4</c:v>
                </c:pt>
                <c:pt idx="929">
                  <c:v>493.46785699999964</c:v>
                </c:pt>
                <c:pt idx="930">
                  <c:v>498.27499999999969</c:v>
                </c:pt>
                <c:pt idx="931">
                  <c:v>493.76571399999955</c:v>
                </c:pt>
                <c:pt idx="932">
                  <c:v>501.40970899999962</c:v>
                </c:pt>
                <c:pt idx="933">
                  <c:v>473.35</c:v>
                </c:pt>
                <c:pt idx="934">
                  <c:v>499.14851499999969</c:v>
                </c:pt>
                <c:pt idx="935">
                  <c:v>499.79811299999909</c:v>
                </c:pt>
                <c:pt idx="936">
                  <c:v>495.61208800000031</c:v>
                </c:pt>
                <c:pt idx="937">
                  <c:v>495.56946599999998</c:v>
                </c:pt>
                <c:pt idx="938">
                  <c:v>504.68494600000002</c:v>
                </c:pt>
                <c:pt idx="939">
                  <c:v>503.52884599999999</c:v>
                </c:pt>
                <c:pt idx="940">
                  <c:v>488.42499999999956</c:v>
                </c:pt>
                <c:pt idx="941">
                  <c:v>496.61363599999999</c:v>
                </c:pt>
                <c:pt idx="942">
                  <c:v>491.97849499999955</c:v>
                </c:pt>
                <c:pt idx="943">
                  <c:v>495.28571399999936</c:v>
                </c:pt>
                <c:pt idx="944">
                  <c:v>483.64698800000002</c:v>
                </c:pt>
                <c:pt idx="945">
                  <c:v>493.79657499999922</c:v>
                </c:pt>
                <c:pt idx="946">
                  <c:v>488.9</c:v>
                </c:pt>
                <c:pt idx="947">
                  <c:v>491.25982100000039</c:v>
                </c:pt>
                <c:pt idx="948">
                  <c:v>495.01351399999947</c:v>
                </c:pt>
                <c:pt idx="949">
                  <c:v>505.18823499999962</c:v>
                </c:pt>
                <c:pt idx="950">
                  <c:v>472.84848499999998</c:v>
                </c:pt>
                <c:pt idx="951">
                  <c:v>517.99333300000092</c:v>
                </c:pt>
                <c:pt idx="952">
                  <c:v>508.08554199999969</c:v>
                </c:pt>
                <c:pt idx="953">
                  <c:v>491.10180200000002</c:v>
                </c:pt>
                <c:pt idx="954">
                  <c:v>472.04583300000002</c:v>
                </c:pt>
                <c:pt idx="955">
                  <c:v>487.76</c:v>
                </c:pt>
                <c:pt idx="956">
                  <c:v>501.31153799999936</c:v>
                </c:pt>
                <c:pt idx="957">
                  <c:v>483.21290299999993</c:v>
                </c:pt>
                <c:pt idx="958">
                  <c:v>502.20129899999955</c:v>
                </c:pt>
                <c:pt idx="959">
                  <c:v>497.1</c:v>
                </c:pt>
                <c:pt idx="960">
                  <c:v>502.52941199999964</c:v>
                </c:pt>
                <c:pt idx="961">
                  <c:v>513.51428599999997</c:v>
                </c:pt>
                <c:pt idx="962">
                  <c:v>502.01485100000002</c:v>
                </c:pt>
                <c:pt idx="963">
                  <c:v>471.46249999999969</c:v>
                </c:pt>
                <c:pt idx="964">
                  <c:v>506.21964300000002</c:v>
                </c:pt>
                <c:pt idx="965">
                  <c:v>501.20405399999999</c:v>
                </c:pt>
                <c:pt idx="966">
                  <c:v>512.94957299999999</c:v>
                </c:pt>
                <c:pt idx="967">
                  <c:v>492.86865699999993</c:v>
                </c:pt>
                <c:pt idx="968">
                  <c:v>502.22626299999962</c:v>
                </c:pt>
                <c:pt idx="969">
                  <c:v>496.824051</c:v>
                </c:pt>
                <c:pt idx="970">
                  <c:v>496.117143</c:v>
                </c:pt>
                <c:pt idx="971">
                  <c:v>501.44444399999998</c:v>
                </c:pt>
                <c:pt idx="972">
                  <c:v>492.63193299999955</c:v>
                </c:pt>
                <c:pt idx="973">
                  <c:v>474.34545500000002</c:v>
                </c:pt>
                <c:pt idx="974">
                  <c:v>503.59350599999948</c:v>
                </c:pt>
                <c:pt idx="975">
                  <c:v>495.95706799999999</c:v>
                </c:pt>
                <c:pt idx="976">
                  <c:v>489.74626899999993</c:v>
                </c:pt>
                <c:pt idx="977">
                  <c:v>489.19692300000003</c:v>
                </c:pt>
                <c:pt idx="978">
                  <c:v>500.35842700000001</c:v>
                </c:pt>
                <c:pt idx="979">
                  <c:v>488.99512199999924</c:v>
                </c:pt>
                <c:pt idx="980">
                  <c:v>494.89393899999948</c:v>
                </c:pt>
                <c:pt idx="981">
                  <c:v>507.81052599999964</c:v>
                </c:pt>
                <c:pt idx="982">
                  <c:v>503.19230800000003</c:v>
                </c:pt>
                <c:pt idx="983">
                  <c:v>493.28222199999999</c:v>
                </c:pt>
                <c:pt idx="984">
                  <c:v>506.01406300000002</c:v>
                </c:pt>
                <c:pt idx="985">
                  <c:v>507.29230799999948</c:v>
                </c:pt>
                <c:pt idx="986">
                  <c:v>486.24545499999999</c:v>
                </c:pt>
                <c:pt idx="987">
                  <c:v>503.30526300000002</c:v>
                </c:pt>
                <c:pt idx="988">
                  <c:v>508.78482100000002</c:v>
                </c:pt>
                <c:pt idx="989">
                  <c:v>514.48222199999896</c:v>
                </c:pt>
                <c:pt idx="990">
                  <c:v>508.8148650000004</c:v>
                </c:pt>
                <c:pt idx="991">
                  <c:v>490.36892699999999</c:v>
                </c:pt>
                <c:pt idx="992">
                  <c:v>496.70285699999999</c:v>
                </c:pt>
                <c:pt idx="993">
                  <c:v>508.53417699999954</c:v>
                </c:pt>
                <c:pt idx="994">
                  <c:v>495.74257399999999</c:v>
                </c:pt>
                <c:pt idx="995">
                  <c:v>498.96792499999964</c:v>
                </c:pt>
                <c:pt idx="996">
                  <c:v>470.35454499999997</c:v>
                </c:pt>
                <c:pt idx="997">
                  <c:v>509.48045999999948</c:v>
                </c:pt>
                <c:pt idx="998">
                  <c:v>493.36129</c:v>
                </c:pt>
                <c:pt idx="999">
                  <c:v>505.32702699999999</c:v>
                </c:pt>
                <c:pt idx="1000">
                  <c:v>501.57941199999999</c:v>
                </c:pt>
                <c:pt idx="1001">
                  <c:v>506.40327899999949</c:v>
                </c:pt>
                <c:pt idx="1002">
                  <c:v>508.75618999999955</c:v>
                </c:pt>
                <c:pt idx="1003">
                  <c:v>487.43684199999961</c:v>
                </c:pt>
                <c:pt idx="1004">
                  <c:v>499.55428600000039</c:v>
                </c:pt>
                <c:pt idx="1005">
                  <c:v>509.48354399999948</c:v>
                </c:pt>
                <c:pt idx="1006">
                  <c:v>513.87419399999999</c:v>
                </c:pt>
                <c:pt idx="1007">
                  <c:v>500.36597899999964</c:v>
                </c:pt>
                <c:pt idx="1008">
                  <c:v>501.84324299999997</c:v>
                </c:pt>
                <c:pt idx="1009">
                  <c:v>495.06315799999948</c:v>
                </c:pt>
                <c:pt idx="1010">
                  <c:v>481.01</c:v>
                </c:pt>
                <c:pt idx="1011">
                  <c:v>503.38598100000002</c:v>
                </c:pt>
                <c:pt idx="1012">
                  <c:v>499.764228</c:v>
                </c:pt>
                <c:pt idx="1013">
                  <c:v>497.76944400000002</c:v>
                </c:pt>
                <c:pt idx="1014">
                  <c:v>509.33833299999924</c:v>
                </c:pt>
                <c:pt idx="1015">
                  <c:v>502.85806500000001</c:v>
                </c:pt>
                <c:pt idx="1016">
                  <c:v>507.92142899999948</c:v>
                </c:pt>
                <c:pt idx="1017">
                  <c:v>501.35196100000002</c:v>
                </c:pt>
                <c:pt idx="1018">
                  <c:v>489.64745799999997</c:v>
                </c:pt>
                <c:pt idx="1019">
                  <c:v>496.95922300000001</c:v>
                </c:pt>
                <c:pt idx="1020">
                  <c:v>491.13907999999969</c:v>
                </c:pt>
                <c:pt idx="1021">
                  <c:v>496.68846200000002</c:v>
                </c:pt>
                <c:pt idx="1022">
                  <c:v>502.7</c:v>
                </c:pt>
                <c:pt idx="1023">
                  <c:v>501.72416099999964</c:v>
                </c:pt>
                <c:pt idx="1024">
                  <c:v>507.48493199999962</c:v>
                </c:pt>
                <c:pt idx="1025">
                  <c:v>471.15090900000001</c:v>
                </c:pt>
                <c:pt idx="1026">
                  <c:v>494.42473099999955</c:v>
                </c:pt>
                <c:pt idx="1027">
                  <c:v>493.46052599999962</c:v>
                </c:pt>
                <c:pt idx="1028">
                  <c:v>491.52381000000003</c:v>
                </c:pt>
                <c:pt idx="1029">
                  <c:v>485.24</c:v>
                </c:pt>
                <c:pt idx="1030">
                  <c:v>502.569231</c:v>
                </c:pt>
                <c:pt idx="1031">
                  <c:v>497.93076899999949</c:v>
                </c:pt>
                <c:pt idx="1032">
                  <c:v>490.03095199999962</c:v>
                </c:pt>
                <c:pt idx="1033">
                  <c:v>508.30302999999969</c:v>
                </c:pt>
                <c:pt idx="1034">
                  <c:v>503.02916699999969</c:v>
                </c:pt>
                <c:pt idx="1035">
                  <c:v>495.00909100000001</c:v>
                </c:pt>
                <c:pt idx="1036">
                  <c:v>502.4</c:v>
                </c:pt>
                <c:pt idx="1037">
                  <c:v>503.16434800000002</c:v>
                </c:pt>
                <c:pt idx="1038">
                  <c:v>496.07187499999969</c:v>
                </c:pt>
                <c:pt idx="1039">
                  <c:v>502.56838699999969</c:v>
                </c:pt>
                <c:pt idx="1040">
                  <c:v>483.00285700000001</c:v>
                </c:pt>
                <c:pt idx="1041">
                  <c:v>489.45760899999999</c:v>
                </c:pt>
                <c:pt idx="1042">
                  <c:v>490.21860500000003</c:v>
                </c:pt>
                <c:pt idx="1043">
                  <c:v>480.23912999999948</c:v>
                </c:pt>
                <c:pt idx="1044">
                  <c:v>497.80909100000002</c:v>
                </c:pt>
                <c:pt idx="1045">
                  <c:v>505.18148100000002</c:v>
                </c:pt>
                <c:pt idx="1046">
                  <c:v>494.240816</c:v>
                </c:pt>
                <c:pt idx="1047">
                  <c:v>483.43818199999936</c:v>
                </c:pt>
                <c:pt idx="1048">
                  <c:v>494.43846199999962</c:v>
                </c:pt>
                <c:pt idx="1049">
                  <c:v>499.45324699999969</c:v>
                </c:pt>
                <c:pt idx="1050">
                  <c:v>485.48709699999955</c:v>
                </c:pt>
                <c:pt idx="1051">
                  <c:v>480.83432800000003</c:v>
                </c:pt>
                <c:pt idx="1052">
                  <c:v>478.816981</c:v>
                </c:pt>
                <c:pt idx="1053">
                  <c:v>492.37352899999962</c:v>
                </c:pt>
                <c:pt idx="1054">
                  <c:v>503.50411000000003</c:v>
                </c:pt>
                <c:pt idx="1055">
                  <c:v>475.186667</c:v>
                </c:pt>
                <c:pt idx="1056">
                  <c:v>504.58387099999999</c:v>
                </c:pt>
                <c:pt idx="1057">
                  <c:v>487.77727299999964</c:v>
                </c:pt>
                <c:pt idx="1058">
                  <c:v>489.444186</c:v>
                </c:pt>
                <c:pt idx="1059">
                  <c:v>497.559574</c:v>
                </c:pt>
                <c:pt idx="1060">
                  <c:v>502.40612199999924</c:v>
                </c:pt>
                <c:pt idx="1061">
                  <c:v>490.89134599999949</c:v>
                </c:pt>
                <c:pt idx="1062">
                  <c:v>487.10204100000038</c:v>
                </c:pt>
                <c:pt idx="1063">
                  <c:v>498.64107100000001</c:v>
                </c:pt>
                <c:pt idx="1064">
                  <c:v>502.56227100000001</c:v>
                </c:pt>
                <c:pt idx="1065">
                  <c:v>492.93295499999948</c:v>
                </c:pt>
                <c:pt idx="1066">
                  <c:v>502.72380999999962</c:v>
                </c:pt>
                <c:pt idx="1067">
                  <c:v>490.13246800000002</c:v>
                </c:pt>
                <c:pt idx="1068">
                  <c:v>479.53870999999924</c:v>
                </c:pt>
                <c:pt idx="1069">
                  <c:v>485.01499999999999</c:v>
                </c:pt>
                <c:pt idx="1070">
                  <c:v>496.45479499999999</c:v>
                </c:pt>
                <c:pt idx="1071">
                  <c:v>497.42972999999955</c:v>
                </c:pt>
                <c:pt idx="1072">
                  <c:v>504.08405399999964</c:v>
                </c:pt>
                <c:pt idx="1073">
                  <c:v>496.00465100000002</c:v>
                </c:pt>
                <c:pt idx="1074">
                  <c:v>506.32456100000002</c:v>
                </c:pt>
                <c:pt idx="1075">
                  <c:v>492.46666699999969</c:v>
                </c:pt>
                <c:pt idx="1076">
                  <c:v>498.28972599999969</c:v>
                </c:pt>
                <c:pt idx="1077">
                  <c:v>505.303448</c:v>
                </c:pt>
                <c:pt idx="1078">
                  <c:v>503.48979599999961</c:v>
                </c:pt>
                <c:pt idx="1079">
                  <c:v>493.42076499999962</c:v>
                </c:pt>
                <c:pt idx="1080">
                  <c:v>497.96778499999999</c:v>
                </c:pt>
                <c:pt idx="1081">
                  <c:v>498.56</c:v>
                </c:pt>
                <c:pt idx="1082">
                  <c:v>508.56</c:v>
                </c:pt>
                <c:pt idx="1083">
                  <c:v>498.27397299999956</c:v>
                </c:pt>
                <c:pt idx="1084">
                  <c:v>503.44838700000003</c:v>
                </c:pt>
                <c:pt idx="1085">
                  <c:v>501.50172399999963</c:v>
                </c:pt>
                <c:pt idx="1086">
                  <c:v>502.68544600000001</c:v>
                </c:pt>
                <c:pt idx="1087">
                  <c:v>497.39917399999962</c:v>
                </c:pt>
                <c:pt idx="1088">
                  <c:v>505.01296300000001</c:v>
                </c:pt>
                <c:pt idx="1089">
                  <c:v>483.24838699999964</c:v>
                </c:pt>
                <c:pt idx="1090">
                  <c:v>495.31384600000001</c:v>
                </c:pt>
                <c:pt idx="1091">
                  <c:v>497.367391</c:v>
                </c:pt>
                <c:pt idx="1092">
                  <c:v>502.81874999999962</c:v>
                </c:pt>
                <c:pt idx="1093">
                  <c:v>491.67882400000002</c:v>
                </c:pt>
                <c:pt idx="1094">
                  <c:v>494.82682899999969</c:v>
                </c:pt>
                <c:pt idx="1095">
                  <c:v>492.09534899999954</c:v>
                </c:pt>
                <c:pt idx="1096">
                  <c:v>489.43571399999922</c:v>
                </c:pt>
                <c:pt idx="1097">
                  <c:v>497.65866699999998</c:v>
                </c:pt>
                <c:pt idx="1098">
                  <c:v>504.64920100000046</c:v>
                </c:pt>
                <c:pt idx="1099">
                  <c:v>497.13167699999963</c:v>
                </c:pt>
                <c:pt idx="1100">
                  <c:v>481.55476199999998</c:v>
                </c:pt>
                <c:pt idx="1101">
                  <c:v>492.31964300000038</c:v>
                </c:pt>
                <c:pt idx="1102">
                  <c:v>495.88571399999955</c:v>
                </c:pt>
                <c:pt idx="1103">
                  <c:v>498.717647</c:v>
                </c:pt>
                <c:pt idx="1104">
                  <c:v>487.189189</c:v>
                </c:pt>
                <c:pt idx="1105">
                  <c:v>492.19749999999999</c:v>
                </c:pt>
                <c:pt idx="1106">
                  <c:v>502.25</c:v>
                </c:pt>
                <c:pt idx="1107">
                  <c:v>494.45851099999948</c:v>
                </c:pt>
                <c:pt idx="1108">
                  <c:v>498.67692299999999</c:v>
                </c:pt>
                <c:pt idx="1109">
                  <c:v>494.557143</c:v>
                </c:pt>
                <c:pt idx="1110">
                  <c:v>487.25183199999969</c:v>
                </c:pt>
                <c:pt idx="1111">
                  <c:v>492.23691299999922</c:v>
                </c:pt>
                <c:pt idx="1112">
                  <c:v>494.46306299999969</c:v>
                </c:pt>
                <c:pt idx="1113">
                  <c:v>490.58227799999969</c:v>
                </c:pt>
                <c:pt idx="1114">
                  <c:v>505.85379699999999</c:v>
                </c:pt>
                <c:pt idx="1115">
                  <c:v>502.31602400000003</c:v>
                </c:pt>
                <c:pt idx="1116">
                  <c:v>512.77500000000055</c:v>
                </c:pt>
                <c:pt idx="1117">
                  <c:v>486.01176500000003</c:v>
                </c:pt>
                <c:pt idx="1118">
                  <c:v>480.61702100000002</c:v>
                </c:pt>
                <c:pt idx="1119">
                  <c:v>497.955963</c:v>
                </c:pt>
                <c:pt idx="1120">
                  <c:v>509.32083299999999</c:v>
                </c:pt>
                <c:pt idx="1121">
                  <c:v>494.60263200000031</c:v>
                </c:pt>
                <c:pt idx="1122">
                  <c:v>487.10779200000002</c:v>
                </c:pt>
                <c:pt idx="1123">
                  <c:v>478.54250000000002</c:v>
                </c:pt>
                <c:pt idx="1124">
                  <c:v>501.91499999999962</c:v>
                </c:pt>
                <c:pt idx="1125">
                  <c:v>503.43658499999924</c:v>
                </c:pt>
                <c:pt idx="1126">
                  <c:v>498.46599999999955</c:v>
                </c:pt>
                <c:pt idx="1127">
                  <c:v>496.13673499999948</c:v>
                </c:pt>
                <c:pt idx="1128">
                  <c:v>496.32222200000001</c:v>
                </c:pt>
                <c:pt idx="1129">
                  <c:v>508.96440699999999</c:v>
                </c:pt>
                <c:pt idx="1130">
                  <c:v>483.94406800000002</c:v>
                </c:pt>
                <c:pt idx="1131">
                  <c:v>495.89387799999969</c:v>
                </c:pt>
                <c:pt idx="1132">
                  <c:v>495.259322</c:v>
                </c:pt>
                <c:pt idx="1133">
                  <c:v>503.25384600000001</c:v>
                </c:pt>
                <c:pt idx="1134">
                  <c:v>502.63924100000008</c:v>
                </c:pt>
                <c:pt idx="1135">
                  <c:v>497.85058800000002</c:v>
                </c:pt>
                <c:pt idx="1136">
                  <c:v>494.10312499999969</c:v>
                </c:pt>
                <c:pt idx="1137">
                  <c:v>500.66533299999969</c:v>
                </c:pt>
                <c:pt idx="1138">
                  <c:v>491.77548100000001</c:v>
                </c:pt>
                <c:pt idx="1139">
                  <c:v>499.51724100000001</c:v>
                </c:pt>
                <c:pt idx="1140">
                  <c:v>492.51038999999969</c:v>
                </c:pt>
                <c:pt idx="1141">
                  <c:v>496.78359399999948</c:v>
                </c:pt>
                <c:pt idx="1142">
                  <c:v>504.08815799999923</c:v>
                </c:pt>
                <c:pt idx="1143">
                  <c:v>502.83404300000001</c:v>
                </c:pt>
                <c:pt idx="1144">
                  <c:v>485.71351399999924</c:v>
                </c:pt>
                <c:pt idx="1145">
                  <c:v>508.09734499999962</c:v>
                </c:pt>
                <c:pt idx="1146">
                  <c:v>496.50365900000003</c:v>
                </c:pt>
                <c:pt idx="1147">
                  <c:v>483.96031699999924</c:v>
                </c:pt>
                <c:pt idx="1148">
                  <c:v>491.42417599999948</c:v>
                </c:pt>
                <c:pt idx="1149">
                  <c:v>502.40063699999962</c:v>
                </c:pt>
                <c:pt idx="1150">
                  <c:v>486.09655199999924</c:v>
                </c:pt>
                <c:pt idx="1151">
                  <c:v>493.24629599999969</c:v>
                </c:pt>
                <c:pt idx="1152">
                  <c:v>470.442857</c:v>
                </c:pt>
                <c:pt idx="1153">
                  <c:v>498.842105</c:v>
                </c:pt>
                <c:pt idx="1154">
                  <c:v>500.78476799999999</c:v>
                </c:pt>
                <c:pt idx="1155">
                  <c:v>490.92222199999969</c:v>
                </c:pt>
                <c:pt idx="1156">
                  <c:v>503.11935499999993</c:v>
                </c:pt>
                <c:pt idx="1157">
                  <c:v>494.27183099999962</c:v>
                </c:pt>
                <c:pt idx="1158">
                  <c:v>497.101786</c:v>
                </c:pt>
                <c:pt idx="1159">
                  <c:v>494.60769200000038</c:v>
                </c:pt>
                <c:pt idx="1160">
                  <c:v>493.6</c:v>
                </c:pt>
                <c:pt idx="1161">
                  <c:v>498.64945100000045</c:v>
                </c:pt>
                <c:pt idx="1162">
                  <c:v>502.67513799999955</c:v>
                </c:pt>
                <c:pt idx="1163">
                  <c:v>488.89599999999962</c:v>
                </c:pt>
                <c:pt idx="1164">
                  <c:v>510.02499999999969</c:v>
                </c:pt>
                <c:pt idx="1165">
                  <c:v>487.76666699999993</c:v>
                </c:pt>
                <c:pt idx="1166">
                  <c:v>492.72568799999999</c:v>
                </c:pt>
                <c:pt idx="1167">
                  <c:v>479.5</c:v>
                </c:pt>
                <c:pt idx="1168">
                  <c:v>495.47999999999962</c:v>
                </c:pt>
                <c:pt idx="1169">
                  <c:v>482.539286</c:v>
                </c:pt>
                <c:pt idx="1170">
                  <c:v>499.31146200000001</c:v>
                </c:pt>
                <c:pt idx="1171">
                  <c:v>498.514815</c:v>
                </c:pt>
                <c:pt idx="1172">
                  <c:v>492.95308599999993</c:v>
                </c:pt>
                <c:pt idx="1173">
                  <c:v>498.64302300000008</c:v>
                </c:pt>
                <c:pt idx="1174">
                  <c:v>499.30101999999948</c:v>
                </c:pt>
                <c:pt idx="1175">
                  <c:v>496.75028600000002</c:v>
                </c:pt>
                <c:pt idx="1176">
                  <c:v>487.57118599999956</c:v>
                </c:pt>
                <c:pt idx="1177">
                  <c:v>505.15384600000039</c:v>
                </c:pt>
                <c:pt idx="1178">
                  <c:v>506.33698599999963</c:v>
                </c:pt>
                <c:pt idx="1179">
                  <c:v>489.47916699999962</c:v>
                </c:pt>
                <c:pt idx="1180">
                  <c:v>487.67058800000001</c:v>
                </c:pt>
                <c:pt idx="1181">
                  <c:v>494.4</c:v>
                </c:pt>
                <c:pt idx="1182">
                  <c:v>494.74392499999999</c:v>
                </c:pt>
                <c:pt idx="1183">
                  <c:v>492.317722</c:v>
                </c:pt>
                <c:pt idx="1184">
                  <c:v>501.63658500000003</c:v>
                </c:pt>
                <c:pt idx="1185">
                  <c:v>506.98333299999922</c:v>
                </c:pt>
                <c:pt idx="1186">
                  <c:v>505.61219499999999</c:v>
                </c:pt>
                <c:pt idx="1187">
                  <c:v>474.96249999999969</c:v>
                </c:pt>
                <c:pt idx="1188">
                  <c:v>495.65000000000032</c:v>
                </c:pt>
                <c:pt idx="1189">
                  <c:v>505.40508499999999</c:v>
                </c:pt>
                <c:pt idx="1190">
                  <c:v>483.97802199999956</c:v>
                </c:pt>
                <c:pt idx="1191">
                  <c:v>487.29749999999962</c:v>
                </c:pt>
                <c:pt idx="1192">
                  <c:v>480</c:v>
                </c:pt>
                <c:pt idx="1193">
                  <c:v>494.98333299999922</c:v>
                </c:pt>
                <c:pt idx="1194">
                  <c:v>508.81428599999998</c:v>
                </c:pt>
                <c:pt idx="1195">
                  <c:v>485.04117599999955</c:v>
                </c:pt>
                <c:pt idx="1196">
                  <c:v>491.97550999999947</c:v>
                </c:pt>
                <c:pt idx="1197">
                  <c:v>492.07380999999964</c:v>
                </c:pt>
                <c:pt idx="1198">
                  <c:v>506.62857099999962</c:v>
                </c:pt>
                <c:pt idx="1199">
                  <c:v>490.48202199999969</c:v>
                </c:pt>
                <c:pt idx="1200">
                  <c:v>498.29696999999948</c:v>
                </c:pt>
                <c:pt idx="1201">
                  <c:v>494.35550999999964</c:v>
                </c:pt>
                <c:pt idx="1202">
                  <c:v>492.44210500000003</c:v>
                </c:pt>
                <c:pt idx="1203">
                  <c:v>489.18846200000002</c:v>
                </c:pt>
                <c:pt idx="1204">
                  <c:v>500.71232899999956</c:v>
                </c:pt>
                <c:pt idx="1205">
                  <c:v>500.59689699999961</c:v>
                </c:pt>
                <c:pt idx="1206">
                  <c:v>487.05975599999999</c:v>
                </c:pt>
                <c:pt idx="1207">
                  <c:v>480.77586200000002</c:v>
                </c:pt>
                <c:pt idx="1208">
                  <c:v>505.89788700000008</c:v>
                </c:pt>
                <c:pt idx="1209">
                  <c:v>490.57708300000002</c:v>
                </c:pt>
                <c:pt idx="1210">
                  <c:v>489.16909099999998</c:v>
                </c:pt>
                <c:pt idx="1211">
                  <c:v>489.16666700000002</c:v>
                </c:pt>
                <c:pt idx="1212">
                  <c:v>499.49675299999922</c:v>
                </c:pt>
                <c:pt idx="1213">
                  <c:v>498.99490100000003</c:v>
                </c:pt>
                <c:pt idx="1214">
                  <c:v>511.37</c:v>
                </c:pt>
                <c:pt idx="1215">
                  <c:v>504.76849299999969</c:v>
                </c:pt>
                <c:pt idx="1216">
                  <c:v>491.02352899999948</c:v>
                </c:pt>
                <c:pt idx="1217">
                  <c:v>488.84545500000002</c:v>
                </c:pt>
                <c:pt idx="1218">
                  <c:v>494.01232899999962</c:v>
                </c:pt>
                <c:pt idx="1219">
                  <c:v>500.67777799999999</c:v>
                </c:pt>
                <c:pt idx="1220">
                  <c:v>498.26428600000008</c:v>
                </c:pt>
                <c:pt idx="1221">
                  <c:v>509.16491200000002</c:v>
                </c:pt>
                <c:pt idx="1222">
                  <c:v>498.80769199999997</c:v>
                </c:pt>
                <c:pt idx="1223">
                  <c:v>493.95</c:v>
                </c:pt>
                <c:pt idx="1224">
                  <c:v>497.84285699999998</c:v>
                </c:pt>
                <c:pt idx="1225">
                  <c:v>502.31764700000002</c:v>
                </c:pt>
                <c:pt idx="1226">
                  <c:v>486.36078400000002</c:v>
                </c:pt>
                <c:pt idx="1227">
                  <c:v>491.05238100000008</c:v>
                </c:pt>
                <c:pt idx="1228">
                  <c:v>491.01874999999956</c:v>
                </c:pt>
                <c:pt idx="1229">
                  <c:v>502.54461500000002</c:v>
                </c:pt>
                <c:pt idx="1230">
                  <c:v>479.2</c:v>
                </c:pt>
                <c:pt idx="1231">
                  <c:v>504.21075299999956</c:v>
                </c:pt>
                <c:pt idx="1232">
                  <c:v>494.14342100000039</c:v>
                </c:pt>
                <c:pt idx="1233">
                  <c:v>491.63962299999997</c:v>
                </c:pt>
                <c:pt idx="1234">
                  <c:v>511.97142899999955</c:v>
                </c:pt>
                <c:pt idx="1235">
                  <c:v>495.95568900000001</c:v>
                </c:pt>
                <c:pt idx="1236">
                  <c:v>491.71071399999948</c:v>
                </c:pt>
                <c:pt idx="1237">
                  <c:v>498.7867189999991</c:v>
                </c:pt>
                <c:pt idx="1238">
                  <c:v>486.88367299999999</c:v>
                </c:pt>
                <c:pt idx="1239">
                  <c:v>489.98272699999956</c:v>
                </c:pt>
                <c:pt idx="1240">
                  <c:v>490.68833299999955</c:v>
                </c:pt>
                <c:pt idx="1241">
                  <c:v>487.66</c:v>
                </c:pt>
                <c:pt idx="1242">
                  <c:v>499.32352899999955</c:v>
                </c:pt>
                <c:pt idx="1243">
                  <c:v>507.20333299999947</c:v>
                </c:pt>
                <c:pt idx="1244">
                  <c:v>502.12307699999963</c:v>
                </c:pt>
                <c:pt idx="1245">
                  <c:v>501.630921</c:v>
                </c:pt>
                <c:pt idx="1246">
                  <c:v>489.42857099999924</c:v>
                </c:pt>
                <c:pt idx="1247">
                  <c:v>500.25312499999956</c:v>
                </c:pt>
                <c:pt idx="1248">
                  <c:v>497.13906300000002</c:v>
                </c:pt>
                <c:pt idx="1249">
                  <c:v>492.60714300000001</c:v>
                </c:pt>
                <c:pt idx="1250">
                  <c:v>484.954545</c:v>
                </c:pt>
                <c:pt idx="1251">
                  <c:v>488.56302499999993</c:v>
                </c:pt>
                <c:pt idx="1252">
                  <c:v>490.03205099999963</c:v>
                </c:pt>
                <c:pt idx="1253">
                  <c:v>494.81818199999969</c:v>
                </c:pt>
                <c:pt idx="1254">
                  <c:v>494.15957400000002</c:v>
                </c:pt>
                <c:pt idx="1255">
                  <c:v>497.58576900000003</c:v>
                </c:pt>
                <c:pt idx="1256">
                  <c:v>507.54444400000045</c:v>
                </c:pt>
                <c:pt idx="1257">
                  <c:v>483.43157899999909</c:v>
                </c:pt>
                <c:pt idx="1258">
                  <c:v>477.25333299999949</c:v>
                </c:pt>
                <c:pt idx="1259">
                  <c:v>491.91090899999955</c:v>
                </c:pt>
                <c:pt idx="1260">
                  <c:v>484.53124999999955</c:v>
                </c:pt>
                <c:pt idx="1261">
                  <c:v>501.54</c:v>
                </c:pt>
                <c:pt idx="1262">
                  <c:v>492.86315799999949</c:v>
                </c:pt>
                <c:pt idx="1263">
                  <c:v>501.52249999999964</c:v>
                </c:pt>
                <c:pt idx="1264">
                  <c:v>490.13157899999948</c:v>
                </c:pt>
                <c:pt idx="1265">
                  <c:v>508.36548200000038</c:v>
                </c:pt>
                <c:pt idx="1266">
                  <c:v>499.16814199999999</c:v>
                </c:pt>
                <c:pt idx="1267">
                  <c:v>505.61363599999999</c:v>
                </c:pt>
                <c:pt idx="1268">
                  <c:v>485.54666700000001</c:v>
                </c:pt>
                <c:pt idx="1269">
                  <c:v>504.57311799999923</c:v>
                </c:pt>
                <c:pt idx="1270">
                  <c:v>503.23278699999969</c:v>
                </c:pt>
                <c:pt idx="1271">
                  <c:v>485.65937500000001</c:v>
                </c:pt>
                <c:pt idx="1272">
                  <c:v>500.91785700000003</c:v>
                </c:pt>
                <c:pt idx="1273">
                  <c:v>496.71636399999949</c:v>
                </c:pt>
                <c:pt idx="1274">
                  <c:v>477.16792500000008</c:v>
                </c:pt>
                <c:pt idx="1275">
                  <c:v>484.91594199999969</c:v>
                </c:pt>
                <c:pt idx="1276">
                  <c:v>495.08117599999935</c:v>
                </c:pt>
                <c:pt idx="1277">
                  <c:v>493.24545499999999</c:v>
                </c:pt>
                <c:pt idx="1278">
                  <c:v>490.54768200000046</c:v>
                </c:pt>
                <c:pt idx="1279">
                  <c:v>498.65454499999998</c:v>
                </c:pt>
                <c:pt idx="1280">
                  <c:v>488.11568599999998</c:v>
                </c:pt>
                <c:pt idx="1281">
                  <c:v>493.94</c:v>
                </c:pt>
                <c:pt idx="1282">
                  <c:v>501.308943</c:v>
                </c:pt>
                <c:pt idx="1283">
                  <c:v>498.74285700000001</c:v>
                </c:pt>
                <c:pt idx="1284">
                  <c:v>502.37647099999964</c:v>
                </c:pt>
                <c:pt idx="1285">
                  <c:v>487.96521699999948</c:v>
                </c:pt>
                <c:pt idx="1286">
                  <c:v>511.15454499999998</c:v>
                </c:pt>
                <c:pt idx="1287">
                  <c:v>495.840506</c:v>
                </c:pt>
                <c:pt idx="1288">
                  <c:v>497.95493599999969</c:v>
                </c:pt>
                <c:pt idx="1289">
                  <c:v>487.687273</c:v>
                </c:pt>
                <c:pt idx="1290">
                  <c:v>494.4333329999991</c:v>
                </c:pt>
                <c:pt idx="1291">
                  <c:v>493.49115599999902</c:v>
                </c:pt>
                <c:pt idx="1292">
                  <c:v>486.98823499999924</c:v>
                </c:pt>
                <c:pt idx="1293">
                  <c:v>494.15944400000046</c:v>
                </c:pt>
                <c:pt idx="1294">
                  <c:v>497.64400000000046</c:v>
                </c:pt>
                <c:pt idx="1295">
                  <c:v>496.7367349999991</c:v>
                </c:pt>
                <c:pt idx="1296">
                  <c:v>495.15214300000002</c:v>
                </c:pt>
                <c:pt idx="1297">
                  <c:v>479.33207499999969</c:v>
                </c:pt>
                <c:pt idx="1298">
                  <c:v>492.541584</c:v>
                </c:pt>
                <c:pt idx="1299">
                  <c:v>508.160526</c:v>
                </c:pt>
                <c:pt idx="1300">
                  <c:v>498.53943699999962</c:v>
                </c:pt>
                <c:pt idx="1301">
                  <c:v>500.97821199999936</c:v>
                </c:pt>
                <c:pt idx="1302">
                  <c:v>488.22315799999916</c:v>
                </c:pt>
                <c:pt idx="1303">
                  <c:v>504.64074100000039</c:v>
                </c:pt>
                <c:pt idx="1304">
                  <c:v>494.33799999999962</c:v>
                </c:pt>
                <c:pt idx="1305">
                  <c:v>481.47631599999903</c:v>
                </c:pt>
                <c:pt idx="1306">
                  <c:v>488.252273</c:v>
                </c:pt>
                <c:pt idx="1307">
                  <c:v>467.69374999999962</c:v>
                </c:pt>
                <c:pt idx="1308">
                  <c:v>481.64000000000038</c:v>
                </c:pt>
                <c:pt idx="1309">
                  <c:v>499.78057599999948</c:v>
                </c:pt>
                <c:pt idx="1310">
                  <c:v>497.39545500000003</c:v>
                </c:pt>
                <c:pt idx="1311">
                  <c:v>464.557143</c:v>
                </c:pt>
                <c:pt idx="1312">
                  <c:v>481.07</c:v>
                </c:pt>
                <c:pt idx="1313">
                  <c:v>487.90512799999948</c:v>
                </c:pt>
                <c:pt idx="1314">
                  <c:v>485.80697699999962</c:v>
                </c:pt>
                <c:pt idx="1315">
                  <c:v>493.11346200000008</c:v>
                </c:pt>
                <c:pt idx="1316">
                  <c:v>499.94210500000003</c:v>
                </c:pt>
                <c:pt idx="1317">
                  <c:v>494.21893499999948</c:v>
                </c:pt>
                <c:pt idx="1318">
                  <c:v>496.13725499999993</c:v>
                </c:pt>
                <c:pt idx="1319">
                  <c:v>483.43636399999934</c:v>
                </c:pt>
                <c:pt idx="1320">
                  <c:v>482.73026299999964</c:v>
                </c:pt>
                <c:pt idx="1321">
                  <c:v>481.37142899999969</c:v>
                </c:pt>
                <c:pt idx="1322">
                  <c:v>503.48852499999924</c:v>
                </c:pt>
                <c:pt idx="1323">
                  <c:v>484.784874</c:v>
                </c:pt>
                <c:pt idx="1324">
                  <c:v>487.73809499999948</c:v>
                </c:pt>
                <c:pt idx="1325">
                  <c:v>494.11604899999969</c:v>
                </c:pt>
                <c:pt idx="1326">
                  <c:v>500.1</c:v>
                </c:pt>
                <c:pt idx="1327">
                  <c:v>497.26890799999956</c:v>
                </c:pt>
                <c:pt idx="1328">
                  <c:v>492.31217899999962</c:v>
                </c:pt>
                <c:pt idx="1329">
                  <c:v>492.46944400000001</c:v>
                </c:pt>
                <c:pt idx="1330">
                  <c:v>509.53220299999964</c:v>
                </c:pt>
                <c:pt idx="1331">
                  <c:v>476.95714299999969</c:v>
                </c:pt>
                <c:pt idx="1332">
                  <c:v>504.94874999999962</c:v>
                </c:pt>
                <c:pt idx="1333">
                  <c:v>494.49722199999962</c:v>
                </c:pt>
                <c:pt idx="1334">
                  <c:v>487.38412699999969</c:v>
                </c:pt>
                <c:pt idx="1335">
                  <c:v>499.12782600000008</c:v>
                </c:pt>
                <c:pt idx="1336">
                  <c:v>497.70232600000003</c:v>
                </c:pt>
                <c:pt idx="1337">
                  <c:v>484.18181799999962</c:v>
                </c:pt>
                <c:pt idx="1338">
                  <c:v>505.138462</c:v>
                </c:pt>
                <c:pt idx="1339">
                  <c:v>500.76877499999955</c:v>
                </c:pt>
                <c:pt idx="1340">
                  <c:v>497.73181799999924</c:v>
                </c:pt>
                <c:pt idx="1341">
                  <c:v>495.84032300000001</c:v>
                </c:pt>
                <c:pt idx="1342">
                  <c:v>495.31491199999999</c:v>
                </c:pt>
                <c:pt idx="1343">
                  <c:v>478.58</c:v>
                </c:pt>
                <c:pt idx="1344">
                  <c:v>488.81</c:v>
                </c:pt>
                <c:pt idx="1345">
                  <c:v>490.217241</c:v>
                </c:pt>
                <c:pt idx="1346">
                  <c:v>477.14666699999998</c:v>
                </c:pt>
                <c:pt idx="1347">
                  <c:v>500.663636</c:v>
                </c:pt>
                <c:pt idx="1348">
                  <c:v>490.71599999999955</c:v>
                </c:pt>
                <c:pt idx="1349">
                  <c:v>497.07550999999955</c:v>
                </c:pt>
                <c:pt idx="1350">
                  <c:v>479.92537299999924</c:v>
                </c:pt>
                <c:pt idx="1351">
                  <c:v>507.08181799999949</c:v>
                </c:pt>
                <c:pt idx="1352">
                  <c:v>512.91666699999882</c:v>
                </c:pt>
                <c:pt idx="1353">
                  <c:v>490.70393399999955</c:v>
                </c:pt>
                <c:pt idx="1354">
                  <c:v>485.368966</c:v>
                </c:pt>
                <c:pt idx="1355">
                  <c:v>504.76857099999955</c:v>
                </c:pt>
                <c:pt idx="1356">
                  <c:v>501.69824599999993</c:v>
                </c:pt>
                <c:pt idx="1357">
                  <c:v>492.35</c:v>
                </c:pt>
                <c:pt idx="1358">
                  <c:v>486.31914899999964</c:v>
                </c:pt>
                <c:pt idx="1359">
                  <c:v>497.90588200000002</c:v>
                </c:pt>
                <c:pt idx="1360">
                  <c:v>480.96794899999969</c:v>
                </c:pt>
                <c:pt idx="1361">
                  <c:v>489.69487199999998</c:v>
                </c:pt>
                <c:pt idx="1362">
                  <c:v>457.32162199999999</c:v>
                </c:pt>
                <c:pt idx="1363">
                  <c:v>486.24262299999998</c:v>
                </c:pt>
                <c:pt idx="1364">
                  <c:v>475.51304299999993</c:v>
                </c:pt>
                <c:pt idx="1365">
                  <c:v>477.28571399999936</c:v>
                </c:pt>
                <c:pt idx="1366">
                  <c:v>495.46</c:v>
                </c:pt>
                <c:pt idx="1367">
                  <c:v>500.02333299999924</c:v>
                </c:pt>
                <c:pt idx="1368">
                  <c:v>505.82484300000039</c:v>
                </c:pt>
                <c:pt idx="1369">
                  <c:v>500.28173099999924</c:v>
                </c:pt>
                <c:pt idx="1370">
                  <c:v>475.09487200000001</c:v>
                </c:pt>
                <c:pt idx="1371">
                  <c:v>490.06136400000003</c:v>
                </c:pt>
                <c:pt idx="1372">
                  <c:v>477.86206900000002</c:v>
                </c:pt>
                <c:pt idx="1373">
                  <c:v>517.79999999999995</c:v>
                </c:pt>
                <c:pt idx="1374">
                  <c:v>491.87777799999969</c:v>
                </c:pt>
                <c:pt idx="1375">
                  <c:v>476.2</c:v>
                </c:pt>
                <c:pt idx="1376">
                  <c:v>498.48439299999956</c:v>
                </c:pt>
                <c:pt idx="1377">
                  <c:v>490.06153799999936</c:v>
                </c:pt>
                <c:pt idx="1378">
                  <c:v>507.14062500000045</c:v>
                </c:pt>
                <c:pt idx="1379">
                  <c:v>496.552727</c:v>
                </c:pt>
                <c:pt idx="1380">
                  <c:v>501.67652199999969</c:v>
                </c:pt>
                <c:pt idx="1381">
                  <c:v>508.61818199999999</c:v>
                </c:pt>
                <c:pt idx="1382">
                  <c:v>504.25081999999969</c:v>
                </c:pt>
                <c:pt idx="1383">
                  <c:v>491.42982499999999</c:v>
                </c:pt>
                <c:pt idx="1384">
                  <c:v>499.41575799999924</c:v>
                </c:pt>
                <c:pt idx="1385">
                  <c:v>503.57346899999999</c:v>
                </c:pt>
                <c:pt idx="1386">
                  <c:v>488.09239099999962</c:v>
                </c:pt>
                <c:pt idx="1387">
                  <c:v>488.24435499999993</c:v>
                </c:pt>
                <c:pt idx="1388">
                  <c:v>500.93904799999962</c:v>
                </c:pt>
                <c:pt idx="1389">
                  <c:v>497.76321799999948</c:v>
                </c:pt>
                <c:pt idx="1390">
                  <c:v>487.33809499999956</c:v>
                </c:pt>
                <c:pt idx="1391">
                  <c:v>496.089474</c:v>
                </c:pt>
                <c:pt idx="1392">
                  <c:v>490.534694</c:v>
                </c:pt>
                <c:pt idx="1393">
                  <c:v>480.20322599999969</c:v>
                </c:pt>
                <c:pt idx="1394">
                  <c:v>494.16630400000003</c:v>
                </c:pt>
                <c:pt idx="1395">
                  <c:v>492.81463400000001</c:v>
                </c:pt>
                <c:pt idx="1396">
                  <c:v>499.19411799999955</c:v>
                </c:pt>
                <c:pt idx="1397">
                  <c:v>492.46326499999969</c:v>
                </c:pt>
                <c:pt idx="1398">
                  <c:v>496.497861</c:v>
                </c:pt>
                <c:pt idx="1399">
                  <c:v>502.32631599999922</c:v>
                </c:pt>
                <c:pt idx="1400">
                  <c:v>479.55097999999964</c:v>
                </c:pt>
                <c:pt idx="1401">
                  <c:v>488.51578899999993</c:v>
                </c:pt>
                <c:pt idx="1402">
                  <c:v>498.43225799999948</c:v>
                </c:pt>
                <c:pt idx="1403">
                  <c:v>484.29166699999962</c:v>
                </c:pt>
                <c:pt idx="1404">
                  <c:v>494.38715599999955</c:v>
                </c:pt>
                <c:pt idx="1405">
                  <c:v>494.21851899999922</c:v>
                </c:pt>
                <c:pt idx="1406">
                  <c:v>491.78437499999956</c:v>
                </c:pt>
                <c:pt idx="1407">
                  <c:v>499.92654899999923</c:v>
                </c:pt>
                <c:pt idx="1408">
                  <c:v>490.45479499999999</c:v>
                </c:pt>
                <c:pt idx="1409">
                  <c:v>487.180342</c:v>
                </c:pt>
                <c:pt idx="1410">
                  <c:v>487.96956499999999</c:v>
                </c:pt>
                <c:pt idx="1411">
                  <c:v>468.672414</c:v>
                </c:pt>
                <c:pt idx="1412">
                  <c:v>495.14717000000002</c:v>
                </c:pt>
                <c:pt idx="1413">
                  <c:v>507.26666699999993</c:v>
                </c:pt>
                <c:pt idx="1414">
                  <c:v>485.74</c:v>
                </c:pt>
                <c:pt idx="1415">
                  <c:v>503.70655699999924</c:v>
                </c:pt>
                <c:pt idx="1416">
                  <c:v>493.21923099999964</c:v>
                </c:pt>
                <c:pt idx="1417">
                  <c:v>498.51249999999999</c:v>
                </c:pt>
                <c:pt idx="1418">
                  <c:v>481.96818199999962</c:v>
                </c:pt>
                <c:pt idx="1419">
                  <c:v>485.11060600000002</c:v>
                </c:pt>
                <c:pt idx="1420">
                  <c:v>484.49090899999948</c:v>
                </c:pt>
                <c:pt idx="1421">
                  <c:v>512.58000000000004</c:v>
                </c:pt>
                <c:pt idx="1422">
                  <c:v>486.8175</c:v>
                </c:pt>
                <c:pt idx="1423">
                  <c:v>490.28333299999935</c:v>
                </c:pt>
                <c:pt idx="1424">
                  <c:v>496.47681199999948</c:v>
                </c:pt>
                <c:pt idx="1425">
                  <c:v>499.37446799999998</c:v>
                </c:pt>
                <c:pt idx="1426">
                  <c:v>479.72692299999954</c:v>
                </c:pt>
                <c:pt idx="1427">
                  <c:v>478.15428600000052</c:v>
                </c:pt>
                <c:pt idx="1428">
                  <c:v>486.05238100000008</c:v>
                </c:pt>
                <c:pt idx="1429">
                  <c:v>490.38269200000002</c:v>
                </c:pt>
                <c:pt idx="1430">
                  <c:v>479.94490999999999</c:v>
                </c:pt>
                <c:pt idx="1431">
                  <c:v>488.49047599999955</c:v>
                </c:pt>
                <c:pt idx="1432">
                  <c:v>493.06704500000001</c:v>
                </c:pt>
                <c:pt idx="1433">
                  <c:v>499.87894699999993</c:v>
                </c:pt>
                <c:pt idx="1434">
                  <c:v>488.78260899999964</c:v>
                </c:pt>
                <c:pt idx="1435">
                  <c:v>507.57011499999948</c:v>
                </c:pt>
                <c:pt idx="1436">
                  <c:v>489.6</c:v>
                </c:pt>
                <c:pt idx="1437">
                  <c:v>481.32499999999999</c:v>
                </c:pt>
                <c:pt idx="1438">
                  <c:v>481.65087699999998</c:v>
                </c:pt>
                <c:pt idx="1439">
                  <c:v>502.78275899999949</c:v>
                </c:pt>
                <c:pt idx="1440">
                  <c:v>475.74736799999999</c:v>
                </c:pt>
                <c:pt idx="1441">
                  <c:v>488.89213499999948</c:v>
                </c:pt>
                <c:pt idx="1442">
                  <c:v>495.557143</c:v>
                </c:pt>
                <c:pt idx="1443">
                  <c:v>474.20769200000001</c:v>
                </c:pt>
                <c:pt idx="1444">
                  <c:v>476.76315799999924</c:v>
                </c:pt>
                <c:pt idx="1445">
                  <c:v>477.49230799999924</c:v>
                </c:pt>
                <c:pt idx="1446">
                  <c:v>499.03333299999935</c:v>
                </c:pt>
                <c:pt idx="1447">
                  <c:v>512.09662399999922</c:v>
                </c:pt>
                <c:pt idx="1448">
                  <c:v>490.70659299999949</c:v>
                </c:pt>
                <c:pt idx="1449">
                  <c:v>482.34687500000001</c:v>
                </c:pt>
                <c:pt idx="1450">
                  <c:v>488.45166699999999</c:v>
                </c:pt>
                <c:pt idx="1451">
                  <c:v>496.27692299999956</c:v>
                </c:pt>
                <c:pt idx="1452">
                  <c:v>499.02131099999934</c:v>
                </c:pt>
                <c:pt idx="1453">
                  <c:v>504</c:v>
                </c:pt>
                <c:pt idx="1454">
                  <c:v>498.1</c:v>
                </c:pt>
                <c:pt idx="1455">
                  <c:v>492.8</c:v>
                </c:pt>
                <c:pt idx="1456">
                  <c:v>487.46087</c:v>
                </c:pt>
                <c:pt idx="1457">
                  <c:v>482.92380999999955</c:v>
                </c:pt>
                <c:pt idx="1458">
                  <c:v>508.42999999999955</c:v>
                </c:pt>
                <c:pt idx="1459">
                  <c:v>492.70309299999963</c:v>
                </c:pt>
                <c:pt idx="1460">
                  <c:v>479.43046899999962</c:v>
                </c:pt>
                <c:pt idx="1461">
                  <c:v>489.42796600000003</c:v>
                </c:pt>
                <c:pt idx="1462">
                  <c:v>497.41666699999962</c:v>
                </c:pt>
                <c:pt idx="1463">
                  <c:v>495.68866000000008</c:v>
                </c:pt>
                <c:pt idx="1464">
                  <c:v>485.88518499999969</c:v>
                </c:pt>
                <c:pt idx="1465">
                  <c:v>494.68571399999962</c:v>
                </c:pt>
                <c:pt idx="1466">
                  <c:v>500.89294100000001</c:v>
                </c:pt>
                <c:pt idx="1467">
                  <c:v>495.40212799999955</c:v>
                </c:pt>
                <c:pt idx="1468">
                  <c:v>500.09893599999924</c:v>
                </c:pt>
                <c:pt idx="1469">
                  <c:v>504.52945199999999</c:v>
                </c:pt>
                <c:pt idx="1470">
                  <c:v>456.66874999999999</c:v>
                </c:pt>
                <c:pt idx="1471">
                  <c:v>503.74390199999999</c:v>
                </c:pt>
                <c:pt idx="1472">
                  <c:v>495.7</c:v>
                </c:pt>
                <c:pt idx="1473">
                  <c:v>493.79615399999909</c:v>
                </c:pt>
                <c:pt idx="1474">
                  <c:v>497.28660699999955</c:v>
                </c:pt>
                <c:pt idx="1475">
                  <c:v>503.71564899999993</c:v>
                </c:pt>
                <c:pt idx="1476">
                  <c:v>473.44528300000002</c:v>
                </c:pt>
                <c:pt idx="1477">
                  <c:v>493.43559299999936</c:v>
                </c:pt>
                <c:pt idx="1478">
                  <c:v>500.12130599999955</c:v>
                </c:pt>
                <c:pt idx="1479">
                  <c:v>509.28181799999948</c:v>
                </c:pt>
                <c:pt idx="1480">
                  <c:v>502.38703699999962</c:v>
                </c:pt>
                <c:pt idx="1481">
                  <c:v>500.72410699999955</c:v>
                </c:pt>
                <c:pt idx="1482">
                  <c:v>486.93883499999936</c:v>
                </c:pt>
                <c:pt idx="1483">
                  <c:v>486.14367800000002</c:v>
                </c:pt>
                <c:pt idx="1484">
                  <c:v>485.19729699999999</c:v>
                </c:pt>
                <c:pt idx="1485">
                  <c:v>488.50302999999963</c:v>
                </c:pt>
                <c:pt idx="1486">
                  <c:v>489.28055599999948</c:v>
                </c:pt>
                <c:pt idx="1487">
                  <c:v>493.48360699999955</c:v>
                </c:pt>
                <c:pt idx="1488">
                  <c:v>506.08374999999955</c:v>
                </c:pt>
                <c:pt idx="1489">
                  <c:v>504.33587</c:v>
                </c:pt>
                <c:pt idx="1490">
                  <c:v>490.07372899999962</c:v>
                </c:pt>
                <c:pt idx="1491">
                  <c:v>492.37230799999969</c:v>
                </c:pt>
                <c:pt idx="1492">
                  <c:v>490.59473699999955</c:v>
                </c:pt>
                <c:pt idx="1493">
                  <c:v>489.17755099999999</c:v>
                </c:pt>
                <c:pt idx="1494">
                  <c:v>476.22857099999948</c:v>
                </c:pt>
                <c:pt idx="1495">
                  <c:v>485.97142899999955</c:v>
                </c:pt>
                <c:pt idx="1496">
                  <c:v>491.522222</c:v>
                </c:pt>
                <c:pt idx="1497">
                  <c:v>495.34285699999998</c:v>
                </c:pt>
                <c:pt idx="1498">
                  <c:v>492.889568</c:v>
                </c:pt>
                <c:pt idx="1499">
                  <c:v>486.259322</c:v>
                </c:pt>
                <c:pt idx="1500">
                  <c:v>497.09607799999924</c:v>
                </c:pt>
                <c:pt idx="1501">
                  <c:v>495.78</c:v>
                </c:pt>
                <c:pt idx="1502">
                  <c:v>506.18510599999962</c:v>
                </c:pt>
                <c:pt idx="1503">
                  <c:v>489.86857099999969</c:v>
                </c:pt>
                <c:pt idx="1504">
                  <c:v>493.38124999999962</c:v>
                </c:pt>
                <c:pt idx="1505">
                  <c:v>495.83068200000002</c:v>
                </c:pt>
                <c:pt idx="1506">
                  <c:v>488.10472399999998</c:v>
                </c:pt>
                <c:pt idx="1507">
                  <c:v>487.439683</c:v>
                </c:pt>
                <c:pt idx="1508">
                  <c:v>493.83124999999956</c:v>
                </c:pt>
                <c:pt idx="1509">
                  <c:v>473.75454500000001</c:v>
                </c:pt>
                <c:pt idx="1510">
                  <c:v>506.71549299999964</c:v>
                </c:pt>
                <c:pt idx="1511">
                  <c:v>496.09912299999962</c:v>
                </c:pt>
                <c:pt idx="1512">
                  <c:v>498.00505599999963</c:v>
                </c:pt>
                <c:pt idx="1513">
                  <c:v>503.64705900000001</c:v>
                </c:pt>
                <c:pt idx="1514">
                  <c:v>502.01891899999924</c:v>
                </c:pt>
                <c:pt idx="1515">
                  <c:v>500.1</c:v>
                </c:pt>
                <c:pt idx="1516">
                  <c:v>486.88644099999999</c:v>
                </c:pt>
                <c:pt idx="1517">
                  <c:v>495.41666699999962</c:v>
                </c:pt>
                <c:pt idx="1518">
                  <c:v>473.14772699999997</c:v>
                </c:pt>
                <c:pt idx="1519">
                  <c:v>486.09032299999956</c:v>
                </c:pt>
                <c:pt idx="1520">
                  <c:v>501.62926800000002</c:v>
                </c:pt>
                <c:pt idx="1521">
                  <c:v>490.03291099999961</c:v>
                </c:pt>
                <c:pt idx="1522">
                  <c:v>489.59230799999955</c:v>
                </c:pt>
                <c:pt idx="1523">
                  <c:v>505.78989899999999</c:v>
                </c:pt>
                <c:pt idx="1524">
                  <c:v>491.48103399999923</c:v>
                </c:pt>
                <c:pt idx="1525">
                  <c:v>494.37735799999962</c:v>
                </c:pt>
                <c:pt idx="1526">
                  <c:v>493.28206499999999</c:v>
                </c:pt>
                <c:pt idx="1527">
                  <c:v>495.77692299999956</c:v>
                </c:pt>
                <c:pt idx="1528">
                  <c:v>478.75</c:v>
                </c:pt>
                <c:pt idx="1529">
                  <c:v>485.03115899999909</c:v>
                </c:pt>
                <c:pt idx="1530">
                  <c:v>496.62</c:v>
                </c:pt>
                <c:pt idx="1531">
                  <c:v>467.75624999999962</c:v>
                </c:pt>
                <c:pt idx="1532">
                  <c:v>484.26599999999962</c:v>
                </c:pt>
                <c:pt idx="1533">
                  <c:v>497.55333299999955</c:v>
                </c:pt>
                <c:pt idx="1534">
                  <c:v>471</c:v>
                </c:pt>
                <c:pt idx="1535">
                  <c:v>487.07368400000001</c:v>
                </c:pt>
                <c:pt idx="1536">
                  <c:v>499.95499999999993</c:v>
                </c:pt>
                <c:pt idx="1537">
                  <c:v>498.10186900000002</c:v>
                </c:pt>
                <c:pt idx="1538">
                  <c:v>506.21538500000003</c:v>
                </c:pt>
                <c:pt idx="1539">
                  <c:v>495.37453199999999</c:v>
                </c:pt>
                <c:pt idx="1540">
                  <c:v>497.31148300000001</c:v>
                </c:pt>
                <c:pt idx="1541">
                  <c:v>477.40869599999962</c:v>
                </c:pt>
                <c:pt idx="1542">
                  <c:v>504.51951199999962</c:v>
                </c:pt>
                <c:pt idx="1543">
                  <c:v>493.93030299999924</c:v>
                </c:pt>
                <c:pt idx="1544">
                  <c:v>477.76296300000001</c:v>
                </c:pt>
                <c:pt idx="1545">
                  <c:v>501.21147499999955</c:v>
                </c:pt>
                <c:pt idx="1546">
                  <c:v>487.98045999999948</c:v>
                </c:pt>
                <c:pt idx="1547">
                  <c:v>467.67894699999999</c:v>
                </c:pt>
                <c:pt idx="1548">
                  <c:v>470.15000000000032</c:v>
                </c:pt>
                <c:pt idx="1549">
                  <c:v>507.83529399999969</c:v>
                </c:pt>
                <c:pt idx="1550">
                  <c:v>495.9115379999991</c:v>
                </c:pt>
                <c:pt idx="1551">
                  <c:v>504.87</c:v>
                </c:pt>
                <c:pt idx="1552">
                  <c:v>489.26901400000003</c:v>
                </c:pt>
                <c:pt idx="1553">
                  <c:v>492.49677399999922</c:v>
                </c:pt>
                <c:pt idx="1554">
                  <c:v>495.99827599999924</c:v>
                </c:pt>
                <c:pt idx="1555">
                  <c:v>491.72727300000003</c:v>
                </c:pt>
                <c:pt idx="1556">
                  <c:v>494.14235300000001</c:v>
                </c:pt>
                <c:pt idx="1557">
                  <c:v>499.77821799999924</c:v>
                </c:pt>
                <c:pt idx="1558">
                  <c:v>504.04829899999999</c:v>
                </c:pt>
                <c:pt idx="1559">
                  <c:v>494.78046899999993</c:v>
                </c:pt>
                <c:pt idx="1560">
                  <c:v>494.07749999999999</c:v>
                </c:pt>
                <c:pt idx="1561">
                  <c:v>502.88</c:v>
                </c:pt>
                <c:pt idx="1562">
                  <c:v>501.28</c:v>
                </c:pt>
                <c:pt idx="1563">
                  <c:v>491.06078400000001</c:v>
                </c:pt>
                <c:pt idx="1564">
                  <c:v>503.42592599999955</c:v>
                </c:pt>
                <c:pt idx="1565">
                  <c:v>502.17610299999956</c:v>
                </c:pt>
                <c:pt idx="1566">
                  <c:v>491.90779199999969</c:v>
                </c:pt>
                <c:pt idx="1567">
                  <c:v>490.31692299999969</c:v>
                </c:pt>
                <c:pt idx="1568">
                  <c:v>500.17099200000001</c:v>
                </c:pt>
                <c:pt idx="1569">
                  <c:v>483.56190499999963</c:v>
                </c:pt>
                <c:pt idx="1570">
                  <c:v>501.97647099999955</c:v>
                </c:pt>
                <c:pt idx="1571">
                  <c:v>489.25116299999962</c:v>
                </c:pt>
                <c:pt idx="1572">
                  <c:v>500.19009899999969</c:v>
                </c:pt>
                <c:pt idx="1573">
                  <c:v>481.95495499999993</c:v>
                </c:pt>
                <c:pt idx="1574">
                  <c:v>497.60955899999999</c:v>
                </c:pt>
                <c:pt idx="1575">
                  <c:v>490.99090899999948</c:v>
                </c:pt>
                <c:pt idx="1576">
                  <c:v>504.22377599999948</c:v>
                </c:pt>
                <c:pt idx="1577">
                  <c:v>486.24512199999964</c:v>
                </c:pt>
                <c:pt idx="1578">
                  <c:v>499.90621799999923</c:v>
                </c:pt>
                <c:pt idx="1579">
                  <c:v>507.30961500000001</c:v>
                </c:pt>
                <c:pt idx="1580">
                  <c:v>491.36274500000002</c:v>
                </c:pt>
                <c:pt idx="1581">
                  <c:v>491.71261299999969</c:v>
                </c:pt>
                <c:pt idx="1582">
                  <c:v>485.76125699999955</c:v>
                </c:pt>
                <c:pt idx="1583">
                  <c:v>461.09032299999956</c:v>
                </c:pt>
                <c:pt idx="1584">
                  <c:v>489.52988499999998</c:v>
                </c:pt>
                <c:pt idx="1585">
                  <c:v>478.17777799999999</c:v>
                </c:pt>
                <c:pt idx="1586">
                  <c:v>497.92060300000003</c:v>
                </c:pt>
                <c:pt idx="1587">
                  <c:v>485.27128699999969</c:v>
                </c:pt>
                <c:pt idx="1588">
                  <c:v>495.32790699999993</c:v>
                </c:pt>
                <c:pt idx="1589">
                  <c:v>477.63188400000001</c:v>
                </c:pt>
                <c:pt idx="1590">
                  <c:v>490.81200000000001</c:v>
                </c:pt>
                <c:pt idx="1591">
                  <c:v>483.41818199999955</c:v>
                </c:pt>
                <c:pt idx="1592">
                  <c:v>489.51458300000002</c:v>
                </c:pt>
                <c:pt idx="1593">
                  <c:v>495.453846</c:v>
                </c:pt>
                <c:pt idx="1594">
                  <c:v>508.39637699999923</c:v>
                </c:pt>
                <c:pt idx="1595">
                  <c:v>494.35555599999969</c:v>
                </c:pt>
                <c:pt idx="1596">
                  <c:v>499.52838699999955</c:v>
                </c:pt>
                <c:pt idx="1597">
                  <c:v>496.86161600000003</c:v>
                </c:pt>
                <c:pt idx="1598">
                  <c:v>482.9</c:v>
                </c:pt>
                <c:pt idx="1599">
                  <c:v>506.64166699999998</c:v>
                </c:pt>
                <c:pt idx="1600">
                  <c:v>495.65308599999997</c:v>
                </c:pt>
                <c:pt idx="1601">
                  <c:v>493.64077700000001</c:v>
                </c:pt>
                <c:pt idx="1602">
                  <c:v>486.73499999999962</c:v>
                </c:pt>
                <c:pt idx="1603">
                  <c:v>488.25192299999969</c:v>
                </c:pt>
                <c:pt idx="1604">
                  <c:v>499.91839099999947</c:v>
                </c:pt>
                <c:pt idx="1605">
                  <c:v>478.52444400000002</c:v>
                </c:pt>
                <c:pt idx="1606">
                  <c:v>496.98404299999999</c:v>
                </c:pt>
                <c:pt idx="1607">
                  <c:v>501.98457699999955</c:v>
                </c:pt>
                <c:pt idx="1608">
                  <c:v>488.11117599999955</c:v>
                </c:pt>
                <c:pt idx="1609">
                  <c:v>489.30909100000002</c:v>
                </c:pt>
                <c:pt idx="1610">
                  <c:v>474.72666699999962</c:v>
                </c:pt>
                <c:pt idx="1611">
                  <c:v>480.35</c:v>
                </c:pt>
                <c:pt idx="1612">
                  <c:v>478.95555599999955</c:v>
                </c:pt>
                <c:pt idx="1613">
                  <c:v>500.53018899999955</c:v>
                </c:pt>
                <c:pt idx="1614">
                  <c:v>493.92187499999955</c:v>
                </c:pt>
                <c:pt idx="1615">
                  <c:v>501.50467800000001</c:v>
                </c:pt>
                <c:pt idx="1616">
                  <c:v>509.92275599999948</c:v>
                </c:pt>
                <c:pt idx="1617">
                  <c:v>498.40172399999955</c:v>
                </c:pt>
                <c:pt idx="1618">
                  <c:v>490.42954499999962</c:v>
                </c:pt>
                <c:pt idx="1619">
                  <c:v>497.17111099999948</c:v>
                </c:pt>
                <c:pt idx="1620">
                  <c:v>494.66760599999998</c:v>
                </c:pt>
                <c:pt idx="1621">
                  <c:v>491.65118999999999</c:v>
                </c:pt>
                <c:pt idx="1622">
                  <c:v>477.38611099999935</c:v>
                </c:pt>
                <c:pt idx="1623">
                  <c:v>481.6825</c:v>
                </c:pt>
                <c:pt idx="1624">
                  <c:v>487.09363599999955</c:v>
                </c:pt>
                <c:pt idx="1625">
                  <c:v>467.53076899999962</c:v>
                </c:pt>
                <c:pt idx="1626">
                  <c:v>505.41249999999962</c:v>
                </c:pt>
                <c:pt idx="1627">
                  <c:v>489.03148099999999</c:v>
                </c:pt>
                <c:pt idx="1628">
                  <c:v>494.09296899999993</c:v>
                </c:pt>
                <c:pt idx="1629">
                  <c:v>481.36666700000001</c:v>
                </c:pt>
                <c:pt idx="1630">
                  <c:v>479.53947399999993</c:v>
                </c:pt>
                <c:pt idx="1631">
                  <c:v>483.146995</c:v>
                </c:pt>
                <c:pt idx="1632">
                  <c:v>481.17710799999969</c:v>
                </c:pt>
                <c:pt idx="1633">
                  <c:v>492.16724100000039</c:v>
                </c:pt>
                <c:pt idx="1634">
                  <c:v>471.84000000000032</c:v>
                </c:pt>
                <c:pt idx="1635">
                  <c:v>489.02</c:v>
                </c:pt>
                <c:pt idx="1636">
                  <c:v>496.01960800000001</c:v>
                </c:pt>
                <c:pt idx="1637">
                  <c:v>495.89615399999923</c:v>
                </c:pt>
                <c:pt idx="1638">
                  <c:v>499.11818199999999</c:v>
                </c:pt>
                <c:pt idx="1639">
                  <c:v>488.00891099999956</c:v>
                </c:pt>
                <c:pt idx="1640">
                  <c:v>496.49583299999955</c:v>
                </c:pt>
                <c:pt idx="1641">
                  <c:v>484.50161299999962</c:v>
                </c:pt>
                <c:pt idx="1642">
                  <c:v>492.95757599999962</c:v>
                </c:pt>
                <c:pt idx="1643">
                  <c:v>473.28076899999962</c:v>
                </c:pt>
                <c:pt idx="1644">
                  <c:v>489.15909100000039</c:v>
                </c:pt>
                <c:pt idx="1645">
                  <c:v>491.73392899999948</c:v>
                </c:pt>
                <c:pt idx="1646">
                  <c:v>494.30799999999999</c:v>
                </c:pt>
                <c:pt idx="1647">
                  <c:v>483.184146</c:v>
                </c:pt>
                <c:pt idx="1648">
                  <c:v>493.50188700000001</c:v>
                </c:pt>
                <c:pt idx="1649">
                  <c:v>496.59090899999956</c:v>
                </c:pt>
                <c:pt idx="1650">
                  <c:v>506.83783799999969</c:v>
                </c:pt>
                <c:pt idx="1651">
                  <c:v>488.71590899999956</c:v>
                </c:pt>
                <c:pt idx="1652">
                  <c:v>484.32378</c:v>
                </c:pt>
                <c:pt idx="1653">
                  <c:v>473.73333299999922</c:v>
                </c:pt>
                <c:pt idx="1654">
                  <c:v>495.61428600000039</c:v>
                </c:pt>
                <c:pt idx="1655">
                  <c:v>484.9</c:v>
                </c:pt>
                <c:pt idx="1656">
                  <c:v>499.63593799999956</c:v>
                </c:pt>
                <c:pt idx="1657">
                  <c:v>491.94077700000003</c:v>
                </c:pt>
                <c:pt idx="1658">
                  <c:v>495.82539699999955</c:v>
                </c:pt>
                <c:pt idx="1659">
                  <c:v>495.75106399999999</c:v>
                </c:pt>
                <c:pt idx="1660">
                  <c:v>488.53902399999993</c:v>
                </c:pt>
                <c:pt idx="1661">
                  <c:v>478.98409099999969</c:v>
                </c:pt>
                <c:pt idx="1662">
                  <c:v>484.92499999999956</c:v>
                </c:pt>
                <c:pt idx="1663">
                  <c:v>487.69597299999964</c:v>
                </c:pt>
                <c:pt idx="1664">
                  <c:v>493.847059</c:v>
                </c:pt>
                <c:pt idx="1665">
                  <c:v>476.46749999999969</c:v>
                </c:pt>
                <c:pt idx="1666">
                  <c:v>499.73333299999922</c:v>
                </c:pt>
                <c:pt idx="1667">
                  <c:v>506.52011499999924</c:v>
                </c:pt>
                <c:pt idx="1668">
                  <c:v>478.62</c:v>
                </c:pt>
                <c:pt idx="1669">
                  <c:v>490.70588199999997</c:v>
                </c:pt>
                <c:pt idx="1670">
                  <c:v>499.29011599999916</c:v>
                </c:pt>
                <c:pt idx="1671">
                  <c:v>498.97129599999948</c:v>
                </c:pt>
                <c:pt idx="1672">
                  <c:v>493.49632399999922</c:v>
                </c:pt>
                <c:pt idx="1673">
                  <c:v>484.35135099999962</c:v>
                </c:pt>
                <c:pt idx="1674">
                  <c:v>482.056667</c:v>
                </c:pt>
                <c:pt idx="1675">
                  <c:v>498.30416700000001</c:v>
                </c:pt>
                <c:pt idx="1676">
                  <c:v>470.34285699999998</c:v>
                </c:pt>
                <c:pt idx="1677">
                  <c:v>499.95118999999949</c:v>
                </c:pt>
                <c:pt idx="1678">
                  <c:v>511.73939399999955</c:v>
                </c:pt>
                <c:pt idx="1679">
                  <c:v>477.36750000000001</c:v>
                </c:pt>
                <c:pt idx="1680">
                  <c:v>497.86554599999999</c:v>
                </c:pt>
                <c:pt idx="1681">
                  <c:v>485.38837199999955</c:v>
                </c:pt>
                <c:pt idx="1682">
                  <c:v>500.07111099999923</c:v>
                </c:pt>
                <c:pt idx="1683">
                  <c:v>489.11935499999993</c:v>
                </c:pt>
                <c:pt idx="1684">
                  <c:v>493.389655</c:v>
                </c:pt>
                <c:pt idx="1685">
                  <c:v>505.38499999999999</c:v>
                </c:pt>
                <c:pt idx="1686">
                  <c:v>496.90265499999964</c:v>
                </c:pt>
                <c:pt idx="1687">
                  <c:v>485.08300000000003</c:v>
                </c:pt>
                <c:pt idx="1688">
                  <c:v>486.62560400000001</c:v>
                </c:pt>
                <c:pt idx="1689">
                  <c:v>487.7</c:v>
                </c:pt>
                <c:pt idx="1690">
                  <c:v>486.44186000000002</c:v>
                </c:pt>
                <c:pt idx="1691">
                  <c:v>494.66538500000001</c:v>
                </c:pt>
                <c:pt idx="1692">
                  <c:v>512.03846199999998</c:v>
                </c:pt>
                <c:pt idx="1693">
                  <c:v>493.68354399999993</c:v>
                </c:pt>
                <c:pt idx="1694">
                  <c:v>494.55</c:v>
                </c:pt>
                <c:pt idx="1695">
                  <c:v>486.2</c:v>
                </c:pt>
                <c:pt idx="1696">
                  <c:v>493.07647100000003</c:v>
                </c:pt>
                <c:pt idx="1697">
                  <c:v>500.79610399999922</c:v>
                </c:pt>
                <c:pt idx="1698">
                  <c:v>490.89354799999956</c:v>
                </c:pt>
                <c:pt idx="1699">
                  <c:v>493.85</c:v>
                </c:pt>
                <c:pt idx="1700">
                  <c:v>493.64565199999998</c:v>
                </c:pt>
                <c:pt idx="1701">
                  <c:v>473.49599999999924</c:v>
                </c:pt>
                <c:pt idx="1702">
                  <c:v>485.37352899999962</c:v>
                </c:pt>
                <c:pt idx="1703">
                  <c:v>477.17058800000001</c:v>
                </c:pt>
                <c:pt idx="1704">
                  <c:v>476.99393899999916</c:v>
                </c:pt>
                <c:pt idx="1705">
                  <c:v>493.18876399999999</c:v>
                </c:pt>
                <c:pt idx="1706">
                  <c:v>489.82799999999969</c:v>
                </c:pt>
                <c:pt idx="1707">
                  <c:v>490.28470600000003</c:v>
                </c:pt>
                <c:pt idx="1708">
                  <c:v>496.86179799999962</c:v>
                </c:pt>
                <c:pt idx="1709">
                  <c:v>480.39180299999964</c:v>
                </c:pt>
                <c:pt idx="1710">
                  <c:v>497.92499999999956</c:v>
                </c:pt>
                <c:pt idx="1711">
                  <c:v>494.61562500000002</c:v>
                </c:pt>
                <c:pt idx="1712">
                  <c:v>497.42368399999964</c:v>
                </c:pt>
                <c:pt idx="1713">
                  <c:v>490.127273</c:v>
                </c:pt>
                <c:pt idx="1714">
                  <c:v>493.19736799999993</c:v>
                </c:pt>
                <c:pt idx="1715">
                  <c:v>481.06144599999999</c:v>
                </c:pt>
                <c:pt idx="1716">
                  <c:v>499.3</c:v>
                </c:pt>
                <c:pt idx="1717">
                  <c:v>486.14615399999963</c:v>
                </c:pt>
                <c:pt idx="1718">
                  <c:v>496.24108899999999</c:v>
                </c:pt>
                <c:pt idx="1719">
                  <c:v>503.30307299999993</c:v>
                </c:pt>
                <c:pt idx="1720">
                  <c:v>486.56393399999962</c:v>
                </c:pt>
                <c:pt idx="1721">
                  <c:v>496.64000000000038</c:v>
                </c:pt>
                <c:pt idx="1722">
                  <c:v>483.74444400000039</c:v>
                </c:pt>
                <c:pt idx="1723">
                  <c:v>500.82</c:v>
                </c:pt>
                <c:pt idx="1724">
                  <c:v>500.89736799999969</c:v>
                </c:pt>
                <c:pt idx="1725">
                  <c:v>486.59473699999955</c:v>
                </c:pt>
                <c:pt idx="1726">
                  <c:v>498.90961499999969</c:v>
                </c:pt>
                <c:pt idx="1727">
                  <c:v>496.39712599999962</c:v>
                </c:pt>
                <c:pt idx="1728">
                  <c:v>495.56</c:v>
                </c:pt>
                <c:pt idx="1729">
                  <c:v>498.522222</c:v>
                </c:pt>
                <c:pt idx="1730">
                  <c:v>505.05863599999969</c:v>
                </c:pt>
                <c:pt idx="1731">
                  <c:v>489.87142899999969</c:v>
                </c:pt>
                <c:pt idx="1732">
                  <c:v>468.3</c:v>
                </c:pt>
                <c:pt idx="1733">
                  <c:v>502.06874999999962</c:v>
                </c:pt>
                <c:pt idx="1734">
                  <c:v>486.38313299999948</c:v>
                </c:pt>
                <c:pt idx="1735">
                  <c:v>476.97999999999962</c:v>
                </c:pt>
                <c:pt idx="1736">
                  <c:v>493.33571399999948</c:v>
                </c:pt>
                <c:pt idx="1737">
                  <c:v>494.47162199999963</c:v>
                </c:pt>
                <c:pt idx="1738">
                  <c:v>505.65952399999998</c:v>
                </c:pt>
                <c:pt idx="1739">
                  <c:v>480.03666699999962</c:v>
                </c:pt>
                <c:pt idx="1740">
                  <c:v>476.65454499999998</c:v>
                </c:pt>
                <c:pt idx="1741">
                  <c:v>477.26724100000001</c:v>
                </c:pt>
                <c:pt idx="1742">
                  <c:v>488.83599999999961</c:v>
                </c:pt>
                <c:pt idx="1743">
                  <c:v>490.52799999999962</c:v>
                </c:pt>
                <c:pt idx="1744">
                  <c:v>481.097872</c:v>
                </c:pt>
                <c:pt idx="1745">
                  <c:v>499.82345699999962</c:v>
                </c:pt>
                <c:pt idx="1746">
                  <c:v>492.18473299999999</c:v>
                </c:pt>
                <c:pt idx="1747">
                  <c:v>486.50689699999964</c:v>
                </c:pt>
                <c:pt idx="1748">
                  <c:v>500.34137899999962</c:v>
                </c:pt>
                <c:pt idx="1749">
                  <c:v>483.35500000000002</c:v>
                </c:pt>
                <c:pt idx="1750">
                  <c:v>487.19230800000003</c:v>
                </c:pt>
                <c:pt idx="1751">
                  <c:v>477.26436799999999</c:v>
                </c:pt>
                <c:pt idx="1752">
                  <c:v>491.58695699999936</c:v>
                </c:pt>
                <c:pt idx="1753">
                  <c:v>494.949296</c:v>
                </c:pt>
                <c:pt idx="1754">
                  <c:v>501.12307699999963</c:v>
                </c:pt>
                <c:pt idx="1755">
                  <c:v>500.559259</c:v>
                </c:pt>
                <c:pt idx="1756">
                  <c:v>493.46549700000003</c:v>
                </c:pt>
                <c:pt idx="1757">
                  <c:v>492.42777799999948</c:v>
                </c:pt>
                <c:pt idx="1758">
                  <c:v>492.14130399999999</c:v>
                </c:pt>
                <c:pt idx="1759">
                  <c:v>487.63299000000001</c:v>
                </c:pt>
                <c:pt idx="1760">
                  <c:v>481.80200000000002</c:v>
                </c:pt>
                <c:pt idx="1761">
                  <c:v>495.06271199999969</c:v>
                </c:pt>
                <c:pt idx="1762">
                  <c:v>500.90199999999948</c:v>
                </c:pt>
                <c:pt idx="1763">
                  <c:v>482.96170199999955</c:v>
                </c:pt>
                <c:pt idx="1764">
                  <c:v>470.48363599999948</c:v>
                </c:pt>
                <c:pt idx="1765">
                  <c:v>487.16428600000046</c:v>
                </c:pt>
                <c:pt idx="1766">
                  <c:v>478.53333299999935</c:v>
                </c:pt>
                <c:pt idx="1767">
                  <c:v>498.88214299999999</c:v>
                </c:pt>
                <c:pt idx="1768">
                  <c:v>494.43912999999924</c:v>
                </c:pt>
                <c:pt idx="1769">
                  <c:v>499.8</c:v>
                </c:pt>
                <c:pt idx="1770">
                  <c:v>477.31964300000038</c:v>
                </c:pt>
                <c:pt idx="1771">
                  <c:v>478.86176499999999</c:v>
                </c:pt>
                <c:pt idx="1772">
                  <c:v>485.26944400000002</c:v>
                </c:pt>
                <c:pt idx="1773">
                  <c:v>489.7</c:v>
                </c:pt>
                <c:pt idx="1774">
                  <c:v>498.37415700000003</c:v>
                </c:pt>
                <c:pt idx="1775">
                  <c:v>494.14925399999998</c:v>
                </c:pt>
                <c:pt idx="1776">
                  <c:v>498.98461499999962</c:v>
                </c:pt>
                <c:pt idx="1777">
                  <c:v>491.58269200000001</c:v>
                </c:pt>
                <c:pt idx="1778">
                  <c:v>485.07934799999964</c:v>
                </c:pt>
                <c:pt idx="1779">
                  <c:v>502.43958300000003</c:v>
                </c:pt>
                <c:pt idx="1780">
                  <c:v>501.93870999999922</c:v>
                </c:pt>
                <c:pt idx="1781">
                  <c:v>486.21690099999955</c:v>
                </c:pt>
                <c:pt idx="1782">
                  <c:v>501.09647099999955</c:v>
                </c:pt>
                <c:pt idx="1783">
                  <c:v>496.20495</c:v>
                </c:pt>
                <c:pt idx="1784">
                  <c:v>488.65675700000003</c:v>
                </c:pt>
                <c:pt idx="1785">
                  <c:v>482.96530599999949</c:v>
                </c:pt>
                <c:pt idx="1786">
                  <c:v>492.11044800000002</c:v>
                </c:pt>
                <c:pt idx="1787">
                  <c:v>484.02764200000001</c:v>
                </c:pt>
                <c:pt idx="1788">
                  <c:v>491.48719999999923</c:v>
                </c:pt>
                <c:pt idx="1789">
                  <c:v>483.30526300000002</c:v>
                </c:pt>
                <c:pt idx="1790">
                  <c:v>497.63499999999999</c:v>
                </c:pt>
                <c:pt idx="1791">
                  <c:v>473.87586199999998</c:v>
                </c:pt>
                <c:pt idx="1792">
                  <c:v>492.6</c:v>
                </c:pt>
                <c:pt idx="1793">
                  <c:v>496.77046999999999</c:v>
                </c:pt>
                <c:pt idx="1794">
                  <c:v>493.12857099999962</c:v>
                </c:pt>
                <c:pt idx="1795">
                  <c:v>494.45461499999999</c:v>
                </c:pt>
                <c:pt idx="1796">
                  <c:v>472.93928599999964</c:v>
                </c:pt>
                <c:pt idx="1797">
                  <c:v>487.05263200000002</c:v>
                </c:pt>
                <c:pt idx="1798">
                  <c:v>492.17376999999999</c:v>
                </c:pt>
                <c:pt idx="1799">
                  <c:v>490.952381</c:v>
                </c:pt>
                <c:pt idx="1800">
                  <c:v>489.90686299999999</c:v>
                </c:pt>
                <c:pt idx="1801">
                  <c:v>465.705263</c:v>
                </c:pt>
                <c:pt idx="1802">
                  <c:v>502.04920600000008</c:v>
                </c:pt>
                <c:pt idx="1803">
                  <c:v>496.61333299999956</c:v>
                </c:pt>
                <c:pt idx="1804">
                  <c:v>492.14800000000002</c:v>
                </c:pt>
                <c:pt idx="1805">
                  <c:v>495.82422400000002</c:v>
                </c:pt>
                <c:pt idx="1806">
                  <c:v>484.56222200000002</c:v>
                </c:pt>
                <c:pt idx="1807">
                  <c:v>478.08</c:v>
                </c:pt>
                <c:pt idx="1808">
                  <c:v>476.39726000000002</c:v>
                </c:pt>
                <c:pt idx="1809">
                  <c:v>491.67034899999999</c:v>
                </c:pt>
                <c:pt idx="1810">
                  <c:v>489.9</c:v>
                </c:pt>
                <c:pt idx="1811">
                  <c:v>483.86835399999956</c:v>
                </c:pt>
                <c:pt idx="1812">
                  <c:v>490.556667</c:v>
                </c:pt>
                <c:pt idx="1813">
                  <c:v>489.30909100000002</c:v>
                </c:pt>
                <c:pt idx="1814">
                  <c:v>500.7367349999991</c:v>
                </c:pt>
                <c:pt idx="1815">
                  <c:v>481.93684199999961</c:v>
                </c:pt>
                <c:pt idx="1816">
                  <c:v>489.3</c:v>
                </c:pt>
                <c:pt idx="1817">
                  <c:v>492.06172799999962</c:v>
                </c:pt>
                <c:pt idx="1818">
                  <c:v>485.26</c:v>
                </c:pt>
                <c:pt idx="1819">
                  <c:v>497.07916699999993</c:v>
                </c:pt>
                <c:pt idx="1820">
                  <c:v>495.073262</c:v>
                </c:pt>
                <c:pt idx="1821">
                  <c:v>483.07446800000002</c:v>
                </c:pt>
                <c:pt idx="1822">
                  <c:v>483.58390799999955</c:v>
                </c:pt>
                <c:pt idx="1823">
                  <c:v>494.03349799999955</c:v>
                </c:pt>
                <c:pt idx="1824">
                  <c:v>491.66285699999997</c:v>
                </c:pt>
                <c:pt idx="1825">
                  <c:v>494.65798300000046</c:v>
                </c:pt>
                <c:pt idx="1826">
                  <c:v>485.88666699999999</c:v>
                </c:pt>
                <c:pt idx="1827">
                  <c:v>491.62597399999999</c:v>
                </c:pt>
                <c:pt idx="1828">
                  <c:v>491.07711899999924</c:v>
                </c:pt>
                <c:pt idx="1829">
                  <c:v>498.453846</c:v>
                </c:pt>
                <c:pt idx="1830">
                  <c:v>473.62142899999969</c:v>
                </c:pt>
                <c:pt idx="1831">
                  <c:v>469.5</c:v>
                </c:pt>
                <c:pt idx="1832">
                  <c:v>493.84761900000001</c:v>
                </c:pt>
                <c:pt idx="1833">
                  <c:v>495.54565200000002</c:v>
                </c:pt>
                <c:pt idx="1834">
                  <c:v>488.22857099999948</c:v>
                </c:pt>
                <c:pt idx="1835">
                  <c:v>492.94784700000002</c:v>
                </c:pt>
                <c:pt idx="1836">
                  <c:v>474.49545499999948</c:v>
                </c:pt>
                <c:pt idx="1837">
                  <c:v>493.26666699999993</c:v>
                </c:pt>
                <c:pt idx="1838">
                  <c:v>488.46229499999993</c:v>
                </c:pt>
                <c:pt idx="1839">
                  <c:v>485.30059499999999</c:v>
                </c:pt>
                <c:pt idx="1840">
                  <c:v>487.37317099999962</c:v>
                </c:pt>
                <c:pt idx="1841">
                  <c:v>482.45833299999924</c:v>
                </c:pt>
                <c:pt idx="1842">
                  <c:v>488.61406300000039</c:v>
                </c:pt>
                <c:pt idx="1843">
                  <c:v>489.79215699999924</c:v>
                </c:pt>
                <c:pt idx="1844">
                  <c:v>487.05855899999955</c:v>
                </c:pt>
                <c:pt idx="1845">
                  <c:v>488.97155999999927</c:v>
                </c:pt>
                <c:pt idx="1846">
                  <c:v>504.95901599999962</c:v>
                </c:pt>
                <c:pt idx="1847">
                  <c:v>477.23720899999955</c:v>
                </c:pt>
                <c:pt idx="1848">
                  <c:v>476.3</c:v>
                </c:pt>
                <c:pt idx="1849">
                  <c:v>494.61650499999962</c:v>
                </c:pt>
                <c:pt idx="1850">
                  <c:v>481.47894699999955</c:v>
                </c:pt>
                <c:pt idx="1851">
                  <c:v>473.39583299999993</c:v>
                </c:pt>
                <c:pt idx="1852">
                  <c:v>498.54107099999999</c:v>
                </c:pt>
                <c:pt idx="1853">
                  <c:v>474.10624999999999</c:v>
                </c:pt>
                <c:pt idx="1854">
                  <c:v>488.8639</c:v>
                </c:pt>
                <c:pt idx="1855">
                  <c:v>489.14666699999998</c:v>
                </c:pt>
                <c:pt idx="1856">
                  <c:v>490.07618999999949</c:v>
                </c:pt>
                <c:pt idx="1857">
                  <c:v>474.43777799999924</c:v>
                </c:pt>
                <c:pt idx="1858">
                  <c:v>498.65950400000008</c:v>
                </c:pt>
                <c:pt idx="1859">
                  <c:v>495.95428600000002</c:v>
                </c:pt>
                <c:pt idx="1860">
                  <c:v>482.99895299999923</c:v>
                </c:pt>
                <c:pt idx="1861">
                  <c:v>491.16774199999998</c:v>
                </c:pt>
                <c:pt idx="1862">
                  <c:v>477.374324</c:v>
                </c:pt>
                <c:pt idx="1863">
                  <c:v>497.70133299999924</c:v>
                </c:pt>
                <c:pt idx="1864">
                  <c:v>486.13873199999955</c:v>
                </c:pt>
                <c:pt idx="1865">
                  <c:v>486.699029</c:v>
                </c:pt>
                <c:pt idx="1866">
                  <c:v>480.72868899999969</c:v>
                </c:pt>
                <c:pt idx="1867">
                  <c:v>473.66750000000002</c:v>
                </c:pt>
                <c:pt idx="1868">
                  <c:v>491.67108999999999</c:v>
                </c:pt>
                <c:pt idx="1869">
                  <c:v>476.69310299999955</c:v>
                </c:pt>
                <c:pt idx="1870">
                  <c:v>497.78150699999924</c:v>
                </c:pt>
                <c:pt idx="1871">
                  <c:v>489.65063300000008</c:v>
                </c:pt>
                <c:pt idx="1872">
                  <c:v>487.0361109999991</c:v>
                </c:pt>
                <c:pt idx="1873">
                  <c:v>473.02666699999969</c:v>
                </c:pt>
                <c:pt idx="1874">
                  <c:v>501.29647099999949</c:v>
                </c:pt>
                <c:pt idx="1875">
                  <c:v>486.005</c:v>
                </c:pt>
                <c:pt idx="1876">
                  <c:v>477.0625</c:v>
                </c:pt>
                <c:pt idx="1877">
                  <c:v>492.51818199999963</c:v>
                </c:pt>
                <c:pt idx="1878">
                  <c:v>496.70197399999955</c:v>
                </c:pt>
                <c:pt idx="1879">
                  <c:v>497.07654299999962</c:v>
                </c:pt>
                <c:pt idx="1880">
                  <c:v>473.04259300000001</c:v>
                </c:pt>
                <c:pt idx="1881">
                  <c:v>485.81195699999955</c:v>
                </c:pt>
                <c:pt idx="1882">
                  <c:v>484.63207499999999</c:v>
                </c:pt>
                <c:pt idx="1883">
                  <c:v>483.57023799999962</c:v>
                </c:pt>
                <c:pt idx="1884">
                  <c:v>481.005</c:v>
                </c:pt>
                <c:pt idx="1885">
                  <c:v>487.16756800000002</c:v>
                </c:pt>
                <c:pt idx="1886">
                  <c:v>479.76666699999993</c:v>
                </c:pt>
                <c:pt idx="1887">
                  <c:v>465.78666699999962</c:v>
                </c:pt>
                <c:pt idx="1888">
                  <c:v>483.97499999999962</c:v>
                </c:pt>
                <c:pt idx="1889">
                  <c:v>495.39513499999924</c:v>
                </c:pt>
                <c:pt idx="1890">
                  <c:v>492.03230799999955</c:v>
                </c:pt>
                <c:pt idx="1891">
                  <c:v>467.5</c:v>
                </c:pt>
                <c:pt idx="1892">
                  <c:v>478.49428599999999</c:v>
                </c:pt>
                <c:pt idx="1893">
                  <c:v>474.03714299999962</c:v>
                </c:pt>
                <c:pt idx="1894">
                  <c:v>482.55</c:v>
                </c:pt>
                <c:pt idx="1895">
                  <c:v>492.165323</c:v>
                </c:pt>
                <c:pt idx="1896">
                  <c:v>486.50298500000002</c:v>
                </c:pt>
                <c:pt idx="1897">
                  <c:v>497.815789</c:v>
                </c:pt>
                <c:pt idx="1898">
                  <c:v>482.942857</c:v>
                </c:pt>
                <c:pt idx="1899">
                  <c:v>491.68620699999963</c:v>
                </c:pt>
                <c:pt idx="1900">
                  <c:v>487.93199999999928</c:v>
                </c:pt>
                <c:pt idx="1901">
                  <c:v>494.05599999999993</c:v>
                </c:pt>
                <c:pt idx="1902">
                  <c:v>461.32105299999955</c:v>
                </c:pt>
                <c:pt idx="1903">
                  <c:v>478.57391299999955</c:v>
                </c:pt>
                <c:pt idx="1904">
                  <c:v>476.11481500000002</c:v>
                </c:pt>
                <c:pt idx="1905">
                  <c:v>491.27739399999962</c:v>
                </c:pt>
                <c:pt idx="1906">
                  <c:v>491.27704899999969</c:v>
                </c:pt>
                <c:pt idx="1907">
                  <c:v>492.20568200000002</c:v>
                </c:pt>
                <c:pt idx="1908">
                  <c:v>499.48333299999922</c:v>
                </c:pt>
                <c:pt idx="1909">
                  <c:v>478.99090899999948</c:v>
                </c:pt>
                <c:pt idx="1910">
                  <c:v>485.73291099999955</c:v>
                </c:pt>
                <c:pt idx="1911">
                  <c:v>472.28431399999948</c:v>
                </c:pt>
                <c:pt idx="1912">
                  <c:v>484.50714299999999</c:v>
                </c:pt>
                <c:pt idx="1913">
                  <c:v>482.95928099999998</c:v>
                </c:pt>
                <c:pt idx="1914">
                  <c:v>502.81076899999999</c:v>
                </c:pt>
                <c:pt idx="1915">
                  <c:v>491.00555599999961</c:v>
                </c:pt>
                <c:pt idx="1916">
                  <c:v>494.18806000000001</c:v>
                </c:pt>
                <c:pt idx="1917">
                  <c:v>491.00333299999949</c:v>
                </c:pt>
                <c:pt idx="1918">
                  <c:v>485.64594599999998</c:v>
                </c:pt>
                <c:pt idx="1919">
                  <c:v>492.43928599999964</c:v>
                </c:pt>
                <c:pt idx="1920">
                  <c:v>487.58846199999999</c:v>
                </c:pt>
                <c:pt idx="1921">
                  <c:v>477.89</c:v>
                </c:pt>
                <c:pt idx="1922">
                  <c:v>504.05526300000002</c:v>
                </c:pt>
                <c:pt idx="1923">
                  <c:v>478.15432099999998</c:v>
                </c:pt>
                <c:pt idx="1924">
                  <c:v>502.67666700000001</c:v>
                </c:pt>
                <c:pt idx="1925">
                  <c:v>477.43809499999924</c:v>
                </c:pt>
                <c:pt idx="1926">
                  <c:v>485.909649</c:v>
                </c:pt>
                <c:pt idx="1927">
                  <c:v>493.30540500000001</c:v>
                </c:pt>
                <c:pt idx="1928">
                  <c:v>502.75357099999962</c:v>
                </c:pt>
                <c:pt idx="1929">
                  <c:v>484.20769200000001</c:v>
                </c:pt>
                <c:pt idx="1930">
                  <c:v>482.40588200000002</c:v>
                </c:pt>
                <c:pt idx="1931">
                  <c:v>477.33333299999924</c:v>
                </c:pt>
                <c:pt idx="1932">
                  <c:v>504.76499999999999</c:v>
                </c:pt>
                <c:pt idx="1933">
                  <c:v>480.81739099999999</c:v>
                </c:pt>
                <c:pt idx="1934">
                  <c:v>474.53421100000003</c:v>
                </c:pt>
                <c:pt idx="1935">
                  <c:v>506.76176500000003</c:v>
                </c:pt>
                <c:pt idx="1936">
                  <c:v>489.07666699999999</c:v>
                </c:pt>
                <c:pt idx="1937">
                  <c:v>492.10534000000001</c:v>
                </c:pt>
                <c:pt idx="1938">
                  <c:v>482.86226399999998</c:v>
                </c:pt>
                <c:pt idx="1939">
                  <c:v>475.79666699999962</c:v>
                </c:pt>
                <c:pt idx="1940">
                  <c:v>480.47419399999956</c:v>
                </c:pt>
                <c:pt idx="1941">
                  <c:v>465.42380999999955</c:v>
                </c:pt>
                <c:pt idx="1942">
                  <c:v>488.38556699999964</c:v>
                </c:pt>
                <c:pt idx="1943">
                  <c:v>472.11818199999999</c:v>
                </c:pt>
                <c:pt idx="1944">
                  <c:v>492.934483</c:v>
                </c:pt>
                <c:pt idx="1945">
                  <c:v>479.51621599999947</c:v>
                </c:pt>
                <c:pt idx="1946">
                  <c:v>489.42903199999955</c:v>
                </c:pt>
                <c:pt idx="1947">
                  <c:v>481.13076899999999</c:v>
                </c:pt>
                <c:pt idx="1948">
                  <c:v>478.55211299999962</c:v>
                </c:pt>
                <c:pt idx="1949">
                  <c:v>499.10545500000001</c:v>
                </c:pt>
                <c:pt idx="1950">
                  <c:v>496.72222199999999</c:v>
                </c:pt>
                <c:pt idx="1951">
                  <c:v>498.51836699999956</c:v>
                </c:pt>
                <c:pt idx="1952">
                  <c:v>487.81695899999949</c:v>
                </c:pt>
                <c:pt idx="1953">
                  <c:v>485.05675699999955</c:v>
                </c:pt>
                <c:pt idx="1954">
                  <c:v>485.265625</c:v>
                </c:pt>
                <c:pt idx="1955">
                  <c:v>493.04285700000008</c:v>
                </c:pt>
                <c:pt idx="1956">
                  <c:v>502.68955199999999</c:v>
                </c:pt>
                <c:pt idx="1957">
                  <c:v>498.22941199999963</c:v>
                </c:pt>
                <c:pt idx="1958">
                  <c:v>488.94517799999949</c:v>
                </c:pt>
                <c:pt idx="1959">
                  <c:v>488.23819099999923</c:v>
                </c:pt>
                <c:pt idx="1960">
                  <c:v>487.87575799999962</c:v>
                </c:pt>
                <c:pt idx="1961">
                  <c:v>485.67656299999999</c:v>
                </c:pt>
                <c:pt idx="1962">
                  <c:v>492.81271199999969</c:v>
                </c:pt>
                <c:pt idx="1963">
                  <c:v>491.98387099999962</c:v>
                </c:pt>
                <c:pt idx="1964">
                  <c:v>475.62131099999948</c:v>
                </c:pt>
                <c:pt idx="1965">
                  <c:v>489.10263200000031</c:v>
                </c:pt>
                <c:pt idx="1966">
                  <c:v>481.99444399999999</c:v>
                </c:pt>
                <c:pt idx="1967">
                  <c:v>480.77927899999969</c:v>
                </c:pt>
                <c:pt idx="1968">
                  <c:v>482.82499999999999</c:v>
                </c:pt>
                <c:pt idx="1969">
                  <c:v>489.08571399999948</c:v>
                </c:pt>
                <c:pt idx="1970">
                  <c:v>487.17222199999998</c:v>
                </c:pt>
                <c:pt idx="1971">
                  <c:v>490.39111099999923</c:v>
                </c:pt>
                <c:pt idx="1972">
                  <c:v>498.26176500000003</c:v>
                </c:pt>
                <c:pt idx="1973">
                  <c:v>484.51249999999999</c:v>
                </c:pt>
                <c:pt idx="1974">
                  <c:v>475.29047599999961</c:v>
                </c:pt>
                <c:pt idx="1975">
                  <c:v>482.325581</c:v>
                </c:pt>
                <c:pt idx="1976">
                  <c:v>484.26249999999999</c:v>
                </c:pt>
                <c:pt idx="1977">
                  <c:v>468.19615399999924</c:v>
                </c:pt>
                <c:pt idx="1978">
                  <c:v>481.66449300000039</c:v>
                </c:pt>
                <c:pt idx="1979">
                  <c:v>495.10379699999999</c:v>
                </c:pt>
                <c:pt idx="1980">
                  <c:v>488.59615399999922</c:v>
                </c:pt>
                <c:pt idx="1981">
                  <c:v>500.80657899999954</c:v>
                </c:pt>
                <c:pt idx="1982">
                  <c:v>485.83499999999964</c:v>
                </c:pt>
                <c:pt idx="1983">
                  <c:v>490.182143</c:v>
                </c:pt>
                <c:pt idx="1984">
                  <c:v>495.40526299999999</c:v>
                </c:pt>
                <c:pt idx="1985">
                  <c:v>471.03500000000003</c:v>
                </c:pt>
                <c:pt idx="1986">
                  <c:v>494.51</c:v>
                </c:pt>
                <c:pt idx="1987">
                  <c:v>488.4</c:v>
                </c:pt>
                <c:pt idx="1988">
                  <c:v>484.18455899999969</c:v>
                </c:pt>
                <c:pt idx="1989">
                  <c:v>486.44888900000001</c:v>
                </c:pt>
                <c:pt idx="1990">
                  <c:v>488.689189</c:v>
                </c:pt>
                <c:pt idx="1991">
                  <c:v>492.47282100000001</c:v>
                </c:pt>
                <c:pt idx="1992">
                  <c:v>494.662238</c:v>
                </c:pt>
                <c:pt idx="1993">
                  <c:v>491.53239399999956</c:v>
                </c:pt>
                <c:pt idx="1994">
                  <c:v>490.22181799999936</c:v>
                </c:pt>
                <c:pt idx="1995">
                  <c:v>480.35624999999999</c:v>
                </c:pt>
                <c:pt idx="1996">
                  <c:v>470.34285699999998</c:v>
                </c:pt>
                <c:pt idx="1997">
                  <c:v>486.90937499999956</c:v>
                </c:pt>
                <c:pt idx="1998">
                  <c:v>478.79339599999923</c:v>
                </c:pt>
                <c:pt idx="1999">
                  <c:v>471.09</c:v>
                </c:pt>
                <c:pt idx="2000">
                  <c:v>494.48961000000003</c:v>
                </c:pt>
                <c:pt idx="2001">
                  <c:v>498.18053699999962</c:v>
                </c:pt>
                <c:pt idx="2002">
                  <c:v>473.02</c:v>
                </c:pt>
                <c:pt idx="2003">
                  <c:v>493.13200000000001</c:v>
                </c:pt>
                <c:pt idx="2004">
                  <c:v>492.32</c:v>
                </c:pt>
                <c:pt idx="2005">
                  <c:v>489.88850599999955</c:v>
                </c:pt>
                <c:pt idx="2006">
                  <c:v>494.86666700000001</c:v>
                </c:pt>
                <c:pt idx="2007">
                  <c:v>483.625</c:v>
                </c:pt>
                <c:pt idx="2008">
                  <c:v>497.51264400000002</c:v>
                </c:pt>
                <c:pt idx="2009">
                  <c:v>475.20769200000001</c:v>
                </c:pt>
                <c:pt idx="2010">
                  <c:v>475.55357099999969</c:v>
                </c:pt>
                <c:pt idx="2011">
                  <c:v>468.39130399999948</c:v>
                </c:pt>
                <c:pt idx="2012">
                  <c:v>489.28852499999948</c:v>
                </c:pt>
                <c:pt idx="2013">
                  <c:v>497.90909099999999</c:v>
                </c:pt>
                <c:pt idx="2014">
                  <c:v>489.32822099999993</c:v>
                </c:pt>
                <c:pt idx="2015">
                  <c:v>480.69333299999948</c:v>
                </c:pt>
                <c:pt idx="2016">
                  <c:v>492.03093499999954</c:v>
                </c:pt>
                <c:pt idx="2017">
                  <c:v>482.62514999999962</c:v>
                </c:pt>
                <c:pt idx="2018">
                  <c:v>478.08269200000001</c:v>
                </c:pt>
                <c:pt idx="2019">
                  <c:v>489.32419399999969</c:v>
                </c:pt>
                <c:pt idx="2020">
                  <c:v>487.73499999999962</c:v>
                </c:pt>
                <c:pt idx="2021">
                  <c:v>490.95714299999969</c:v>
                </c:pt>
                <c:pt idx="2022">
                  <c:v>480.680769</c:v>
                </c:pt>
                <c:pt idx="2023">
                  <c:v>474.156522</c:v>
                </c:pt>
                <c:pt idx="2024">
                  <c:v>489.72045499999962</c:v>
                </c:pt>
                <c:pt idx="2025">
                  <c:v>496.072</c:v>
                </c:pt>
                <c:pt idx="2026">
                  <c:v>486.41509399999956</c:v>
                </c:pt>
                <c:pt idx="2027">
                  <c:v>499.816667</c:v>
                </c:pt>
                <c:pt idx="2028">
                  <c:v>487.11904800000002</c:v>
                </c:pt>
                <c:pt idx="2029">
                  <c:v>486.59468099999998</c:v>
                </c:pt>
                <c:pt idx="2030">
                  <c:v>471.43157899999909</c:v>
                </c:pt>
                <c:pt idx="2031">
                  <c:v>490.89310299999948</c:v>
                </c:pt>
                <c:pt idx="2032">
                  <c:v>475.89830499999948</c:v>
                </c:pt>
                <c:pt idx="2033">
                  <c:v>494.03058799999963</c:v>
                </c:pt>
                <c:pt idx="2034">
                  <c:v>478.58</c:v>
                </c:pt>
                <c:pt idx="2035">
                  <c:v>494.4</c:v>
                </c:pt>
                <c:pt idx="2036">
                  <c:v>476.81136400000003</c:v>
                </c:pt>
                <c:pt idx="2037">
                  <c:v>484.62183099999999</c:v>
                </c:pt>
                <c:pt idx="2038">
                  <c:v>477.18247400000001</c:v>
                </c:pt>
                <c:pt idx="2039">
                  <c:v>481.20714299999969</c:v>
                </c:pt>
                <c:pt idx="2040">
                  <c:v>488.69240500000001</c:v>
                </c:pt>
                <c:pt idx="2041">
                  <c:v>479.57346899999999</c:v>
                </c:pt>
                <c:pt idx="2042">
                  <c:v>487.39102599999956</c:v>
                </c:pt>
                <c:pt idx="2043">
                  <c:v>487.202381</c:v>
                </c:pt>
                <c:pt idx="2044">
                  <c:v>465.81200000000001</c:v>
                </c:pt>
                <c:pt idx="2045">
                  <c:v>480.42343799999924</c:v>
                </c:pt>
                <c:pt idx="2046">
                  <c:v>490.41034499999955</c:v>
                </c:pt>
                <c:pt idx="2047">
                  <c:v>492.19770999999969</c:v>
                </c:pt>
                <c:pt idx="2048">
                  <c:v>480.22972999999962</c:v>
                </c:pt>
                <c:pt idx="2049">
                  <c:v>464.71363599999955</c:v>
                </c:pt>
                <c:pt idx="2050">
                  <c:v>483.97123299999936</c:v>
                </c:pt>
                <c:pt idx="2051">
                  <c:v>475.98152199999936</c:v>
                </c:pt>
                <c:pt idx="2052">
                  <c:v>495.79629599999936</c:v>
                </c:pt>
                <c:pt idx="2053">
                  <c:v>481.50263200000001</c:v>
                </c:pt>
                <c:pt idx="2054">
                  <c:v>482.14260900000039</c:v>
                </c:pt>
                <c:pt idx="2055">
                  <c:v>492.79393899999923</c:v>
                </c:pt>
                <c:pt idx="2056">
                  <c:v>464.7475</c:v>
                </c:pt>
                <c:pt idx="2057">
                  <c:v>446.35454499999997</c:v>
                </c:pt>
                <c:pt idx="2058">
                  <c:v>485.86590899999999</c:v>
                </c:pt>
                <c:pt idx="2059">
                  <c:v>485.627273</c:v>
                </c:pt>
                <c:pt idx="2060">
                  <c:v>489.05555599999963</c:v>
                </c:pt>
                <c:pt idx="2061">
                  <c:v>497.28461499999969</c:v>
                </c:pt>
                <c:pt idx="2062">
                  <c:v>482.35</c:v>
                </c:pt>
                <c:pt idx="2063">
                  <c:v>508.954386</c:v>
                </c:pt>
                <c:pt idx="2064">
                  <c:v>486.96</c:v>
                </c:pt>
                <c:pt idx="2065">
                  <c:v>490.252703</c:v>
                </c:pt>
                <c:pt idx="2066">
                  <c:v>473.316667</c:v>
                </c:pt>
                <c:pt idx="2067">
                  <c:v>475.99179099999924</c:v>
                </c:pt>
                <c:pt idx="2068">
                  <c:v>485.47333299999934</c:v>
                </c:pt>
                <c:pt idx="2069">
                  <c:v>481.66976699999998</c:v>
                </c:pt>
                <c:pt idx="2070">
                  <c:v>474.72352899999936</c:v>
                </c:pt>
                <c:pt idx="2071">
                  <c:v>489.80892899999969</c:v>
                </c:pt>
                <c:pt idx="2072">
                  <c:v>499.12580600000001</c:v>
                </c:pt>
                <c:pt idx="2073">
                  <c:v>495.11935499999993</c:v>
                </c:pt>
                <c:pt idx="2074">
                  <c:v>488.79398099999969</c:v>
                </c:pt>
                <c:pt idx="2075">
                  <c:v>489.19836099999969</c:v>
                </c:pt>
                <c:pt idx="2076">
                  <c:v>479.22666699999962</c:v>
                </c:pt>
                <c:pt idx="2077">
                  <c:v>488.18888900000002</c:v>
                </c:pt>
                <c:pt idx="2078">
                  <c:v>492.03250000000003</c:v>
                </c:pt>
                <c:pt idx="2079">
                  <c:v>483.52</c:v>
                </c:pt>
                <c:pt idx="2080">
                  <c:v>472.13793099999964</c:v>
                </c:pt>
                <c:pt idx="2081">
                  <c:v>486.33383499999962</c:v>
                </c:pt>
                <c:pt idx="2082">
                  <c:v>481.93725499999948</c:v>
                </c:pt>
                <c:pt idx="2083">
                  <c:v>469.14883700000001</c:v>
                </c:pt>
                <c:pt idx="2084">
                  <c:v>491.48478299999999</c:v>
                </c:pt>
                <c:pt idx="2085">
                  <c:v>487.28666699999962</c:v>
                </c:pt>
                <c:pt idx="2086">
                  <c:v>504.68235299999969</c:v>
                </c:pt>
                <c:pt idx="2087">
                  <c:v>494.08691599999923</c:v>
                </c:pt>
                <c:pt idx="2088">
                  <c:v>491.02596199999999</c:v>
                </c:pt>
                <c:pt idx="2089">
                  <c:v>483.75357099999962</c:v>
                </c:pt>
                <c:pt idx="2090">
                  <c:v>478.5</c:v>
                </c:pt>
                <c:pt idx="2091">
                  <c:v>473.834</c:v>
                </c:pt>
                <c:pt idx="2092">
                  <c:v>490.870833</c:v>
                </c:pt>
                <c:pt idx="2093">
                  <c:v>472.75294100000002</c:v>
                </c:pt>
                <c:pt idx="2094">
                  <c:v>460.12142899999969</c:v>
                </c:pt>
                <c:pt idx="2095">
                  <c:v>480.84626900000001</c:v>
                </c:pt>
                <c:pt idx="2096">
                  <c:v>484.544737</c:v>
                </c:pt>
                <c:pt idx="2097">
                  <c:v>475.17647099999999</c:v>
                </c:pt>
                <c:pt idx="2098">
                  <c:v>483.38673499999948</c:v>
                </c:pt>
                <c:pt idx="2099">
                  <c:v>478.79836099999955</c:v>
                </c:pt>
                <c:pt idx="2100">
                  <c:v>485.30833299999955</c:v>
                </c:pt>
                <c:pt idx="2101">
                  <c:v>481.11200000000002</c:v>
                </c:pt>
                <c:pt idx="2102">
                  <c:v>484.11139199999963</c:v>
                </c:pt>
                <c:pt idx="2103">
                  <c:v>483.33749999999969</c:v>
                </c:pt>
                <c:pt idx="2104">
                  <c:v>475.9</c:v>
                </c:pt>
                <c:pt idx="2105">
                  <c:v>495.33888899999999</c:v>
                </c:pt>
                <c:pt idx="2106">
                  <c:v>470.88666699999999</c:v>
                </c:pt>
                <c:pt idx="2107">
                  <c:v>485.46599999999955</c:v>
                </c:pt>
                <c:pt idx="2108">
                  <c:v>463.46190499999955</c:v>
                </c:pt>
                <c:pt idx="2109">
                  <c:v>493.58888899999999</c:v>
                </c:pt>
                <c:pt idx="2110">
                  <c:v>480.205263</c:v>
                </c:pt>
                <c:pt idx="2111">
                  <c:v>482.21087</c:v>
                </c:pt>
                <c:pt idx="2112">
                  <c:v>468.42272699999955</c:v>
                </c:pt>
                <c:pt idx="2113">
                  <c:v>486.42553199999924</c:v>
                </c:pt>
                <c:pt idx="2114">
                  <c:v>475.75555599999961</c:v>
                </c:pt>
                <c:pt idx="2115">
                  <c:v>483.83703699999955</c:v>
                </c:pt>
                <c:pt idx="2116">
                  <c:v>487.31941699999999</c:v>
                </c:pt>
                <c:pt idx="2117">
                  <c:v>474.05294099999998</c:v>
                </c:pt>
                <c:pt idx="2118">
                  <c:v>491.48918899999956</c:v>
                </c:pt>
                <c:pt idx="2119">
                  <c:v>488.87525799999969</c:v>
                </c:pt>
                <c:pt idx="2120">
                  <c:v>481.77325999999948</c:v>
                </c:pt>
                <c:pt idx="2121">
                  <c:v>496.27812499999948</c:v>
                </c:pt>
                <c:pt idx="2122">
                  <c:v>492.48548399999999</c:v>
                </c:pt>
                <c:pt idx="2123">
                  <c:v>496.57887299999999</c:v>
                </c:pt>
                <c:pt idx="2124">
                  <c:v>499.80399999999969</c:v>
                </c:pt>
                <c:pt idx="2125">
                  <c:v>483.29288400000002</c:v>
                </c:pt>
                <c:pt idx="2126">
                  <c:v>477.69677399999955</c:v>
                </c:pt>
                <c:pt idx="2127">
                  <c:v>472.5648650000004</c:v>
                </c:pt>
                <c:pt idx="2128">
                  <c:v>491.28521099999955</c:v>
                </c:pt>
                <c:pt idx="2129">
                  <c:v>499.89268299999998</c:v>
                </c:pt>
                <c:pt idx="2130">
                  <c:v>485.57301599999948</c:v>
                </c:pt>
                <c:pt idx="2131">
                  <c:v>491.41176499999955</c:v>
                </c:pt>
                <c:pt idx="2132">
                  <c:v>481.77177399999948</c:v>
                </c:pt>
                <c:pt idx="2133">
                  <c:v>476.22926799999999</c:v>
                </c:pt>
                <c:pt idx="2134">
                  <c:v>489.65789500000039</c:v>
                </c:pt>
                <c:pt idx="2135">
                  <c:v>483.59109599999948</c:v>
                </c:pt>
                <c:pt idx="2136">
                  <c:v>498.42333299999922</c:v>
                </c:pt>
                <c:pt idx="2137">
                  <c:v>487.69848500000001</c:v>
                </c:pt>
                <c:pt idx="2138">
                  <c:v>492.61578900000001</c:v>
                </c:pt>
                <c:pt idx="2139">
                  <c:v>483.11095899999964</c:v>
                </c:pt>
                <c:pt idx="2140">
                  <c:v>476.79821399999923</c:v>
                </c:pt>
                <c:pt idx="2141">
                  <c:v>487.56521699999962</c:v>
                </c:pt>
                <c:pt idx="2142">
                  <c:v>459.98823499999924</c:v>
                </c:pt>
                <c:pt idx="2143">
                  <c:v>476.18055599999963</c:v>
                </c:pt>
                <c:pt idx="2144">
                  <c:v>474.01764700000001</c:v>
                </c:pt>
                <c:pt idx="2145">
                  <c:v>483.45135099999948</c:v>
                </c:pt>
                <c:pt idx="2146">
                  <c:v>474.18124999999969</c:v>
                </c:pt>
                <c:pt idx="2147">
                  <c:v>494.83775499999962</c:v>
                </c:pt>
                <c:pt idx="2148">
                  <c:v>473.72027000000003</c:v>
                </c:pt>
                <c:pt idx="2149">
                  <c:v>487.75</c:v>
                </c:pt>
                <c:pt idx="2150">
                  <c:v>490.38117599999924</c:v>
                </c:pt>
                <c:pt idx="2151">
                  <c:v>485.377295</c:v>
                </c:pt>
                <c:pt idx="2152">
                  <c:v>472.33636399999955</c:v>
                </c:pt>
                <c:pt idx="2153">
                  <c:v>485.97096800000003</c:v>
                </c:pt>
                <c:pt idx="2154">
                  <c:v>485.68453599999964</c:v>
                </c:pt>
                <c:pt idx="2155">
                  <c:v>500.92098799999962</c:v>
                </c:pt>
                <c:pt idx="2156">
                  <c:v>482.81818199999969</c:v>
                </c:pt>
                <c:pt idx="2157">
                  <c:v>492.94133299999947</c:v>
                </c:pt>
                <c:pt idx="2158">
                  <c:v>484.53772699999962</c:v>
                </c:pt>
                <c:pt idx="2159">
                  <c:v>496.86141699999962</c:v>
                </c:pt>
                <c:pt idx="2160">
                  <c:v>489.85161299999999</c:v>
                </c:pt>
                <c:pt idx="2161">
                  <c:v>490.60399999999993</c:v>
                </c:pt>
                <c:pt idx="2162">
                  <c:v>474.67352899999969</c:v>
                </c:pt>
                <c:pt idx="2163">
                  <c:v>477.98437499999955</c:v>
                </c:pt>
                <c:pt idx="2164">
                  <c:v>486.180769</c:v>
                </c:pt>
                <c:pt idx="2165">
                  <c:v>470.75294100000002</c:v>
                </c:pt>
                <c:pt idx="2166">
                  <c:v>493.91999999999962</c:v>
                </c:pt>
                <c:pt idx="2167">
                  <c:v>496.44210500000003</c:v>
                </c:pt>
                <c:pt idx="2168">
                  <c:v>471.89696999999956</c:v>
                </c:pt>
                <c:pt idx="2169">
                  <c:v>487.25830399999955</c:v>
                </c:pt>
                <c:pt idx="2170">
                  <c:v>475.48333299999922</c:v>
                </c:pt>
                <c:pt idx="2171">
                  <c:v>476.78860799999956</c:v>
                </c:pt>
                <c:pt idx="2172">
                  <c:v>478.47499999999962</c:v>
                </c:pt>
                <c:pt idx="2173">
                  <c:v>477.904651</c:v>
                </c:pt>
                <c:pt idx="2174">
                  <c:v>477.53846199999964</c:v>
                </c:pt>
                <c:pt idx="2175">
                  <c:v>497.86666700000001</c:v>
                </c:pt>
                <c:pt idx="2176">
                  <c:v>492.54272700000001</c:v>
                </c:pt>
                <c:pt idx="2177">
                  <c:v>484.57709899999969</c:v>
                </c:pt>
                <c:pt idx="2178">
                  <c:v>491.48846200000003</c:v>
                </c:pt>
                <c:pt idx="2179">
                  <c:v>485.25714299999999</c:v>
                </c:pt>
                <c:pt idx="2180">
                  <c:v>481.00871799999948</c:v>
                </c:pt>
                <c:pt idx="2181">
                  <c:v>487.92826099999962</c:v>
                </c:pt>
                <c:pt idx="2182">
                  <c:v>485.06590899999969</c:v>
                </c:pt>
                <c:pt idx="2183">
                  <c:v>463.21944400000001</c:v>
                </c:pt>
                <c:pt idx="2184">
                  <c:v>492.42727299999962</c:v>
                </c:pt>
                <c:pt idx="2185">
                  <c:v>485.86470600000001</c:v>
                </c:pt>
                <c:pt idx="2186">
                  <c:v>498.92421099999962</c:v>
                </c:pt>
                <c:pt idx="2187">
                  <c:v>497.82727299999999</c:v>
                </c:pt>
                <c:pt idx="2188">
                  <c:v>488.27547199999964</c:v>
                </c:pt>
                <c:pt idx="2189">
                  <c:v>491.62448999999998</c:v>
                </c:pt>
                <c:pt idx="2190">
                  <c:v>491.65542200000039</c:v>
                </c:pt>
                <c:pt idx="2191">
                  <c:v>477.27373699999924</c:v>
                </c:pt>
                <c:pt idx="2192">
                  <c:v>476.30588200000039</c:v>
                </c:pt>
                <c:pt idx="2193">
                  <c:v>487.35106400000001</c:v>
                </c:pt>
                <c:pt idx="2194">
                  <c:v>463.84782600000045</c:v>
                </c:pt>
                <c:pt idx="2195">
                  <c:v>492.43902399999962</c:v>
                </c:pt>
                <c:pt idx="2196">
                  <c:v>475.9313729999991</c:v>
                </c:pt>
                <c:pt idx="2197">
                  <c:v>494.77480300000002</c:v>
                </c:pt>
                <c:pt idx="2198">
                  <c:v>487.50645199999963</c:v>
                </c:pt>
                <c:pt idx="2199">
                  <c:v>475.69130399999955</c:v>
                </c:pt>
                <c:pt idx="2200">
                  <c:v>480.54696999999999</c:v>
                </c:pt>
                <c:pt idx="2201">
                  <c:v>478.30816299999969</c:v>
                </c:pt>
                <c:pt idx="2202">
                  <c:v>485.42592599999955</c:v>
                </c:pt>
                <c:pt idx="2203">
                  <c:v>471.25652199999962</c:v>
                </c:pt>
                <c:pt idx="2204">
                  <c:v>483.63656699999962</c:v>
                </c:pt>
                <c:pt idx="2205">
                  <c:v>481.138667</c:v>
                </c:pt>
                <c:pt idx="2206">
                  <c:v>484.73749999999956</c:v>
                </c:pt>
                <c:pt idx="2207">
                  <c:v>493.772289</c:v>
                </c:pt>
                <c:pt idx="2208">
                  <c:v>472.84166699999997</c:v>
                </c:pt>
                <c:pt idx="2209">
                  <c:v>471.71999999999969</c:v>
                </c:pt>
                <c:pt idx="2210">
                  <c:v>471.18936200000002</c:v>
                </c:pt>
                <c:pt idx="2211">
                  <c:v>475.20634899999948</c:v>
                </c:pt>
                <c:pt idx="2212">
                  <c:v>482.24222200000008</c:v>
                </c:pt>
                <c:pt idx="2213">
                  <c:v>489.9333329999991</c:v>
                </c:pt>
                <c:pt idx="2214">
                  <c:v>487.35555599999969</c:v>
                </c:pt>
                <c:pt idx="2215">
                  <c:v>487.754412</c:v>
                </c:pt>
                <c:pt idx="2216">
                  <c:v>497.32</c:v>
                </c:pt>
                <c:pt idx="2217">
                  <c:v>483.47499999999962</c:v>
                </c:pt>
                <c:pt idx="2218">
                  <c:v>469.24545499999999</c:v>
                </c:pt>
                <c:pt idx="2219">
                  <c:v>466.94558799999999</c:v>
                </c:pt>
                <c:pt idx="2220">
                  <c:v>475.95833299999924</c:v>
                </c:pt>
                <c:pt idx="2221">
                  <c:v>486.52766000000008</c:v>
                </c:pt>
                <c:pt idx="2222">
                  <c:v>485.15882399999998</c:v>
                </c:pt>
                <c:pt idx="2223">
                  <c:v>486.99411799999922</c:v>
                </c:pt>
                <c:pt idx="2224">
                  <c:v>485.18771899999962</c:v>
                </c:pt>
                <c:pt idx="2225">
                  <c:v>494.8</c:v>
                </c:pt>
                <c:pt idx="2226">
                  <c:v>493.82187499999969</c:v>
                </c:pt>
                <c:pt idx="2227">
                  <c:v>494.89850699999948</c:v>
                </c:pt>
                <c:pt idx="2228">
                  <c:v>479.16666700000002</c:v>
                </c:pt>
                <c:pt idx="2229">
                  <c:v>482.25</c:v>
                </c:pt>
                <c:pt idx="2230">
                  <c:v>483.25111099999924</c:v>
                </c:pt>
                <c:pt idx="2231">
                  <c:v>489.86285700000002</c:v>
                </c:pt>
                <c:pt idx="2232">
                  <c:v>488.71184199999999</c:v>
                </c:pt>
                <c:pt idx="2233">
                  <c:v>500.22837799999922</c:v>
                </c:pt>
                <c:pt idx="2234">
                  <c:v>473.57547199999999</c:v>
                </c:pt>
                <c:pt idx="2235">
                  <c:v>489.59433999999948</c:v>
                </c:pt>
                <c:pt idx="2236">
                  <c:v>489.64915300000001</c:v>
                </c:pt>
                <c:pt idx="2237">
                  <c:v>480.58592599999969</c:v>
                </c:pt>
                <c:pt idx="2238">
                  <c:v>485.16851899999955</c:v>
                </c:pt>
                <c:pt idx="2239">
                  <c:v>473.26710499999962</c:v>
                </c:pt>
                <c:pt idx="2240">
                  <c:v>481.6</c:v>
                </c:pt>
                <c:pt idx="2241">
                  <c:v>488.0625</c:v>
                </c:pt>
                <c:pt idx="2242">
                  <c:v>490.22857099999948</c:v>
                </c:pt>
                <c:pt idx="2243">
                  <c:v>505.91969699999999</c:v>
                </c:pt>
                <c:pt idx="2244">
                  <c:v>489.93589699999956</c:v>
                </c:pt>
                <c:pt idx="2245">
                  <c:v>486.04693899999955</c:v>
                </c:pt>
                <c:pt idx="2246">
                  <c:v>481.43599999999924</c:v>
                </c:pt>
                <c:pt idx="2247">
                  <c:v>477.05686300000002</c:v>
                </c:pt>
                <c:pt idx="2248">
                  <c:v>478.44400000000002</c:v>
                </c:pt>
                <c:pt idx="2249">
                  <c:v>486.80461500000001</c:v>
                </c:pt>
                <c:pt idx="2250">
                  <c:v>472.51</c:v>
                </c:pt>
                <c:pt idx="2251">
                  <c:v>460.754167</c:v>
                </c:pt>
                <c:pt idx="2252">
                  <c:v>486.95818199999962</c:v>
                </c:pt>
                <c:pt idx="2253">
                  <c:v>497.31604899999962</c:v>
                </c:pt>
                <c:pt idx="2254">
                  <c:v>479.72857099999948</c:v>
                </c:pt>
                <c:pt idx="2255">
                  <c:v>483.98227799999955</c:v>
                </c:pt>
                <c:pt idx="2256">
                  <c:v>483.92727299999962</c:v>
                </c:pt>
                <c:pt idx="2257">
                  <c:v>473.21475400000003</c:v>
                </c:pt>
                <c:pt idx="2258">
                  <c:v>483.92499999999956</c:v>
                </c:pt>
                <c:pt idx="2259">
                  <c:v>467.4</c:v>
                </c:pt>
                <c:pt idx="2260">
                  <c:v>487.45</c:v>
                </c:pt>
                <c:pt idx="2261">
                  <c:v>468.09701499999954</c:v>
                </c:pt>
                <c:pt idx="2262">
                  <c:v>485.38749999999999</c:v>
                </c:pt>
                <c:pt idx="2263">
                  <c:v>481.74615399999948</c:v>
                </c:pt>
                <c:pt idx="2264">
                  <c:v>485.89618999999948</c:v>
                </c:pt>
                <c:pt idx="2265">
                  <c:v>492.34117599999962</c:v>
                </c:pt>
                <c:pt idx="2266">
                  <c:v>487.02767899999969</c:v>
                </c:pt>
                <c:pt idx="2267">
                  <c:v>488.13559299999969</c:v>
                </c:pt>
                <c:pt idx="2268">
                  <c:v>481.53500000000003</c:v>
                </c:pt>
                <c:pt idx="2269">
                  <c:v>476.86285700000002</c:v>
                </c:pt>
                <c:pt idx="2270">
                  <c:v>486.17631599999947</c:v>
                </c:pt>
                <c:pt idx="2271">
                  <c:v>477.78076899999962</c:v>
                </c:pt>
                <c:pt idx="2272">
                  <c:v>472.0648650000004</c:v>
                </c:pt>
                <c:pt idx="2273">
                  <c:v>484.00253199999969</c:v>
                </c:pt>
                <c:pt idx="2274">
                  <c:v>467.70937499999962</c:v>
                </c:pt>
                <c:pt idx="2275">
                  <c:v>496.71153799999922</c:v>
                </c:pt>
                <c:pt idx="2276">
                  <c:v>480.904</c:v>
                </c:pt>
                <c:pt idx="2277">
                  <c:v>484.41562499999969</c:v>
                </c:pt>
                <c:pt idx="2278">
                  <c:v>482.62592599999999</c:v>
                </c:pt>
                <c:pt idx="2279">
                  <c:v>491.10961500000002</c:v>
                </c:pt>
                <c:pt idx="2280">
                  <c:v>485.71499999999969</c:v>
                </c:pt>
                <c:pt idx="2281">
                  <c:v>500.76406300000002</c:v>
                </c:pt>
                <c:pt idx="2282">
                  <c:v>466.29545499999955</c:v>
                </c:pt>
                <c:pt idx="2283">
                  <c:v>496.74404800000002</c:v>
                </c:pt>
                <c:pt idx="2284">
                  <c:v>484.61846200000002</c:v>
                </c:pt>
                <c:pt idx="2285">
                  <c:v>474.51139199999955</c:v>
                </c:pt>
                <c:pt idx="2286">
                  <c:v>484.61764699999998</c:v>
                </c:pt>
                <c:pt idx="2287">
                  <c:v>500.26379299999962</c:v>
                </c:pt>
                <c:pt idx="2288">
                  <c:v>470.53392899999955</c:v>
                </c:pt>
                <c:pt idx="2289">
                  <c:v>498.62075499999969</c:v>
                </c:pt>
                <c:pt idx="2290">
                  <c:v>457.04250000000002</c:v>
                </c:pt>
                <c:pt idx="2291">
                  <c:v>488.17674399999999</c:v>
                </c:pt>
                <c:pt idx="2292">
                  <c:v>488.694253</c:v>
                </c:pt>
                <c:pt idx="2293">
                  <c:v>488.62419399999999</c:v>
                </c:pt>
                <c:pt idx="2294">
                  <c:v>487.63148100000001</c:v>
                </c:pt>
                <c:pt idx="2295">
                  <c:v>498.86697499999963</c:v>
                </c:pt>
                <c:pt idx="2296">
                  <c:v>495.06</c:v>
                </c:pt>
                <c:pt idx="2297">
                  <c:v>497.3</c:v>
                </c:pt>
                <c:pt idx="2298">
                  <c:v>480.86833299999955</c:v>
                </c:pt>
                <c:pt idx="2299">
                  <c:v>497.65166699999997</c:v>
                </c:pt>
                <c:pt idx="2300">
                  <c:v>481.53764699999999</c:v>
                </c:pt>
                <c:pt idx="2301">
                  <c:v>495.44246600000002</c:v>
                </c:pt>
                <c:pt idx="2302">
                  <c:v>495.842308</c:v>
                </c:pt>
                <c:pt idx="2303">
                  <c:v>487.9</c:v>
                </c:pt>
                <c:pt idx="2304">
                  <c:v>485.91604899999948</c:v>
                </c:pt>
                <c:pt idx="2305">
                  <c:v>482.69090899999969</c:v>
                </c:pt>
                <c:pt idx="2306">
                  <c:v>478.31428599999998</c:v>
                </c:pt>
                <c:pt idx="2307">
                  <c:v>483.22799999999955</c:v>
                </c:pt>
                <c:pt idx="2308">
                  <c:v>497.24124999999964</c:v>
                </c:pt>
                <c:pt idx="2309">
                  <c:v>479.72641499999924</c:v>
                </c:pt>
                <c:pt idx="2310">
                  <c:v>485.50909100000001</c:v>
                </c:pt>
                <c:pt idx="2311">
                  <c:v>485.60624999999999</c:v>
                </c:pt>
                <c:pt idx="2312">
                  <c:v>482.66087000000039</c:v>
                </c:pt>
                <c:pt idx="2313">
                  <c:v>484.38367299999999</c:v>
                </c:pt>
                <c:pt idx="2314">
                  <c:v>474.43199999999928</c:v>
                </c:pt>
                <c:pt idx="2315">
                  <c:v>462.20555599999955</c:v>
                </c:pt>
                <c:pt idx="2316">
                  <c:v>495.92608699999948</c:v>
                </c:pt>
                <c:pt idx="2317">
                  <c:v>476.54823499999969</c:v>
                </c:pt>
                <c:pt idx="2318">
                  <c:v>461.68</c:v>
                </c:pt>
                <c:pt idx="2319">
                  <c:v>475.05555599999963</c:v>
                </c:pt>
                <c:pt idx="2320">
                  <c:v>484.24845399999964</c:v>
                </c:pt>
                <c:pt idx="2321">
                  <c:v>460.72592599999962</c:v>
                </c:pt>
                <c:pt idx="2322">
                  <c:v>486.16503799999964</c:v>
                </c:pt>
                <c:pt idx="2323">
                  <c:v>485.95519999999948</c:v>
                </c:pt>
                <c:pt idx="2324">
                  <c:v>491.86190499999969</c:v>
                </c:pt>
                <c:pt idx="2325">
                  <c:v>480.75714299999999</c:v>
                </c:pt>
                <c:pt idx="2326">
                  <c:v>475.36923100000001</c:v>
                </c:pt>
                <c:pt idx="2327">
                  <c:v>489.56774200000001</c:v>
                </c:pt>
                <c:pt idx="2328">
                  <c:v>489.64418600000039</c:v>
                </c:pt>
                <c:pt idx="2329">
                  <c:v>503.22921299999962</c:v>
                </c:pt>
                <c:pt idx="2330">
                  <c:v>493.92499999999956</c:v>
                </c:pt>
                <c:pt idx="2331">
                  <c:v>481.27618999999947</c:v>
                </c:pt>
                <c:pt idx="2332">
                  <c:v>476.129167</c:v>
                </c:pt>
                <c:pt idx="2333">
                  <c:v>487.69677399999955</c:v>
                </c:pt>
                <c:pt idx="2334">
                  <c:v>475.28133299999922</c:v>
                </c:pt>
                <c:pt idx="2335">
                  <c:v>487.55</c:v>
                </c:pt>
                <c:pt idx="2336">
                  <c:v>477.352419</c:v>
                </c:pt>
                <c:pt idx="2337">
                  <c:v>478.12625000000003</c:v>
                </c:pt>
                <c:pt idx="2338">
                  <c:v>482.00833299999948</c:v>
                </c:pt>
                <c:pt idx="2339">
                  <c:v>487.17076900000001</c:v>
                </c:pt>
                <c:pt idx="2340">
                  <c:v>484.49152499999923</c:v>
                </c:pt>
                <c:pt idx="2341">
                  <c:v>484.43368400000003</c:v>
                </c:pt>
                <c:pt idx="2342">
                  <c:v>501.25333299999949</c:v>
                </c:pt>
                <c:pt idx="2343">
                  <c:v>489.07358499999964</c:v>
                </c:pt>
                <c:pt idx="2344">
                  <c:v>480.07741899999962</c:v>
                </c:pt>
                <c:pt idx="2345">
                  <c:v>480.67410100000001</c:v>
                </c:pt>
                <c:pt idx="2346">
                  <c:v>498.48076899999955</c:v>
                </c:pt>
                <c:pt idx="2347">
                  <c:v>488.96621599999924</c:v>
                </c:pt>
                <c:pt idx="2348">
                  <c:v>484.60517199999964</c:v>
                </c:pt>
                <c:pt idx="2349">
                  <c:v>475.30294099999998</c:v>
                </c:pt>
                <c:pt idx="2350">
                  <c:v>465.88644099999999</c:v>
                </c:pt>
                <c:pt idx="2351">
                  <c:v>488.55975599999999</c:v>
                </c:pt>
                <c:pt idx="2352">
                  <c:v>479.98499999999962</c:v>
                </c:pt>
                <c:pt idx="2353">
                  <c:v>484.00213499999956</c:v>
                </c:pt>
                <c:pt idx="2354">
                  <c:v>484.015625</c:v>
                </c:pt>
                <c:pt idx="2355">
                  <c:v>491.21</c:v>
                </c:pt>
                <c:pt idx="2356">
                  <c:v>486.36451599999964</c:v>
                </c:pt>
                <c:pt idx="2357">
                  <c:v>482.625</c:v>
                </c:pt>
                <c:pt idx="2358">
                  <c:v>482.44615399999924</c:v>
                </c:pt>
                <c:pt idx="2359">
                  <c:v>473.73714299999955</c:v>
                </c:pt>
                <c:pt idx="2360">
                  <c:v>477.88108099999999</c:v>
                </c:pt>
                <c:pt idx="2361">
                  <c:v>486.94374999999962</c:v>
                </c:pt>
                <c:pt idx="2362">
                  <c:v>484.82325599999962</c:v>
                </c:pt>
                <c:pt idx="2363">
                  <c:v>486.13333299999948</c:v>
                </c:pt>
                <c:pt idx="2364">
                  <c:v>484.36129</c:v>
                </c:pt>
                <c:pt idx="2365">
                  <c:v>485.65555599999999</c:v>
                </c:pt>
                <c:pt idx="2366">
                  <c:v>484.44067799999999</c:v>
                </c:pt>
                <c:pt idx="2367">
                  <c:v>499.61388899999997</c:v>
                </c:pt>
                <c:pt idx="2368">
                  <c:v>472.62857099999962</c:v>
                </c:pt>
                <c:pt idx="2369">
                  <c:v>464.6</c:v>
                </c:pt>
                <c:pt idx="2370">
                  <c:v>469.64923100000038</c:v>
                </c:pt>
                <c:pt idx="2371">
                  <c:v>500.24250000000001</c:v>
                </c:pt>
                <c:pt idx="2372">
                  <c:v>485.64146300000039</c:v>
                </c:pt>
                <c:pt idx="2373">
                  <c:v>478.42499999999956</c:v>
                </c:pt>
                <c:pt idx="2374">
                  <c:v>479.047619</c:v>
                </c:pt>
                <c:pt idx="2375">
                  <c:v>496.71920299999999</c:v>
                </c:pt>
                <c:pt idx="2376">
                  <c:v>483.179012</c:v>
                </c:pt>
                <c:pt idx="2377">
                  <c:v>481.43833299999909</c:v>
                </c:pt>
                <c:pt idx="2378">
                  <c:v>477.54</c:v>
                </c:pt>
                <c:pt idx="2379">
                  <c:v>490.382813</c:v>
                </c:pt>
                <c:pt idx="2380">
                  <c:v>480.90689699999962</c:v>
                </c:pt>
                <c:pt idx="2381">
                  <c:v>481.414286</c:v>
                </c:pt>
                <c:pt idx="2382">
                  <c:v>474.703846</c:v>
                </c:pt>
                <c:pt idx="2383">
                  <c:v>480.73780499999964</c:v>
                </c:pt>
                <c:pt idx="2384">
                  <c:v>481.00317499999954</c:v>
                </c:pt>
                <c:pt idx="2385">
                  <c:v>483.43074699999949</c:v>
                </c:pt>
                <c:pt idx="2386">
                  <c:v>467.80227300000001</c:v>
                </c:pt>
                <c:pt idx="2387">
                  <c:v>486.9933329999991</c:v>
                </c:pt>
                <c:pt idx="2388">
                  <c:v>482.18571399999962</c:v>
                </c:pt>
                <c:pt idx="2389">
                  <c:v>482.59399999999948</c:v>
                </c:pt>
                <c:pt idx="2390">
                  <c:v>488.95943399999999</c:v>
                </c:pt>
                <c:pt idx="2391">
                  <c:v>491.26410299999969</c:v>
                </c:pt>
                <c:pt idx="2392">
                  <c:v>482.07045499999964</c:v>
                </c:pt>
                <c:pt idx="2393">
                  <c:v>492.96363599999955</c:v>
                </c:pt>
                <c:pt idx="2394">
                  <c:v>476.53714299999962</c:v>
                </c:pt>
                <c:pt idx="2395">
                  <c:v>485.56419799999969</c:v>
                </c:pt>
                <c:pt idx="2396">
                  <c:v>483.38085100000001</c:v>
                </c:pt>
                <c:pt idx="2397">
                  <c:v>490.27692299999956</c:v>
                </c:pt>
                <c:pt idx="2398">
                  <c:v>487.73255799999936</c:v>
                </c:pt>
                <c:pt idx="2399">
                  <c:v>487.42988000000008</c:v>
                </c:pt>
                <c:pt idx="2400">
                  <c:v>494.16956499999998</c:v>
                </c:pt>
                <c:pt idx="2401">
                  <c:v>474.64642900000001</c:v>
                </c:pt>
                <c:pt idx="2402">
                  <c:v>464.316667</c:v>
                </c:pt>
                <c:pt idx="2403">
                  <c:v>492.44880999999964</c:v>
                </c:pt>
                <c:pt idx="2404">
                  <c:v>477.72432399999963</c:v>
                </c:pt>
                <c:pt idx="2405">
                  <c:v>487.56686400000001</c:v>
                </c:pt>
                <c:pt idx="2406">
                  <c:v>478.29104499999949</c:v>
                </c:pt>
                <c:pt idx="2407">
                  <c:v>501.827451</c:v>
                </c:pt>
                <c:pt idx="2408">
                  <c:v>495.53333299999935</c:v>
                </c:pt>
                <c:pt idx="2409">
                  <c:v>488.65082900000039</c:v>
                </c:pt>
                <c:pt idx="2410">
                  <c:v>490.46842099999969</c:v>
                </c:pt>
                <c:pt idx="2411">
                  <c:v>487.05</c:v>
                </c:pt>
                <c:pt idx="2412">
                  <c:v>474.25507199999993</c:v>
                </c:pt>
                <c:pt idx="2413">
                  <c:v>470.99736799999948</c:v>
                </c:pt>
                <c:pt idx="2414">
                  <c:v>481.80188700000002</c:v>
                </c:pt>
                <c:pt idx="2415">
                  <c:v>487.89513899999923</c:v>
                </c:pt>
                <c:pt idx="2416">
                  <c:v>480.78461499999969</c:v>
                </c:pt>
                <c:pt idx="2417">
                  <c:v>475.20270299999999</c:v>
                </c:pt>
                <c:pt idx="2418">
                  <c:v>485.22558099999969</c:v>
                </c:pt>
                <c:pt idx="2419">
                  <c:v>488.68823499999962</c:v>
                </c:pt>
                <c:pt idx="2420">
                  <c:v>489.06212099999999</c:v>
                </c:pt>
                <c:pt idx="2421">
                  <c:v>482.35454499999997</c:v>
                </c:pt>
                <c:pt idx="2422">
                  <c:v>487.21648399999964</c:v>
                </c:pt>
                <c:pt idx="2423">
                  <c:v>470.35128200000008</c:v>
                </c:pt>
                <c:pt idx="2424">
                  <c:v>475.82244900000001</c:v>
                </c:pt>
                <c:pt idx="2425">
                  <c:v>486.43921599999948</c:v>
                </c:pt>
                <c:pt idx="2426">
                  <c:v>450.19</c:v>
                </c:pt>
                <c:pt idx="2427">
                  <c:v>484.62242400000002</c:v>
                </c:pt>
                <c:pt idx="2428">
                  <c:v>476.38823499999955</c:v>
                </c:pt>
                <c:pt idx="2429">
                  <c:v>485.16756800000002</c:v>
                </c:pt>
                <c:pt idx="2430">
                  <c:v>468.6</c:v>
                </c:pt>
                <c:pt idx="2431">
                  <c:v>482.87878799999999</c:v>
                </c:pt>
                <c:pt idx="2432">
                  <c:v>484.57362000000001</c:v>
                </c:pt>
                <c:pt idx="2433">
                  <c:v>477.705263</c:v>
                </c:pt>
                <c:pt idx="2434">
                  <c:v>485.464583</c:v>
                </c:pt>
                <c:pt idx="2435">
                  <c:v>474.245833</c:v>
                </c:pt>
                <c:pt idx="2436">
                  <c:v>468.56</c:v>
                </c:pt>
                <c:pt idx="2437">
                  <c:v>494.78656699999948</c:v>
                </c:pt>
                <c:pt idx="2438">
                  <c:v>465.07499999999999</c:v>
                </c:pt>
                <c:pt idx="2439">
                  <c:v>494.44666699999999</c:v>
                </c:pt>
                <c:pt idx="2440">
                  <c:v>480.59882399999969</c:v>
                </c:pt>
                <c:pt idx="2441">
                  <c:v>472.90720700000003</c:v>
                </c:pt>
                <c:pt idx="2442">
                  <c:v>476.85942000000045</c:v>
                </c:pt>
                <c:pt idx="2443">
                  <c:v>490.71972799999969</c:v>
                </c:pt>
                <c:pt idx="2444">
                  <c:v>486.459091</c:v>
                </c:pt>
                <c:pt idx="2445">
                  <c:v>475.63249999999999</c:v>
                </c:pt>
                <c:pt idx="2446">
                  <c:v>486.97238099999993</c:v>
                </c:pt>
                <c:pt idx="2447">
                  <c:v>460.41176499999955</c:v>
                </c:pt>
                <c:pt idx="2448">
                  <c:v>474.78679199999948</c:v>
                </c:pt>
                <c:pt idx="2449">
                  <c:v>487.01111099999935</c:v>
                </c:pt>
                <c:pt idx="2450">
                  <c:v>473.03437499999956</c:v>
                </c:pt>
                <c:pt idx="2451">
                  <c:v>463.56</c:v>
                </c:pt>
                <c:pt idx="2452">
                  <c:v>489.07755100000003</c:v>
                </c:pt>
                <c:pt idx="2453">
                  <c:v>477.54230799999999</c:v>
                </c:pt>
                <c:pt idx="2454">
                  <c:v>478.40754699999962</c:v>
                </c:pt>
                <c:pt idx="2455">
                  <c:v>486.44255299999969</c:v>
                </c:pt>
                <c:pt idx="2456">
                  <c:v>478.75624999999962</c:v>
                </c:pt>
                <c:pt idx="2457">
                  <c:v>485.01891899999924</c:v>
                </c:pt>
                <c:pt idx="2458">
                  <c:v>488.12487800000002</c:v>
                </c:pt>
                <c:pt idx="2459">
                  <c:v>497.23076899999955</c:v>
                </c:pt>
                <c:pt idx="2460">
                  <c:v>471.76499999999999</c:v>
                </c:pt>
                <c:pt idx="2461">
                  <c:v>486.51666699999993</c:v>
                </c:pt>
                <c:pt idx="2462">
                  <c:v>475.11923100000001</c:v>
                </c:pt>
                <c:pt idx="2463">
                  <c:v>492.59485699999999</c:v>
                </c:pt>
                <c:pt idx="2464">
                  <c:v>466.72608699999955</c:v>
                </c:pt>
                <c:pt idx="2465">
                  <c:v>471.71818199999962</c:v>
                </c:pt>
                <c:pt idx="2466">
                  <c:v>490.78682199999969</c:v>
                </c:pt>
                <c:pt idx="2467">
                  <c:v>485.75610899999924</c:v>
                </c:pt>
                <c:pt idx="2468">
                  <c:v>470.73011999999915</c:v>
                </c:pt>
                <c:pt idx="2469">
                  <c:v>486.26333299999948</c:v>
                </c:pt>
                <c:pt idx="2470">
                  <c:v>481.66190499999999</c:v>
                </c:pt>
                <c:pt idx="2471">
                  <c:v>480.16190499999999</c:v>
                </c:pt>
                <c:pt idx="2472">
                  <c:v>472.88333299999948</c:v>
                </c:pt>
                <c:pt idx="2473">
                  <c:v>476.343548</c:v>
                </c:pt>
                <c:pt idx="2474">
                  <c:v>481.04771199999999</c:v>
                </c:pt>
                <c:pt idx="2475">
                  <c:v>480.53333299999935</c:v>
                </c:pt>
                <c:pt idx="2476">
                  <c:v>468.14285700000039</c:v>
                </c:pt>
                <c:pt idx="2477">
                  <c:v>469.48333299999922</c:v>
                </c:pt>
                <c:pt idx="2478">
                  <c:v>475.11272700000001</c:v>
                </c:pt>
                <c:pt idx="2479">
                  <c:v>487.64146300000039</c:v>
                </c:pt>
                <c:pt idx="2480">
                  <c:v>494.31456300000002</c:v>
                </c:pt>
                <c:pt idx="2481">
                  <c:v>468.53529399999962</c:v>
                </c:pt>
                <c:pt idx="2482">
                  <c:v>474.665143</c:v>
                </c:pt>
                <c:pt idx="2483">
                  <c:v>508.46</c:v>
                </c:pt>
                <c:pt idx="2484">
                  <c:v>493.79610399999922</c:v>
                </c:pt>
                <c:pt idx="2485">
                  <c:v>466.47499999999962</c:v>
                </c:pt>
                <c:pt idx="2486">
                  <c:v>479.36222199999997</c:v>
                </c:pt>
                <c:pt idx="2487">
                  <c:v>476.54</c:v>
                </c:pt>
                <c:pt idx="2488">
                  <c:v>473.46428600000002</c:v>
                </c:pt>
                <c:pt idx="2489">
                  <c:v>488.85555599999969</c:v>
                </c:pt>
                <c:pt idx="2490">
                  <c:v>463.75512799999962</c:v>
                </c:pt>
                <c:pt idx="2491">
                  <c:v>486.26666699999993</c:v>
                </c:pt>
                <c:pt idx="2492">
                  <c:v>483.209091</c:v>
                </c:pt>
                <c:pt idx="2493">
                  <c:v>461.9</c:v>
                </c:pt>
                <c:pt idx="2494">
                  <c:v>479.25</c:v>
                </c:pt>
                <c:pt idx="2495">
                  <c:v>475.54404799999998</c:v>
                </c:pt>
                <c:pt idx="2496">
                  <c:v>482.29316199999948</c:v>
                </c:pt>
                <c:pt idx="2497">
                  <c:v>474.71558399999969</c:v>
                </c:pt>
                <c:pt idx="2498">
                  <c:v>496.34500000000008</c:v>
                </c:pt>
                <c:pt idx="2499">
                  <c:v>474.10833299999962</c:v>
                </c:pt>
                <c:pt idx="2500">
                  <c:v>486.200806</c:v>
                </c:pt>
                <c:pt idx="2501">
                  <c:v>476.02330099999955</c:v>
                </c:pt>
                <c:pt idx="2502">
                  <c:v>477.88</c:v>
                </c:pt>
                <c:pt idx="2503">
                  <c:v>485.23691299999922</c:v>
                </c:pt>
                <c:pt idx="2504">
                  <c:v>464.75319099999962</c:v>
                </c:pt>
                <c:pt idx="2505">
                  <c:v>487.98666699999956</c:v>
                </c:pt>
                <c:pt idx="2506">
                  <c:v>472.55277799999999</c:v>
                </c:pt>
                <c:pt idx="2507">
                  <c:v>489.52604999999949</c:v>
                </c:pt>
                <c:pt idx="2508">
                  <c:v>482.79677399999935</c:v>
                </c:pt>
                <c:pt idx="2509">
                  <c:v>482.80624999999969</c:v>
                </c:pt>
                <c:pt idx="2510">
                  <c:v>478.23571399999923</c:v>
                </c:pt>
                <c:pt idx="2511">
                  <c:v>499.88585899999993</c:v>
                </c:pt>
                <c:pt idx="2512">
                  <c:v>466.47142899999955</c:v>
                </c:pt>
                <c:pt idx="2513">
                  <c:v>485.17344600000001</c:v>
                </c:pt>
                <c:pt idx="2514">
                  <c:v>485.73119999999915</c:v>
                </c:pt>
                <c:pt idx="2515">
                  <c:v>470.80270300000001</c:v>
                </c:pt>
                <c:pt idx="2516">
                  <c:v>472.62571399999962</c:v>
                </c:pt>
                <c:pt idx="2517">
                  <c:v>486.64866700000039</c:v>
                </c:pt>
                <c:pt idx="2518">
                  <c:v>457.97727300000003</c:v>
                </c:pt>
                <c:pt idx="2519">
                  <c:v>487.48162399999956</c:v>
                </c:pt>
                <c:pt idx="2520">
                  <c:v>476.01451599999962</c:v>
                </c:pt>
                <c:pt idx="2521">
                  <c:v>492.78636399999948</c:v>
                </c:pt>
                <c:pt idx="2522">
                  <c:v>479.76299999999969</c:v>
                </c:pt>
                <c:pt idx="2523">
                  <c:v>490.61744199999998</c:v>
                </c:pt>
                <c:pt idx="2524">
                  <c:v>474.56097599999993</c:v>
                </c:pt>
                <c:pt idx="2525">
                  <c:v>495.64285700000039</c:v>
                </c:pt>
                <c:pt idx="2526">
                  <c:v>491.6</c:v>
                </c:pt>
                <c:pt idx="2527">
                  <c:v>488.09370099999956</c:v>
                </c:pt>
                <c:pt idx="2528">
                  <c:v>482.848454</c:v>
                </c:pt>
                <c:pt idx="2529">
                  <c:v>477.44871799999947</c:v>
                </c:pt>
                <c:pt idx="2530">
                  <c:v>464.009615</c:v>
                </c:pt>
                <c:pt idx="2531">
                  <c:v>481.98070199999955</c:v>
                </c:pt>
                <c:pt idx="2532">
                  <c:v>485.23255799999936</c:v>
                </c:pt>
                <c:pt idx="2533">
                  <c:v>484.19387799999993</c:v>
                </c:pt>
                <c:pt idx="2534">
                  <c:v>473</c:v>
                </c:pt>
                <c:pt idx="2535">
                  <c:v>493.37586199999998</c:v>
                </c:pt>
                <c:pt idx="2536">
                  <c:v>463.44499999999999</c:v>
                </c:pt>
                <c:pt idx="2537">
                  <c:v>499.77</c:v>
                </c:pt>
                <c:pt idx="2538">
                  <c:v>474.69200000000001</c:v>
                </c:pt>
                <c:pt idx="2539">
                  <c:v>476.58076899999969</c:v>
                </c:pt>
                <c:pt idx="2540">
                  <c:v>461.32</c:v>
                </c:pt>
                <c:pt idx="2541">
                  <c:v>481.23478299999999</c:v>
                </c:pt>
                <c:pt idx="2542">
                  <c:v>455.43888899999962</c:v>
                </c:pt>
                <c:pt idx="2543">
                  <c:v>482.82982500000008</c:v>
                </c:pt>
                <c:pt idx="2544">
                  <c:v>478.15893499999999</c:v>
                </c:pt>
                <c:pt idx="2545">
                  <c:v>469.35161299999999</c:v>
                </c:pt>
                <c:pt idx="2546">
                  <c:v>462.42156899999924</c:v>
                </c:pt>
                <c:pt idx="2547">
                  <c:v>482.10377399999999</c:v>
                </c:pt>
                <c:pt idx="2548">
                  <c:v>489.194231</c:v>
                </c:pt>
                <c:pt idx="2549">
                  <c:v>459.91142899999949</c:v>
                </c:pt>
                <c:pt idx="2550">
                  <c:v>485.08938499999999</c:v>
                </c:pt>
                <c:pt idx="2551">
                  <c:v>485.52681599999949</c:v>
                </c:pt>
                <c:pt idx="2552">
                  <c:v>490.05294099999998</c:v>
                </c:pt>
                <c:pt idx="2553">
                  <c:v>489.631868</c:v>
                </c:pt>
                <c:pt idx="2554">
                  <c:v>486.84375</c:v>
                </c:pt>
                <c:pt idx="2555">
                  <c:v>489.31219499999969</c:v>
                </c:pt>
                <c:pt idx="2556">
                  <c:v>488.01860499999964</c:v>
                </c:pt>
                <c:pt idx="2557">
                  <c:v>483.40681799999948</c:v>
                </c:pt>
                <c:pt idx="2558">
                  <c:v>475.48912999999948</c:v>
                </c:pt>
                <c:pt idx="2559">
                  <c:v>488.65555599999999</c:v>
                </c:pt>
                <c:pt idx="2560">
                  <c:v>494.04897999999969</c:v>
                </c:pt>
                <c:pt idx="2561">
                  <c:v>495.42876699999948</c:v>
                </c:pt>
                <c:pt idx="2562">
                  <c:v>487.81320799999969</c:v>
                </c:pt>
                <c:pt idx="2563">
                  <c:v>485.28540099999969</c:v>
                </c:pt>
                <c:pt idx="2564">
                  <c:v>487.75118099999969</c:v>
                </c:pt>
                <c:pt idx="2565">
                  <c:v>471.52727299999964</c:v>
                </c:pt>
                <c:pt idx="2566">
                  <c:v>460.03333299999935</c:v>
                </c:pt>
                <c:pt idx="2567">
                  <c:v>474.13571399999955</c:v>
                </c:pt>
                <c:pt idx="2568">
                  <c:v>489.18119699999949</c:v>
                </c:pt>
                <c:pt idx="2569">
                  <c:v>479.95714299999969</c:v>
                </c:pt>
                <c:pt idx="2570">
                  <c:v>481.12</c:v>
                </c:pt>
                <c:pt idx="2571">
                  <c:v>479.70506999999969</c:v>
                </c:pt>
                <c:pt idx="2572">
                  <c:v>482.76306299999999</c:v>
                </c:pt>
                <c:pt idx="2573">
                  <c:v>488.888462</c:v>
                </c:pt>
                <c:pt idx="2574">
                  <c:v>483.97647099999955</c:v>
                </c:pt>
                <c:pt idx="2575">
                  <c:v>484.56896599999999</c:v>
                </c:pt>
                <c:pt idx="2576">
                  <c:v>479.85122000000001</c:v>
                </c:pt>
                <c:pt idx="2577">
                  <c:v>481.23402799999963</c:v>
                </c:pt>
                <c:pt idx="2578">
                  <c:v>466.63333299999948</c:v>
                </c:pt>
                <c:pt idx="2579">
                  <c:v>473.06116499999962</c:v>
                </c:pt>
                <c:pt idx="2580">
                  <c:v>474.69795900000003</c:v>
                </c:pt>
                <c:pt idx="2581">
                  <c:v>486.54666700000001</c:v>
                </c:pt>
                <c:pt idx="2582">
                  <c:v>488.59310299999947</c:v>
                </c:pt>
                <c:pt idx="2583">
                  <c:v>474.55333299999955</c:v>
                </c:pt>
                <c:pt idx="2584">
                  <c:v>477.91842099999963</c:v>
                </c:pt>
                <c:pt idx="2585">
                  <c:v>477.36363599999999</c:v>
                </c:pt>
                <c:pt idx="2586">
                  <c:v>485.01408500000002</c:v>
                </c:pt>
                <c:pt idx="2587">
                  <c:v>471.69016399999964</c:v>
                </c:pt>
                <c:pt idx="2588">
                  <c:v>470.88333299999948</c:v>
                </c:pt>
                <c:pt idx="2589">
                  <c:v>485.41481499999969</c:v>
                </c:pt>
                <c:pt idx="2590">
                  <c:v>497.65242700000039</c:v>
                </c:pt>
                <c:pt idx="2591">
                  <c:v>467.057143</c:v>
                </c:pt>
                <c:pt idx="2592">
                  <c:v>490.57586199999997</c:v>
                </c:pt>
                <c:pt idx="2593">
                  <c:v>470.8125</c:v>
                </c:pt>
                <c:pt idx="2594">
                  <c:v>484.870588</c:v>
                </c:pt>
                <c:pt idx="2595">
                  <c:v>482.80892899999969</c:v>
                </c:pt>
                <c:pt idx="2596">
                  <c:v>479.84857099999999</c:v>
                </c:pt>
                <c:pt idx="2597">
                  <c:v>485.32413799999955</c:v>
                </c:pt>
                <c:pt idx="2598">
                  <c:v>477.42666699999955</c:v>
                </c:pt>
                <c:pt idx="2599">
                  <c:v>492.43009699999948</c:v>
                </c:pt>
                <c:pt idx="2600">
                  <c:v>469.05128200000001</c:v>
                </c:pt>
                <c:pt idx="2601">
                  <c:v>480.26413799999955</c:v>
                </c:pt>
                <c:pt idx="2602">
                  <c:v>472.53505199999955</c:v>
                </c:pt>
                <c:pt idx="2603">
                  <c:v>482.56818199999969</c:v>
                </c:pt>
                <c:pt idx="2604">
                  <c:v>472.59259299999962</c:v>
                </c:pt>
                <c:pt idx="2605">
                  <c:v>486.329072</c:v>
                </c:pt>
                <c:pt idx="2606">
                  <c:v>490.40277799999956</c:v>
                </c:pt>
                <c:pt idx="2607">
                  <c:v>478.64634100000001</c:v>
                </c:pt>
                <c:pt idx="2608">
                  <c:v>477.17777799999999</c:v>
                </c:pt>
                <c:pt idx="2609">
                  <c:v>470.29189199999962</c:v>
                </c:pt>
                <c:pt idx="2610">
                  <c:v>482.08275899999956</c:v>
                </c:pt>
                <c:pt idx="2611">
                  <c:v>484.171223</c:v>
                </c:pt>
                <c:pt idx="2612">
                  <c:v>480.38333299999948</c:v>
                </c:pt>
                <c:pt idx="2613">
                  <c:v>479.1</c:v>
                </c:pt>
                <c:pt idx="2614">
                  <c:v>478.64000000000038</c:v>
                </c:pt>
                <c:pt idx="2615">
                  <c:v>492.05333299999955</c:v>
                </c:pt>
                <c:pt idx="2616">
                  <c:v>475.46099999999961</c:v>
                </c:pt>
                <c:pt idx="2617">
                  <c:v>478.32916699999993</c:v>
                </c:pt>
                <c:pt idx="2618">
                  <c:v>486.68714299999999</c:v>
                </c:pt>
                <c:pt idx="2619">
                  <c:v>489.21910099999963</c:v>
                </c:pt>
                <c:pt idx="2620">
                  <c:v>493.71087</c:v>
                </c:pt>
                <c:pt idx="2621">
                  <c:v>495.33333299999924</c:v>
                </c:pt>
                <c:pt idx="2622">
                  <c:v>472.06818199999969</c:v>
                </c:pt>
                <c:pt idx="2623">
                  <c:v>479.90793699999955</c:v>
                </c:pt>
                <c:pt idx="2624">
                  <c:v>485.89462400000002</c:v>
                </c:pt>
                <c:pt idx="2625">
                  <c:v>489.85</c:v>
                </c:pt>
                <c:pt idx="2626">
                  <c:v>490.09855899999923</c:v>
                </c:pt>
                <c:pt idx="2627">
                  <c:v>487.34078899999997</c:v>
                </c:pt>
                <c:pt idx="2628">
                  <c:v>479.66231899999963</c:v>
                </c:pt>
                <c:pt idx="2629">
                  <c:v>479.98181799999924</c:v>
                </c:pt>
                <c:pt idx="2630">
                  <c:v>479.823464</c:v>
                </c:pt>
                <c:pt idx="2631">
                  <c:v>483.77777799999956</c:v>
                </c:pt>
                <c:pt idx="2632">
                  <c:v>452.75833299999948</c:v>
                </c:pt>
                <c:pt idx="2633">
                  <c:v>479.35344800000001</c:v>
                </c:pt>
                <c:pt idx="2634">
                  <c:v>487.73814399999924</c:v>
                </c:pt>
                <c:pt idx="2635">
                  <c:v>479.98933299999948</c:v>
                </c:pt>
                <c:pt idx="2636">
                  <c:v>470.88333299999948</c:v>
                </c:pt>
                <c:pt idx="2637">
                  <c:v>483.58428099999998</c:v>
                </c:pt>
                <c:pt idx="2638">
                  <c:v>476.52075499999955</c:v>
                </c:pt>
                <c:pt idx="2639">
                  <c:v>480.72222199999999</c:v>
                </c:pt>
                <c:pt idx="2640">
                  <c:v>497.11559599999993</c:v>
                </c:pt>
                <c:pt idx="2641">
                  <c:v>480.55818199999999</c:v>
                </c:pt>
                <c:pt idx="2642">
                  <c:v>479.69803899999948</c:v>
                </c:pt>
                <c:pt idx="2643">
                  <c:v>475.97671199999922</c:v>
                </c:pt>
                <c:pt idx="2644">
                  <c:v>468.93870999999922</c:v>
                </c:pt>
                <c:pt idx="2645">
                  <c:v>481.89464299999997</c:v>
                </c:pt>
                <c:pt idx="2646">
                  <c:v>487.78102199999955</c:v>
                </c:pt>
                <c:pt idx="2647">
                  <c:v>485.64868400000046</c:v>
                </c:pt>
                <c:pt idx="2648">
                  <c:v>488.47567599999962</c:v>
                </c:pt>
                <c:pt idx="2649">
                  <c:v>488.02264200000002</c:v>
                </c:pt>
                <c:pt idx="2650">
                  <c:v>482.018824</c:v>
                </c:pt>
                <c:pt idx="2651">
                  <c:v>467.96521699999948</c:v>
                </c:pt>
                <c:pt idx="2652">
                  <c:v>480.22631599999903</c:v>
                </c:pt>
                <c:pt idx="2653">
                  <c:v>481.42564099999993</c:v>
                </c:pt>
                <c:pt idx="2654">
                  <c:v>475.815789</c:v>
                </c:pt>
                <c:pt idx="2655">
                  <c:v>476.45</c:v>
                </c:pt>
                <c:pt idx="2656">
                  <c:v>478.509524</c:v>
                </c:pt>
                <c:pt idx="2657">
                  <c:v>479.24010999999962</c:v>
                </c:pt>
                <c:pt idx="2658">
                  <c:v>494.94</c:v>
                </c:pt>
                <c:pt idx="2659">
                  <c:v>485.56774200000001</c:v>
                </c:pt>
                <c:pt idx="2660">
                  <c:v>484.88367299999999</c:v>
                </c:pt>
                <c:pt idx="2661">
                  <c:v>488.82777799999963</c:v>
                </c:pt>
                <c:pt idx="2662">
                  <c:v>474.31594200000001</c:v>
                </c:pt>
                <c:pt idx="2663">
                  <c:v>470.92658199999948</c:v>
                </c:pt>
                <c:pt idx="2664">
                  <c:v>485.46043200000003</c:v>
                </c:pt>
                <c:pt idx="2665">
                  <c:v>468.38620699999962</c:v>
                </c:pt>
                <c:pt idx="2666">
                  <c:v>475.09333299999923</c:v>
                </c:pt>
                <c:pt idx="2667">
                  <c:v>482.35434800000002</c:v>
                </c:pt>
                <c:pt idx="2668">
                  <c:v>452.452</c:v>
                </c:pt>
                <c:pt idx="2669">
                  <c:v>475.57843099999963</c:v>
                </c:pt>
                <c:pt idx="2670">
                  <c:v>486.51447400000001</c:v>
                </c:pt>
                <c:pt idx="2671">
                  <c:v>484.21919199999962</c:v>
                </c:pt>
                <c:pt idx="2672">
                  <c:v>486.86296299999998</c:v>
                </c:pt>
                <c:pt idx="2673">
                  <c:v>478.51666699999993</c:v>
                </c:pt>
                <c:pt idx="2674">
                  <c:v>474.32183899999956</c:v>
                </c:pt>
                <c:pt idx="2675">
                  <c:v>474.758824</c:v>
                </c:pt>
                <c:pt idx="2676">
                  <c:v>482.31379299999969</c:v>
                </c:pt>
                <c:pt idx="2677">
                  <c:v>482.564706</c:v>
                </c:pt>
                <c:pt idx="2678">
                  <c:v>484.23018899999948</c:v>
                </c:pt>
                <c:pt idx="2679">
                  <c:v>481.95263199999999</c:v>
                </c:pt>
                <c:pt idx="2680">
                  <c:v>476.54444400000045</c:v>
                </c:pt>
                <c:pt idx="2681">
                  <c:v>473.47916699999962</c:v>
                </c:pt>
                <c:pt idx="2682">
                  <c:v>487.62264199999998</c:v>
                </c:pt>
                <c:pt idx="2683">
                  <c:v>467.12222200000002</c:v>
                </c:pt>
                <c:pt idx="2684">
                  <c:v>465.58378399999964</c:v>
                </c:pt>
                <c:pt idx="2685">
                  <c:v>473.61842100000001</c:v>
                </c:pt>
                <c:pt idx="2686">
                  <c:v>468.85454499999997</c:v>
                </c:pt>
                <c:pt idx="2687">
                  <c:v>478.15326100000038</c:v>
                </c:pt>
                <c:pt idx="2688">
                  <c:v>487.61428600000039</c:v>
                </c:pt>
                <c:pt idx="2689">
                  <c:v>461.56849299999999</c:v>
                </c:pt>
                <c:pt idx="2690">
                  <c:v>479.81121499999955</c:v>
                </c:pt>
                <c:pt idx="2691">
                  <c:v>474.49833299999909</c:v>
                </c:pt>
                <c:pt idx="2692">
                  <c:v>478.90277799999956</c:v>
                </c:pt>
                <c:pt idx="2693">
                  <c:v>487.95499999999993</c:v>
                </c:pt>
                <c:pt idx="2694">
                  <c:v>473.34615399999961</c:v>
                </c:pt>
                <c:pt idx="2695">
                  <c:v>479.95693399999948</c:v>
                </c:pt>
                <c:pt idx="2696">
                  <c:v>478.48126799999955</c:v>
                </c:pt>
                <c:pt idx="2697">
                  <c:v>486.06716399999999</c:v>
                </c:pt>
                <c:pt idx="2698">
                  <c:v>477.39799999999963</c:v>
                </c:pt>
                <c:pt idx="2699">
                  <c:v>457.14615399999963</c:v>
                </c:pt>
                <c:pt idx="2700">
                  <c:v>477.69615399999924</c:v>
                </c:pt>
                <c:pt idx="2701">
                  <c:v>468.00350899999955</c:v>
                </c:pt>
                <c:pt idx="2702">
                  <c:v>471.85</c:v>
                </c:pt>
                <c:pt idx="2703">
                  <c:v>470.38163299999962</c:v>
                </c:pt>
                <c:pt idx="2704">
                  <c:v>460.941667</c:v>
                </c:pt>
                <c:pt idx="2705">
                  <c:v>481.21666699999969</c:v>
                </c:pt>
                <c:pt idx="2706">
                  <c:v>475.31874999999962</c:v>
                </c:pt>
                <c:pt idx="2707">
                  <c:v>489.78437499999956</c:v>
                </c:pt>
                <c:pt idx="2708">
                  <c:v>487.762857</c:v>
                </c:pt>
                <c:pt idx="2709">
                  <c:v>481.59354799999949</c:v>
                </c:pt>
                <c:pt idx="2710">
                  <c:v>472.04230799999999</c:v>
                </c:pt>
                <c:pt idx="2711">
                  <c:v>483.96857099999949</c:v>
                </c:pt>
                <c:pt idx="2712">
                  <c:v>483.06065599999999</c:v>
                </c:pt>
                <c:pt idx="2713">
                  <c:v>481.90169499999962</c:v>
                </c:pt>
                <c:pt idx="2714">
                  <c:v>479.1</c:v>
                </c:pt>
                <c:pt idx="2715">
                  <c:v>477.50198999999969</c:v>
                </c:pt>
                <c:pt idx="2716">
                  <c:v>484.68571399999962</c:v>
                </c:pt>
                <c:pt idx="2717">
                  <c:v>475.52105299999948</c:v>
                </c:pt>
                <c:pt idx="2718">
                  <c:v>483.46071399999948</c:v>
                </c:pt>
                <c:pt idx="2719">
                  <c:v>473.71052599999962</c:v>
                </c:pt>
                <c:pt idx="2720">
                  <c:v>451.94090899999969</c:v>
                </c:pt>
                <c:pt idx="2721">
                  <c:v>473.35769200000038</c:v>
                </c:pt>
                <c:pt idx="2722">
                  <c:v>481.6875</c:v>
                </c:pt>
                <c:pt idx="2723">
                  <c:v>491.47222199999999</c:v>
                </c:pt>
                <c:pt idx="2724">
                  <c:v>479.15688100000045</c:v>
                </c:pt>
                <c:pt idx="2725">
                  <c:v>476.75</c:v>
                </c:pt>
                <c:pt idx="2726">
                  <c:v>484.82352899999955</c:v>
                </c:pt>
                <c:pt idx="2727">
                  <c:v>473.97878799999955</c:v>
                </c:pt>
                <c:pt idx="2728">
                  <c:v>488.22380999999962</c:v>
                </c:pt>
                <c:pt idx="2729">
                  <c:v>468.15789500000039</c:v>
                </c:pt>
                <c:pt idx="2730">
                  <c:v>478.81874999999962</c:v>
                </c:pt>
                <c:pt idx="2731">
                  <c:v>483.57066700000001</c:v>
                </c:pt>
                <c:pt idx="2732">
                  <c:v>470.56739099999999</c:v>
                </c:pt>
                <c:pt idx="2733">
                  <c:v>474.82365600000003</c:v>
                </c:pt>
                <c:pt idx="2734">
                  <c:v>488.43384599999962</c:v>
                </c:pt>
                <c:pt idx="2735">
                  <c:v>486.515625</c:v>
                </c:pt>
                <c:pt idx="2736">
                  <c:v>484.37407400000001</c:v>
                </c:pt>
                <c:pt idx="2737">
                  <c:v>485.45267899999999</c:v>
                </c:pt>
                <c:pt idx="2738">
                  <c:v>481.566667</c:v>
                </c:pt>
                <c:pt idx="2739">
                  <c:v>478.09672099999955</c:v>
                </c:pt>
                <c:pt idx="2740">
                  <c:v>491.9111109999991</c:v>
                </c:pt>
                <c:pt idx="2741">
                  <c:v>485.346226</c:v>
                </c:pt>
                <c:pt idx="2742">
                  <c:v>477.40588200000002</c:v>
                </c:pt>
                <c:pt idx="2743">
                  <c:v>481.97659599999923</c:v>
                </c:pt>
                <c:pt idx="2744">
                  <c:v>485.10576900000001</c:v>
                </c:pt>
                <c:pt idx="2745">
                  <c:v>449.22499999999962</c:v>
                </c:pt>
                <c:pt idx="2746">
                  <c:v>480.46456699999999</c:v>
                </c:pt>
                <c:pt idx="2747">
                  <c:v>477.77011499999924</c:v>
                </c:pt>
                <c:pt idx="2748">
                  <c:v>489.29270799999955</c:v>
                </c:pt>
                <c:pt idx="2749">
                  <c:v>466.81904800000001</c:v>
                </c:pt>
                <c:pt idx="2750">
                  <c:v>479.3</c:v>
                </c:pt>
                <c:pt idx="2751">
                  <c:v>482.60818699999999</c:v>
                </c:pt>
                <c:pt idx="2752">
                  <c:v>485.77142899999956</c:v>
                </c:pt>
                <c:pt idx="2753">
                  <c:v>483.67872299999999</c:v>
                </c:pt>
                <c:pt idx="2754">
                  <c:v>477.82333299999948</c:v>
                </c:pt>
                <c:pt idx="2755">
                  <c:v>493.882857</c:v>
                </c:pt>
                <c:pt idx="2756">
                  <c:v>488.47222199999999</c:v>
                </c:pt>
                <c:pt idx="2757">
                  <c:v>473.02941199999964</c:v>
                </c:pt>
                <c:pt idx="2758">
                  <c:v>471.76153799999923</c:v>
                </c:pt>
                <c:pt idx="2759">
                  <c:v>488.69655199999949</c:v>
                </c:pt>
                <c:pt idx="2760">
                  <c:v>487.43900699999955</c:v>
                </c:pt>
                <c:pt idx="2761">
                  <c:v>483.09249999999969</c:v>
                </c:pt>
                <c:pt idx="2762">
                  <c:v>475.73499999999962</c:v>
                </c:pt>
                <c:pt idx="2763">
                  <c:v>478.19459499999999</c:v>
                </c:pt>
                <c:pt idx="2764">
                  <c:v>478.92314799999934</c:v>
                </c:pt>
                <c:pt idx="2765">
                  <c:v>479.50558799999999</c:v>
                </c:pt>
                <c:pt idx="2766">
                  <c:v>484.04531299999962</c:v>
                </c:pt>
                <c:pt idx="2767">
                  <c:v>491.68124999999969</c:v>
                </c:pt>
                <c:pt idx="2768">
                  <c:v>483.16666700000002</c:v>
                </c:pt>
                <c:pt idx="2769">
                  <c:v>475.77391299999948</c:v>
                </c:pt>
                <c:pt idx="2770">
                  <c:v>465.92258099999964</c:v>
                </c:pt>
                <c:pt idx="2771">
                  <c:v>486.44931499999961</c:v>
                </c:pt>
                <c:pt idx="2772">
                  <c:v>473.94533299999955</c:v>
                </c:pt>
                <c:pt idx="2773">
                  <c:v>471.46896599999963</c:v>
                </c:pt>
                <c:pt idx="2774">
                  <c:v>475.29885099999962</c:v>
                </c:pt>
                <c:pt idx="2775">
                  <c:v>479.55490200000008</c:v>
                </c:pt>
                <c:pt idx="2776">
                  <c:v>467.31428599999998</c:v>
                </c:pt>
                <c:pt idx="2777">
                  <c:v>492.44799999999969</c:v>
                </c:pt>
                <c:pt idx="2778">
                  <c:v>486.03306499999962</c:v>
                </c:pt>
                <c:pt idx="2779">
                  <c:v>475.82948699999997</c:v>
                </c:pt>
                <c:pt idx="2780">
                  <c:v>486.69158899999962</c:v>
                </c:pt>
                <c:pt idx="2781">
                  <c:v>482.151163</c:v>
                </c:pt>
                <c:pt idx="2782">
                  <c:v>467.68518499999999</c:v>
                </c:pt>
                <c:pt idx="2783">
                  <c:v>472.24659099999963</c:v>
                </c:pt>
                <c:pt idx="2784">
                  <c:v>479.77575799999948</c:v>
                </c:pt>
                <c:pt idx="2785">
                  <c:v>488.13533299999955</c:v>
                </c:pt>
                <c:pt idx="2786">
                  <c:v>490.46808499999969</c:v>
                </c:pt>
                <c:pt idx="2787">
                  <c:v>484.13727299999999</c:v>
                </c:pt>
                <c:pt idx="2788">
                  <c:v>484.06983500000001</c:v>
                </c:pt>
                <c:pt idx="2789">
                  <c:v>459.97647099999955</c:v>
                </c:pt>
                <c:pt idx="2790">
                  <c:v>479.18380300000001</c:v>
                </c:pt>
                <c:pt idx="2791">
                  <c:v>472.15625</c:v>
                </c:pt>
                <c:pt idx="2792">
                  <c:v>476.41284400000001</c:v>
                </c:pt>
                <c:pt idx="2793">
                  <c:v>468.19325799999962</c:v>
                </c:pt>
                <c:pt idx="2794">
                  <c:v>487</c:v>
                </c:pt>
                <c:pt idx="2795">
                  <c:v>485.15210100000002</c:v>
                </c:pt>
                <c:pt idx="2796">
                  <c:v>484.20833299999924</c:v>
                </c:pt>
                <c:pt idx="2797">
                  <c:v>472.507857</c:v>
                </c:pt>
                <c:pt idx="2798">
                  <c:v>476.41290300000003</c:v>
                </c:pt>
                <c:pt idx="2799">
                  <c:v>465.70681799999949</c:v>
                </c:pt>
                <c:pt idx="2800">
                  <c:v>477.9</c:v>
                </c:pt>
                <c:pt idx="2801">
                  <c:v>485.18647099999993</c:v>
                </c:pt>
                <c:pt idx="2802">
                  <c:v>487.05545499999999</c:v>
                </c:pt>
                <c:pt idx="2803">
                  <c:v>470.46530599999949</c:v>
                </c:pt>
                <c:pt idx="2804">
                  <c:v>490.67547200000001</c:v>
                </c:pt>
                <c:pt idx="2805">
                  <c:v>487.11904800000002</c:v>
                </c:pt>
                <c:pt idx="2806">
                  <c:v>468.58556700000003</c:v>
                </c:pt>
                <c:pt idx="2807">
                  <c:v>475.96393399999948</c:v>
                </c:pt>
                <c:pt idx="2808">
                  <c:v>483.858451</c:v>
                </c:pt>
                <c:pt idx="2809">
                  <c:v>485.94574499999999</c:v>
                </c:pt>
                <c:pt idx="2810">
                  <c:v>485.47631599999903</c:v>
                </c:pt>
                <c:pt idx="2811">
                  <c:v>474.84905700000002</c:v>
                </c:pt>
                <c:pt idx="2812">
                  <c:v>478.15254199999998</c:v>
                </c:pt>
                <c:pt idx="2813">
                  <c:v>466.82278500000001</c:v>
                </c:pt>
                <c:pt idx="2814">
                  <c:v>479.92812499999923</c:v>
                </c:pt>
                <c:pt idx="2815">
                  <c:v>482.62105299999962</c:v>
                </c:pt>
                <c:pt idx="2816">
                  <c:v>484.12209300000001</c:v>
                </c:pt>
                <c:pt idx="2817">
                  <c:v>489.88187099999999</c:v>
                </c:pt>
                <c:pt idx="2818">
                  <c:v>481.41874999999948</c:v>
                </c:pt>
                <c:pt idx="2819">
                  <c:v>490.04407900000001</c:v>
                </c:pt>
                <c:pt idx="2820">
                  <c:v>482.04117599999955</c:v>
                </c:pt>
                <c:pt idx="2821">
                  <c:v>474.85306100000008</c:v>
                </c:pt>
                <c:pt idx="2822">
                  <c:v>478.50555599999961</c:v>
                </c:pt>
                <c:pt idx="2823">
                  <c:v>483.04411800000003</c:v>
                </c:pt>
                <c:pt idx="2824">
                  <c:v>471.03624999999948</c:v>
                </c:pt>
                <c:pt idx="2825">
                  <c:v>478.25333299999949</c:v>
                </c:pt>
                <c:pt idx="2826">
                  <c:v>472.8</c:v>
                </c:pt>
                <c:pt idx="2827">
                  <c:v>483.66465499999998</c:v>
                </c:pt>
                <c:pt idx="2828">
                  <c:v>486.13383499999969</c:v>
                </c:pt>
                <c:pt idx="2829">
                  <c:v>482.26363599999962</c:v>
                </c:pt>
                <c:pt idx="2830">
                  <c:v>484.58673499999924</c:v>
                </c:pt>
                <c:pt idx="2831">
                  <c:v>472.65806500000002</c:v>
                </c:pt>
                <c:pt idx="2832">
                  <c:v>470.85942000000045</c:v>
                </c:pt>
                <c:pt idx="2833">
                  <c:v>469.85652199999993</c:v>
                </c:pt>
                <c:pt idx="2834">
                  <c:v>485.51509399999969</c:v>
                </c:pt>
                <c:pt idx="2835">
                  <c:v>483.48717899999934</c:v>
                </c:pt>
                <c:pt idx="2836">
                  <c:v>487.24426200000039</c:v>
                </c:pt>
                <c:pt idx="2837">
                  <c:v>496.76111099999935</c:v>
                </c:pt>
                <c:pt idx="2838">
                  <c:v>490.47611899999902</c:v>
                </c:pt>
                <c:pt idx="2839">
                  <c:v>467.69041099999993</c:v>
                </c:pt>
                <c:pt idx="2840">
                  <c:v>484.16157399999969</c:v>
                </c:pt>
                <c:pt idx="2841">
                  <c:v>482.08759899999956</c:v>
                </c:pt>
                <c:pt idx="2842">
                  <c:v>474.93626399999948</c:v>
                </c:pt>
                <c:pt idx="2843">
                  <c:v>468.56417899999963</c:v>
                </c:pt>
                <c:pt idx="2844">
                  <c:v>479.458462</c:v>
                </c:pt>
                <c:pt idx="2845">
                  <c:v>489.29124999999948</c:v>
                </c:pt>
                <c:pt idx="2846">
                  <c:v>470.07777799999963</c:v>
                </c:pt>
                <c:pt idx="2847">
                  <c:v>492.21923099999964</c:v>
                </c:pt>
                <c:pt idx="2848">
                  <c:v>478.82857099999956</c:v>
                </c:pt>
                <c:pt idx="2849">
                  <c:v>481.24444400000039</c:v>
                </c:pt>
                <c:pt idx="2850">
                  <c:v>459.46666699999969</c:v>
                </c:pt>
                <c:pt idx="2851">
                  <c:v>468.65833300000003</c:v>
                </c:pt>
                <c:pt idx="2852">
                  <c:v>485.82749999999999</c:v>
                </c:pt>
                <c:pt idx="2853">
                  <c:v>498.24074100000001</c:v>
                </c:pt>
                <c:pt idx="2854">
                  <c:v>475.3</c:v>
                </c:pt>
                <c:pt idx="2855">
                  <c:v>479.68851699999948</c:v>
                </c:pt>
                <c:pt idx="2856">
                  <c:v>467.94742300000001</c:v>
                </c:pt>
                <c:pt idx="2857">
                  <c:v>479.84062500000039</c:v>
                </c:pt>
                <c:pt idx="2858">
                  <c:v>480.10315799999955</c:v>
                </c:pt>
                <c:pt idx="2859">
                  <c:v>473.85348800000008</c:v>
                </c:pt>
                <c:pt idx="2860">
                  <c:v>467.02537299999955</c:v>
                </c:pt>
                <c:pt idx="2861">
                  <c:v>470.85862100000008</c:v>
                </c:pt>
                <c:pt idx="2862">
                  <c:v>481.42142899999948</c:v>
                </c:pt>
                <c:pt idx="2863">
                  <c:v>480.23472199999969</c:v>
                </c:pt>
                <c:pt idx="2864">
                  <c:v>477.51</c:v>
                </c:pt>
                <c:pt idx="2865">
                  <c:v>474.97045499999962</c:v>
                </c:pt>
                <c:pt idx="2866">
                  <c:v>474.14757300000002</c:v>
                </c:pt>
                <c:pt idx="2867">
                  <c:v>488.39459499999964</c:v>
                </c:pt>
                <c:pt idx="2868">
                  <c:v>479.41818199999955</c:v>
                </c:pt>
                <c:pt idx="2869">
                  <c:v>463.97083300000003</c:v>
                </c:pt>
                <c:pt idx="2870">
                  <c:v>460.90384599999999</c:v>
                </c:pt>
                <c:pt idx="2871">
                  <c:v>473.09811299999916</c:v>
                </c:pt>
                <c:pt idx="2872">
                  <c:v>478.46999999999969</c:v>
                </c:pt>
                <c:pt idx="2873">
                  <c:v>473.37816099999969</c:v>
                </c:pt>
                <c:pt idx="2874">
                  <c:v>483.36250000000001</c:v>
                </c:pt>
                <c:pt idx="2875">
                  <c:v>464.51874999999956</c:v>
                </c:pt>
                <c:pt idx="2876">
                  <c:v>484.77106899999956</c:v>
                </c:pt>
                <c:pt idx="2877">
                  <c:v>499.64117599999969</c:v>
                </c:pt>
                <c:pt idx="2878">
                  <c:v>468.29047599999961</c:v>
                </c:pt>
                <c:pt idx="2879">
                  <c:v>487.58846199999999</c:v>
                </c:pt>
                <c:pt idx="2880">
                  <c:v>483.41797799999955</c:v>
                </c:pt>
                <c:pt idx="2881">
                  <c:v>475.27452799999969</c:v>
                </c:pt>
                <c:pt idx="2882">
                  <c:v>482.32413799999955</c:v>
                </c:pt>
                <c:pt idx="2883">
                  <c:v>451.23499999999962</c:v>
                </c:pt>
                <c:pt idx="2884">
                  <c:v>472.79029099999963</c:v>
                </c:pt>
                <c:pt idx="2885">
                  <c:v>472.61</c:v>
                </c:pt>
                <c:pt idx="2886">
                  <c:v>473.49230799999924</c:v>
                </c:pt>
                <c:pt idx="2887">
                  <c:v>486.8125</c:v>
                </c:pt>
                <c:pt idx="2888">
                  <c:v>471.40588200000002</c:v>
                </c:pt>
                <c:pt idx="2889">
                  <c:v>478.825806</c:v>
                </c:pt>
                <c:pt idx="2890">
                  <c:v>482.11666700000001</c:v>
                </c:pt>
                <c:pt idx="2891">
                  <c:v>477.88072299999999</c:v>
                </c:pt>
                <c:pt idx="2892">
                  <c:v>475.97575799999936</c:v>
                </c:pt>
                <c:pt idx="2893">
                  <c:v>495.9333329999991</c:v>
                </c:pt>
                <c:pt idx="2894">
                  <c:v>482.663636</c:v>
                </c:pt>
                <c:pt idx="2895">
                  <c:v>485.23372099999955</c:v>
                </c:pt>
                <c:pt idx="2896">
                  <c:v>473.44058000000001</c:v>
                </c:pt>
                <c:pt idx="2897">
                  <c:v>491.453261</c:v>
                </c:pt>
                <c:pt idx="2898">
                  <c:v>475.57058799999999</c:v>
                </c:pt>
                <c:pt idx="2899">
                  <c:v>483.83846199999999</c:v>
                </c:pt>
                <c:pt idx="2900">
                  <c:v>488.33333299999924</c:v>
                </c:pt>
                <c:pt idx="2901">
                  <c:v>476.53424699999999</c:v>
                </c:pt>
                <c:pt idx="2902">
                  <c:v>487.05243899999999</c:v>
                </c:pt>
                <c:pt idx="2903">
                  <c:v>474.16315799999956</c:v>
                </c:pt>
                <c:pt idx="2904">
                  <c:v>482.78</c:v>
                </c:pt>
                <c:pt idx="2905">
                  <c:v>472.83882399999999</c:v>
                </c:pt>
                <c:pt idx="2906">
                  <c:v>489.57333299999948</c:v>
                </c:pt>
                <c:pt idx="2907">
                  <c:v>483.58379599999955</c:v>
                </c:pt>
                <c:pt idx="2908">
                  <c:v>463.31599999999969</c:v>
                </c:pt>
                <c:pt idx="2909">
                  <c:v>483.91403499999961</c:v>
                </c:pt>
                <c:pt idx="2910">
                  <c:v>477.05588200000039</c:v>
                </c:pt>
                <c:pt idx="2911">
                  <c:v>477.191667</c:v>
                </c:pt>
                <c:pt idx="2912">
                  <c:v>495.54666700000001</c:v>
                </c:pt>
                <c:pt idx="2913">
                  <c:v>478.58</c:v>
                </c:pt>
                <c:pt idx="2914">
                  <c:v>476.92727299999962</c:v>
                </c:pt>
                <c:pt idx="2915">
                  <c:v>473.558696</c:v>
                </c:pt>
                <c:pt idx="2916">
                  <c:v>484.25956300000001</c:v>
                </c:pt>
                <c:pt idx="2917">
                  <c:v>484.85657899999956</c:v>
                </c:pt>
                <c:pt idx="2918">
                  <c:v>484.15000000000032</c:v>
                </c:pt>
                <c:pt idx="2919">
                  <c:v>473.59899999999948</c:v>
                </c:pt>
                <c:pt idx="2920">
                  <c:v>467.87872299999964</c:v>
                </c:pt>
                <c:pt idx="2921">
                  <c:v>487.69814799999955</c:v>
                </c:pt>
                <c:pt idx="2922">
                  <c:v>470.77699999999948</c:v>
                </c:pt>
                <c:pt idx="2923">
                  <c:v>475.13142900000003</c:v>
                </c:pt>
                <c:pt idx="2924">
                  <c:v>475.09215699999947</c:v>
                </c:pt>
                <c:pt idx="2925">
                  <c:v>468.86357099999969</c:v>
                </c:pt>
                <c:pt idx="2926">
                  <c:v>478.4271189999991</c:v>
                </c:pt>
                <c:pt idx="2927">
                  <c:v>481.42413799999935</c:v>
                </c:pt>
                <c:pt idx="2928">
                  <c:v>488.32928600000002</c:v>
                </c:pt>
                <c:pt idx="2929">
                  <c:v>468.98076899999955</c:v>
                </c:pt>
                <c:pt idx="2930">
                  <c:v>466.72999999999962</c:v>
                </c:pt>
                <c:pt idx="2931">
                  <c:v>480.46428600000002</c:v>
                </c:pt>
                <c:pt idx="2932">
                  <c:v>460.32499999999999</c:v>
                </c:pt>
                <c:pt idx="2933">
                  <c:v>467.95</c:v>
                </c:pt>
                <c:pt idx="2934">
                  <c:v>475.53230799999955</c:v>
                </c:pt>
                <c:pt idx="2935">
                  <c:v>486.914444</c:v>
                </c:pt>
                <c:pt idx="2936">
                  <c:v>465.217241</c:v>
                </c:pt>
                <c:pt idx="2937">
                  <c:v>465.68</c:v>
                </c:pt>
                <c:pt idx="2938">
                  <c:v>464.54112099999969</c:v>
                </c:pt>
                <c:pt idx="2939">
                  <c:v>458.71562499999999</c:v>
                </c:pt>
                <c:pt idx="2940">
                  <c:v>477.86371699999955</c:v>
                </c:pt>
                <c:pt idx="2941">
                  <c:v>480.99599999999924</c:v>
                </c:pt>
                <c:pt idx="2942">
                  <c:v>471.93496899999963</c:v>
                </c:pt>
                <c:pt idx="2943">
                  <c:v>478.98902399999969</c:v>
                </c:pt>
                <c:pt idx="2944">
                  <c:v>472.25777799999969</c:v>
                </c:pt>
                <c:pt idx="2945">
                  <c:v>470.42564099999993</c:v>
                </c:pt>
                <c:pt idx="2946">
                  <c:v>486.91919599999954</c:v>
                </c:pt>
                <c:pt idx="2947">
                  <c:v>480.529697</c:v>
                </c:pt>
                <c:pt idx="2948">
                  <c:v>467.372727</c:v>
                </c:pt>
                <c:pt idx="2949">
                  <c:v>475.64736799999997</c:v>
                </c:pt>
                <c:pt idx="2950">
                  <c:v>476.92790699999955</c:v>
                </c:pt>
                <c:pt idx="2951">
                  <c:v>472.46829299999962</c:v>
                </c:pt>
                <c:pt idx="2952">
                  <c:v>474.260403</c:v>
                </c:pt>
                <c:pt idx="2953">
                  <c:v>477.6</c:v>
                </c:pt>
                <c:pt idx="2954">
                  <c:v>490.40813999999915</c:v>
                </c:pt>
                <c:pt idx="2955">
                  <c:v>471.35133299999956</c:v>
                </c:pt>
                <c:pt idx="2956">
                  <c:v>488.42758599999962</c:v>
                </c:pt>
                <c:pt idx="2957">
                  <c:v>474.38</c:v>
                </c:pt>
                <c:pt idx="2958">
                  <c:v>486.8</c:v>
                </c:pt>
                <c:pt idx="2959">
                  <c:v>467.49426799999969</c:v>
                </c:pt>
                <c:pt idx="2960">
                  <c:v>480.58674699999955</c:v>
                </c:pt>
                <c:pt idx="2961">
                  <c:v>473.62954500000001</c:v>
                </c:pt>
                <c:pt idx="2962">
                  <c:v>471.66315799999956</c:v>
                </c:pt>
                <c:pt idx="2963">
                  <c:v>485.41546399999999</c:v>
                </c:pt>
                <c:pt idx="2964">
                  <c:v>466.99230799999924</c:v>
                </c:pt>
                <c:pt idx="2965">
                  <c:v>481.92758599999962</c:v>
                </c:pt>
                <c:pt idx="2966">
                  <c:v>480.45749999999964</c:v>
                </c:pt>
                <c:pt idx="2967">
                  <c:v>469.66470600000002</c:v>
                </c:pt>
                <c:pt idx="2968">
                  <c:v>488.2960159999991</c:v>
                </c:pt>
                <c:pt idx="2969">
                  <c:v>471.09666699999963</c:v>
                </c:pt>
                <c:pt idx="2970">
                  <c:v>461.34000000000032</c:v>
                </c:pt>
                <c:pt idx="2971">
                  <c:v>460.65555599999999</c:v>
                </c:pt>
                <c:pt idx="2972">
                  <c:v>481.08834999999948</c:v>
                </c:pt>
                <c:pt idx="2973">
                  <c:v>474.40701799999948</c:v>
                </c:pt>
                <c:pt idx="2974">
                  <c:v>486.88932</c:v>
                </c:pt>
                <c:pt idx="2975">
                  <c:v>467.36060600000002</c:v>
                </c:pt>
                <c:pt idx="2976">
                  <c:v>463.15263199999998</c:v>
                </c:pt>
                <c:pt idx="2977">
                  <c:v>457.78214299999962</c:v>
                </c:pt>
                <c:pt idx="2978">
                  <c:v>479.187273</c:v>
                </c:pt>
                <c:pt idx="2979">
                  <c:v>472.72624999999948</c:v>
                </c:pt>
                <c:pt idx="2980">
                  <c:v>489.72463800000003</c:v>
                </c:pt>
                <c:pt idx="2981">
                  <c:v>477.49666699999955</c:v>
                </c:pt>
                <c:pt idx="2982">
                  <c:v>466.01304299999993</c:v>
                </c:pt>
                <c:pt idx="2983">
                  <c:v>460.68</c:v>
                </c:pt>
                <c:pt idx="2984">
                  <c:v>476.19805799999955</c:v>
                </c:pt>
                <c:pt idx="2985">
                  <c:v>474.74736799999999</c:v>
                </c:pt>
                <c:pt idx="2986">
                  <c:v>481.63428599999997</c:v>
                </c:pt>
                <c:pt idx="2987">
                  <c:v>454.85</c:v>
                </c:pt>
                <c:pt idx="2988">
                  <c:v>474.50606099999999</c:v>
                </c:pt>
                <c:pt idx="2989">
                  <c:v>474.11818199999999</c:v>
                </c:pt>
                <c:pt idx="2990">
                  <c:v>453.30454500000002</c:v>
                </c:pt>
                <c:pt idx="2991">
                  <c:v>464.49846199999962</c:v>
                </c:pt>
                <c:pt idx="2992">
                  <c:v>491.39311599999922</c:v>
                </c:pt>
                <c:pt idx="2993">
                  <c:v>472.5</c:v>
                </c:pt>
                <c:pt idx="2994">
                  <c:v>465.14814799999999</c:v>
                </c:pt>
                <c:pt idx="2995">
                  <c:v>462.47857099999948</c:v>
                </c:pt>
                <c:pt idx="2996">
                  <c:v>474.10945900000002</c:v>
                </c:pt>
                <c:pt idx="2997">
                  <c:v>469.58088199999997</c:v>
                </c:pt>
                <c:pt idx="2998">
                  <c:v>471.36399999999969</c:v>
                </c:pt>
                <c:pt idx="2999">
                  <c:v>468.71176499999962</c:v>
                </c:pt>
                <c:pt idx="3000">
                  <c:v>477.58311699999922</c:v>
                </c:pt>
                <c:pt idx="3001">
                  <c:v>461.66666700000002</c:v>
                </c:pt>
                <c:pt idx="3002">
                  <c:v>475.90851099999924</c:v>
                </c:pt>
                <c:pt idx="3003">
                  <c:v>484.92499999999956</c:v>
                </c:pt>
                <c:pt idx="3004">
                  <c:v>491.98076899999955</c:v>
                </c:pt>
                <c:pt idx="3005">
                  <c:v>471.73611099999903</c:v>
                </c:pt>
                <c:pt idx="3006">
                  <c:v>474.52987000000002</c:v>
                </c:pt>
                <c:pt idx="3007">
                  <c:v>475.3</c:v>
                </c:pt>
                <c:pt idx="3008">
                  <c:v>463.84482800000046</c:v>
                </c:pt>
                <c:pt idx="3009">
                  <c:v>491.452381</c:v>
                </c:pt>
                <c:pt idx="3010">
                  <c:v>475.03333299999935</c:v>
                </c:pt>
                <c:pt idx="3011">
                  <c:v>463.39677399999948</c:v>
                </c:pt>
                <c:pt idx="3012">
                  <c:v>472.81893899999955</c:v>
                </c:pt>
                <c:pt idx="3013">
                  <c:v>473.13703699999962</c:v>
                </c:pt>
                <c:pt idx="3014">
                  <c:v>474.94672899999955</c:v>
                </c:pt>
                <c:pt idx="3015">
                  <c:v>472.24545499999999</c:v>
                </c:pt>
                <c:pt idx="3016">
                  <c:v>472.03599999999955</c:v>
                </c:pt>
                <c:pt idx="3017">
                  <c:v>475.14891299999999</c:v>
                </c:pt>
                <c:pt idx="3018">
                  <c:v>476.02372899999955</c:v>
                </c:pt>
                <c:pt idx="3019">
                  <c:v>480.11336</c:v>
                </c:pt>
                <c:pt idx="3020">
                  <c:v>451.89117599999923</c:v>
                </c:pt>
                <c:pt idx="3021">
                  <c:v>477.507407</c:v>
                </c:pt>
                <c:pt idx="3022">
                  <c:v>478.40413199999955</c:v>
                </c:pt>
                <c:pt idx="3023">
                  <c:v>452.66153799999955</c:v>
                </c:pt>
                <c:pt idx="3024">
                  <c:v>471.33283599999999</c:v>
                </c:pt>
                <c:pt idx="3025">
                  <c:v>480.12884600000001</c:v>
                </c:pt>
                <c:pt idx="3026">
                  <c:v>467.70416699999993</c:v>
                </c:pt>
                <c:pt idx="3027">
                  <c:v>476.78235299999955</c:v>
                </c:pt>
                <c:pt idx="3028">
                  <c:v>456.58</c:v>
                </c:pt>
                <c:pt idx="3029">
                  <c:v>471.49523799999923</c:v>
                </c:pt>
                <c:pt idx="3030">
                  <c:v>476.31707299999999</c:v>
                </c:pt>
                <c:pt idx="3031">
                  <c:v>474.342308</c:v>
                </c:pt>
                <c:pt idx="3032">
                  <c:v>467.35510199999999</c:v>
                </c:pt>
                <c:pt idx="3033">
                  <c:v>468.23076899999955</c:v>
                </c:pt>
                <c:pt idx="3034">
                  <c:v>456.2</c:v>
                </c:pt>
                <c:pt idx="3035">
                  <c:v>475.339474</c:v>
                </c:pt>
                <c:pt idx="3036">
                  <c:v>479.96712299999962</c:v>
                </c:pt>
                <c:pt idx="3037">
                  <c:v>477.19538499999999</c:v>
                </c:pt>
                <c:pt idx="3038">
                  <c:v>485.32857099999956</c:v>
                </c:pt>
                <c:pt idx="3039">
                  <c:v>480.90684899999962</c:v>
                </c:pt>
                <c:pt idx="3040">
                  <c:v>485.68901099999999</c:v>
                </c:pt>
                <c:pt idx="3041">
                  <c:v>474.56</c:v>
                </c:pt>
                <c:pt idx="3042">
                  <c:v>477.58775499999962</c:v>
                </c:pt>
                <c:pt idx="3043">
                  <c:v>473.91869199999962</c:v>
                </c:pt>
                <c:pt idx="3044">
                  <c:v>457.99230799999924</c:v>
                </c:pt>
                <c:pt idx="3045">
                  <c:v>481.12586199999998</c:v>
                </c:pt>
                <c:pt idx="3046">
                  <c:v>484.26037699999955</c:v>
                </c:pt>
                <c:pt idx="3047">
                  <c:v>475.36111099999948</c:v>
                </c:pt>
                <c:pt idx="3048">
                  <c:v>478.65724899999998</c:v>
                </c:pt>
                <c:pt idx="3049">
                  <c:v>481.07857099999956</c:v>
                </c:pt>
                <c:pt idx="3050">
                  <c:v>476.14615399999963</c:v>
                </c:pt>
                <c:pt idx="3051">
                  <c:v>458.03939399999962</c:v>
                </c:pt>
                <c:pt idx="3052">
                  <c:v>452.629167</c:v>
                </c:pt>
                <c:pt idx="3053">
                  <c:v>476.51025600000003</c:v>
                </c:pt>
                <c:pt idx="3054">
                  <c:v>475.587805</c:v>
                </c:pt>
                <c:pt idx="3055">
                  <c:v>479.67195099999969</c:v>
                </c:pt>
                <c:pt idx="3056">
                  <c:v>470.95666699999964</c:v>
                </c:pt>
                <c:pt idx="3057">
                  <c:v>479.14347800000002</c:v>
                </c:pt>
                <c:pt idx="3058">
                  <c:v>465.18636400000003</c:v>
                </c:pt>
                <c:pt idx="3059">
                  <c:v>472.23103399999923</c:v>
                </c:pt>
                <c:pt idx="3060">
                  <c:v>467.90476200000001</c:v>
                </c:pt>
                <c:pt idx="3061">
                  <c:v>489.50666699999999</c:v>
                </c:pt>
                <c:pt idx="3062">
                  <c:v>457.10983599999997</c:v>
                </c:pt>
                <c:pt idx="3063">
                  <c:v>466.18</c:v>
                </c:pt>
                <c:pt idx="3064">
                  <c:v>471.66750000000002</c:v>
                </c:pt>
                <c:pt idx="3065">
                  <c:v>476.56026500000002</c:v>
                </c:pt>
                <c:pt idx="3066">
                  <c:v>467.190698</c:v>
                </c:pt>
                <c:pt idx="3067">
                  <c:v>473.56530599999962</c:v>
                </c:pt>
                <c:pt idx="3068">
                  <c:v>469.56181799999962</c:v>
                </c:pt>
                <c:pt idx="3069">
                  <c:v>477.51714299999969</c:v>
                </c:pt>
                <c:pt idx="3070">
                  <c:v>465.52647099999962</c:v>
                </c:pt>
                <c:pt idx="3071">
                  <c:v>481.59824599999962</c:v>
                </c:pt>
                <c:pt idx="3072">
                  <c:v>480.63103399999954</c:v>
                </c:pt>
                <c:pt idx="3073">
                  <c:v>482.29923699999955</c:v>
                </c:pt>
                <c:pt idx="3074">
                  <c:v>481.63297899999969</c:v>
                </c:pt>
                <c:pt idx="3075">
                  <c:v>474.24634099999969</c:v>
                </c:pt>
                <c:pt idx="3076">
                  <c:v>475.86973699999999</c:v>
                </c:pt>
                <c:pt idx="3077">
                  <c:v>476.53370799999948</c:v>
                </c:pt>
                <c:pt idx="3078">
                  <c:v>473.20563399999969</c:v>
                </c:pt>
                <c:pt idx="3079">
                  <c:v>469.98616399999923</c:v>
                </c:pt>
                <c:pt idx="3080">
                  <c:v>476.00196099999999</c:v>
                </c:pt>
                <c:pt idx="3081">
                  <c:v>479.01121999999924</c:v>
                </c:pt>
                <c:pt idx="3082">
                  <c:v>489.12</c:v>
                </c:pt>
                <c:pt idx="3083">
                  <c:v>465.78769199999999</c:v>
                </c:pt>
                <c:pt idx="3084">
                  <c:v>476.11010099999999</c:v>
                </c:pt>
                <c:pt idx="3085">
                  <c:v>484.39230799999962</c:v>
                </c:pt>
                <c:pt idx="3086">
                  <c:v>478.10882400000008</c:v>
                </c:pt>
                <c:pt idx="3087">
                  <c:v>475.08870999999948</c:v>
                </c:pt>
                <c:pt idx="3088">
                  <c:v>482.67894699999999</c:v>
                </c:pt>
                <c:pt idx="3089">
                  <c:v>468.11250000000001</c:v>
                </c:pt>
                <c:pt idx="3090">
                  <c:v>482.27083299999993</c:v>
                </c:pt>
                <c:pt idx="3091">
                  <c:v>469.27553199999949</c:v>
                </c:pt>
                <c:pt idx="3092">
                  <c:v>487.23333299999922</c:v>
                </c:pt>
                <c:pt idx="3093">
                  <c:v>462.93437499999948</c:v>
                </c:pt>
                <c:pt idx="3094">
                  <c:v>467.90588200000002</c:v>
                </c:pt>
                <c:pt idx="3095">
                  <c:v>476.45243900000003</c:v>
                </c:pt>
                <c:pt idx="3096">
                  <c:v>459.83307099999962</c:v>
                </c:pt>
                <c:pt idx="3097">
                  <c:v>481.81818199999969</c:v>
                </c:pt>
                <c:pt idx="3098">
                  <c:v>468.83450699999969</c:v>
                </c:pt>
                <c:pt idx="3099">
                  <c:v>480.31153799999936</c:v>
                </c:pt>
                <c:pt idx="3100">
                  <c:v>482.28620699999948</c:v>
                </c:pt>
                <c:pt idx="3101">
                  <c:v>468.53152199999948</c:v>
                </c:pt>
                <c:pt idx="3102">
                  <c:v>468.73124999999948</c:v>
                </c:pt>
                <c:pt idx="3103">
                  <c:v>469.95</c:v>
                </c:pt>
                <c:pt idx="3104">
                  <c:v>483.19655199999949</c:v>
                </c:pt>
                <c:pt idx="3105">
                  <c:v>471.53599999999955</c:v>
                </c:pt>
                <c:pt idx="3106">
                  <c:v>463.72380999999962</c:v>
                </c:pt>
                <c:pt idx="3107">
                  <c:v>464.41454499999969</c:v>
                </c:pt>
                <c:pt idx="3108">
                  <c:v>466.89705899999962</c:v>
                </c:pt>
                <c:pt idx="3109">
                  <c:v>474.20416699999993</c:v>
                </c:pt>
                <c:pt idx="3110">
                  <c:v>461.888462</c:v>
                </c:pt>
                <c:pt idx="3111">
                  <c:v>466.88554599999969</c:v>
                </c:pt>
                <c:pt idx="3112">
                  <c:v>482.36236600000001</c:v>
                </c:pt>
                <c:pt idx="3113">
                  <c:v>483.58608199999969</c:v>
                </c:pt>
                <c:pt idx="3114">
                  <c:v>460.89047599999969</c:v>
                </c:pt>
                <c:pt idx="3115">
                  <c:v>480.50624999999962</c:v>
                </c:pt>
                <c:pt idx="3116">
                  <c:v>470.60428600000046</c:v>
                </c:pt>
                <c:pt idx="3117">
                  <c:v>478.18333299999955</c:v>
                </c:pt>
                <c:pt idx="3118">
                  <c:v>473.9111109999991</c:v>
                </c:pt>
                <c:pt idx="3119">
                  <c:v>470.0881189999991</c:v>
                </c:pt>
                <c:pt idx="3120">
                  <c:v>474.27499999999969</c:v>
                </c:pt>
                <c:pt idx="3121">
                  <c:v>462.80952400000001</c:v>
                </c:pt>
                <c:pt idx="3122">
                  <c:v>466.25294100000002</c:v>
                </c:pt>
                <c:pt idx="3123">
                  <c:v>482.36</c:v>
                </c:pt>
                <c:pt idx="3124">
                  <c:v>472.29499999999962</c:v>
                </c:pt>
                <c:pt idx="3125">
                  <c:v>462.17391300000003</c:v>
                </c:pt>
                <c:pt idx="3126">
                  <c:v>476.22499999999962</c:v>
                </c:pt>
                <c:pt idx="3127">
                  <c:v>457.99791699999923</c:v>
                </c:pt>
                <c:pt idx="3128">
                  <c:v>477.64338199999997</c:v>
                </c:pt>
                <c:pt idx="3129">
                  <c:v>476.941667</c:v>
                </c:pt>
                <c:pt idx="3130">
                  <c:v>475.2</c:v>
                </c:pt>
                <c:pt idx="3131">
                  <c:v>483.36444400000039</c:v>
                </c:pt>
                <c:pt idx="3132">
                  <c:v>467.102439</c:v>
                </c:pt>
                <c:pt idx="3133">
                  <c:v>474.24705899999969</c:v>
                </c:pt>
                <c:pt idx="3134">
                  <c:v>488.48518499999955</c:v>
                </c:pt>
                <c:pt idx="3135">
                  <c:v>488.17543899999993</c:v>
                </c:pt>
                <c:pt idx="3136">
                  <c:v>464.97254899999962</c:v>
                </c:pt>
                <c:pt idx="3137">
                  <c:v>469.71203699999955</c:v>
                </c:pt>
                <c:pt idx="3138">
                  <c:v>479.02580599999999</c:v>
                </c:pt>
                <c:pt idx="3139">
                  <c:v>472.09666699999963</c:v>
                </c:pt>
                <c:pt idx="3140">
                  <c:v>482.87142899999969</c:v>
                </c:pt>
                <c:pt idx="3141">
                  <c:v>479.62857099999962</c:v>
                </c:pt>
                <c:pt idx="3142">
                  <c:v>471.59130399999924</c:v>
                </c:pt>
                <c:pt idx="3143">
                  <c:v>467.23333299999922</c:v>
                </c:pt>
                <c:pt idx="3144">
                  <c:v>466.945652</c:v>
                </c:pt>
                <c:pt idx="3145">
                  <c:v>468.15114899999969</c:v>
                </c:pt>
                <c:pt idx="3146">
                  <c:v>475.12168700000001</c:v>
                </c:pt>
                <c:pt idx="3147">
                  <c:v>478.22487999999993</c:v>
                </c:pt>
                <c:pt idx="3148">
                  <c:v>473.20476200000002</c:v>
                </c:pt>
                <c:pt idx="3149">
                  <c:v>473.81621599999949</c:v>
                </c:pt>
                <c:pt idx="3150">
                  <c:v>473.32</c:v>
                </c:pt>
                <c:pt idx="3151">
                  <c:v>470.82173899999924</c:v>
                </c:pt>
                <c:pt idx="3152">
                  <c:v>478.41499999999962</c:v>
                </c:pt>
                <c:pt idx="3153">
                  <c:v>468.80200000000002</c:v>
                </c:pt>
                <c:pt idx="3154">
                  <c:v>474.6146670000004</c:v>
                </c:pt>
                <c:pt idx="3155">
                  <c:v>462.72307699999948</c:v>
                </c:pt>
                <c:pt idx="3156">
                  <c:v>488.066667</c:v>
                </c:pt>
                <c:pt idx="3157">
                  <c:v>470.64062500000045</c:v>
                </c:pt>
                <c:pt idx="3158">
                  <c:v>473.64333299999993</c:v>
                </c:pt>
                <c:pt idx="3159">
                  <c:v>474.86315799999949</c:v>
                </c:pt>
                <c:pt idx="3160">
                  <c:v>455.09199999999936</c:v>
                </c:pt>
                <c:pt idx="3161">
                  <c:v>483.95869599999969</c:v>
                </c:pt>
                <c:pt idx="3162">
                  <c:v>480.13269200000002</c:v>
                </c:pt>
                <c:pt idx="3163">
                  <c:v>465.93636399999934</c:v>
                </c:pt>
                <c:pt idx="3164">
                  <c:v>475.14274200000045</c:v>
                </c:pt>
                <c:pt idx="3165">
                  <c:v>471.81721899999962</c:v>
                </c:pt>
                <c:pt idx="3166">
                  <c:v>473.558065</c:v>
                </c:pt>
                <c:pt idx="3167">
                  <c:v>467.49487199999999</c:v>
                </c:pt>
                <c:pt idx="3168">
                  <c:v>466.90291299999956</c:v>
                </c:pt>
                <c:pt idx="3169">
                  <c:v>487.19687499999969</c:v>
                </c:pt>
                <c:pt idx="3170">
                  <c:v>472.77835099999947</c:v>
                </c:pt>
                <c:pt idx="3171">
                  <c:v>472.64210500000002</c:v>
                </c:pt>
                <c:pt idx="3172">
                  <c:v>467.95263199999999</c:v>
                </c:pt>
                <c:pt idx="3173">
                  <c:v>482.44062500000001</c:v>
                </c:pt>
                <c:pt idx="3174">
                  <c:v>471.50297</c:v>
                </c:pt>
                <c:pt idx="3175">
                  <c:v>480.173</c:v>
                </c:pt>
                <c:pt idx="3176">
                  <c:v>481.90864199999999</c:v>
                </c:pt>
                <c:pt idx="3177">
                  <c:v>469.86874999999969</c:v>
                </c:pt>
                <c:pt idx="3178">
                  <c:v>474.95106399999969</c:v>
                </c:pt>
                <c:pt idx="3179">
                  <c:v>478.79504999999955</c:v>
                </c:pt>
                <c:pt idx="3180">
                  <c:v>476.27071399999949</c:v>
                </c:pt>
                <c:pt idx="3181">
                  <c:v>464.63333299999948</c:v>
                </c:pt>
                <c:pt idx="3182">
                  <c:v>470.34242400000039</c:v>
                </c:pt>
                <c:pt idx="3183">
                  <c:v>466.57777799999963</c:v>
                </c:pt>
                <c:pt idx="3184">
                  <c:v>476.94712600000003</c:v>
                </c:pt>
                <c:pt idx="3185">
                  <c:v>468.328283</c:v>
                </c:pt>
                <c:pt idx="3186">
                  <c:v>462.54</c:v>
                </c:pt>
                <c:pt idx="3187">
                  <c:v>460.79069799999962</c:v>
                </c:pt>
                <c:pt idx="3188">
                  <c:v>464.57857099999956</c:v>
                </c:pt>
                <c:pt idx="3189">
                  <c:v>480.26087000000001</c:v>
                </c:pt>
                <c:pt idx="3190">
                  <c:v>464.78199999999924</c:v>
                </c:pt>
                <c:pt idx="3191">
                  <c:v>473.45140199999969</c:v>
                </c:pt>
                <c:pt idx="3192">
                  <c:v>479.98849599999949</c:v>
                </c:pt>
                <c:pt idx="3193">
                  <c:v>480.55101999999948</c:v>
                </c:pt>
                <c:pt idx="3194">
                  <c:v>470.53</c:v>
                </c:pt>
                <c:pt idx="3195">
                  <c:v>482.19</c:v>
                </c:pt>
                <c:pt idx="3196">
                  <c:v>471.22580599999969</c:v>
                </c:pt>
                <c:pt idx="3197">
                  <c:v>477.51727299999999</c:v>
                </c:pt>
                <c:pt idx="3198">
                  <c:v>477.61891899999955</c:v>
                </c:pt>
                <c:pt idx="3199">
                  <c:v>481.36060600000002</c:v>
                </c:pt>
                <c:pt idx="3200">
                  <c:v>470.23333299999922</c:v>
                </c:pt>
                <c:pt idx="3201">
                  <c:v>472.17368399999998</c:v>
                </c:pt>
                <c:pt idx="3202">
                  <c:v>462.03114799999923</c:v>
                </c:pt>
                <c:pt idx="3203">
                  <c:v>480.86511599999955</c:v>
                </c:pt>
                <c:pt idx="3204">
                  <c:v>478.83739499999962</c:v>
                </c:pt>
                <c:pt idx="3205">
                  <c:v>468.20236199999999</c:v>
                </c:pt>
                <c:pt idx="3206">
                  <c:v>469.015625</c:v>
                </c:pt>
                <c:pt idx="3207">
                  <c:v>464.86923100000001</c:v>
                </c:pt>
                <c:pt idx="3208">
                  <c:v>480.04137899999955</c:v>
                </c:pt>
                <c:pt idx="3209">
                  <c:v>473.01213699999948</c:v>
                </c:pt>
                <c:pt idx="3210">
                  <c:v>471.12678599999964</c:v>
                </c:pt>
                <c:pt idx="3211">
                  <c:v>463.6</c:v>
                </c:pt>
                <c:pt idx="3212">
                  <c:v>486.07843099999963</c:v>
                </c:pt>
                <c:pt idx="3213">
                  <c:v>480.95833299999924</c:v>
                </c:pt>
                <c:pt idx="3214">
                  <c:v>483.46074799999963</c:v>
                </c:pt>
                <c:pt idx="3215">
                  <c:v>480.75185199999999</c:v>
                </c:pt>
                <c:pt idx="3216">
                  <c:v>482.99599999999924</c:v>
                </c:pt>
                <c:pt idx="3217">
                  <c:v>482.70138899999955</c:v>
                </c:pt>
                <c:pt idx="3218">
                  <c:v>476.87692299999969</c:v>
                </c:pt>
                <c:pt idx="3219">
                  <c:v>469.57874999999962</c:v>
                </c:pt>
                <c:pt idx="3220">
                  <c:v>482.29316199999948</c:v>
                </c:pt>
                <c:pt idx="3221">
                  <c:v>474.44</c:v>
                </c:pt>
                <c:pt idx="3222">
                  <c:v>481.54814800000003</c:v>
                </c:pt>
                <c:pt idx="3223">
                  <c:v>455.10555599999969</c:v>
                </c:pt>
                <c:pt idx="3224">
                  <c:v>479.32307699999956</c:v>
                </c:pt>
                <c:pt idx="3225">
                  <c:v>480.71111099999922</c:v>
                </c:pt>
                <c:pt idx="3226">
                  <c:v>493.75833299999948</c:v>
                </c:pt>
                <c:pt idx="3227">
                  <c:v>468.617073</c:v>
                </c:pt>
                <c:pt idx="3228">
                  <c:v>473.26153799999923</c:v>
                </c:pt>
                <c:pt idx="3229">
                  <c:v>480.99666699999955</c:v>
                </c:pt>
                <c:pt idx="3230">
                  <c:v>482.33315899999923</c:v>
                </c:pt>
                <c:pt idx="3231">
                  <c:v>467.518462</c:v>
                </c:pt>
                <c:pt idx="3232">
                  <c:v>468.99516099999948</c:v>
                </c:pt>
                <c:pt idx="3233">
                  <c:v>462.48205099999961</c:v>
                </c:pt>
                <c:pt idx="3234">
                  <c:v>462.83333299999924</c:v>
                </c:pt>
                <c:pt idx="3235">
                  <c:v>473.80847499999999</c:v>
                </c:pt>
                <c:pt idx="3236">
                  <c:v>465.60851099999962</c:v>
                </c:pt>
                <c:pt idx="3237">
                  <c:v>475.77777799999956</c:v>
                </c:pt>
                <c:pt idx="3238">
                  <c:v>466.75869599999999</c:v>
                </c:pt>
                <c:pt idx="3239">
                  <c:v>488.47049199999969</c:v>
                </c:pt>
                <c:pt idx="3240">
                  <c:v>474.59285699999964</c:v>
                </c:pt>
                <c:pt idx="3241">
                  <c:v>488.05287399999997</c:v>
                </c:pt>
                <c:pt idx="3242">
                  <c:v>455.5</c:v>
                </c:pt>
                <c:pt idx="3243">
                  <c:v>464.15606100000002</c:v>
                </c:pt>
                <c:pt idx="3244">
                  <c:v>472.50731699999955</c:v>
                </c:pt>
                <c:pt idx="3245">
                  <c:v>478.44444399999998</c:v>
                </c:pt>
                <c:pt idx="3246">
                  <c:v>487</c:v>
                </c:pt>
                <c:pt idx="3247">
                  <c:v>483.39166699999993</c:v>
                </c:pt>
                <c:pt idx="3248">
                  <c:v>474.25638300000003</c:v>
                </c:pt>
                <c:pt idx="3249">
                  <c:v>471.815789</c:v>
                </c:pt>
                <c:pt idx="3250">
                  <c:v>473.74285700000001</c:v>
                </c:pt>
                <c:pt idx="3251">
                  <c:v>470.67234000000002</c:v>
                </c:pt>
                <c:pt idx="3252">
                  <c:v>478.47704899999962</c:v>
                </c:pt>
                <c:pt idx="3253">
                  <c:v>473.54242399999998</c:v>
                </c:pt>
                <c:pt idx="3254">
                  <c:v>466.74374999999969</c:v>
                </c:pt>
                <c:pt idx="3255">
                  <c:v>466.74531299999956</c:v>
                </c:pt>
                <c:pt idx="3256">
                  <c:v>462.09090899999956</c:v>
                </c:pt>
                <c:pt idx="3257">
                  <c:v>476.27080000000001</c:v>
                </c:pt>
                <c:pt idx="3258">
                  <c:v>477.08823499999949</c:v>
                </c:pt>
                <c:pt idx="3259">
                  <c:v>476.15000000000032</c:v>
                </c:pt>
                <c:pt idx="3260">
                  <c:v>463.29722199999969</c:v>
                </c:pt>
                <c:pt idx="3261">
                  <c:v>473.63548400000002</c:v>
                </c:pt>
                <c:pt idx="3262">
                  <c:v>479.545455</c:v>
                </c:pt>
                <c:pt idx="3263">
                  <c:v>479.32333299999948</c:v>
                </c:pt>
                <c:pt idx="3264">
                  <c:v>493.15789500000039</c:v>
                </c:pt>
                <c:pt idx="3265">
                  <c:v>503.18333299999955</c:v>
                </c:pt>
                <c:pt idx="3266">
                  <c:v>468.06428599999998</c:v>
                </c:pt>
                <c:pt idx="3267">
                  <c:v>474.44896899999969</c:v>
                </c:pt>
                <c:pt idx="3268">
                  <c:v>481.40363599999955</c:v>
                </c:pt>
                <c:pt idx="3269">
                  <c:v>470.12105299999962</c:v>
                </c:pt>
                <c:pt idx="3270">
                  <c:v>470.96</c:v>
                </c:pt>
                <c:pt idx="3271">
                  <c:v>484.29767399999969</c:v>
                </c:pt>
                <c:pt idx="3272">
                  <c:v>475.23650799999922</c:v>
                </c:pt>
                <c:pt idx="3273">
                  <c:v>467.48947399999969</c:v>
                </c:pt>
                <c:pt idx="3274">
                  <c:v>468.954545</c:v>
                </c:pt>
                <c:pt idx="3275">
                  <c:v>478.61395299999964</c:v>
                </c:pt>
                <c:pt idx="3276">
                  <c:v>461.98124999999948</c:v>
                </c:pt>
                <c:pt idx="3277">
                  <c:v>459.78076899999962</c:v>
                </c:pt>
                <c:pt idx="3278">
                  <c:v>455.45217399999962</c:v>
                </c:pt>
                <c:pt idx="3279">
                  <c:v>475.75</c:v>
                </c:pt>
                <c:pt idx="3280">
                  <c:v>471.59333299999923</c:v>
                </c:pt>
                <c:pt idx="3281">
                  <c:v>463.29499999999962</c:v>
                </c:pt>
                <c:pt idx="3282">
                  <c:v>469.04262300000039</c:v>
                </c:pt>
                <c:pt idx="3283">
                  <c:v>471.65263199999998</c:v>
                </c:pt>
                <c:pt idx="3284">
                  <c:v>476.28703699999949</c:v>
                </c:pt>
                <c:pt idx="3285">
                  <c:v>468.2</c:v>
                </c:pt>
                <c:pt idx="3286">
                  <c:v>477.55911899999955</c:v>
                </c:pt>
                <c:pt idx="3287">
                  <c:v>473.20412800000003</c:v>
                </c:pt>
                <c:pt idx="3288">
                  <c:v>461.11688299999997</c:v>
                </c:pt>
                <c:pt idx="3289">
                  <c:v>461.55135099999956</c:v>
                </c:pt>
                <c:pt idx="3290">
                  <c:v>489.50312499999956</c:v>
                </c:pt>
                <c:pt idx="3291">
                  <c:v>470.48301899999922</c:v>
                </c:pt>
                <c:pt idx="3292">
                  <c:v>484.60285699999997</c:v>
                </c:pt>
                <c:pt idx="3293">
                  <c:v>479.87142899999969</c:v>
                </c:pt>
                <c:pt idx="3294">
                  <c:v>472.372727</c:v>
                </c:pt>
                <c:pt idx="3295">
                  <c:v>458.39743600000003</c:v>
                </c:pt>
                <c:pt idx="3296">
                  <c:v>454.00232599999993</c:v>
                </c:pt>
                <c:pt idx="3297">
                  <c:v>503.89333299999936</c:v>
                </c:pt>
                <c:pt idx="3298">
                  <c:v>466.21052599999962</c:v>
                </c:pt>
                <c:pt idx="3299">
                  <c:v>462.19811299999924</c:v>
                </c:pt>
                <c:pt idx="3300">
                  <c:v>463.34500000000008</c:v>
                </c:pt>
                <c:pt idx="3301">
                  <c:v>474.76842099999999</c:v>
                </c:pt>
                <c:pt idx="3302">
                  <c:v>465.18431399999969</c:v>
                </c:pt>
                <c:pt idx="3303">
                  <c:v>475.15901600000001</c:v>
                </c:pt>
                <c:pt idx="3304">
                  <c:v>466.21282100000002</c:v>
                </c:pt>
                <c:pt idx="3305">
                  <c:v>447.16764700000039</c:v>
                </c:pt>
                <c:pt idx="3306">
                  <c:v>484.28777799999955</c:v>
                </c:pt>
                <c:pt idx="3307">
                  <c:v>474.358</c:v>
                </c:pt>
                <c:pt idx="3308">
                  <c:v>467.38</c:v>
                </c:pt>
                <c:pt idx="3309">
                  <c:v>481.19230800000003</c:v>
                </c:pt>
                <c:pt idx="3310">
                  <c:v>468.559574</c:v>
                </c:pt>
                <c:pt idx="3311">
                  <c:v>475.85416700000002</c:v>
                </c:pt>
                <c:pt idx="3312">
                  <c:v>478.33246800000001</c:v>
                </c:pt>
                <c:pt idx="3313">
                  <c:v>476.47428600000001</c:v>
                </c:pt>
                <c:pt idx="3314">
                  <c:v>480.41384599999969</c:v>
                </c:pt>
                <c:pt idx="3315">
                  <c:v>490.95</c:v>
                </c:pt>
                <c:pt idx="3316">
                  <c:v>473.75074599999999</c:v>
                </c:pt>
                <c:pt idx="3317">
                  <c:v>468.53018899999955</c:v>
                </c:pt>
                <c:pt idx="3318">
                  <c:v>480.53794599999969</c:v>
                </c:pt>
                <c:pt idx="3319">
                  <c:v>478.65937500000001</c:v>
                </c:pt>
                <c:pt idx="3320">
                  <c:v>476.3</c:v>
                </c:pt>
                <c:pt idx="3321">
                  <c:v>443.85599999999999</c:v>
                </c:pt>
                <c:pt idx="3322">
                  <c:v>473.63424700000002</c:v>
                </c:pt>
                <c:pt idx="3323">
                  <c:v>468.78749999999962</c:v>
                </c:pt>
                <c:pt idx="3324">
                  <c:v>480.52941199999964</c:v>
                </c:pt>
                <c:pt idx="3325">
                  <c:v>476.27142899999956</c:v>
                </c:pt>
                <c:pt idx="3326">
                  <c:v>494.20714299999969</c:v>
                </c:pt>
                <c:pt idx="3327">
                  <c:v>452.2</c:v>
                </c:pt>
                <c:pt idx="3328">
                  <c:v>458.48499999999962</c:v>
                </c:pt>
                <c:pt idx="3329">
                  <c:v>464.29767399999969</c:v>
                </c:pt>
                <c:pt idx="3330">
                  <c:v>470.27333299999924</c:v>
                </c:pt>
                <c:pt idx="3331">
                  <c:v>477.96823499999948</c:v>
                </c:pt>
                <c:pt idx="3332">
                  <c:v>475.16399999999999</c:v>
                </c:pt>
                <c:pt idx="3333">
                  <c:v>476.72023799999948</c:v>
                </c:pt>
                <c:pt idx="3334">
                  <c:v>478.05855899999955</c:v>
                </c:pt>
                <c:pt idx="3335">
                  <c:v>478.54615399999955</c:v>
                </c:pt>
                <c:pt idx="3336">
                  <c:v>454.73333299999922</c:v>
                </c:pt>
                <c:pt idx="3337">
                  <c:v>469.44761899999969</c:v>
                </c:pt>
                <c:pt idx="3338">
                  <c:v>473.39108899999962</c:v>
                </c:pt>
                <c:pt idx="3339">
                  <c:v>478.97749999999962</c:v>
                </c:pt>
                <c:pt idx="3340">
                  <c:v>482.54166700000002</c:v>
                </c:pt>
                <c:pt idx="3341">
                  <c:v>485.16813199999962</c:v>
                </c:pt>
                <c:pt idx="3342">
                  <c:v>480.59019599999948</c:v>
                </c:pt>
                <c:pt idx="3343">
                  <c:v>460.28039199999955</c:v>
                </c:pt>
                <c:pt idx="3344">
                  <c:v>456.85384599999998</c:v>
                </c:pt>
                <c:pt idx="3345">
                  <c:v>471.22297299999963</c:v>
                </c:pt>
                <c:pt idx="3346">
                  <c:v>469.38636399999962</c:v>
                </c:pt>
                <c:pt idx="3347">
                  <c:v>473.97096800000003</c:v>
                </c:pt>
                <c:pt idx="3348">
                  <c:v>467.80689699999999</c:v>
                </c:pt>
                <c:pt idx="3349">
                  <c:v>471.12439000000001</c:v>
                </c:pt>
                <c:pt idx="3350">
                  <c:v>478.09357799999924</c:v>
                </c:pt>
                <c:pt idx="3351">
                  <c:v>465.97272699999962</c:v>
                </c:pt>
                <c:pt idx="3352">
                  <c:v>454.35384599999998</c:v>
                </c:pt>
                <c:pt idx="3353">
                  <c:v>457.024</c:v>
                </c:pt>
                <c:pt idx="3354">
                  <c:v>470.05</c:v>
                </c:pt>
                <c:pt idx="3355">
                  <c:v>458.73157899999916</c:v>
                </c:pt>
                <c:pt idx="3356">
                  <c:v>467.52989700000001</c:v>
                </c:pt>
                <c:pt idx="3357">
                  <c:v>477.51499999999999</c:v>
                </c:pt>
                <c:pt idx="3358">
                  <c:v>463.87534199999999</c:v>
                </c:pt>
                <c:pt idx="3359">
                  <c:v>473.76379299999962</c:v>
                </c:pt>
                <c:pt idx="3360">
                  <c:v>470.05333299999955</c:v>
                </c:pt>
                <c:pt idx="3361">
                  <c:v>461.95714299999969</c:v>
                </c:pt>
                <c:pt idx="3362">
                  <c:v>468.12167299999999</c:v>
                </c:pt>
                <c:pt idx="3363">
                  <c:v>470.69119499999948</c:v>
                </c:pt>
                <c:pt idx="3364">
                  <c:v>459.70357099999956</c:v>
                </c:pt>
                <c:pt idx="3365">
                  <c:v>465.16</c:v>
                </c:pt>
                <c:pt idx="3366">
                  <c:v>473.85555599999969</c:v>
                </c:pt>
                <c:pt idx="3367">
                  <c:v>473.49591799999922</c:v>
                </c:pt>
                <c:pt idx="3368">
                  <c:v>475.01081099999999</c:v>
                </c:pt>
                <c:pt idx="3369">
                  <c:v>485.80824699999999</c:v>
                </c:pt>
                <c:pt idx="3370">
                  <c:v>486.148077</c:v>
                </c:pt>
                <c:pt idx="3371">
                  <c:v>479.37926800000002</c:v>
                </c:pt>
                <c:pt idx="3372">
                  <c:v>475.43837199999922</c:v>
                </c:pt>
                <c:pt idx="3373">
                  <c:v>476.64719100000002</c:v>
                </c:pt>
                <c:pt idx="3374">
                  <c:v>474.57916699999993</c:v>
                </c:pt>
                <c:pt idx="3375">
                  <c:v>460.59062499999999</c:v>
                </c:pt>
                <c:pt idx="3376">
                  <c:v>473.44499999999999</c:v>
                </c:pt>
                <c:pt idx="3377">
                  <c:v>473.28951599999948</c:v>
                </c:pt>
                <c:pt idx="3378">
                  <c:v>475.12592599999999</c:v>
                </c:pt>
                <c:pt idx="3379">
                  <c:v>470.27</c:v>
                </c:pt>
                <c:pt idx="3380">
                  <c:v>470.1</c:v>
                </c:pt>
                <c:pt idx="3381">
                  <c:v>474.66250000000002</c:v>
                </c:pt>
                <c:pt idx="3382">
                  <c:v>477.13249999999999</c:v>
                </c:pt>
                <c:pt idx="3383">
                  <c:v>490.34814799999964</c:v>
                </c:pt>
                <c:pt idx="3384">
                  <c:v>481.80256400000002</c:v>
                </c:pt>
                <c:pt idx="3385">
                  <c:v>473.46363599999955</c:v>
                </c:pt>
                <c:pt idx="3386">
                  <c:v>463.27499999999969</c:v>
                </c:pt>
                <c:pt idx="3387">
                  <c:v>477.69908299999997</c:v>
                </c:pt>
                <c:pt idx="3388">
                  <c:v>481.48950999999948</c:v>
                </c:pt>
                <c:pt idx="3389">
                  <c:v>470.03749999999962</c:v>
                </c:pt>
                <c:pt idx="3390">
                  <c:v>483.16666700000002</c:v>
                </c:pt>
                <c:pt idx="3391">
                  <c:v>477.754167</c:v>
                </c:pt>
                <c:pt idx="3392">
                  <c:v>467.76341499999955</c:v>
                </c:pt>
                <c:pt idx="3393">
                  <c:v>473.67200000000008</c:v>
                </c:pt>
                <c:pt idx="3394">
                  <c:v>475.10632899999962</c:v>
                </c:pt>
                <c:pt idx="3395">
                  <c:v>451.81428599999998</c:v>
                </c:pt>
                <c:pt idx="3396">
                  <c:v>477.352101</c:v>
                </c:pt>
                <c:pt idx="3397">
                  <c:v>468.46</c:v>
                </c:pt>
                <c:pt idx="3398">
                  <c:v>465.46744200000001</c:v>
                </c:pt>
                <c:pt idx="3399">
                  <c:v>466.92999999999955</c:v>
                </c:pt>
                <c:pt idx="3400">
                  <c:v>473.22170499999947</c:v>
                </c:pt>
                <c:pt idx="3401">
                  <c:v>487.14705900000001</c:v>
                </c:pt>
                <c:pt idx="3402">
                  <c:v>478.27235799999949</c:v>
                </c:pt>
                <c:pt idx="3403">
                  <c:v>473.01111099999935</c:v>
                </c:pt>
                <c:pt idx="3404">
                  <c:v>463.65030300000001</c:v>
                </c:pt>
                <c:pt idx="3405">
                  <c:v>479.72634699999924</c:v>
                </c:pt>
                <c:pt idx="3406">
                  <c:v>469.87476600000002</c:v>
                </c:pt>
                <c:pt idx="3407">
                  <c:v>470.22758599999969</c:v>
                </c:pt>
                <c:pt idx="3408">
                  <c:v>471.86666700000001</c:v>
                </c:pt>
                <c:pt idx="3409">
                  <c:v>471.00277799999969</c:v>
                </c:pt>
                <c:pt idx="3410">
                  <c:v>470.63809499999962</c:v>
                </c:pt>
                <c:pt idx="3411">
                  <c:v>477.43904799999962</c:v>
                </c:pt>
                <c:pt idx="3412">
                  <c:v>487.78644099999963</c:v>
                </c:pt>
                <c:pt idx="3413">
                  <c:v>464.36842100000001</c:v>
                </c:pt>
                <c:pt idx="3414">
                  <c:v>481.66428600000046</c:v>
                </c:pt>
                <c:pt idx="3415">
                  <c:v>476.06684799999999</c:v>
                </c:pt>
                <c:pt idx="3416">
                  <c:v>473.33888899999999</c:v>
                </c:pt>
                <c:pt idx="3417">
                  <c:v>479.60172399999999</c:v>
                </c:pt>
                <c:pt idx="3418">
                  <c:v>469.01938000000001</c:v>
                </c:pt>
                <c:pt idx="3419">
                  <c:v>469.06230799999969</c:v>
                </c:pt>
                <c:pt idx="3420">
                  <c:v>484.095821</c:v>
                </c:pt>
                <c:pt idx="3421">
                  <c:v>480.245833</c:v>
                </c:pt>
                <c:pt idx="3422">
                  <c:v>471.29580399999969</c:v>
                </c:pt>
                <c:pt idx="3423">
                  <c:v>475.03225799999962</c:v>
                </c:pt>
                <c:pt idx="3424">
                  <c:v>471.92244899999969</c:v>
                </c:pt>
                <c:pt idx="3425">
                  <c:v>472.04893600000003</c:v>
                </c:pt>
                <c:pt idx="3426">
                  <c:v>476.22077299999955</c:v>
                </c:pt>
                <c:pt idx="3427">
                  <c:v>463.98965500000003</c:v>
                </c:pt>
                <c:pt idx="3428">
                  <c:v>470.74759</c:v>
                </c:pt>
                <c:pt idx="3429">
                  <c:v>488.82727299999999</c:v>
                </c:pt>
                <c:pt idx="3430">
                  <c:v>482.24</c:v>
                </c:pt>
                <c:pt idx="3431">
                  <c:v>470.59387799999962</c:v>
                </c:pt>
                <c:pt idx="3432">
                  <c:v>471.55420600000002</c:v>
                </c:pt>
                <c:pt idx="3433">
                  <c:v>483.13571399999955</c:v>
                </c:pt>
                <c:pt idx="3434">
                  <c:v>468.86447399999997</c:v>
                </c:pt>
                <c:pt idx="3435">
                  <c:v>465.50333299999949</c:v>
                </c:pt>
                <c:pt idx="3436">
                  <c:v>482.563492</c:v>
                </c:pt>
                <c:pt idx="3437">
                  <c:v>486.55918400000002</c:v>
                </c:pt>
                <c:pt idx="3438">
                  <c:v>469.74</c:v>
                </c:pt>
                <c:pt idx="3439">
                  <c:v>455.46176499999962</c:v>
                </c:pt>
                <c:pt idx="3440">
                  <c:v>448.68888900000002</c:v>
                </c:pt>
                <c:pt idx="3441">
                  <c:v>478.58888899999999</c:v>
                </c:pt>
                <c:pt idx="3442">
                  <c:v>476.45</c:v>
                </c:pt>
                <c:pt idx="3443">
                  <c:v>470.08076899999969</c:v>
                </c:pt>
                <c:pt idx="3444">
                  <c:v>487.31351399999949</c:v>
                </c:pt>
                <c:pt idx="3445">
                  <c:v>472.14499999999998</c:v>
                </c:pt>
                <c:pt idx="3446">
                  <c:v>458.73225799999955</c:v>
                </c:pt>
                <c:pt idx="3447">
                  <c:v>476.08461499999999</c:v>
                </c:pt>
                <c:pt idx="3448">
                  <c:v>468.97727300000003</c:v>
                </c:pt>
                <c:pt idx="3449">
                  <c:v>489.52857099999954</c:v>
                </c:pt>
                <c:pt idx="3450">
                  <c:v>471.41927699999962</c:v>
                </c:pt>
                <c:pt idx="3451">
                  <c:v>468.663095</c:v>
                </c:pt>
                <c:pt idx="3452">
                  <c:v>469.16</c:v>
                </c:pt>
                <c:pt idx="3453">
                  <c:v>480.55841599999962</c:v>
                </c:pt>
                <c:pt idx="3454">
                  <c:v>480.26428600000008</c:v>
                </c:pt>
                <c:pt idx="3455">
                  <c:v>472.01372499999962</c:v>
                </c:pt>
                <c:pt idx="3456">
                  <c:v>464.17058800000001</c:v>
                </c:pt>
                <c:pt idx="3457">
                  <c:v>464.19444399999998</c:v>
                </c:pt>
                <c:pt idx="3458">
                  <c:v>450.02857099999954</c:v>
                </c:pt>
                <c:pt idx="3459">
                  <c:v>461.76666699999993</c:v>
                </c:pt>
                <c:pt idx="3460">
                  <c:v>475.32980099999997</c:v>
                </c:pt>
                <c:pt idx="3461">
                  <c:v>466.41333299999923</c:v>
                </c:pt>
                <c:pt idx="3462">
                  <c:v>460.066667</c:v>
                </c:pt>
                <c:pt idx="3463">
                  <c:v>469.56393399999962</c:v>
                </c:pt>
                <c:pt idx="3464">
                  <c:v>485.54411800000003</c:v>
                </c:pt>
                <c:pt idx="3465">
                  <c:v>476.3</c:v>
                </c:pt>
                <c:pt idx="3466">
                  <c:v>472.21343299999955</c:v>
                </c:pt>
                <c:pt idx="3467">
                  <c:v>464.705488</c:v>
                </c:pt>
                <c:pt idx="3468">
                  <c:v>468.74918000000002</c:v>
                </c:pt>
                <c:pt idx="3469">
                  <c:v>471.06506000000002</c:v>
                </c:pt>
                <c:pt idx="3470">
                  <c:v>470.33692299999962</c:v>
                </c:pt>
                <c:pt idx="3471">
                  <c:v>479.11851899999948</c:v>
                </c:pt>
                <c:pt idx="3472">
                  <c:v>483.49499999999955</c:v>
                </c:pt>
                <c:pt idx="3473">
                  <c:v>464.3</c:v>
                </c:pt>
                <c:pt idx="3474">
                  <c:v>475.58571399999948</c:v>
                </c:pt>
                <c:pt idx="3475">
                  <c:v>478.6</c:v>
                </c:pt>
                <c:pt idx="3476">
                  <c:v>467.82916699999993</c:v>
                </c:pt>
                <c:pt idx="3477">
                  <c:v>477.118605</c:v>
                </c:pt>
                <c:pt idx="3478">
                  <c:v>485.01604899999955</c:v>
                </c:pt>
                <c:pt idx="3479">
                  <c:v>469.74923100000001</c:v>
                </c:pt>
                <c:pt idx="3480">
                  <c:v>463.58499999999964</c:v>
                </c:pt>
                <c:pt idx="3481">
                  <c:v>471.124348</c:v>
                </c:pt>
                <c:pt idx="3482">
                  <c:v>463.38214299999999</c:v>
                </c:pt>
                <c:pt idx="3483">
                  <c:v>462.84141399999999</c:v>
                </c:pt>
                <c:pt idx="3484">
                  <c:v>474.28437499999956</c:v>
                </c:pt>
                <c:pt idx="3485">
                  <c:v>465.35333299999962</c:v>
                </c:pt>
                <c:pt idx="3486">
                  <c:v>465.10833299999962</c:v>
                </c:pt>
                <c:pt idx="3487">
                  <c:v>476.75833299999948</c:v>
                </c:pt>
                <c:pt idx="3488">
                  <c:v>467.38723399999969</c:v>
                </c:pt>
                <c:pt idx="3489">
                  <c:v>476.94090899999969</c:v>
                </c:pt>
                <c:pt idx="3490">
                  <c:v>469.75111099999924</c:v>
                </c:pt>
                <c:pt idx="3491">
                  <c:v>469.52564100000001</c:v>
                </c:pt>
                <c:pt idx="3492">
                  <c:v>468.98947399999969</c:v>
                </c:pt>
                <c:pt idx="3493">
                  <c:v>465.177528</c:v>
                </c:pt>
                <c:pt idx="3494">
                  <c:v>478.26509399999969</c:v>
                </c:pt>
                <c:pt idx="3495">
                  <c:v>474.31176499999964</c:v>
                </c:pt>
                <c:pt idx="3496">
                  <c:v>474.74642899999969</c:v>
                </c:pt>
                <c:pt idx="3497">
                  <c:v>469.684211</c:v>
                </c:pt>
                <c:pt idx="3498">
                  <c:v>474.91585399999963</c:v>
                </c:pt>
                <c:pt idx="3499">
                  <c:v>450.93124999999924</c:v>
                </c:pt>
                <c:pt idx="3500">
                  <c:v>474.98076899999955</c:v>
                </c:pt>
                <c:pt idx="3501">
                  <c:v>474.95294100000001</c:v>
                </c:pt>
                <c:pt idx="3502">
                  <c:v>461.35070400000001</c:v>
                </c:pt>
                <c:pt idx="3503">
                  <c:v>480.97894699999955</c:v>
                </c:pt>
                <c:pt idx="3504">
                  <c:v>452.97999999999962</c:v>
                </c:pt>
                <c:pt idx="3505">
                  <c:v>458.61320799999999</c:v>
                </c:pt>
                <c:pt idx="3506">
                  <c:v>468.35706199999998</c:v>
                </c:pt>
                <c:pt idx="3507">
                  <c:v>477.72272699999962</c:v>
                </c:pt>
                <c:pt idx="3508">
                  <c:v>469.99215699999922</c:v>
                </c:pt>
                <c:pt idx="3509">
                  <c:v>463.46261699999963</c:v>
                </c:pt>
                <c:pt idx="3510">
                  <c:v>453.74185999999969</c:v>
                </c:pt>
                <c:pt idx="3511">
                  <c:v>476.04615399999955</c:v>
                </c:pt>
                <c:pt idx="3512">
                  <c:v>462.47999999999962</c:v>
                </c:pt>
                <c:pt idx="3513">
                  <c:v>457.22999999999962</c:v>
                </c:pt>
                <c:pt idx="3514">
                  <c:v>463.24634099999969</c:v>
                </c:pt>
                <c:pt idx="3515">
                  <c:v>464.92307699999924</c:v>
                </c:pt>
                <c:pt idx="3516">
                  <c:v>469.89565199999993</c:v>
                </c:pt>
                <c:pt idx="3517">
                  <c:v>466.67618999999962</c:v>
                </c:pt>
                <c:pt idx="3518">
                  <c:v>478.666225</c:v>
                </c:pt>
                <c:pt idx="3519">
                  <c:v>473.99687499999948</c:v>
                </c:pt>
                <c:pt idx="3520">
                  <c:v>471.31288300000045</c:v>
                </c:pt>
                <c:pt idx="3521">
                  <c:v>471.75400000000002</c:v>
                </c:pt>
                <c:pt idx="3522">
                  <c:v>472.92608699999948</c:v>
                </c:pt>
                <c:pt idx="3523">
                  <c:v>480.04871799999955</c:v>
                </c:pt>
                <c:pt idx="3524">
                  <c:v>490.83749999999969</c:v>
                </c:pt>
                <c:pt idx="3525">
                  <c:v>465.02264200000002</c:v>
                </c:pt>
                <c:pt idx="3526">
                  <c:v>465.95348799999999</c:v>
                </c:pt>
                <c:pt idx="3527">
                  <c:v>465.44303799999955</c:v>
                </c:pt>
                <c:pt idx="3528">
                  <c:v>458.53055599999948</c:v>
                </c:pt>
                <c:pt idx="3529">
                  <c:v>448.55500000000001</c:v>
                </c:pt>
                <c:pt idx="3530">
                  <c:v>485.17820499999999</c:v>
                </c:pt>
                <c:pt idx="3531">
                  <c:v>471.86</c:v>
                </c:pt>
                <c:pt idx="3532">
                  <c:v>469.06538499999999</c:v>
                </c:pt>
                <c:pt idx="3533">
                  <c:v>463.11666700000001</c:v>
                </c:pt>
                <c:pt idx="3534">
                  <c:v>485.76799999999969</c:v>
                </c:pt>
                <c:pt idx="3535">
                  <c:v>474.50333299999949</c:v>
                </c:pt>
                <c:pt idx="3536">
                  <c:v>476.97321399999936</c:v>
                </c:pt>
                <c:pt idx="3537">
                  <c:v>470.25769200000002</c:v>
                </c:pt>
                <c:pt idx="3538">
                  <c:v>471.69354799999962</c:v>
                </c:pt>
                <c:pt idx="3539">
                  <c:v>467.37361099999993</c:v>
                </c:pt>
                <c:pt idx="3540">
                  <c:v>477.87340399999999</c:v>
                </c:pt>
                <c:pt idx="3541">
                  <c:v>462.25208300000008</c:v>
                </c:pt>
                <c:pt idx="3542">
                  <c:v>458.3</c:v>
                </c:pt>
                <c:pt idx="3543">
                  <c:v>458.24</c:v>
                </c:pt>
                <c:pt idx="3544">
                  <c:v>469.58666699999969</c:v>
                </c:pt>
                <c:pt idx="3545">
                  <c:v>468.69574499999999</c:v>
                </c:pt>
                <c:pt idx="3546">
                  <c:v>470.11</c:v>
                </c:pt>
                <c:pt idx="3547">
                  <c:v>485.71428600000002</c:v>
                </c:pt>
                <c:pt idx="3548">
                  <c:v>461.04901999999993</c:v>
                </c:pt>
                <c:pt idx="3549">
                  <c:v>469.29166699999962</c:v>
                </c:pt>
                <c:pt idx="3550">
                  <c:v>471.11809499999993</c:v>
                </c:pt>
                <c:pt idx="3551">
                  <c:v>466.28169000000003</c:v>
                </c:pt>
                <c:pt idx="3552">
                  <c:v>473.31162799999993</c:v>
                </c:pt>
                <c:pt idx="3553">
                  <c:v>476.07755100000003</c:v>
                </c:pt>
                <c:pt idx="3554">
                  <c:v>470.24</c:v>
                </c:pt>
                <c:pt idx="3555">
                  <c:v>472.53448300000002</c:v>
                </c:pt>
                <c:pt idx="3556">
                  <c:v>464.49638599999923</c:v>
                </c:pt>
                <c:pt idx="3557">
                  <c:v>469.13404300000002</c:v>
                </c:pt>
                <c:pt idx="3558">
                  <c:v>459.31463400000001</c:v>
                </c:pt>
                <c:pt idx="3559">
                  <c:v>468.57968799999998</c:v>
                </c:pt>
                <c:pt idx="3560">
                  <c:v>469.35714300000001</c:v>
                </c:pt>
                <c:pt idx="3561">
                  <c:v>442.06363599999969</c:v>
                </c:pt>
                <c:pt idx="3562">
                  <c:v>477.63157899999948</c:v>
                </c:pt>
                <c:pt idx="3563">
                  <c:v>471.069231</c:v>
                </c:pt>
                <c:pt idx="3564">
                  <c:v>463.33861399999955</c:v>
                </c:pt>
                <c:pt idx="3565">
                  <c:v>471.73529399999956</c:v>
                </c:pt>
                <c:pt idx="3566">
                  <c:v>458.73888899999969</c:v>
                </c:pt>
                <c:pt idx="3567">
                  <c:v>473.23571399999923</c:v>
                </c:pt>
                <c:pt idx="3568">
                  <c:v>469.43658499999924</c:v>
                </c:pt>
                <c:pt idx="3569">
                  <c:v>469.23333299999922</c:v>
                </c:pt>
                <c:pt idx="3570">
                  <c:v>472.382927</c:v>
                </c:pt>
                <c:pt idx="3571">
                  <c:v>479.36458299999998</c:v>
                </c:pt>
                <c:pt idx="3572">
                  <c:v>466.10526299999998</c:v>
                </c:pt>
                <c:pt idx="3573">
                  <c:v>467.68170699999962</c:v>
                </c:pt>
                <c:pt idx="3574">
                  <c:v>467.21699999999936</c:v>
                </c:pt>
                <c:pt idx="3575">
                  <c:v>470.18205799999993</c:v>
                </c:pt>
                <c:pt idx="3576">
                  <c:v>467.97431199999949</c:v>
                </c:pt>
                <c:pt idx="3577">
                  <c:v>475.90302999999955</c:v>
                </c:pt>
                <c:pt idx="3578">
                  <c:v>464.39629599999955</c:v>
                </c:pt>
                <c:pt idx="3579">
                  <c:v>455.42380999999955</c:v>
                </c:pt>
                <c:pt idx="3580">
                  <c:v>455.27438999999993</c:v>
                </c:pt>
                <c:pt idx="3581">
                  <c:v>477.566667</c:v>
                </c:pt>
                <c:pt idx="3582">
                  <c:v>477.205286</c:v>
                </c:pt>
                <c:pt idx="3583">
                  <c:v>463.057143</c:v>
                </c:pt>
                <c:pt idx="3584">
                  <c:v>466.23653799999903</c:v>
                </c:pt>
                <c:pt idx="3585">
                  <c:v>470.15027600000002</c:v>
                </c:pt>
                <c:pt idx="3586">
                  <c:v>455.83548400000001</c:v>
                </c:pt>
                <c:pt idx="3587">
                  <c:v>467.72999999999962</c:v>
                </c:pt>
                <c:pt idx="3588">
                  <c:v>464.43292699999955</c:v>
                </c:pt>
                <c:pt idx="3589">
                  <c:v>470.35</c:v>
                </c:pt>
                <c:pt idx="3590">
                  <c:v>469.29399999999924</c:v>
                </c:pt>
                <c:pt idx="3591">
                  <c:v>482.96829299999962</c:v>
                </c:pt>
                <c:pt idx="3592">
                  <c:v>456.00769200000002</c:v>
                </c:pt>
                <c:pt idx="3593">
                  <c:v>470.70714299999969</c:v>
                </c:pt>
                <c:pt idx="3594">
                  <c:v>473.47831299999922</c:v>
                </c:pt>
                <c:pt idx="3595">
                  <c:v>458.76666699999993</c:v>
                </c:pt>
                <c:pt idx="3596">
                  <c:v>482.14000000000038</c:v>
                </c:pt>
                <c:pt idx="3597">
                  <c:v>480.11124999999993</c:v>
                </c:pt>
                <c:pt idx="3598">
                  <c:v>464.53763400000003</c:v>
                </c:pt>
                <c:pt idx="3599">
                  <c:v>467.14347800000002</c:v>
                </c:pt>
                <c:pt idx="3600">
                  <c:v>470.52</c:v>
                </c:pt>
                <c:pt idx="3601">
                  <c:v>469.59374999999955</c:v>
                </c:pt>
                <c:pt idx="3602">
                  <c:v>464.48938099999964</c:v>
                </c:pt>
                <c:pt idx="3603">
                  <c:v>474.97096800000003</c:v>
                </c:pt>
                <c:pt idx="3604">
                  <c:v>479.36666700000001</c:v>
                </c:pt>
                <c:pt idx="3605">
                  <c:v>483.03571399999936</c:v>
                </c:pt>
                <c:pt idx="3606">
                  <c:v>478.32328799999999</c:v>
                </c:pt>
                <c:pt idx="3607">
                  <c:v>464.59624999999949</c:v>
                </c:pt>
                <c:pt idx="3608">
                  <c:v>473.57894700000003</c:v>
                </c:pt>
                <c:pt idx="3609">
                  <c:v>471.83666699999969</c:v>
                </c:pt>
                <c:pt idx="3610">
                  <c:v>480.52763199999993</c:v>
                </c:pt>
                <c:pt idx="3611">
                  <c:v>465.66111099999955</c:v>
                </c:pt>
                <c:pt idx="3612">
                  <c:v>468.16666700000002</c:v>
                </c:pt>
                <c:pt idx="3613">
                  <c:v>479.38333299999948</c:v>
                </c:pt>
                <c:pt idx="3614">
                  <c:v>449.09374999999955</c:v>
                </c:pt>
                <c:pt idx="3615">
                  <c:v>469.78431399999948</c:v>
                </c:pt>
                <c:pt idx="3616">
                  <c:v>460.430882</c:v>
                </c:pt>
                <c:pt idx="3617">
                  <c:v>472.49503099999936</c:v>
                </c:pt>
                <c:pt idx="3618">
                  <c:v>444.625</c:v>
                </c:pt>
                <c:pt idx="3619">
                  <c:v>467.39230799999962</c:v>
                </c:pt>
                <c:pt idx="3620">
                  <c:v>471.55208299999998</c:v>
                </c:pt>
                <c:pt idx="3621">
                  <c:v>485.91081099999963</c:v>
                </c:pt>
                <c:pt idx="3622">
                  <c:v>464.86500000000001</c:v>
                </c:pt>
                <c:pt idx="3623">
                  <c:v>465.03333299999935</c:v>
                </c:pt>
                <c:pt idx="3624">
                  <c:v>464.94878</c:v>
                </c:pt>
                <c:pt idx="3625">
                  <c:v>473.06229500000001</c:v>
                </c:pt>
                <c:pt idx="3626">
                  <c:v>462.07878799999969</c:v>
                </c:pt>
                <c:pt idx="3627">
                  <c:v>474.38771899999955</c:v>
                </c:pt>
                <c:pt idx="3628">
                  <c:v>463.10769200000038</c:v>
                </c:pt>
                <c:pt idx="3629">
                  <c:v>460.83684199999999</c:v>
                </c:pt>
                <c:pt idx="3630">
                  <c:v>470.88799999999969</c:v>
                </c:pt>
                <c:pt idx="3631">
                  <c:v>464.52022499999993</c:v>
                </c:pt>
                <c:pt idx="3632">
                  <c:v>459.10666700000002</c:v>
                </c:pt>
                <c:pt idx="3633">
                  <c:v>466.41636399999948</c:v>
                </c:pt>
                <c:pt idx="3634">
                  <c:v>450.07618999999949</c:v>
                </c:pt>
                <c:pt idx="3635">
                  <c:v>481.66938800000008</c:v>
                </c:pt>
                <c:pt idx="3636">
                  <c:v>462.32</c:v>
                </c:pt>
                <c:pt idx="3637">
                  <c:v>469.86</c:v>
                </c:pt>
                <c:pt idx="3638">
                  <c:v>473.26223799999963</c:v>
                </c:pt>
                <c:pt idx="3639">
                  <c:v>469.11920900000001</c:v>
                </c:pt>
                <c:pt idx="3640">
                  <c:v>456.55569600000001</c:v>
                </c:pt>
                <c:pt idx="3641">
                  <c:v>465.09083299999969</c:v>
                </c:pt>
                <c:pt idx="3642">
                  <c:v>470.55865399999999</c:v>
                </c:pt>
                <c:pt idx="3643">
                  <c:v>459.80857099999969</c:v>
                </c:pt>
                <c:pt idx="3644">
                  <c:v>465.12424199999998</c:v>
                </c:pt>
                <c:pt idx="3645">
                  <c:v>453.44761899999969</c:v>
                </c:pt>
                <c:pt idx="3646">
                  <c:v>470.79772699999955</c:v>
                </c:pt>
                <c:pt idx="3647">
                  <c:v>464.59</c:v>
                </c:pt>
                <c:pt idx="3648">
                  <c:v>462.99062499999962</c:v>
                </c:pt>
                <c:pt idx="3649">
                  <c:v>447.53</c:v>
                </c:pt>
                <c:pt idx="3650">
                  <c:v>464.82499999999999</c:v>
                </c:pt>
                <c:pt idx="3651">
                  <c:v>465.61351399999955</c:v>
                </c:pt>
                <c:pt idx="3652">
                  <c:v>482.70555599999955</c:v>
                </c:pt>
                <c:pt idx="3653">
                  <c:v>463.03</c:v>
                </c:pt>
                <c:pt idx="3654">
                  <c:v>467.47618999999924</c:v>
                </c:pt>
                <c:pt idx="3655">
                  <c:v>474.52571399999948</c:v>
                </c:pt>
                <c:pt idx="3656">
                  <c:v>472.17333299999962</c:v>
                </c:pt>
                <c:pt idx="3657">
                  <c:v>464.48260899999963</c:v>
                </c:pt>
                <c:pt idx="3658">
                  <c:v>469.92399999999924</c:v>
                </c:pt>
                <c:pt idx="3659">
                  <c:v>467.545455</c:v>
                </c:pt>
                <c:pt idx="3660">
                  <c:v>475.49612699999909</c:v>
                </c:pt>
                <c:pt idx="3661">
                  <c:v>462.45862099999999</c:v>
                </c:pt>
                <c:pt idx="3662">
                  <c:v>455.25833299999948</c:v>
                </c:pt>
                <c:pt idx="3663">
                  <c:v>464.43278699999962</c:v>
                </c:pt>
                <c:pt idx="3664">
                  <c:v>471.6925</c:v>
                </c:pt>
                <c:pt idx="3665">
                  <c:v>462.57499999999999</c:v>
                </c:pt>
                <c:pt idx="3666">
                  <c:v>455.18947400000002</c:v>
                </c:pt>
                <c:pt idx="3667">
                  <c:v>466.47777799999955</c:v>
                </c:pt>
                <c:pt idx="3668">
                  <c:v>474.86470600000001</c:v>
                </c:pt>
                <c:pt idx="3669">
                  <c:v>470.16874999999999</c:v>
                </c:pt>
                <c:pt idx="3670">
                  <c:v>458.61666700000001</c:v>
                </c:pt>
                <c:pt idx="3671">
                  <c:v>467.12352899999962</c:v>
                </c:pt>
                <c:pt idx="3672">
                  <c:v>465.86315799999949</c:v>
                </c:pt>
                <c:pt idx="3673">
                  <c:v>471.269565</c:v>
                </c:pt>
                <c:pt idx="3674">
                  <c:v>472.50370400000003</c:v>
                </c:pt>
                <c:pt idx="3675">
                  <c:v>466.98888899999969</c:v>
                </c:pt>
                <c:pt idx="3676">
                  <c:v>461.90114899999924</c:v>
                </c:pt>
                <c:pt idx="3677">
                  <c:v>468.156522</c:v>
                </c:pt>
                <c:pt idx="3678">
                  <c:v>464.580488</c:v>
                </c:pt>
                <c:pt idx="3679">
                  <c:v>464.45</c:v>
                </c:pt>
                <c:pt idx="3680">
                  <c:v>470.58666699999969</c:v>
                </c:pt>
                <c:pt idx="3681">
                  <c:v>458.58620699999955</c:v>
                </c:pt>
                <c:pt idx="3682">
                  <c:v>465.68507499999993</c:v>
                </c:pt>
                <c:pt idx="3683">
                  <c:v>458.34285699999998</c:v>
                </c:pt>
                <c:pt idx="3684">
                  <c:v>462.82173899999924</c:v>
                </c:pt>
                <c:pt idx="3685">
                  <c:v>468.28666699999962</c:v>
                </c:pt>
                <c:pt idx="3686">
                  <c:v>464.42162199999962</c:v>
                </c:pt>
                <c:pt idx="3687">
                  <c:v>452.95</c:v>
                </c:pt>
                <c:pt idx="3688">
                  <c:v>469.79396599999956</c:v>
                </c:pt>
                <c:pt idx="3689">
                  <c:v>461.69523799999962</c:v>
                </c:pt>
                <c:pt idx="3690">
                  <c:v>465.27692299999956</c:v>
                </c:pt>
                <c:pt idx="3691">
                  <c:v>475.4</c:v>
                </c:pt>
                <c:pt idx="3692">
                  <c:v>493.5</c:v>
                </c:pt>
                <c:pt idx="3693">
                  <c:v>456.121622</c:v>
                </c:pt>
                <c:pt idx="3694">
                  <c:v>465.90859399999948</c:v>
                </c:pt>
                <c:pt idx="3695">
                  <c:v>451.884906</c:v>
                </c:pt>
                <c:pt idx="3696">
                  <c:v>455.67580600000002</c:v>
                </c:pt>
                <c:pt idx="3697">
                  <c:v>487.122727</c:v>
                </c:pt>
                <c:pt idx="3698">
                  <c:v>455.51929799999999</c:v>
                </c:pt>
                <c:pt idx="3699">
                  <c:v>465.60370399999999</c:v>
                </c:pt>
                <c:pt idx="3700">
                  <c:v>454.85555599999969</c:v>
                </c:pt>
                <c:pt idx="3701">
                  <c:v>473.21379299999955</c:v>
                </c:pt>
                <c:pt idx="3702">
                  <c:v>474.50201299999969</c:v>
                </c:pt>
                <c:pt idx="3703">
                  <c:v>466.48518499999955</c:v>
                </c:pt>
                <c:pt idx="3704">
                  <c:v>473.69393899999955</c:v>
                </c:pt>
                <c:pt idx="3705">
                  <c:v>480.36451599999964</c:v>
                </c:pt>
                <c:pt idx="3706">
                  <c:v>475.50555599999961</c:v>
                </c:pt>
                <c:pt idx="3707">
                  <c:v>473.35</c:v>
                </c:pt>
                <c:pt idx="3708">
                  <c:v>479.76093799999956</c:v>
                </c:pt>
                <c:pt idx="3709">
                  <c:v>470.86307699999969</c:v>
                </c:pt>
                <c:pt idx="3710">
                  <c:v>477.90816299999955</c:v>
                </c:pt>
                <c:pt idx="3711">
                  <c:v>464.24651199999948</c:v>
                </c:pt>
                <c:pt idx="3712">
                  <c:v>455.53720899999962</c:v>
                </c:pt>
                <c:pt idx="3713">
                  <c:v>473.58437499999962</c:v>
                </c:pt>
                <c:pt idx="3714">
                  <c:v>472.707246</c:v>
                </c:pt>
                <c:pt idx="3715">
                  <c:v>455.46</c:v>
                </c:pt>
                <c:pt idx="3716">
                  <c:v>473.39374999999956</c:v>
                </c:pt>
                <c:pt idx="3717">
                  <c:v>468.73599999999948</c:v>
                </c:pt>
                <c:pt idx="3718">
                  <c:v>472.10887600000001</c:v>
                </c:pt>
                <c:pt idx="3719">
                  <c:v>467.70777799999962</c:v>
                </c:pt>
                <c:pt idx="3720">
                  <c:v>476.11276600000002</c:v>
                </c:pt>
                <c:pt idx="3721">
                  <c:v>483.37674399999969</c:v>
                </c:pt>
                <c:pt idx="3722">
                  <c:v>476.61123599999962</c:v>
                </c:pt>
                <c:pt idx="3723">
                  <c:v>472.10588200000046</c:v>
                </c:pt>
                <c:pt idx="3724">
                  <c:v>468.57142899999963</c:v>
                </c:pt>
                <c:pt idx="3725">
                  <c:v>454.90434800000003</c:v>
                </c:pt>
                <c:pt idx="3726">
                  <c:v>464.53584899999993</c:v>
                </c:pt>
                <c:pt idx="3727">
                  <c:v>459.52857099999954</c:v>
                </c:pt>
                <c:pt idx="3728">
                  <c:v>471.53384599999993</c:v>
                </c:pt>
                <c:pt idx="3729">
                  <c:v>472.86056300000001</c:v>
                </c:pt>
                <c:pt idx="3730">
                  <c:v>471.62424199999998</c:v>
                </c:pt>
                <c:pt idx="3731">
                  <c:v>458.566667</c:v>
                </c:pt>
                <c:pt idx="3732">
                  <c:v>475.87575799999962</c:v>
                </c:pt>
                <c:pt idx="3733">
                  <c:v>459.305769</c:v>
                </c:pt>
                <c:pt idx="3734">
                  <c:v>473.12442700000008</c:v>
                </c:pt>
                <c:pt idx="3735">
                  <c:v>469.58484800000002</c:v>
                </c:pt>
                <c:pt idx="3736">
                  <c:v>468.407826</c:v>
                </c:pt>
                <c:pt idx="3737">
                  <c:v>469.81489399999998</c:v>
                </c:pt>
                <c:pt idx="3738">
                  <c:v>472.54873399999963</c:v>
                </c:pt>
                <c:pt idx="3739">
                  <c:v>469.26333299999948</c:v>
                </c:pt>
                <c:pt idx="3740">
                  <c:v>472.52291699999955</c:v>
                </c:pt>
                <c:pt idx="3741">
                  <c:v>471.66571399999964</c:v>
                </c:pt>
                <c:pt idx="3742">
                  <c:v>438.68</c:v>
                </c:pt>
                <c:pt idx="3743">
                  <c:v>459.76451599999962</c:v>
                </c:pt>
                <c:pt idx="3744">
                  <c:v>479.63709699999993</c:v>
                </c:pt>
                <c:pt idx="3745">
                  <c:v>465.94651199999936</c:v>
                </c:pt>
                <c:pt idx="3746">
                  <c:v>466.16834999999969</c:v>
                </c:pt>
                <c:pt idx="3747">
                  <c:v>468.53454499999964</c:v>
                </c:pt>
                <c:pt idx="3748">
                  <c:v>474.20555599999955</c:v>
                </c:pt>
                <c:pt idx="3749">
                  <c:v>458.78556699999962</c:v>
                </c:pt>
                <c:pt idx="3750">
                  <c:v>474.05</c:v>
                </c:pt>
                <c:pt idx="3751">
                  <c:v>469.71904799999999</c:v>
                </c:pt>
                <c:pt idx="3752">
                  <c:v>465.70642599999962</c:v>
                </c:pt>
                <c:pt idx="3753">
                  <c:v>444.24</c:v>
                </c:pt>
                <c:pt idx="3754">
                  <c:v>464.27317099999948</c:v>
                </c:pt>
                <c:pt idx="3755">
                  <c:v>467.65564200000046</c:v>
                </c:pt>
                <c:pt idx="3756">
                  <c:v>464.19677399999955</c:v>
                </c:pt>
                <c:pt idx="3757">
                  <c:v>461.043678</c:v>
                </c:pt>
                <c:pt idx="3758">
                  <c:v>466.97230799999949</c:v>
                </c:pt>
                <c:pt idx="3759">
                  <c:v>469.67744100000039</c:v>
                </c:pt>
                <c:pt idx="3760">
                  <c:v>472.44468100000046</c:v>
                </c:pt>
                <c:pt idx="3761">
                  <c:v>478.39130399999948</c:v>
                </c:pt>
                <c:pt idx="3762">
                  <c:v>456.46363599999955</c:v>
                </c:pt>
                <c:pt idx="3763">
                  <c:v>435.91199999999924</c:v>
                </c:pt>
                <c:pt idx="3764">
                  <c:v>466.29199999999923</c:v>
                </c:pt>
                <c:pt idx="3765">
                  <c:v>475.97250000000003</c:v>
                </c:pt>
                <c:pt idx="3766">
                  <c:v>472.22749999999962</c:v>
                </c:pt>
                <c:pt idx="3767">
                  <c:v>459.78823499999947</c:v>
                </c:pt>
                <c:pt idx="3768">
                  <c:v>451.65625</c:v>
                </c:pt>
                <c:pt idx="3769">
                  <c:v>478.54477600000001</c:v>
                </c:pt>
                <c:pt idx="3770">
                  <c:v>470.80075799999969</c:v>
                </c:pt>
                <c:pt idx="3771">
                  <c:v>435.30500000000001</c:v>
                </c:pt>
                <c:pt idx="3772">
                  <c:v>470.50828200000001</c:v>
                </c:pt>
                <c:pt idx="3773">
                  <c:v>474.53134299999948</c:v>
                </c:pt>
                <c:pt idx="3774">
                  <c:v>451.97499999999962</c:v>
                </c:pt>
                <c:pt idx="3775">
                  <c:v>482.28192099999956</c:v>
                </c:pt>
                <c:pt idx="3776">
                  <c:v>469.4</c:v>
                </c:pt>
                <c:pt idx="3777">
                  <c:v>444.258824</c:v>
                </c:pt>
                <c:pt idx="3778">
                  <c:v>465.96825399999955</c:v>
                </c:pt>
                <c:pt idx="3779">
                  <c:v>458.95405399999999</c:v>
                </c:pt>
                <c:pt idx="3780">
                  <c:v>470.30543499999999</c:v>
                </c:pt>
                <c:pt idx="3781">
                  <c:v>461.45652199999955</c:v>
                </c:pt>
                <c:pt idx="3782">
                  <c:v>477.24622599999969</c:v>
                </c:pt>
                <c:pt idx="3783">
                  <c:v>474.53684199999969</c:v>
                </c:pt>
                <c:pt idx="3784">
                  <c:v>462.41226399999999</c:v>
                </c:pt>
                <c:pt idx="3785">
                  <c:v>472.23506499999962</c:v>
                </c:pt>
                <c:pt idx="3786">
                  <c:v>466.90999999999963</c:v>
                </c:pt>
                <c:pt idx="3787">
                  <c:v>489.82963000000001</c:v>
                </c:pt>
                <c:pt idx="3788">
                  <c:v>465.21091999999948</c:v>
                </c:pt>
                <c:pt idx="3789">
                  <c:v>463.71889799999963</c:v>
                </c:pt>
                <c:pt idx="3790">
                  <c:v>464.79285700000003</c:v>
                </c:pt>
                <c:pt idx="3791">
                  <c:v>464.04222199999998</c:v>
                </c:pt>
                <c:pt idx="3792">
                  <c:v>475.69642899999963</c:v>
                </c:pt>
                <c:pt idx="3793">
                  <c:v>470.509524</c:v>
                </c:pt>
                <c:pt idx="3794">
                  <c:v>452.22799999999955</c:v>
                </c:pt>
                <c:pt idx="3795">
                  <c:v>482.58636399999955</c:v>
                </c:pt>
                <c:pt idx="3796">
                  <c:v>464.38703699999962</c:v>
                </c:pt>
                <c:pt idx="3797">
                  <c:v>464.612121</c:v>
                </c:pt>
                <c:pt idx="3798">
                  <c:v>463.004615</c:v>
                </c:pt>
                <c:pt idx="3799">
                  <c:v>444.60169500000001</c:v>
                </c:pt>
                <c:pt idx="3800">
                  <c:v>462.93387099999956</c:v>
                </c:pt>
                <c:pt idx="3801">
                  <c:v>454.09285699999964</c:v>
                </c:pt>
                <c:pt idx="3802">
                  <c:v>472.55128200000001</c:v>
                </c:pt>
                <c:pt idx="3803">
                  <c:v>463.33076899999969</c:v>
                </c:pt>
                <c:pt idx="3804">
                  <c:v>471.02241400000003</c:v>
                </c:pt>
                <c:pt idx="3805">
                  <c:v>459.52</c:v>
                </c:pt>
                <c:pt idx="3806">
                  <c:v>465.84605299999993</c:v>
                </c:pt>
                <c:pt idx="3807">
                  <c:v>461.26640599999962</c:v>
                </c:pt>
                <c:pt idx="3808">
                  <c:v>463.545455</c:v>
                </c:pt>
                <c:pt idx="3809">
                  <c:v>471.23333299999922</c:v>
                </c:pt>
                <c:pt idx="3810">
                  <c:v>462.12</c:v>
                </c:pt>
                <c:pt idx="3811">
                  <c:v>461.36363599999999</c:v>
                </c:pt>
                <c:pt idx="3812">
                  <c:v>483.38591499999956</c:v>
                </c:pt>
                <c:pt idx="3813">
                  <c:v>466.83571399999948</c:v>
                </c:pt>
                <c:pt idx="3814">
                  <c:v>458.30882400000002</c:v>
                </c:pt>
                <c:pt idx="3815">
                  <c:v>465.31463400000001</c:v>
                </c:pt>
                <c:pt idx="3816">
                  <c:v>471.84842099999997</c:v>
                </c:pt>
                <c:pt idx="3817">
                  <c:v>473.82777799999963</c:v>
                </c:pt>
                <c:pt idx="3818">
                  <c:v>467.107258</c:v>
                </c:pt>
                <c:pt idx="3819">
                  <c:v>471.02</c:v>
                </c:pt>
                <c:pt idx="3820">
                  <c:v>470.16267100000039</c:v>
                </c:pt>
                <c:pt idx="3821">
                  <c:v>462.47727300000003</c:v>
                </c:pt>
                <c:pt idx="3822">
                  <c:v>465.31846200000001</c:v>
                </c:pt>
                <c:pt idx="3823">
                  <c:v>490.186667</c:v>
                </c:pt>
                <c:pt idx="3824">
                  <c:v>468.13023299999969</c:v>
                </c:pt>
                <c:pt idx="3825">
                  <c:v>466.40695699999924</c:v>
                </c:pt>
                <c:pt idx="3826">
                  <c:v>466.48295499999955</c:v>
                </c:pt>
                <c:pt idx="3827">
                  <c:v>472.24201699999969</c:v>
                </c:pt>
                <c:pt idx="3828">
                  <c:v>463.99898999999948</c:v>
                </c:pt>
                <c:pt idx="3829">
                  <c:v>465.20613999999915</c:v>
                </c:pt>
                <c:pt idx="3830">
                  <c:v>462.92694999999924</c:v>
                </c:pt>
                <c:pt idx="3831">
                  <c:v>466.47469899999999</c:v>
                </c:pt>
                <c:pt idx="3832">
                  <c:v>466.57733299999956</c:v>
                </c:pt>
                <c:pt idx="3833">
                  <c:v>468.70267899999999</c:v>
                </c:pt>
                <c:pt idx="3834">
                  <c:v>478.32352899999955</c:v>
                </c:pt>
                <c:pt idx="3835">
                  <c:v>469.25230800000003</c:v>
                </c:pt>
                <c:pt idx="3836">
                  <c:v>456.04848500000008</c:v>
                </c:pt>
                <c:pt idx="3837">
                  <c:v>464.39400000000001</c:v>
                </c:pt>
                <c:pt idx="3838">
                  <c:v>457.88761099999999</c:v>
                </c:pt>
                <c:pt idx="3839">
                  <c:v>456.7</c:v>
                </c:pt>
                <c:pt idx="3840">
                  <c:v>457.96999999999969</c:v>
                </c:pt>
                <c:pt idx="3841">
                  <c:v>467.75263200000001</c:v>
                </c:pt>
                <c:pt idx="3842">
                  <c:v>462.41052599999955</c:v>
                </c:pt>
                <c:pt idx="3843">
                  <c:v>478.31406299999998</c:v>
                </c:pt>
                <c:pt idx="3844">
                  <c:v>445.07058799999999</c:v>
                </c:pt>
                <c:pt idx="3845">
                  <c:v>459.84166699999997</c:v>
                </c:pt>
                <c:pt idx="3846">
                  <c:v>461.9933329999991</c:v>
                </c:pt>
                <c:pt idx="3847">
                  <c:v>464.708642</c:v>
                </c:pt>
                <c:pt idx="3848">
                  <c:v>466.02647099999962</c:v>
                </c:pt>
                <c:pt idx="3849">
                  <c:v>466.28202199999993</c:v>
                </c:pt>
                <c:pt idx="3850">
                  <c:v>470.21428600000002</c:v>
                </c:pt>
                <c:pt idx="3851">
                  <c:v>465.94354799999962</c:v>
                </c:pt>
                <c:pt idx="3852">
                  <c:v>470.141818</c:v>
                </c:pt>
                <c:pt idx="3853">
                  <c:v>459.75</c:v>
                </c:pt>
                <c:pt idx="3854">
                  <c:v>462.76896599999969</c:v>
                </c:pt>
                <c:pt idx="3855">
                  <c:v>466.82880399999999</c:v>
                </c:pt>
                <c:pt idx="3856">
                  <c:v>460.81219499999969</c:v>
                </c:pt>
                <c:pt idx="3857">
                  <c:v>465.163793</c:v>
                </c:pt>
                <c:pt idx="3858">
                  <c:v>463.66093799999999</c:v>
                </c:pt>
                <c:pt idx="3859">
                  <c:v>464.68616100000003</c:v>
                </c:pt>
                <c:pt idx="3860">
                  <c:v>464.57021299999963</c:v>
                </c:pt>
                <c:pt idx="3861">
                  <c:v>465.00408199999998</c:v>
                </c:pt>
                <c:pt idx="3862">
                  <c:v>466.37948699999998</c:v>
                </c:pt>
                <c:pt idx="3863">
                  <c:v>489.77735799999948</c:v>
                </c:pt>
                <c:pt idx="3864">
                  <c:v>464.14705900000001</c:v>
                </c:pt>
                <c:pt idx="3865">
                  <c:v>455.68714299999999</c:v>
                </c:pt>
                <c:pt idx="3866">
                  <c:v>467.19591799999955</c:v>
                </c:pt>
                <c:pt idx="3867">
                  <c:v>464.71833299999923</c:v>
                </c:pt>
                <c:pt idx="3868">
                  <c:v>476.85555599999969</c:v>
                </c:pt>
                <c:pt idx="3869">
                  <c:v>474.11176499999999</c:v>
                </c:pt>
                <c:pt idx="3870">
                  <c:v>456.10842100000002</c:v>
                </c:pt>
                <c:pt idx="3871">
                  <c:v>452.23333299999922</c:v>
                </c:pt>
                <c:pt idx="3872">
                  <c:v>465.01249999999999</c:v>
                </c:pt>
                <c:pt idx="3873">
                  <c:v>461.74776100000008</c:v>
                </c:pt>
                <c:pt idx="3874">
                  <c:v>469.73790299999962</c:v>
                </c:pt>
                <c:pt idx="3875">
                  <c:v>455.306667</c:v>
                </c:pt>
                <c:pt idx="3876">
                  <c:v>461.13043499999969</c:v>
                </c:pt>
                <c:pt idx="3877">
                  <c:v>443.38823499999955</c:v>
                </c:pt>
                <c:pt idx="3878">
                  <c:v>473.45714299999969</c:v>
                </c:pt>
                <c:pt idx="3879">
                  <c:v>468.67478999999997</c:v>
                </c:pt>
                <c:pt idx="3880">
                  <c:v>468.96406899999999</c:v>
                </c:pt>
                <c:pt idx="3881">
                  <c:v>470.84830499999993</c:v>
                </c:pt>
                <c:pt idx="3882">
                  <c:v>470.60630099999969</c:v>
                </c:pt>
                <c:pt idx="3883">
                  <c:v>465.54328400000031</c:v>
                </c:pt>
                <c:pt idx="3884">
                  <c:v>455.22121199999924</c:v>
                </c:pt>
                <c:pt idx="3885">
                  <c:v>464.94230800000003</c:v>
                </c:pt>
                <c:pt idx="3886">
                  <c:v>464.08181799999949</c:v>
                </c:pt>
                <c:pt idx="3887">
                  <c:v>459.50769200000002</c:v>
                </c:pt>
                <c:pt idx="3888">
                  <c:v>466.27241400000003</c:v>
                </c:pt>
                <c:pt idx="3889">
                  <c:v>460.08030299999962</c:v>
                </c:pt>
                <c:pt idx="3890">
                  <c:v>468.06799999999993</c:v>
                </c:pt>
                <c:pt idx="3891">
                  <c:v>463.27142899999956</c:v>
                </c:pt>
                <c:pt idx="3892">
                  <c:v>458.19374999999962</c:v>
                </c:pt>
                <c:pt idx="3893">
                  <c:v>467.04779400000001</c:v>
                </c:pt>
                <c:pt idx="3894">
                  <c:v>457.57313399999924</c:v>
                </c:pt>
                <c:pt idx="3895">
                  <c:v>474.43636399999934</c:v>
                </c:pt>
                <c:pt idx="3896">
                  <c:v>471.68571399999962</c:v>
                </c:pt>
                <c:pt idx="3897">
                  <c:v>467.27916699999969</c:v>
                </c:pt>
                <c:pt idx="3898">
                  <c:v>467.98461499999962</c:v>
                </c:pt>
                <c:pt idx="3899">
                  <c:v>480.24444400000039</c:v>
                </c:pt>
                <c:pt idx="3900">
                  <c:v>454.67777799999999</c:v>
                </c:pt>
                <c:pt idx="3901">
                  <c:v>463.17200000000008</c:v>
                </c:pt>
                <c:pt idx="3902">
                  <c:v>479.56612899999948</c:v>
                </c:pt>
                <c:pt idx="3903">
                  <c:v>465.00434799999999</c:v>
                </c:pt>
                <c:pt idx="3904">
                  <c:v>457.9</c:v>
                </c:pt>
                <c:pt idx="3905">
                  <c:v>471.818421</c:v>
                </c:pt>
                <c:pt idx="3906">
                  <c:v>468.63170699999955</c:v>
                </c:pt>
                <c:pt idx="3907">
                  <c:v>471.03333299999935</c:v>
                </c:pt>
                <c:pt idx="3908">
                  <c:v>458.00256400000001</c:v>
                </c:pt>
                <c:pt idx="3909">
                  <c:v>464.42252299999961</c:v>
                </c:pt>
                <c:pt idx="3910">
                  <c:v>460.13404300000002</c:v>
                </c:pt>
                <c:pt idx="3911">
                  <c:v>467.18806000000001</c:v>
                </c:pt>
                <c:pt idx="3912">
                  <c:v>478.51666699999993</c:v>
                </c:pt>
                <c:pt idx="3913">
                  <c:v>489.59333299999923</c:v>
                </c:pt>
                <c:pt idx="3914">
                  <c:v>461.50521699999962</c:v>
                </c:pt>
                <c:pt idx="3915">
                  <c:v>463.71879699999948</c:v>
                </c:pt>
                <c:pt idx="3916">
                  <c:v>463.05</c:v>
                </c:pt>
                <c:pt idx="3917">
                  <c:v>457.40909099999999</c:v>
                </c:pt>
                <c:pt idx="3918">
                  <c:v>450.30909100000002</c:v>
                </c:pt>
                <c:pt idx="3919">
                  <c:v>458.78059699999955</c:v>
                </c:pt>
                <c:pt idx="3920">
                  <c:v>465.9</c:v>
                </c:pt>
                <c:pt idx="3921">
                  <c:v>475.97647099999955</c:v>
                </c:pt>
                <c:pt idx="3922">
                  <c:v>472.43170699999922</c:v>
                </c:pt>
                <c:pt idx="3923">
                  <c:v>454.54347799999999</c:v>
                </c:pt>
                <c:pt idx="3924">
                  <c:v>476.13529399999999</c:v>
                </c:pt>
                <c:pt idx="3925">
                  <c:v>462.50612199999955</c:v>
                </c:pt>
                <c:pt idx="3926">
                  <c:v>440.67894699999999</c:v>
                </c:pt>
                <c:pt idx="3927">
                  <c:v>453.64666699999998</c:v>
                </c:pt>
                <c:pt idx="3928">
                  <c:v>470.186667</c:v>
                </c:pt>
                <c:pt idx="3929">
                  <c:v>472.7367349999991</c:v>
                </c:pt>
                <c:pt idx="3930">
                  <c:v>467.80857099999969</c:v>
                </c:pt>
                <c:pt idx="3931">
                  <c:v>465.79195399999924</c:v>
                </c:pt>
                <c:pt idx="3932">
                  <c:v>461.13966499999998</c:v>
                </c:pt>
                <c:pt idx="3933">
                  <c:v>473.24482799999998</c:v>
                </c:pt>
                <c:pt idx="3934">
                  <c:v>457.92803699999922</c:v>
                </c:pt>
                <c:pt idx="3935">
                  <c:v>454.19230800000003</c:v>
                </c:pt>
                <c:pt idx="3936">
                  <c:v>460.77333299999924</c:v>
                </c:pt>
                <c:pt idx="3937">
                  <c:v>464.43488400000001</c:v>
                </c:pt>
                <c:pt idx="3938">
                  <c:v>458.48941199999962</c:v>
                </c:pt>
                <c:pt idx="3939">
                  <c:v>474.90322599999962</c:v>
                </c:pt>
                <c:pt idx="3940">
                  <c:v>456.92121199999934</c:v>
                </c:pt>
                <c:pt idx="3941">
                  <c:v>469.17575799999969</c:v>
                </c:pt>
                <c:pt idx="3942">
                  <c:v>474.29594599999962</c:v>
                </c:pt>
                <c:pt idx="3943">
                  <c:v>466.20606099999969</c:v>
                </c:pt>
                <c:pt idx="3944">
                  <c:v>472.19532699999962</c:v>
                </c:pt>
                <c:pt idx="3945">
                  <c:v>472.25090899999969</c:v>
                </c:pt>
                <c:pt idx="3946">
                  <c:v>469.98846200000003</c:v>
                </c:pt>
                <c:pt idx="3947">
                  <c:v>479.09090899999956</c:v>
                </c:pt>
                <c:pt idx="3948">
                  <c:v>471.29473699999949</c:v>
                </c:pt>
                <c:pt idx="3949">
                  <c:v>471.71999999999969</c:v>
                </c:pt>
                <c:pt idx="3950">
                  <c:v>473.64285700000039</c:v>
                </c:pt>
                <c:pt idx="3951">
                  <c:v>469.19097199999999</c:v>
                </c:pt>
                <c:pt idx="3952">
                  <c:v>464.77058799999969</c:v>
                </c:pt>
                <c:pt idx="3953">
                  <c:v>455.41470599999963</c:v>
                </c:pt>
                <c:pt idx="3954">
                  <c:v>466.84137899999962</c:v>
                </c:pt>
                <c:pt idx="3955">
                  <c:v>475.59067800000003</c:v>
                </c:pt>
                <c:pt idx="3956">
                  <c:v>468.61063799999999</c:v>
                </c:pt>
                <c:pt idx="3957">
                  <c:v>460.32318799999962</c:v>
                </c:pt>
                <c:pt idx="3958">
                  <c:v>453.41036299999962</c:v>
                </c:pt>
                <c:pt idx="3959">
                  <c:v>462.578261</c:v>
                </c:pt>
                <c:pt idx="3960">
                  <c:v>469.35846199999997</c:v>
                </c:pt>
                <c:pt idx="3961">
                  <c:v>465.30967700000002</c:v>
                </c:pt>
                <c:pt idx="3962">
                  <c:v>457.05</c:v>
                </c:pt>
                <c:pt idx="3963">
                  <c:v>459.93157899999909</c:v>
                </c:pt>
                <c:pt idx="3964">
                  <c:v>465.53636399999948</c:v>
                </c:pt>
                <c:pt idx="3965">
                  <c:v>452.382927</c:v>
                </c:pt>
                <c:pt idx="3966">
                  <c:v>466.856471</c:v>
                </c:pt>
                <c:pt idx="3967">
                  <c:v>461.99242400000003</c:v>
                </c:pt>
                <c:pt idx="3968">
                  <c:v>469.79315099999923</c:v>
                </c:pt>
                <c:pt idx="3969">
                  <c:v>474.49629599999923</c:v>
                </c:pt>
                <c:pt idx="3970">
                  <c:v>473.18636400000003</c:v>
                </c:pt>
                <c:pt idx="3971">
                  <c:v>460.60714300000001</c:v>
                </c:pt>
                <c:pt idx="3972">
                  <c:v>459.18947400000002</c:v>
                </c:pt>
                <c:pt idx="3973">
                  <c:v>468.36140399999999</c:v>
                </c:pt>
                <c:pt idx="3974">
                  <c:v>471.05836699999969</c:v>
                </c:pt>
                <c:pt idx="3975">
                  <c:v>463.66470600000002</c:v>
                </c:pt>
                <c:pt idx="3976">
                  <c:v>463.08749999999969</c:v>
                </c:pt>
                <c:pt idx="3977">
                  <c:v>446.98999999999955</c:v>
                </c:pt>
                <c:pt idx="3978">
                  <c:v>459.63499999999999</c:v>
                </c:pt>
                <c:pt idx="3979">
                  <c:v>454.71128999999962</c:v>
                </c:pt>
                <c:pt idx="3980">
                  <c:v>460.34411799999964</c:v>
                </c:pt>
                <c:pt idx="3981">
                  <c:v>467.51</c:v>
                </c:pt>
                <c:pt idx="3982">
                  <c:v>457.77832199999955</c:v>
                </c:pt>
                <c:pt idx="3983">
                  <c:v>468.670455</c:v>
                </c:pt>
                <c:pt idx="3984">
                  <c:v>463.00400000000002</c:v>
                </c:pt>
                <c:pt idx="3985">
                  <c:v>462.117143</c:v>
                </c:pt>
                <c:pt idx="3986">
                  <c:v>462.09268300000002</c:v>
                </c:pt>
                <c:pt idx="3987">
                  <c:v>462.38</c:v>
                </c:pt>
                <c:pt idx="3988">
                  <c:v>460.21874999999955</c:v>
                </c:pt>
                <c:pt idx="3989">
                  <c:v>463.870833</c:v>
                </c:pt>
                <c:pt idx="3990">
                  <c:v>462.23333299999922</c:v>
                </c:pt>
                <c:pt idx="3991">
                  <c:v>457.06645200000003</c:v>
                </c:pt>
                <c:pt idx="3992">
                  <c:v>458.01554599999969</c:v>
                </c:pt>
                <c:pt idx="3993">
                  <c:v>461.96538500000003</c:v>
                </c:pt>
                <c:pt idx="3994">
                  <c:v>442.33076899999969</c:v>
                </c:pt>
                <c:pt idx="3995">
                  <c:v>469.23437499999955</c:v>
                </c:pt>
                <c:pt idx="3996">
                  <c:v>466.37222200000002</c:v>
                </c:pt>
                <c:pt idx="3997">
                  <c:v>463.765625</c:v>
                </c:pt>
                <c:pt idx="3998">
                  <c:v>470.10434800000002</c:v>
                </c:pt>
                <c:pt idx="3999">
                  <c:v>453.52424200000002</c:v>
                </c:pt>
                <c:pt idx="4000">
                  <c:v>464.41857099999947</c:v>
                </c:pt>
                <c:pt idx="4001">
                  <c:v>448.352778</c:v>
                </c:pt>
                <c:pt idx="4002">
                  <c:v>459.26020399999999</c:v>
                </c:pt>
                <c:pt idx="4003">
                  <c:v>464.75975599999964</c:v>
                </c:pt>
                <c:pt idx="4004">
                  <c:v>466.40606099999962</c:v>
                </c:pt>
                <c:pt idx="4005">
                  <c:v>465.7</c:v>
                </c:pt>
                <c:pt idx="4006">
                  <c:v>473.64342100000039</c:v>
                </c:pt>
                <c:pt idx="4007">
                  <c:v>476.10666700000002</c:v>
                </c:pt>
                <c:pt idx="4008">
                  <c:v>478.99583299999955</c:v>
                </c:pt>
                <c:pt idx="4009">
                  <c:v>456.25607499999956</c:v>
                </c:pt>
                <c:pt idx="4010">
                  <c:v>459.93555599999922</c:v>
                </c:pt>
                <c:pt idx="4011">
                  <c:v>471.18571399999962</c:v>
                </c:pt>
                <c:pt idx="4012">
                  <c:v>463.522222</c:v>
                </c:pt>
                <c:pt idx="4013">
                  <c:v>445.19629599999962</c:v>
                </c:pt>
                <c:pt idx="4014">
                  <c:v>471.79599999999948</c:v>
                </c:pt>
                <c:pt idx="4015">
                  <c:v>465.48918899999956</c:v>
                </c:pt>
                <c:pt idx="4016">
                  <c:v>460.49588999999969</c:v>
                </c:pt>
                <c:pt idx="4017">
                  <c:v>464.81481500000001</c:v>
                </c:pt>
                <c:pt idx="4018">
                  <c:v>462.47405099999969</c:v>
                </c:pt>
                <c:pt idx="4019">
                  <c:v>463.273684</c:v>
                </c:pt>
                <c:pt idx="4020">
                  <c:v>463.58697199999955</c:v>
                </c:pt>
                <c:pt idx="4021">
                  <c:v>459.78630099999924</c:v>
                </c:pt>
                <c:pt idx="4022">
                  <c:v>479.954545</c:v>
                </c:pt>
                <c:pt idx="4023">
                  <c:v>470.58095199999963</c:v>
                </c:pt>
                <c:pt idx="4024">
                  <c:v>457.68037399999969</c:v>
                </c:pt>
                <c:pt idx="4025">
                  <c:v>465.514815</c:v>
                </c:pt>
                <c:pt idx="4026">
                  <c:v>442.69183699999962</c:v>
                </c:pt>
                <c:pt idx="4027">
                  <c:v>469.33925900000003</c:v>
                </c:pt>
                <c:pt idx="4028">
                  <c:v>435.70666699999964</c:v>
                </c:pt>
                <c:pt idx="4029">
                  <c:v>470.89333299999936</c:v>
                </c:pt>
                <c:pt idx="4030">
                  <c:v>458.109938</c:v>
                </c:pt>
                <c:pt idx="4031">
                  <c:v>467.99565199999955</c:v>
                </c:pt>
                <c:pt idx="4032">
                  <c:v>464.90649399999955</c:v>
                </c:pt>
                <c:pt idx="4033">
                  <c:v>457.78571399999936</c:v>
                </c:pt>
                <c:pt idx="4034">
                  <c:v>458.80438600000002</c:v>
                </c:pt>
                <c:pt idx="4035">
                  <c:v>463.80555599999963</c:v>
                </c:pt>
                <c:pt idx="4036">
                  <c:v>468.88749999999999</c:v>
                </c:pt>
                <c:pt idx="4037">
                  <c:v>466.72413799999924</c:v>
                </c:pt>
                <c:pt idx="4038">
                  <c:v>462.99279299999955</c:v>
                </c:pt>
                <c:pt idx="4039">
                  <c:v>459.68636400000003</c:v>
                </c:pt>
                <c:pt idx="4040">
                  <c:v>465.14897999999999</c:v>
                </c:pt>
                <c:pt idx="4041">
                  <c:v>464.39444400000002</c:v>
                </c:pt>
                <c:pt idx="4042">
                  <c:v>463.49054099999955</c:v>
                </c:pt>
                <c:pt idx="4043">
                  <c:v>457.85365899999999</c:v>
                </c:pt>
                <c:pt idx="4044">
                  <c:v>458.21904799999999</c:v>
                </c:pt>
                <c:pt idx="4045">
                  <c:v>468.86666700000001</c:v>
                </c:pt>
                <c:pt idx="4046">
                  <c:v>463.14117599999969</c:v>
                </c:pt>
                <c:pt idx="4047">
                  <c:v>461.39602599999955</c:v>
                </c:pt>
                <c:pt idx="4048">
                  <c:v>460.14144100000038</c:v>
                </c:pt>
                <c:pt idx="4049">
                  <c:v>467.46499999999969</c:v>
                </c:pt>
                <c:pt idx="4050">
                  <c:v>461.54</c:v>
                </c:pt>
                <c:pt idx="4051">
                  <c:v>450.99666699999955</c:v>
                </c:pt>
                <c:pt idx="4052">
                  <c:v>461.22307699999948</c:v>
                </c:pt>
                <c:pt idx="4053">
                  <c:v>462.38374999999962</c:v>
                </c:pt>
                <c:pt idx="4054">
                  <c:v>465.49400899999955</c:v>
                </c:pt>
                <c:pt idx="4055">
                  <c:v>458.048</c:v>
                </c:pt>
                <c:pt idx="4056">
                  <c:v>458.25</c:v>
                </c:pt>
                <c:pt idx="4057">
                  <c:v>470.316667</c:v>
                </c:pt>
                <c:pt idx="4058">
                  <c:v>480.22499999999962</c:v>
                </c:pt>
                <c:pt idx="4059">
                  <c:v>460.02727299999964</c:v>
                </c:pt>
                <c:pt idx="4060">
                  <c:v>469.98760299999969</c:v>
                </c:pt>
                <c:pt idx="4061">
                  <c:v>461.84255300000001</c:v>
                </c:pt>
                <c:pt idx="4062">
                  <c:v>457.575962</c:v>
                </c:pt>
                <c:pt idx="4063">
                  <c:v>460.019048</c:v>
                </c:pt>
                <c:pt idx="4064">
                  <c:v>462.98421099999962</c:v>
                </c:pt>
                <c:pt idx="4065">
                  <c:v>485.1</c:v>
                </c:pt>
                <c:pt idx="4066">
                  <c:v>454.35925900000001</c:v>
                </c:pt>
                <c:pt idx="4067">
                  <c:v>461.72083300000003</c:v>
                </c:pt>
                <c:pt idx="4068">
                  <c:v>456.76666699999993</c:v>
                </c:pt>
                <c:pt idx="4069">
                  <c:v>441.20499999999993</c:v>
                </c:pt>
                <c:pt idx="4070">
                  <c:v>468.62</c:v>
                </c:pt>
                <c:pt idx="4071">
                  <c:v>475.547619</c:v>
                </c:pt>
                <c:pt idx="4072">
                  <c:v>459.832787</c:v>
                </c:pt>
                <c:pt idx="4073">
                  <c:v>471.514815</c:v>
                </c:pt>
                <c:pt idx="4074">
                  <c:v>463.12654899999956</c:v>
                </c:pt>
                <c:pt idx="4075">
                  <c:v>464.25</c:v>
                </c:pt>
                <c:pt idx="4076">
                  <c:v>461.75159599999955</c:v>
                </c:pt>
                <c:pt idx="4077">
                  <c:v>446.35294100000038</c:v>
                </c:pt>
                <c:pt idx="4078">
                  <c:v>470.13148100000001</c:v>
                </c:pt>
                <c:pt idx="4079">
                  <c:v>441.48947399999969</c:v>
                </c:pt>
                <c:pt idx="4080">
                  <c:v>466.60487800000038</c:v>
                </c:pt>
                <c:pt idx="4081">
                  <c:v>448.95499999999993</c:v>
                </c:pt>
                <c:pt idx="4082">
                  <c:v>466.65242700000039</c:v>
                </c:pt>
                <c:pt idx="4083">
                  <c:v>438.39090899999962</c:v>
                </c:pt>
                <c:pt idx="4084">
                  <c:v>466.98611099999903</c:v>
                </c:pt>
                <c:pt idx="4085">
                  <c:v>451.93648599999955</c:v>
                </c:pt>
                <c:pt idx="4086">
                  <c:v>473.13499999999999</c:v>
                </c:pt>
                <c:pt idx="4087">
                  <c:v>470.5</c:v>
                </c:pt>
                <c:pt idx="4088">
                  <c:v>460.049057</c:v>
                </c:pt>
                <c:pt idx="4089">
                  <c:v>456.81764700000002</c:v>
                </c:pt>
                <c:pt idx="4090">
                  <c:v>462.04931499999969</c:v>
                </c:pt>
                <c:pt idx="4091">
                  <c:v>457.89605299999948</c:v>
                </c:pt>
                <c:pt idx="4092">
                  <c:v>449.06428599999998</c:v>
                </c:pt>
                <c:pt idx="4093">
                  <c:v>455.32857099999956</c:v>
                </c:pt>
                <c:pt idx="4094">
                  <c:v>458.95483899999999</c:v>
                </c:pt>
                <c:pt idx="4095">
                  <c:v>467.96543199999962</c:v>
                </c:pt>
                <c:pt idx="4096">
                  <c:v>458.72553199999948</c:v>
                </c:pt>
                <c:pt idx="4097">
                  <c:v>473.78837199999924</c:v>
                </c:pt>
                <c:pt idx="4098">
                  <c:v>471.79130399999934</c:v>
                </c:pt>
                <c:pt idx="4099">
                  <c:v>449.32777799999963</c:v>
                </c:pt>
                <c:pt idx="4100">
                  <c:v>462.81176499999964</c:v>
                </c:pt>
                <c:pt idx="4101">
                  <c:v>468.754054</c:v>
                </c:pt>
                <c:pt idx="4102">
                  <c:v>457.25178599999964</c:v>
                </c:pt>
                <c:pt idx="4103">
                  <c:v>469.73529399999956</c:v>
                </c:pt>
                <c:pt idx="4104">
                  <c:v>456.21363599999955</c:v>
                </c:pt>
                <c:pt idx="4105">
                  <c:v>457.77333299999924</c:v>
                </c:pt>
                <c:pt idx="4106">
                  <c:v>469.20172399999961</c:v>
                </c:pt>
                <c:pt idx="4107">
                  <c:v>446.51333299999948</c:v>
                </c:pt>
                <c:pt idx="4108">
                  <c:v>459.95294100000001</c:v>
                </c:pt>
                <c:pt idx="4109">
                  <c:v>468.67250000000001</c:v>
                </c:pt>
                <c:pt idx="4110">
                  <c:v>468.01147499999962</c:v>
                </c:pt>
                <c:pt idx="4111">
                  <c:v>443.95172399999961</c:v>
                </c:pt>
                <c:pt idx="4112">
                  <c:v>466.97272699999962</c:v>
                </c:pt>
                <c:pt idx="4113">
                  <c:v>478.31818199999969</c:v>
                </c:pt>
                <c:pt idx="4114">
                  <c:v>473.33333299999924</c:v>
                </c:pt>
                <c:pt idx="4115">
                  <c:v>459.84227600000008</c:v>
                </c:pt>
                <c:pt idx="4116">
                  <c:v>457.38529399999999</c:v>
                </c:pt>
                <c:pt idx="4117">
                  <c:v>455.37222200000002</c:v>
                </c:pt>
                <c:pt idx="4118">
                  <c:v>471.81320799999969</c:v>
                </c:pt>
                <c:pt idx="4119">
                  <c:v>467.21346899999969</c:v>
                </c:pt>
                <c:pt idx="4120">
                  <c:v>461.74210499999964</c:v>
                </c:pt>
                <c:pt idx="4121">
                  <c:v>462.48982000000001</c:v>
                </c:pt>
                <c:pt idx="4122">
                  <c:v>474.53636399999948</c:v>
                </c:pt>
                <c:pt idx="4123">
                  <c:v>462.19130399999955</c:v>
                </c:pt>
                <c:pt idx="4124">
                  <c:v>466.62913899999955</c:v>
                </c:pt>
                <c:pt idx="4125">
                  <c:v>446.52</c:v>
                </c:pt>
                <c:pt idx="4126">
                  <c:v>464.52272699999969</c:v>
                </c:pt>
                <c:pt idx="4127">
                  <c:v>457.63883499999969</c:v>
                </c:pt>
                <c:pt idx="4128">
                  <c:v>462.84754099999998</c:v>
                </c:pt>
                <c:pt idx="4129">
                  <c:v>450.03616999999934</c:v>
                </c:pt>
                <c:pt idx="4130">
                  <c:v>453.84285699999998</c:v>
                </c:pt>
                <c:pt idx="4131">
                  <c:v>463.942927</c:v>
                </c:pt>
                <c:pt idx="4132">
                  <c:v>469.99027799999948</c:v>
                </c:pt>
                <c:pt idx="4133">
                  <c:v>454.02045500000003</c:v>
                </c:pt>
                <c:pt idx="4134">
                  <c:v>468.269565</c:v>
                </c:pt>
                <c:pt idx="4135">
                  <c:v>464.50847499999969</c:v>
                </c:pt>
                <c:pt idx="4136">
                  <c:v>464.54</c:v>
                </c:pt>
                <c:pt idx="4137">
                  <c:v>456.34251499999999</c:v>
                </c:pt>
                <c:pt idx="4138">
                  <c:v>460.4333329999991</c:v>
                </c:pt>
                <c:pt idx="4139">
                  <c:v>450.4</c:v>
                </c:pt>
                <c:pt idx="4140">
                  <c:v>456.42123899999922</c:v>
                </c:pt>
                <c:pt idx="4141">
                  <c:v>454.79642899999948</c:v>
                </c:pt>
                <c:pt idx="4142">
                  <c:v>460.92499999999956</c:v>
                </c:pt>
                <c:pt idx="4143">
                  <c:v>463.83809499999956</c:v>
                </c:pt>
                <c:pt idx="4144">
                  <c:v>471.95476200000002</c:v>
                </c:pt>
                <c:pt idx="4145">
                  <c:v>458.40114899999924</c:v>
                </c:pt>
                <c:pt idx="4146">
                  <c:v>471.875</c:v>
                </c:pt>
                <c:pt idx="4147">
                  <c:v>463.10973999999999</c:v>
                </c:pt>
                <c:pt idx="4148">
                  <c:v>466.012069</c:v>
                </c:pt>
                <c:pt idx="4149">
                  <c:v>455.99166699999955</c:v>
                </c:pt>
                <c:pt idx="4150">
                  <c:v>466.77499999999969</c:v>
                </c:pt>
                <c:pt idx="4151">
                  <c:v>447.16792500000008</c:v>
                </c:pt>
                <c:pt idx="4152">
                  <c:v>458.25753399999962</c:v>
                </c:pt>
                <c:pt idx="4153">
                  <c:v>458.414286</c:v>
                </c:pt>
                <c:pt idx="4154">
                  <c:v>469.32162199999999</c:v>
                </c:pt>
                <c:pt idx="4155">
                  <c:v>456.39374999999956</c:v>
                </c:pt>
                <c:pt idx="4156">
                  <c:v>471.453846</c:v>
                </c:pt>
                <c:pt idx="4157">
                  <c:v>458.05294099999998</c:v>
                </c:pt>
                <c:pt idx="4158">
                  <c:v>462.94867299999999</c:v>
                </c:pt>
                <c:pt idx="4159">
                  <c:v>473.36500000000001</c:v>
                </c:pt>
                <c:pt idx="4160">
                  <c:v>448.8</c:v>
                </c:pt>
                <c:pt idx="4161">
                  <c:v>450.304348</c:v>
                </c:pt>
                <c:pt idx="4162">
                  <c:v>461.71736099999993</c:v>
                </c:pt>
                <c:pt idx="4163">
                  <c:v>465.88861799999955</c:v>
                </c:pt>
                <c:pt idx="4164">
                  <c:v>462.05599999999993</c:v>
                </c:pt>
                <c:pt idx="4165">
                  <c:v>460.24132200000003</c:v>
                </c:pt>
                <c:pt idx="4166">
                  <c:v>466.83333299999924</c:v>
                </c:pt>
                <c:pt idx="4167">
                  <c:v>458.02894699999962</c:v>
                </c:pt>
                <c:pt idx="4168">
                  <c:v>474.38356199999993</c:v>
                </c:pt>
                <c:pt idx="4169">
                  <c:v>452.08653799999922</c:v>
                </c:pt>
                <c:pt idx="4170">
                  <c:v>437.68947400000002</c:v>
                </c:pt>
                <c:pt idx="4171">
                  <c:v>453.59</c:v>
                </c:pt>
                <c:pt idx="4172">
                  <c:v>463.57567599999999</c:v>
                </c:pt>
                <c:pt idx="4173">
                  <c:v>463.83895299999955</c:v>
                </c:pt>
                <c:pt idx="4174">
                  <c:v>455.04374999999999</c:v>
                </c:pt>
                <c:pt idx="4175">
                  <c:v>467.04137899999955</c:v>
                </c:pt>
                <c:pt idx="4176">
                  <c:v>461.83290299999999</c:v>
                </c:pt>
                <c:pt idx="4177">
                  <c:v>485.11599999999999</c:v>
                </c:pt>
                <c:pt idx="4178">
                  <c:v>467.67708299999998</c:v>
                </c:pt>
                <c:pt idx="4179">
                  <c:v>442.35454499999997</c:v>
                </c:pt>
                <c:pt idx="4180">
                  <c:v>469.33673499999924</c:v>
                </c:pt>
                <c:pt idx="4181">
                  <c:v>457.1</c:v>
                </c:pt>
                <c:pt idx="4182">
                  <c:v>462.47938099999999</c:v>
                </c:pt>
                <c:pt idx="4183">
                  <c:v>463.97499999999962</c:v>
                </c:pt>
                <c:pt idx="4184">
                  <c:v>446.45277799999963</c:v>
                </c:pt>
                <c:pt idx="4185">
                  <c:v>463.36666700000001</c:v>
                </c:pt>
                <c:pt idx="4186">
                  <c:v>439.44</c:v>
                </c:pt>
                <c:pt idx="4187">
                  <c:v>465.19484500000038</c:v>
                </c:pt>
                <c:pt idx="4188">
                  <c:v>456.2</c:v>
                </c:pt>
                <c:pt idx="4189">
                  <c:v>460.14499999999998</c:v>
                </c:pt>
                <c:pt idx="4190">
                  <c:v>463.23026299999964</c:v>
                </c:pt>
                <c:pt idx="4191">
                  <c:v>464.29090899999954</c:v>
                </c:pt>
                <c:pt idx="4192">
                  <c:v>467.96382999999969</c:v>
                </c:pt>
                <c:pt idx="4193">
                  <c:v>457.39400000000001</c:v>
                </c:pt>
                <c:pt idx="4194">
                  <c:v>454.39531299999948</c:v>
                </c:pt>
                <c:pt idx="4195">
                  <c:v>458.57499999999999</c:v>
                </c:pt>
                <c:pt idx="4196">
                  <c:v>464.3</c:v>
                </c:pt>
                <c:pt idx="4197">
                  <c:v>463.08855099999948</c:v>
                </c:pt>
                <c:pt idx="4198">
                  <c:v>464.74782599999998</c:v>
                </c:pt>
                <c:pt idx="4199">
                  <c:v>463.12031299999956</c:v>
                </c:pt>
                <c:pt idx="4200">
                  <c:v>466.14144100000038</c:v>
                </c:pt>
                <c:pt idx="4201">
                  <c:v>469.05</c:v>
                </c:pt>
                <c:pt idx="4202">
                  <c:v>453.67618999999962</c:v>
                </c:pt>
                <c:pt idx="4203">
                  <c:v>462.31219499999969</c:v>
                </c:pt>
                <c:pt idx="4204">
                  <c:v>452.70156299999962</c:v>
                </c:pt>
                <c:pt idx="4205">
                  <c:v>441.50666699999999</c:v>
                </c:pt>
                <c:pt idx="4206">
                  <c:v>463.02181799999948</c:v>
                </c:pt>
                <c:pt idx="4207">
                  <c:v>453.17142899999999</c:v>
                </c:pt>
                <c:pt idx="4208">
                  <c:v>421.55454500000002</c:v>
                </c:pt>
                <c:pt idx="4209">
                  <c:v>463.28493200000003</c:v>
                </c:pt>
                <c:pt idx="4210">
                  <c:v>467.42399999999924</c:v>
                </c:pt>
                <c:pt idx="4211">
                  <c:v>459.42884599999962</c:v>
                </c:pt>
                <c:pt idx="4212">
                  <c:v>455.35624999999999</c:v>
                </c:pt>
                <c:pt idx="4213">
                  <c:v>454.30956500000002</c:v>
                </c:pt>
                <c:pt idx="4214">
                  <c:v>463.58524599999993</c:v>
                </c:pt>
                <c:pt idx="4215">
                  <c:v>455.36388899999997</c:v>
                </c:pt>
                <c:pt idx="4216">
                  <c:v>453.24761899999999</c:v>
                </c:pt>
                <c:pt idx="4217">
                  <c:v>435.2</c:v>
                </c:pt>
                <c:pt idx="4218">
                  <c:v>461.10217399999999</c:v>
                </c:pt>
                <c:pt idx="4219">
                  <c:v>465.04874999999993</c:v>
                </c:pt>
                <c:pt idx="4220">
                  <c:v>477.459091</c:v>
                </c:pt>
                <c:pt idx="4221">
                  <c:v>457.97652199999948</c:v>
                </c:pt>
                <c:pt idx="4222">
                  <c:v>462.09</c:v>
                </c:pt>
                <c:pt idx="4223">
                  <c:v>479.14516099999997</c:v>
                </c:pt>
                <c:pt idx="4224">
                  <c:v>449.89411799999948</c:v>
                </c:pt>
                <c:pt idx="4225">
                  <c:v>449.543902</c:v>
                </c:pt>
                <c:pt idx="4226">
                  <c:v>461.86517899999956</c:v>
                </c:pt>
                <c:pt idx="4227">
                  <c:v>448.99583299999955</c:v>
                </c:pt>
                <c:pt idx="4228">
                  <c:v>450.93508799999955</c:v>
                </c:pt>
                <c:pt idx="4229">
                  <c:v>451.27659599999936</c:v>
                </c:pt>
                <c:pt idx="4230">
                  <c:v>476.27741899999955</c:v>
                </c:pt>
                <c:pt idx="4231">
                  <c:v>450.96874999999955</c:v>
                </c:pt>
                <c:pt idx="4232">
                  <c:v>462.24931499999963</c:v>
                </c:pt>
                <c:pt idx="4233">
                  <c:v>451.284762</c:v>
                </c:pt>
                <c:pt idx="4234">
                  <c:v>456.6</c:v>
                </c:pt>
                <c:pt idx="4235">
                  <c:v>466.72499999999962</c:v>
                </c:pt>
                <c:pt idx="4236">
                  <c:v>469.92999999999955</c:v>
                </c:pt>
                <c:pt idx="4237">
                  <c:v>452.60444400000046</c:v>
                </c:pt>
                <c:pt idx="4238">
                  <c:v>454.10555599999969</c:v>
                </c:pt>
                <c:pt idx="4239">
                  <c:v>449.58166699999964</c:v>
                </c:pt>
                <c:pt idx="4240">
                  <c:v>461.50288700000038</c:v>
                </c:pt>
                <c:pt idx="4241">
                  <c:v>461.61623899999955</c:v>
                </c:pt>
                <c:pt idx="4242">
                  <c:v>464.33966900000001</c:v>
                </c:pt>
                <c:pt idx="4243">
                  <c:v>464.41749999999962</c:v>
                </c:pt>
                <c:pt idx="4244">
                  <c:v>463.27922100000001</c:v>
                </c:pt>
                <c:pt idx="4245">
                  <c:v>454.98648599999962</c:v>
                </c:pt>
                <c:pt idx="4246">
                  <c:v>472.3</c:v>
                </c:pt>
                <c:pt idx="4247">
                  <c:v>448.77272699999969</c:v>
                </c:pt>
                <c:pt idx="4248">
                  <c:v>447.49075599999924</c:v>
                </c:pt>
                <c:pt idx="4249">
                  <c:v>457.30196100000001</c:v>
                </c:pt>
                <c:pt idx="4250">
                  <c:v>450.51249999999999</c:v>
                </c:pt>
                <c:pt idx="4251">
                  <c:v>469.17833299999955</c:v>
                </c:pt>
                <c:pt idx="4252">
                  <c:v>442.36888900000002</c:v>
                </c:pt>
                <c:pt idx="4253">
                  <c:v>467.22164899999962</c:v>
                </c:pt>
                <c:pt idx="4254">
                  <c:v>455.14698800000002</c:v>
                </c:pt>
                <c:pt idx="4255">
                  <c:v>455.83882399999999</c:v>
                </c:pt>
                <c:pt idx="4256">
                  <c:v>449.01515199999955</c:v>
                </c:pt>
                <c:pt idx="4257">
                  <c:v>465.97654299999948</c:v>
                </c:pt>
                <c:pt idx="4258">
                  <c:v>467.10397399999999</c:v>
                </c:pt>
                <c:pt idx="4259">
                  <c:v>450.3148650000004</c:v>
                </c:pt>
                <c:pt idx="4260">
                  <c:v>470.10131599999949</c:v>
                </c:pt>
                <c:pt idx="4261">
                  <c:v>464.58461499999999</c:v>
                </c:pt>
                <c:pt idx="4262">
                  <c:v>458.13958300000002</c:v>
                </c:pt>
                <c:pt idx="4263">
                  <c:v>461.19494900000001</c:v>
                </c:pt>
                <c:pt idx="4264">
                  <c:v>468.65319099999999</c:v>
                </c:pt>
                <c:pt idx="4265">
                  <c:v>451.459091</c:v>
                </c:pt>
                <c:pt idx="4266">
                  <c:v>452.87455599999993</c:v>
                </c:pt>
                <c:pt idx="4267">
                  <c:v>462.44</c:v>
                </c:pt>
                <c:pt idx="4268">
                  <c:v>460.92036999999948</c:v>
                </c:pt>
                <c:pt idx="4269">
                  <c:v>470.93636399999934</c:v>
                </c:pt>
                <c:pt idx="4270">
                  <c:v>459.59285699999964</c:v>
                </c:pt>
                <c:pt idx="4271">
                  <c:v>450.90517199999948</c:v>
                </c:pt>
                <c:pt idx="4272">
                  <c:v>461.23577999999924</c:v>
                </c:pt>
                <c:pt idx="4273">
                  <c:v>460.77903199999969</c:v>
                </c:pt>
                <c:pt idx="4274">
                  <c:v>457.90476200000001</c:v>
                </c:pt>
                <c:pt idx="4275">
                  <c:v>448.42222199999969</c:v>
                </c:pt>
                <c:pt idx="4276">
                  <c:v>458.31538499999999</c:v>
                </c:pt>
                <c:pt idx="4277">
                  <c:v>467.28799999999956</c:v>
                </c:pt>
                <c:pt idx="4278">
                  <c:v>456.41081099999963</c:v>
                </c:pt>
                <c:pt idx="4279">
                  <c:v>470.00933300000003</c:v>
                </c:pt>
                <c:pt idx="4280">
                  <c:v>442.57727299999999</c:v>
                </c:pt>
                <c:pt idx="4281">
                  <c:v>449.32105299999955</c:v>
                </c:pt>
                <c:pt idx="4282">
                  <c:v>465.68400000000008</c:v>
                </c:pt>
                <c:pt idx="4283">
                  <c:v>452.35925900000001</c:v>
                </c:pt>
                <c:pt idx="4284">
                  <c:v>451.50333299999949</c:v>
                </c:pt>
                <c:pt idx="4285">
                  <c:v>456.20769200000001</c:v>
                </c:pt>
                <c:pt idx="4286">
                  <c:v>461.888462</c:v>
                </c:pt>
                <c:pt idx="4287">
                  <c:v>460.27272699999969</c:v>
                </c:pt>
                <c:pt idx="4288">
                  <c:v>464.62599999999969</c:v>
                </c:pt>
                <c:pt idx="4289">
                  <c:v>472.72777799999955</c:v>
                </c:pt>
                <c:pt idx="4290">
                  <c:v>459.54137899999955</c:v>
                </c:pt>
                <c:pt idx="4291">
                  <c:v>452.01111099999935</c:v>
                </c:pt>
                <c:pt idx="4292">
                  <c:v>464.35161299999999</c:v>
                </c:pt>
                <c:pt idx="4293">
                  <c:v>465.02672399999955</c:v>
                </c:pt>
                <c:pt idx="4294">
                  <c:v>464.39411799999948</c:v>
                </c:pt>
                <c:pt idx="4295">
                  <c:v>450.67234000000002</c:v>
                </c:pt>
                <c:pt idx="4296">
                  <c:v>443.33333299999924</c:v>
                </c:pt>
                <c:pt idx="4297">
                  <c:v>456.58933299999956</c:v>
                </c:pt>
                <c:pt idx="4298">
                  <c:v>447.27446800000001</c:v>
                </c:pt>
                <c:pt idx="4299">
                  <c:v>462.52676399999962</c:v>
                </c:pt>
                <c:pt idx="4300">
                  <c:v>454.23333299999922</c:v>
                </c:pt>
                <c:pt idx="4301">
                  <c:v>452.50980399999997</c:v>
                </c:pt>
                <c:pt idx="4302">
                  <c:v>466.08607599999948</c:v>
                </c:pt>
                <c:pt idx="4303">
                  <c:v>468.80312499999962</c:v>
                </c:pt>
                <c:pt idx="4304">
                  <c:v>459.39333299999936</c:v>
                </c:pt>
                <c:pt idx="4305">
                  <c:v>462.15227299999998</c:v>
                </c:pt>
                <c:pt idx="4306">
                  <c:v>439.76842099999999</c:v>
                </c:pt>
                <c:pt idx="4307">
                  <c:v>458.87973</c:v>
                </c:pt>
                <c:pt idx="4308">
                  <c:v>474.05454500000002</c:v>
                </c:pt>
                <c:pt idx="4309">
                  <c:v>480.51666699999993</c:v>
                </c:pt>
                <c:pt idx="4310">
                  <c:v>461.4333329999991</c:v>
                </c:pt>
                <c:pt idx="4311">
                  <c:v>458.73806499999955</c:v>
                </c:pt>
                <c:pt idx="4312">
                  <c:v>467.59767399999993</c:v>
                </c:pt>
                <c:pt idx="4313">
                  <c:v>452.61374999999964</c:v>
                </c:pt>
                <c:pt idx="4314">
                  <c:v>439.50909100000001</c:v>
                </c:pt>
                <c:pt idx="4315">
                  <c:v>462.309302</c:v>
                </c:pt>
                <c:pt idx="4316">
                  <c:v>466.14090900000002</c:v>
                </c:pt>
                <c:pt idx="4317">
                  <c:v>468.64193499999999</c:v>
                </c:pt>
                <c:pt idx="4318">
                  <c:v>473.74166700000001</c:v>
                </c:pt>
                <c:pt idx="4319">
                  <c:v>459.5</c:v>
                </c:pt>
                <c:pt idx="4320">
                  <c:v>464.55757599999993</c:v>
                </c:pt>
                <c:pt idx="4321">
                  <c:v>454.58177599999948</c:v>
                </c:pt>
                <c:pt idx="4322">
                  <c:v>459.45217399999962</c:v>
                </c:pt>
                <c:pt idx="4323">
                  <c:v>465.10624999999999</c:v>
                </c:pt>
                <c:pt idx="4324">
                  <c:v>455.64347800000002</c:v>
                </c:pt>
                <c:pt idx="4325">
                  <c:v>461.41347199999962</c:v>
                </c:pt>
                <c:pt idx="4326">
                  <c:v>469.13181799999956</c:v>
                </c:pt>
                <c:pt idx="4327">
                  <c:v>452.71052599999962</c:v>
                </c:pt>
                <c:pt idx="4328">
                  <c:v>467.37599999999969</c:v>
                </c:pt>
                <c:pt idx="4329">
                  <c:v>449.44318199999969</c:v>
                </c:pt>
                <c:pt idx="4330">
                  <c:v>455.57058799999999</c:v>
                </c:pt>
                <c:pt idx="4331">
                  <c:v>446.74742300000008</c:v>
                </c:pt>
                <c:pt idx="4332">
                  <c:v>460.69119999999924</c:v>
                </c:pt>
                <c:pt idx="4333">
                  <c:v>466.13196699999969</c:v>
                </c:pt>
                <c:pt idx="4334">
                  <c:v>466.63333299999948</c:v>
                </c:pt>
                <c:pt idx="4335">
                  <c:v>451.26</c:v>
                </c:pt>
                <c:pt idx="4336">
                  <c:v>453.13200000000001</c:v>
                </c:pt>
                <c:pt idx="4337">
                  <c:v>457.54137899999955</c:v>
                </c:pt>
                <c:pt idx="4338">
                  <c:v>452.52499999999969</c:v>
                </c:pt>
                <c:pt idx="4339">
                  <c:v>457.83855399999948</c:v>
                </c:pt>
                <c:pt idx="4340">
                  <c:v>464.88</c:v>
                </c:pt>
                <c:pt idx="4341">
                  <c:v>458.747748</c:v>
                </c:pt>
                <c:pt idx="4342">
                  <c:v>452.12340399999999</c:v>
                </c:pt>
                <c:pt idx="4343">
                  <c:v>456.74090899999999</c:v>
                </c:pt>
                <c:pt idx="4344">
                  <c:v>451.94761899999969</c:v>
                </c:pt>
                <c:pt idx="4345">
                  <c:v>459.87857099999962</c:v>
                </c:pt>
                <c:pt idx="4346">
                  <c:v>455.7</c:v>
                </c:pt>
                <c:pt idx="4347">
                  <c:v>467.15833300000003</c:v>
                </c:pt>
                <c:pt idx="4348">
                  <c:v>459.04615399999955</c:v>
                </c:pt>
                <c:pt idx="4349">
                  <c:v>456.65657899999962</c:v>
                </c:pt>
                <c:pt idx="4350">
                  <c:v>461.53157899999923</c:v>
                </c:pt>
                <c:pt idx="4351">
                  <c:v>462.58421099999993</c:v>
                </c:pt>
                <c:pt idx="4352">
                  <c:v>452.82727299999999</c:v>
                </c:pt>
                <c:pt idx="4353">
                  <c:v>461.06009399999999</c:v>
                </c:pt>
                <c:pt idx="4354">
                  <c:v>461.86728399999998</c:v>
                </c:pt>
                <c:pt idx="4355">
                  <c:v>452.03846199999964</c:v>
                </c:pt>
                <c:pt idx="4356">
                  <c:v>453.70294100000001</c:v>
                </c:pt>
                <c:pt idx="4357">
                  <c:v>457.04615399999955</c:v>
                </c:pt>
                <c:pt idx="4358">
                  <c:v>455.65714300000002</c:v>
                </c:pt>
                <c:pt idx="4359">
                  <c:v>453.27777799999956</c:v>
                </c:pt>
                <c:pt idx="4360">
                  <c:v>469.56799999999993</c:v>
                </c:pt>
                <c:pt idx="4361">
                  <c:v>457.23793099999955</c:v>
                </c:pt>
                <c:pt idx="4362">
                  <c:v>466.49344299999962</c:v>
                </c:pt>
                <c:pt idx="4363">
                  <c:v>456.43749999999955</c:v>
                </c:pt>
                <c:pt idx="4364">
                  <c:v>444.95492999999999</c:v>
                </c:pt>
                <c:pt idx="4365">
                  <c:v>473.98840599999949</c:v>
                </c:pt>
                <c:pt idx="4366">
                  <c:v>464.04861099999999</c:v>
                </c:pt>
                <c:pt idx="4367">
                  <c:v>462.66612899999956</c:v>
                </c:pt>
                <c:pt idx="4368">
                  <c:v>474.12400000000002</c:v>
                </c:pt>
                <c:pt idx="4369">
                  <c:v>450.98200000000003</c:v>
                </c:pt>
                <c:pt idx="4370">
                  <c:v>465.36296299999998</c:v>
                </c:pt>
                <c:pt idx="4371">
                  <c:v>469.05892899999969</c:v>
                </c:pt>
                <c:pt idx="4372">
                  <c:v>447.66842100000002</c:v>
                </c:pt>
                <c:pt idx="4373">
                  <c:v>436.72432399999963</c:v>
                </c:pt>
                <c:pt idx="4374">
                  <c:v>451.55151499999948</c:v>
                </c:pt>
                <c:pt idx="4375">
                  <c:v>443.65277800000001</c:v>
                </c:pt>
                <c:pt idx="4376">
                  <c:v>460.80476199999998</c:v>
                </c:pt>
                <c:pt idx="4377">
                  <c:v>461.4885139999991</c:v>
                </c:pt>
                <c:pt idx="4378">
                  <c:v>459.35</c:v>
                </c:pt>
                <c:pt idx="4379">
                  <c:v>464.18823499999962</c:v>
                </c:pt>
                <c:pt idx="4380">
                  <c:v>458.42672399999924</c:v>
                </c:pt>
                <c:pt idx="4381">
                  <c:v>451.62968800000039</c:v>
                </c:pt>
                <c:pt idx="4382">
                  <c:v>451.25</c:v>
                </c:pt>
                <c:pt idx="4383">
                  <c:v>460.87233300000003</c:v>
                </c:pt>
                <c:pt idx="4384">
                  <c:v>447.4</c:v>
                </c:pt>
                <c:pt idx="4385">
                  <c:v>444.1</c:v>
                </c:pt>
                <c:pt idx="4386">
                  <c:v>457.67411799999962</c:v>
                </c:pt>
                <c:pt idx="4387">
                  <c:v>465.50357099999962</c:v>
                </c:pt>
                <c:pt idx="4388">
                  <c:v>462.46524099999999</c:v>
                </c:pt>
                <c:pt idx="4389">
                  <c:v>458.69662899999969</c:v>
                </c:pt>
                <c:pt idx="4390">
                  <c:v>462.61666700000001</c:v>
                </c:pt>
                <c:pt idx="4391">
                  <c:v>451.447273</c:v>
                </c:pt>
                <c:pt idx="4392">
                  <c:v>462.86542100000008</c:v>
                </c:pt>
                <c:pt idx="4393">
                  <c:v>458.02191799999935</c:v>
                </c:pt>
                <c:pt idx="4394">
                  <c:v>470.92380999999955</c:v>
                </c:pt>
                <c:pt idx="4395">
                  <c:v>459.02599999999956</c:v>
                </c:pt>
                <c:pt idx="4396">
                  <c:v>441.99610399999909</c:v>
                </c:pt>
                <c:pt idx="4397">
                  <c:v>467.15263199999998</c:v>
                </c:pt>
                <c:pt idx="4398">
                  <c:v>452.25666699999999</c:v>
                </c:pt>
                <c:pt idx="4399">
                  <c:v>464.51208800000001</c:v>
                </c:pt>
                <c:pt idx="4400">
                  <c:v>455.117347</c:v>
                </c:pt>
                <c:pt idx="4401">
                  <c:v>458.82101399999948</c:v>
                </c:pt>
                <c:pt idx="4402">
                  <c:v>450.42333299999922</c:v>
                </c:pt>
                <c:pt idx="4403">
                  <c:v>458.03250000000003</c:v>
                </c:pt>
                <c:pt idx="4404">
                  <c:v>453.31142899999969</c:v>
                </c:pt>
                <c:pt idx="4405">
                  <c:v>447.73333299999922</c:v>
                </c:pt>
                <c:pt idx="4406">
                  <c:v>452.55833299999955</c:v>
                </c:pt>
                <c:pt idx="4407">
                  <c:v>456.1</c:v>
                </c:pt>
                <c:pt idx="4408">
                  <c:v>458.05168500000002</c:v>
                </c:pt>
                <c:pt idx="4409">
                  <c:v>453.43793099999948</c:v>
                </c:pt>
                <c:pt idx="4410">
                  <c:v>464.125</c:v>
                </c:pt>
                <c:pt idx="4411">
                  <c:v>457.78918899999962</c:v>
                </c:pt>
                <c:pt idx="4412">
                  <c:v>462.89178099999964</c:v>
                </c:pt>
                <c:pt idx="4413">
                  <c:v>467.373786</c:v>
                </c:pt>
                <c:pt idx="4414">
                  <c:v>450.89684999999969</c:v>
                </c:pt>
                <c:pt idx="4415">
                  <c:v>453.02272699999969</c:v>
                </c:pt>
                <c:pt idx="4416">
                  <c:v>456.32096799999999</c:v>
                </c:pt>
                <c:pt idx="4417">
                  <c:v>451.273684</c:v>
                </c:pt>
                <c:pt idx="4418">
                  <c:v>444.46842099999969</c:v>
                </c:pt>
                <c:pt idx="4419">
                  <c:v>457.60960000000046</c:v>
                </c:pt>
                <c:pt idx="4420">
                  <c:v>456.49090899999948</c:v>
                </c:pt>
                <c:pt idx="4421">
                  <c:v>452.24328400000002</c:v>
                </c:pt>
                <c:pt idx="4422">
                  <c:v>462.21</c:v>
                </c:pt>
                <c:pt idx="4423">
                  <c:v>465.56078400000001</c:v>
                </c:pt>
                <c:pt idx="4424">
                  <c:v>457.57586199999997</c:v>
                </c:pt>
                <c:pt idx="4425">
                  <c:v>462.48522699999955</c:v>
                </c:pt>
                <c:pt idx="4426">
                  <c:v>466.70624999999956</c:v>
                </c:pt>
                <c:pt idx="4427">
                  <c:v>460.21874999999955</c:v>
                </c:pt>
                <c:pt idx="4428">
                  <c:v>457.92753599999924</c:v>
                </c:pt>
                <c:pt idx="4429">
                  <c:v>457.15865400000001</c:v>
                </c:pt>
                <c:pt idx="4430">
                  <c:v>460.98571399999923</c:v>
                </c:pt>
                <c:pt idx="4431">
                  <c:v>469.28461499999969</c:v>
                </c:pt>
                <c:pt idx="4432">
                  <c:v>449.709091</c:v>
                </c:pt>
                <c:pt idx="4433">
                  <c:v>463.28333299999935</c:v>
                </c:pt>
                <c:pt idx="4434">
                  <c:v>457.9333329999991</c:v>
                </c:pt>
                <c:pt idx="4435">
                  <c:v>461.22795699999955</c:v>
                </c:pt>
                <c:pt idx="4436">
                  <c:v>458.38333299999948</c:v>
                </c:pt>
                <c:pt idx="4437">
                  <c:v>452.15862099999998</c:v>
                </c:pt>
                <c:pt idx="4438">
                  <c:v>455.5</c:v>
                </c:pt>
                <c:pt idx="4439">
                  <c:v>472.46666699999969</c:v>
                </c:pt>
                <c:pt idx="4440">
                  <c:v>465.93749999999955</c:v>
                </c:pt>
                <c:pt idx="4441">
                  <c:v>469.52307699999955</c:v>
                </c:pt>
                <c:pt idx="4442">
                  <c:v>451.16666700000002</c:v>
                </c:pt>
                <c:pt idx="4443">
                  <c:v>452.64117599999969</c:v>
                </c:pt>
                <c:pt idx="4444">
                  <c:v>467.73333299999922</c:v>
                </c:pt>
                <c:pt idx="4445">
                  <c:v>452.87669899999969</c:v>
                </c:pt>
                <c:pt idx="4446">
                  <c:v>459.91037699999924</c:v>
                </c:pt>
                <c:pt idx="4447">
                  <c:v>458.87</c:v>
                </c:pt>
                <c:pt idx="4448">
                  <c:v>450.75806499999999</c:v>
                </c:pt>
                <c:pt idx="4449">
                  <c:v>457.13698599999969</c:v>
                </c:pt>
                <c:pt idx="4450">
                  <c:v>455.39798000000002</c:v>
                </c:pt>
                <c:pt idx="4451">
                  <c:v>464.7</c:v>
                </c:pt>
                <c:pt idx="4452">
                  <c:v>449.00884400000001</c:v>
                </c:pt>
                <c:pt idx="4453">
                  <c:v>467.55</c:v>
                </c:pt>
                <c:pt idx="4454">
                  <c:v>449.45185199999969</c:v>
                </c:pt>
                <c:pt idx="4455">
                  <c:v>458.03445399999993</c:v>
                </c:pt>
                <c:pt idx="4456">
                  <c:v>465.25624999999962</c:v>
                </c:pt>
                <c:pt idx="4457">
                  <c:v>469.41333299999923</c:v>
                </c:pt>
                <c:pt idx="4458">
                  <c:v>454.42499999999956</c:v>
                </c:pt>
                <c:pt idx="4459">
                  <c:v>449.95753399999955</c:v>
                </c:pt>
                <c:pt idx="4460">
                  <c:v>465.23170099999948</c:v>
                </c:pt>
                <c:pt idx="4461">
                  <c:v>464.21818199999962</c:v>
                </c:pt>
                <c:pt idx="4462">
                  <c:v>471.15454499999998</c:v>
                </c:pt>
                <c:pt idx="4463">
                  <c:v>471.07</c:v>
                </c:pt>
                <c:pt idx="4464">
                  <c:v>460.10384599999998</c:v>
                </c:pt>
                <c:pt idx="4465">
                  <c:v>461.12256100000002</c:v>
                </c:pt>
                <c:pt idx="4466">
                  <c:v>462.94583299999999</c:v>
                </c:pt>
                <c:pt idx="4467">
                  <c:v>454.11818199999999</c:v>
                </c:pt>
                <c:pt idx="4468">
                  <c:v>463.07771399999962</c:v>
                </c:pt>
                <c:pt idx="4469">
                  <c:v>459.72812499999924</c:v>
                </c:pt>
                <c:pt idx="4470">
                  <c:v>465.37948699999998</c:v>
                </c:pt>
                <c:pt idx="4471">
                  <c:v>454.33333299999924</c:v>
                </c:pt>
                <c:pt idx="4472">
                  <c:v>449.54871799999955</c:v>
                </c:pt>
                <c:pt idx="4473">
                  <c:v>458.42989699999993</c:v>
                </c:pt>
                <c:pt idx="4474">
                  <c:v>448.57499999999999</c:v>
                </c:pt>
                <c:pt idx="4475">
                  <c:v>467.50769200000002</c:v>
                </c:pt>
                <c:pt idx="4476">
                  <c:v>440.90526299999999</c:v>
                </c:pt>
                <c:pt idx="4477">
                  <c:v>452.70312499999955</c:v>
                </c:pt>
                <c:pt idx="4478">
                  <c:v>461.81188500000002</c:v>
                </c:pt>
                <c:pt idx="4479">
                  <c:v>456.66800000000001</c:v>
                </c:pt>
                <c:pt idx="4480">
                  <c:v>444.41666699999962</c:v>
                </c:pt>
                <c:pt idx="4481">
                  <c:v>462.39797299999969</c:v>
                </c:pt>
                <c:pt idx="4482">
                  <c:v>453.76304299999993</c:v>
                </c:pt>
                <c:pt idx="4483">
                  <c:v>454.10510199999999</c:v>
                </c:pt>
                <c:pt idx="4484">
                  <c:v>449.82413799999955</c:v>
                </c:pt>
                <c:pt idx="4485">
                  <c:v>449.22839499999924</c:v>
                </c:pt>
                <c:pt idx="4486">
                  <c:v>460.58965499999999</c:v>
                </c:pt>
                <c:pt idx="4487">
                  <c:v>454.23130399999923</c:v>
                </c:pt>
                <c:pt idx="4488">
                  <c:v>455.91271199999954</c:v>
                </c:pt>
                <c:pt idx="4489">
                  <c:v>455.382609</c:v>
                </c:pt>
                <c:pt idx="4490">
                  <c:v>447.91249999999962</c:v>
                </c:pt>
                <c:pt idx="4491">
                  <c:v>456.49838699999924</c:v>
                </c:pt>
                <c:pt idx="4492">
                  <c:v>463.12462300000038</c:v>
                </c:pt>
                <c:pt idx="4493">
                  <c:v>453.87224200000031</c:v>
                </c:pt>
                <c:pt idx="4494">
                  <c:v>454.89484499999998</c:v>
                </c:pt>
                <c:pt idx="4495">
                  <c:v>451.97708299999999</c:v>
                </c:pt>
                <c:pt idx="4496">
                  <c:v>454.83076899999969</c:v>
                </c:pt>
                <c:pt idx="4497">
                  <c:v>453.98275899999948</c:v>
                </c:pt>
                <c:pt idx="4498">
                  <c:v>464.99499999999955</c:v>
                </c:pt>
                <c:pt idx="4499">
                  <c:v>466.50344799999999</c:v>
                </c:pt>
                <c:pt idx="4500">
                  <c:v>469.33030299999962</c:v>
                </c:pt>
                <c:pt idx="4501">
                  <c:v>458.05101999999948</c:v>
                </c:pt>
                <c:pt idx="4502">
                  <c:v>462.34444400000046</c:v>
                </c:pt>
                <c:pt idx="4503">
                  <c:v>442.85</c:v>
                </c:pt>
                <c:pt idx="4504">
                  <c:v>454.78735599999948</c:v>
                </c:pt>
                <c:pt idx="4505">
                  <c:v>455.00579699999969</c:v>
                </c:pt>
                <c:pt idx="4506">
                  <c:v>467.32870799999955</c:v>
                </c:pt>
                <c:pt idx="4507">
                  <c:v>445.36428600000039</c:v>
                </c:pt>
                <c:pt idx="4508">
                  <c:v>464.28461499999969</c:v>
                </c:pt>
                <c:pt idx="4509">
                  <c:v>454.31304299999999</c:v>
                </c:pt>
                <c:pt idx="4510">
                  <c:v>464.01896599999969</c:v>
                </c:pt>
                <c:pt idx="4511">
                  <c:v>454.27566400000001</c:v>
                </c:pt>
                <c:pt idx="4512">
                  <c:v>469.91538499999962</c:v>
                </c:pt>
                <c:pt idx="4513">
                  <c:v>468.32727299999999</c:v>
                </c:pt>
                <c:pt idx="4514">
                  <c:v>459.17894699999999</c:v>
                </c:pt>
                <c:pt idx="4515">
                  <c:v>438.92666699999955</c:v>
                </c:pt>
                <c:pt idx="4516">
                  <c:v>464.16456699999998</c:v>
                </c:pt>
                <c:pt idx="4517">
                  <c:v>452.77450999999962</c:v>
                </c:pt>
                <c:pt idx="4518">
                  <c:v>458.65454499999998</c:v>
                </c:pt>
                <c:pt idx="4519">
                  <c:v>458.7</c:v>
                </c:pt>
                <c:pt idx="4520">
                  <c:v>462.09</c:v>
                </c:pt>
                <c:pt idx="4521">
                  <c:v>451.37352899999962</c:v>
                </c:pt>
                <c:pt idx="4522">
                  <c:v>458.18709699999999</c:v>
                </c:pt>
                <c:pt idx="4523">
                  <c:v>424.33</c:v>
                </c:pt>
                <c:pt idx="4524">
                  <c:v>463.10444400000046</c:v>
                </c:pt>
                <c:pt idx="4525">
                  <c:v>473.99032299999948</c:v>
                </c:pt>
                <c:pt idx="4526">
                  <c:v>467.40434800000003</c:v>
                </c:pt>
                <c:pt idx="4527">
                  <c:v>457.65555599999999</c:v>
                </c:pt>
                <c:pt idx="4528">
                  <c:v>462.13675699999948</c:v>
                </c:pt>
                <c:pt idx="4529">
                  <c:v>447.30833299999955</c:v>
                </c:pt>
                <c:pt idx="4530">
                  <c:v>450.10666700000002</c:v>
                </c:pt>
                <c:pt idx="4531">
                  <c:v>450.86923100000001</c:v>
                </c:pt>
                <c:pt idx="4532">
                  <c:v>456.92749999999955</c:v>
                </c:pt>
                <c:pt idx="4533">
                  <c:v>450.11360500000001</c:v>
                </c:pt>
                <c:pt idx="4534">
                  <c:v>462.07980800000001</c:v>
                </c:pt>
                <c:pt idx="4535">
                  <c:v>444.40312499999948</c:v>
                </c:pt>
                <c:pt idx="4536">
                  <c:v>451.774834</c:v>
                </c:pt>
                <c:pt idx="4537">
                  <c:v>455.31681399999962</c:v>
                </c:pt>
                <c:pt idx="4538">
                  <c:v>447.13833299999948</c:v>
                </c:pt>
                <c:pt idx="4539">
                  <c:v>450.88333299999948</c:v>
                </c:pt>
                <c:pt idx="4540">
                  <c:v>441.43076899999949</c:v>
                </c:pt>
                <c:pt idx="4541">
                  <c:v>452.51739099999969</c:v>
                </c:pt>
                <c:pt idx="4542">
                  <c:v>424.82499999999999</c:v>
                </c:pt>
                <c:pt idx="4543">
                  <c:v>439.43214299999948</c:v>
                </c:pt>
                <c:pt idx="4544">
                  <c:v>460.183696</c:v>
                </c:pt>
                <c:pt idx="4545">
                  <c:v>448.90624999999955</c:v>
                </c:pt>
                <c:pt idx="4546">
                  <c:v>445.2</c:v>
                </c:pt>
                <c:pt idx="4547">
                  <c:v>457.07234</c:v>
                </c:pt>
                <c:pt idx="4548">
                  <c:v>476.65666700000008</c:v>
                </c:pt>
                <c:pt idx="4549">
                  <c:v>437.63809499999962</c:v>
                </c:pt>
                <c:pt idx="4550">
                  <c:v>452.14787900000039</c:v>
                </c:pt>
                <c:pt idx="4551">
                  <c:v>451.34888900000038</c:v>
                </c:pt>
                <c:pt idx="4552">
                  <c:v>461.25384600000001</c:v>
                </c:pt>
                <c:pt idx="4553">
                  <c:v>457.96406300000001</c:v>
                </c:pt>
                <c:pt idx="4554">
                  <c:v>459.75</c:v>
                </c:pt>
                <c:pt idx="4555">
                  <c:v>463.80444400000039</c:v>
                </c:pt>
                <c:pt idx="4556">
                  <c:v>438.54166700000002</c:v>
                </c:pt>
                <c:pt idx="4557">
                  <c:v>431.816667</c:v>
                </c:pt>
                <c:pt idx="4558">
                  <c:v>455.14897999999999</c:v>
                </c:pt>
                <c:pt idx="4559">
                  <c:v>461.86582299999998</c:v>
                </c:pt>
                <c:pt idx="4560">
                  <c:v>454.74871799999949</c:v>
                </c:pt>
                <c:pt idx="4561">
                  <c:v>463.22110099999924</c:v>
                </c:pt>
                <c:pt idx="4562">
                  <c:v>469.22903199999962</c:v>
                </c:pt>
                <c:pt idx="4563">
                  <c:v>444.7865379999991</c:v>
                </c:pt>
                <c:pt idx="4564">
                  <c:v>475.33333299999924</c:v>
                </c:pt>
                <c:pt idx="4565">
                  <c:v>455.42568799999964</c:v>
                </c:pt>
                <c:pt idx="4566">
                  <c:v>451.24782599999998</c:v>
                </c:pt>
                <c:pt idx="4567">
                  <c:v>421.15000000000032</c:v>
                </c:pt>
                <c:pt idx="4568">
                  <c:v>460.47297299999963</c:v>
                </c:pt>
                <c:pt idx="4569">
                  <c:v>447.441667</c:v>
                </c:pt>
                <c:pt idx="4570">
                  <c:v>461.95428600000002</c:v>
                </c:pt>
                <c:pt idx="4571">
                  <c:v>448.810227</c:v>
                </c:pt>
                <c:pt idx="4572">
                  <c:v>483.414286</c:v>
                </c:pt>
                <c:pt idx="4573">
                  <c:v>471.691667</c:v>
                </c:pt>
                <c:pt idx="4574">
                  <c:v>447.95270299999999</c:v>
                </c:pt>
                <c:pt idx="4575">
                  <c:v>456.48275899999948</c:v>
                </c:pt>
                <c:pt idx="4576">
                  <c:v>451.64598900000038</c:v>
                </c:pt>
                <c:pt idx="4577">
                  <c:v>458.41999999999962</c:v>
                </c:pt>
                <c:pt idx="4578">
                  <c:v>457.59512199999955</c:v>
                </c:pt>
                <c:pt idx="4579">
                  <c:v>460.86618699999963</c:v>
                </c:pt>
                <c:pt idx="4580">
                  <c:v>455.03728799999999</c:v>
                </c:pt>
                <c:pt idx="4581">
                  <c:v>457.24250000000001</c:v>
                </c:pt>
                <c:pt idx="4582">
                  <c:v>448.066667</c:v>
                </c:pt>
                <c:pt idx="4583">
                  <c:v>443.81793099999999</c:v>
                </c:pt>
                <c:pt idx="4584">
                  <c:v>458.53749999999962</c:v>
                </c:pt>
                <c:pt idx="4585">
                  <c:v>463.39142899999962</c:v>
                </c:pt>
                <c:pt idx="4586">
                  <c:v>457.97204299999999</c:v>
                </c:pt>
                <c:pt idx="4587">
                  <c:v>460.9</c:v>
                </c:pt>
                <c:pt idx="4588">
                  <c:v>451.32300899999962</c:v>
                </c:pt>
                <c:pt idx="4589">
                  <c:v>454.39252299999993</c:v>
                </c:pt>
                <c:pt idx="4590">
                  <c:v>467.41395299999948</c:v>
                </c:pt>
                <c:pt idx="4591">
                  <c:v>451.02499999999969</c:v>
                </c:pt>
                <c:pt idx="4592">
                  <c:v>458.86666700000001</c:v>
                </c:pt>
                <c:pt idx="4593">
                  <c:v>458.28333299999935</c:v>
                </c:pt>
                <c:pt idx="4594">
                  <c:v>446.71481499999999</c:v>
                </c:pt>
                <c:pt idx="4595">
                  <c:v>454.28411199999948</c:v>
                </c:pt>
                <c:pt idx="4596">
                  <c:v>463.09855099999947</c:v>
                </c:pt>
                <c:pt idx="4597">
                  <c:v>461.96923099999964</c:v>
                </c:pt>
                <c:pt idx="4598">
                  <c:v>459.18064500000008</c:v>
                </c:pt>
                <c:pt idx="4599">
                  <c:v>455.71749999999969</c:v>
                </c:pt>
                <c:pt idx="4600">
                  <c:v>460.55308600000001</c:v>
                </c:pt>
                <c:pt idx="4601">
                  <c:v>461.91666699999962</c:v>
                </c:pt>
                <c:pt idx="4602">
                  <c:v>434.66521699999993</c:v>
                </c:pt>
                <c:pt idx="4603">
                  <c:v>459.56634599999956</c:v>
                </c:pt>
                <c:pt idx="4604">
                  <c:v>464.64902000000046</c:v>
                </c:pt>
                <c:pt idx="4605">
                  <c:v>454.05161299999969</c:v>
                </c:pt>
                <c:pt idx="4606">
                  <c:v>445.92727299999962</c:v>
                </c:pt>
                <c:pt idx="4607">
                  <c:v>460.17596200000008</c:v>
                </c:pt>
                <c:pt idx="4608">
                  <c:v>455.87647099999964</c:v>
                </c:pt>
                <c:pt idx="4609">
                  <c:v>435.96078399999999</c:v>
                </c:pt>
                <c:pt idx="4610">
                  <c:v>460.38912999999962</c:v>
                </c:pt>
                <c:pt idx="4611">
                  <c:v>450.81538499999999</c:v>
                </c:pt>
                <c:pt idx="4612">
                  <c:v>444.40499999999969</c:v>
                </c:pt>
                <c:pt idx="4613">
                  <c:v>466.315</c:v>
                </c:pt>
                <c:pt idx="4614">
                  <c:v>453.77058799999969</c:v>
                </c:pt>
                <c:pt idx="4615">
                  <c:v>446.82727299999999</c:v>
                </c:pt>
                <c:pt idx="4616">
                  <c:v>454.21499999999969</c:v>
                </c:pt>
                <c:pt idx="4617">
                  <c:v>451.029268</c:v>
                </c:pt>
                <c:pt idx="4618">
                  <c:v>454.91974499999969</c:v>
                </c:pt>
                <c:pt idx="4619">
                  <c:v>451.63073799999955</c:v>
                </c:pt>
                <c:pt idx="4620">
                  <c:v>457.96746999999999</c:v>
                </c:pt>
                <c:pt idx="4621">
                  <c:v>458.21111099999922</c:v>
                </c:pt>
                <c:pt idx="4622">
                  <c:v>459.83833299999924</c:v>
                </c:pt>
                <c:pt idx="4623">
                  <c:v>458.363043</c:v>
                </c:pt>
                <c:pt idx="4624">
                  <c:v>458.59679999999923</c:v>
                </c:pt>
                <c:pt idx="4625">
                  <c:v>457.21</c:v>
                </c:pt>
                <c:pt idx="4626">
                  <c:v>456.04878000000002</c:v>
                </c:pt>
                <c:pt idx="4627">
                  <c:v>454.81095900000003</c:v>
                </c:pt>
                <c:pt idx="4628">
                  <c:v>444.56521699999962</c:v>
                </c:pt>
                <c:pt idx="4629">
                  <c:v>455.03616999999934</c:v>
                </c:pt>
                <c:pt idx="4630">
                  <c:v>449.08787899999999</c:v>
                </c:pt>
                <c:pt idx="4631">
                  <c:v>457.38</c:v>
                </c:pt>
                <c:pt idx="4632">
                  <c:v>463.217647</c:v>
                </c:pt>
                <c:pt idx="4633">
                  <c:v>450.55637599999955</c:v>
                </c:pt>
                <c:pt idx="4634">
                  <c:v>454.10217399999999</c:v>
                </c:pt>
                <c:pt idx="4635">
                  <c:v>437.882857</c:v>
                </c:pt>
                <c:pt idx="4636">
                  <c:v>447.00555599999961</c:v>
                </c:pt>
                <c:pt idx="4637">
                  <c:v>449.84166699999997</c:v>
                </c:pt>
                <c:pt idx="4638">
                  <c:v>445.66307699999999</c:v>
                </c:pt>
                <c:pt idx="4639">
                  <c:v>466.74107099999969</c:v>
                </c:pt>
                <c:pt idx="4640">
                  <c:v>452.96590899999956</c:v>
                </c:pt>
                <c:pt idx="4641">
                  <c:v>449.66507899999999</c:v>
                </c:pt>
                <c:pt idx="4642">
                  <c:v>454.31702100000001</c:v>
                </c:pt>
                <c:pt idx="4643">
                  <c:v>453.22372899999948</c:v>
                </c:pt>
                <c:pt idx="4644">
                  <c:v>447.06991900000003</c:v>
                </c:pt>
                <c:pt idx="4645">
                  <c:v>465.70271699999955</c:v>
                </c:pt>
                <c:pt idx="4646">
                  <c:v>458.37200000000001</c:v>
                </c:pt>
                <c:pt idx="4647">
                  <c:v>459.58203099999969</c:v>
                </c:pt>
                <c:pt idx="4648">
                  <c:v>452.66250000000002</c:v>
                </c:pt>
                <c:pt idx="4649">
                  <c:v>457.93294100000003</c:v>
                </c:pt>
                <c:pt idx="4650">
                  <c:v>465.24285700000001</c:v>
                </c:pt>
                <c:pt idx="4651">
                  <c:v>456.97010299999948</c:v>
                </c:pt>
                <c:pt idx="4652">
                  <c:v>446.007407</c:v>
                </c:pt>
                <c:pt idx="4653">
                  <c:v>448.42941199999962</c:v>
                </c:pt>
                <c:pt idx="4654">
                  <c:v>458.63195499999955</c:v>
                </c:pt>
                <c:pt idx="4655">
                  <c:v>454.01351399999947</c:v>
                </c:pt>
                <c:pt idx="4656">
                  <c:v>456.6</c:v>
                </c:pt>
                <c:pt idx="4657">
                  <c:v>452.03888899999993</c:v>
                </c:pt>
                <c:pt idx="4658">
                  <c:v>459.065</c:v>
                </c:pt>
                <c:pt idx="4659">
                  <c:v>441.4111109999991</c:v>
                </c:pt>
                <c:pt idx="4660">
                  <c:v>451.78048799999999</c:v>
                </c:pt>
                <c:pt idx="4661">
                  <c:v>466.954545</c:v>
                </c:pt>
                <c:pt idx="4662">
                  <c:v>456.37278099999997</c:v>
                </c:pt>
                <c:pt idx="4663">
                  <c:v>454.29534899999948</c:v>
                </c:pt>
                <c:pt idx="4664">
                  <c:v>456.40276499999999</c:v>
                </c:pt>
                <c:pt idx="4665">
                  <c:v>456.23955199999955</c:v>
                </c:pt>
                <c:pt idx="4666">
                  <c:v>463.64457800000002</c:v>
                </c:pt>
                <c:pt idx="4667">
                  <c:v>459.789286</c:v>
                </c:pt>
                <c:pt idx="4668">
                  <c:v>449.90833299999935</c:v>
                </c:pt>
                <c:pt idx="4669">
                  <c:v>453.52142899999956</c:v>
                </c:pt>
                <c:pt idx="4670">
                  <c:v>459.25079399999993</c:v>
                </c:pt>
                <c:pt idx="4671">
                  <c:v>455.26115099999936</c:v>
                </c:pt>
                <c:pt idx="4672">
                  <c:v>459.43648599999955</c:v>
                </c:pt>
                <c:pt idx="4673">
                  <c:v>452.83448299999998</c:v>
                </c:pt>
                <c:pt idx="4674">
                  <c:v>459.84970099999998</c:v>
                </c:pt>
                <c:pt idx="4675">
                  <c:v>446.09673899999922</c:v>
                </c:pt>
                <c:pt idx="4676">
                  <c:v>448.16829300000001</c:v>
                </c:pt>
                <c:pt idx="4677">
                  <c:v>454.375472</c:v>
                </c:pt>
                <c:pt idx="4678">
                  <c:v>441.52026999999993</c:v>
                </c:pt>
                <c:pt idx="4679">
                  <c:v>456.81476500000002</c:v>
                </c:pt>
                <c:pt idx="4680">
                  <c:v>448.045455</c:v>
                </c:pt>
                <c:pt idx="4681">
                  <c:v>449.33636399999955</c:v>
                </c:pt>
                <c:pt idx="4682">
                  <c:v>443.606742</c:v>
                </c:pt>
                <c:pt idx="4683">
                  <c:v>449.457447</c:v>
                </c:pt>
                <c:pt idx="4684">
                  <c:v>458.83233499999955</c:v>
                </c:pt>
                <c:pt idx="4685">
                  <c:v>451.1</c:v>
                </c:pt>
                <c:pt idx="4686">
                  <c:v>450.85833299999962</c:v>
                </c:pt>
                <c:pt idx="4687">
                  <c:v>460.54705899999999</c:v>
                </c:pt>
                <c:pt idx="4688">
                  <c:v>453.20396</c:v>
                </c:pt>
                <c:pt idx="4689">
                  <c:v>459.6</c:v>
                </c:pt>
                <c:pt idx="4690">
                  <c:v>448.914894</c:v>
                </c:pt>
                <c:pt idx="4691">
                  <c:v>443.96874999999955</c:v>
                </c:pt>
                <c:pt idx="4692">
                  <c:v>470.97999999999962</c:v>
                </c:pt>
                <c:pt idx="4693">
                  <c:v>452.60571399999969</c:v>
                </c:pt>
                <c:pt idx="4694">
                  <c:v>455.2</c:v>
                </c:pt>
                <c:pt idx="4695">
                  <c:v>447.55285700000002</c:v>
                </c:pt>
                <c:pt idx="4696">
                  <c:v>456.15913999999964</c:v>
                </c:pt>
                <c:pt idx="4697">
                  <c:v>457.35302999999999</c:v>
                </c:pt>
                <c:pt idx="4698">
                  <c:v>450.37424199999998</c:v>
                </c:pt>
                <c:pt idx="4699">
                  <c:v>452.93370199999924</c:v>
                </c:pt>
                <c:pt idx="4700">
                  <c:v>460.29896899999954</c:v>
                </c:pt>
                <c:pt idx="4701">
                  <c:v>451.453846</c:v>
                </c:pt>
                <c:pt idx="4702">
                  <c:v>460.59130399999924</c:v>
                </c:pt>
                <c:pt idx="4703">
                  <c:v>456.01087000000001</c:v>
                </c:pt>
                <c:pt idx="4704">
                  <c:v>444.09374999999955</c:v>
                </c:pt>
                <c:pt idx="4705">
                  <c:v>453.24012299999993</c:v>
                </c:pt>
                <c:pt idx="4706">
                  <c:v>459.57624999999962</c:v>
                </c:pt>
                <c:pt idx="4707">
                  <c:v>455.63653799999923</c:v>
                </c:pt>
                <c:pt idx="4708">
                  <c:v>456.73777799999948</c:v>
                </c:pt>
                <c:pt idx="4709">
                  <c:v>452.04586000000046</c:v>
                </c:pt>
                <c:pt idx="4710">
                  <c:v>461.55217399999964</c:v>
                </c:pt>
                <c:pt idx="4711">
                  <c:v>451.06956500000001</c:v>
                </c:pt>
                <c:pt idx="4712">
                  <c:v>459.62380999999999</c:v>
                </c:pt>
                <c:pt idx="4713">
                  <c:v>448.26874999999956</c:v>
                </c:pt>
                <c:pt idx="4714">
                  <c:v>446.05641000000003</c:v>
                </c:pt>
                <c:pt idx="4715">
                  <c:v>446.31142899999969</c:v>
                </c:pt>
                <c:pt idx="4716">
                  <c:v>443.46597899999955</c:v>
                </c:pt>
                <c:pt idx="4717">
                  <c:v>455.92317099999923</c:v>
                </c:pt>
                <c:pt idx="4718">
                  <c:v>449.83888899999999</c:v>
                </c:pt>
                <c:pt idx="4719">
                  <c:v>454.31156499999969</c:v>
                </c:pt>
                <c:pt idx="4720">
                  <c:v>450.68333299999955</c:v>
                </c:pt>
                <c:pt idx="4721">
                  <c:v>448.21527799999956</c:v>
                </c:pt>
                <c:pt idx="4722">
                  <c:v>452.05454500000002</c:v>
                </c:pt>
                <c:pt idx="4723">
                  <c:v>454.64142900000002</c:v>
                </c:pt>
                <c:pt idx="4724">
                  <c:v>447.62352899999962</c:v>
                </c:pt>
                <c:pt idx="4725">
                  <c:v>456.5</c:v>
                </c:pt>
                <c:pt idx="4726">
                  <c:v>454.749123</c:v>
                </c:pt>
                <c:pt idx="4727">
                  <c:v>464.06964300000038</c:v>
                </c:pt>
                <c:pt idx="4728">
                  <c:v>457.28999999999962</c:v>
                </c:pt>
                <c:pt idx="4729">
                  <c:v>459.13191499999948</c:v>
                </c:pt>
                <c:pt idx="4730">
                  <c:v>467.67500000000001</c:v>
                </c:pt>
                <c:pt idx="4731">
                  <c:v>436.38</c:v>
                </c:pt>
                <c:pt idx="4732">
                  <c:v>451.36206900000002</c:v>
                </c:pt>
                <c:pt idx="4733">
                  <c:v>443.183582</c:v>
                </c:pt>
                <c:pt idx="4734">
                  <c:v>451.37930999999969</c:v>
                </c:pt>
                <c:pt idx="4735">
                  <c:v>442.10833299999962</c:v>
                </c:pt>
                <c:pt idx="4736">
                  <c:v>448.73533299999934</c:v>
                </c:pt>
                <c:pt idx="4737">
                  <c:v>442.39545500000003</c:v>
                </c:pt>
                <c:pt idx="4738">
                  <c:v>453.349355</c:v>
                </c:pt>
                <c:pt idx="4739">
                  <c:v>456.91749999999962</c:v>
                </c:pt>
                <c:pt idx="4740">
                  <c:v>447.64031</c:v>
                </c:pt>
                <c:pt idx="4741">
                  <c:v>459.95102000000003</c:v>
                </c:pt>
                <c:pt idx="4742">
                  <c:v>439.2</c:v>
                </c:pt>
                <c:pt idx="4743">
                  <c:v>458.38656699999962</c:v>
                </c:pt>
                <c:pt idx="4744">
                  <c:v>470.01666699999993</c:v>
                </c:pt>
                <c:pt idx="4745">
                  <c:v>448.98461499999962</c:v>
                </c:pt>
                <c:pt idx="4746">
                  <c:v>462.60927800000002</c:v>
                </c:pt>
                <c:pt idx="4747">
                  <c:v>461.78224899999969</c:v>
                </c:pt>
                <c:pt idx="4748">
                  <c:v>462.14717000000002</c:v>
                </c:pt>
                <c:pt idx="4749">
                  <c:v>457.627273</c:v>
                </c:pt>
                <c:pt idx="4750">
                  <c:v>456.21075299999956</c:v>
                </c:pt>
                <c:pt idx="4751">
                  <c:v>454.26499999999999</c:v>
                </c:pt>
                <c:pt idx="4752">
                  <c:v>463.12439000000001</c:v>
                </c:pt>
                <c:pt idx="4753">
                  <c:v>447.69765599999999</c:v>
                </c:pt>
                <c:pt idx="4754">
                  <c:v>458.10645199999999</c:v>
                </c:pt>
                <c:pt idx="4755">
                  <c:v>456.60105299999969</c:v>
                </c:pt>
                <c:pt idx="4756">
                  <c:v>441.15789500000039</c:v>
                </c:pt>
                <c:pt idx="4757">
                  <c:v>451.42083299999962</c:v>
                </c:pt>
                <c:pt idx="4758">
                  <c:v>439.46190499999955</c:v>
                </c:pt>
                <c:pt idx="4759">
                  <c:v>453.08281299999999</c:v>
                </c:pt>
                <c:pt idx="4760">
                  <c:v>451.56455699999964</c:v>
                </c:pt>
                <c:pt idx="4761">
                  <c:v>448.40941199999969</c:v>
                </c:pt>
                <c:pt idx="4762">
                  <c:v>461.48554199999955</c:v>
                </c:pt>
                <c:pt idx="4763">
                  <c:v>467.12222200000002</c:v>
                </c:pt>
                <c:pt idx="4764">
                  <c:v>446.39444400000002</c:v>
                </c:pt>
                <c:pt idx="4765">
                  <c:v>444.64705900000001</c:v>
                </c:pt>
                <c:pt idx="4766">
                  <c:v>449.67914400000001</c:v>
                </c:pt>
                <c:pt idx="4767">
                  <c:v>455.98222199999969</c:v>
                </c:pt>
                <c:pt idx="4768">
                  <c:v>461.61290300000002</c:v>
                </c:pt>
                <c:pt idx="4769">
                  <c:v>443.87741899999969</c:v>
                </c:pt>
                <c:pt idx="4770">
                  <c:v>434.02857099999954</c:v>
                </c:pt>
                <c:pt idx="4771">
                  <c:v>437.04374999999999</c:v>
                </c:pt>
                <c:pt idx="4772">
                  <c:v>453.49285699999962</c:v>
                </c:pt>
                <c:pt idx="4773">
                  <c:v>439.92608699999948</c:v>
                </c:pt>
                <c:pt idx="4774">
                  <c:v>460.26128999999969</c:v>
                </c:pt>
                <c:pt idx="4775">
                  <c:v>462.77599999999956</c:v>
                </c:pt>
                <c:pt idx="4776">
                  <c:v>447.25071399999962</c:v>
                </c:pt>
                <c:pt idx="4777">
                  <c:v>435.74</c:v>
                </c:pt>
                <c:pt idx="4778">
                  <c:v>448.985882</c:v>
                </c:pt>
                <c:pt idx="4779">
                  <c:v>448.20588199999997</c:v>
                </c:pt>
                <c:pt idx="4780">
                  <c:v>459.75357099999962</c:v>
                </c:pt>
                <c:pt idx="4781">
                  <c:v>454.63571399999955</c:v>
                </c:pt>
                <c:pt idx="4782">
                  <c:v>449.79127499999936</c:v>
                </c:pt>
                <c:pt idx="4783">
                  <c:v>467.54864900000001</c:v>
                </c:pt>
                <c:pt idx="4784">
                  <c:v>447.37721499999969</c:v>
                </c:pt>
                <c:pt idx="4785">
                  <c:v>447.38654999999954</c:v>
                </c:pt>
                <c:pt idx="4786">
                  <c:v>438.126667</c:v>
                </c:pt>
                <c:pt idx="4787">
                  <c:v>436.30200000000002</c:v>
                </c:pt>
                <c:pt idx="4788">
                  <c:v>457.40476200000001</c:v>
                </c:pt>
                <c:pt idx="4789">
                  <c:v>455.07930999999962</c:v>
                </c:pt>
                <c:pt idx="4790">
                  <c:v>446.84545500000002</c:v>
                </c:pt>
                <c:pt idx="4791">
                  <c:v>455.39175299999948</c:v>
                </c:pt>
                <c:pt idx="4792">
                  <c:v>463.06944399999998</c:v>
                </c:pt>
                <c:pt idx="4793">
                  <c:v>456.58</c:v>
                </c:pt>
                <c:pt idx="4794">
                  <c:v>453.38333299999948</c:v>
                </c:pt>
                <c:pt idx="4795">
                  <c:v>448.86913600000003</c:v>
                </c:pt>
                <c:pt idx="4796">
                  <c:v>450.89499999999964</c:v>
                </c:pt>
                <c:pt idx="4797">
                  <c:v>446.7</c:v>
                </c:pt>
                <c:pt idx="4798">
                  <c:v>453.05818199999999</c:v>
                </c:pt>
                <c:pt idx="4799">
                  <c:v>456.86796099999998</c:v>
                </c:pt>
                <c:pt idx="4800">
                  <c:v>449.08636399999955</c:v>
                </c:pt>
                <c:pt idx="4801">
                  <c:v>452.78719499999949</c:v>
                </c:pt>
                <c:pt idx="4802">
                  <c:v>450.10232600000001</c:v>
                </c:pt>
                <c:pt idx="4803">
                  <c:v>449.91521699999936</c:v>
                </c:pt>
                <c:pt idx="4804">
                  <c:v>435.32</c:v>
                </c:pt>
                <c:pt idx="4805">
                  <c:v>450.91159399999924</c:v>
                </c:pt>
                <c:pt idx="4806">
                  <c:v>430.19</c:v>
                </c:pt>
                <c:pt idx="4807">
                  <c:v>436.78947399999993</c:v>
                </c:pt>
                <c:pt idx="4808">
                  <c:v>450.83675699999924</c:v>
                </c:pt>
                <c:pt idx="4809">
                  <c:v>469.27692299999956</c:v>
                </c:pt>
                <c:pt idx="4810">
                  <c:v>452.543385</c:v>
                </c:pt>
                <c:pt idx="4811">
                  <c:v>430.17272700000001</c:v>
                </c:pt>
                <c:pt idx="4812">
                  <c:v>456.255</c:v>
                </c:pt>
                <c:pt idx="4813">
                  <c:v>449.00782600000002</c:v>
                </c:pt>
                <c:pt idx="4814">
                  <c:v>448.96124999999955</c:v>
                </c:pt>
                <c:pt idx="4815">
                  <c:v>429.21034499999962</c:v>
                </c:pt>
                <c:pt idx="4816">
                  <c:v>458.069231</c:v>
                </c:pt>
                <c:pt idx="4817">
                  <c:v>445.76499999999999</c:v>
                </c:pt>
                <c:pt idx="4818">
                  <c:v>448.58</c:v>
                </c:pt>
                <c:pt idx="4819">
                  <c:v>452.99142899999924</c:v>
                </c:pt>
                <c:pt idx="4820">
                  <c:v>450.692857</c:v>
                </c:pt>
                <c:pt idx="4821">
                  <c:v>450.325806</c:v>
                </c:pt>
                <c:pt idx="4822">
                  <c:v>450.86666700000001</c:v>
                </c:pt>
                <c:pt idx="4823">
                  <c:v>447.4965519999991</c:v>
                </c:pt>
                <c:pt idx="4824">
                  <c:v>440.93378399999955</c:v>
                </c:pt>
                <c:pt idx="4825">
                  <c:v>443.86721299999999</c:v>
                </c:pt>
                <c:pt idx="4826">
                  <c:v>452.846429</c:v>
                </c:pt>
                <c:pt idx="4827">
                  <c:v>456.41698099999962</c:v>
                </c:pt>
                <c:pt idx="4828">
                  <c:v>451.40333299999924</c:v>
                </c:pt>
                <c:pt idx="4829">
                  <c:v>447</c:v>
                </c:pt>
                <c:pt idx="4830">
                  <c:v>463.64375000000001</c:v>
                </c:pt>
                <c:pt idx="4831">
                  <c:v>450.84117599999962</c:v>
                </c:pt>
                <c:pt idx="4832">
                  <c:v>448.35813999999948</c:v>
                </c:pt>
                <c:pt idx="4833">
                  <c:v>455.24795899999964</c:v>
                </c:pt>
                <c:pt idx="4834">
                  <c:v>460.066667</c:v>
                </c:pt>
                <c:pt idx="4835">
                  <c:v>440.73333299999922</c:v>
                </c:pt>
                <c:pt idx="4836">
                  <c:v>451.71612899999923</c:v>
                </c:pt>
                <c:pt idx="4837">
                  <c:v>448.37384600000001</c:v>
                </c:pt>
                <c:pt idx="4838">
                  <c:v>465.842105</c:v>
                </c:pt>
                <c:pt idx="4839">
                  <c:v>455.95606099999969</c:v>
                </c:pt>
                <c:pt idx="4840">
                  <c:v>448.40392199999962</c:v>
                </c:pt>
                <c:pt idx="4841">
                  <c:v>466.11764699999998</c:v>
                </c:pt>
                <c:pt idx="4842">
                  <c:v>454.663636</c:v>
                </c:pt>
                <c:pt idx="4843">
                  <c:v>458.32023099999969</c:v>
                </c:pt>
                <c:pt idx="4844">
                  <c:v>466.08536599999962</c:v>
                </c:pt>
                <c:pt idx="4845">
                  <c:v>449.77333299999924</c:v>
                </c:pt>
                <c:pt idx="4846">
                  <c:v>471.807143</c:v>
                </c:pt>
                <c:pt idx="4847">
                  <c:v>471.26923099999999</c:v>
                </c:pt>
                <c:pt idx="4848">
                  <c:v>455.49487199999999</c:v>
                </c:pt>
                <c:pt idx="4849">
                  <c:v>466.17500000000001</c:v>
                </c:pt>
                <c:pt idx="4850">
                  <c:v>461.57777799999963</c:v>
                </c:pt>
                <c:pt idx="4851">
                  <c:v>440.98297899999955</c:v>
                </c:pt>
                <c:pt idx="4852">
                  <c:v>458.27058799999969</c:v>
                </c:pt>
                <c:pt idx="4853">
                  <c:v>455.03749999999962</c:v>
                </c:pt>
                <c:pt idx="4854">
                  <c:v>448.01458300000002</c:v>
                </c:pt>
                <c:pt idx="4855">
                  <c:v>430.47872299999955</c:v>
                </c:pt>
                <c:pt idx="4856">
                  <c:v>449.35128200000008</c:v>
                </c:pt>
                <c:pt idx="4857">
                  <c:v>451.23142899999948</c:v>
                </c:pt>
                <c:pt idx="4858">
                  <c:v>450.57307699999956</c:v>
                </c:pt>
                <c:pt idx="4859">
                  <c:v>452.52127699999949</c:v>
                </c:pt>
                <c:pt idx="4860">
                  <c:v>453.35882400000008</c:v>
                </c:pt>
                <c:pt idx="4861">
                  <c:v>447.13333299999948</c:v>
                </c:pt>
                <c:pt idx="4862">
                  <c:v>449.68823499999962</c:v>
                </c:pt>
                <c:pt idx="4863">
                  <c:v>451.50799999999964</c:v>
                </c:pt>
                <c:pt idx="4864">
                  <c:v>448.23684199999963</c:v>
                </c:pt>
                <c:pt idx="4865">
                  <c:v>450.55742600000002</c:v>
                </c:pt>
                <c:pt idx="4866">
                  <c:v>453.33461499999999</c:v>
                </c:pt>
                <c:pt idx="4867">
                  <c:v>446.72972999999962</c:v>
                </c:pt>
                <c:pt idx="4868">
                  <c:v>452.81206900000001</c:v>
                </c:pt>
                <c:pt idx="4869">
                  <c:v>449.74023699999969</c:v>
                </c:pt>
                <c:pt idx="4870">
                  <c:v>450.67916700000001</c:v>
                </c:pt>
                <c:pt idx="4871">
                  <c:v>449.39545500000003</c:v>
                </c:pt>
                <c:pt idx="4872">
                  <c:v>457.07659599999948</c:v>
                </c:pt>
                <c:pt idx="4873">
                  <c:v>444.39696999999956</c:v>
                </c:pt>
                <c:pt idx="4874">
                  <c:v>454.73977299999962</c:v>
                </c:pt>
                <c:pt idx="4875">
                  <c:v>447.90451099999962</c:v>
                </c:pt>
                <c:pt idx="4876">
                  <c:v>435.32963000000001</c:v>
                </c:pt>
                <c:pt idx="4877">
                  <c:v>448.76885199999964</c:v>
                </c:pt>
                <c:pt idx="4878">
                  <c:v>453.81538499999999</c:v>
                </c:pt>
                <c:pt idx="4879">
                  <c:v>447.49696999999924</c:v>
                </c:pt>
                <c:pt idx="4880">
                  <c:v>447.02916699999969</c:v>
                </c:pt>
                <c:pt idx="4881">
                  <c:v>456.74313699999948</c:v>
                </c:pt>
                <c:pt idx="4882">
                  <c:v>460.02377599999949</c:v>
                </c:pt>
                <c:pt idx="4883">
                  <c:v>454.58584100000002</c:v>
                </c:pt>
                <c:pt idx="4884">
                  <c:v>448.59411799999924</c:v>
                </c:pt>
                <c:pt idx="4885">
                  <c:v>449.85357099999999</c:v>
                </c:pt>
                <c:pt idx="4886">
                  <c:v>453.78153799999916</c:v>
                </c:pt>
                <c:pt idx="4887">
                  <c:v>456.017021</c:v>
                </c:pt>
                <c:pt idx="4888">
                  <c:v>458.53023299999955</c:v>
                </c:pt>
                <c:pt idx="4889">
                  <c:v>447.88666699999999</c:v>
                </c:pt>
                <c:pt idx="4890">
                  <c:v>441.46666699999969</c:v>
                </c:pt>
                <c:pt idx="4891">
                  <c:v>442.247748</c:v>
                </c:pt>
                <c:pt idx="4892">
                  <c:v>450.81</c:v>
                </c:pt>
                <c:pt idx="4893">
                  <c:v>436.589474</c:v>
                </c:pt>
                <c:pt idx="4894">
                  <c:v>448.81153799999936</c:v>
                </c:pt>
                <c:pt idx="4895">
                  <c:v>453.44444399999998</c:v>
                </c:pt>
                <c:pt idx="4896">
                  <c:v>461.97714299999956</c:v>
                </c:pt>
                <c:pt idx="4897">
                  <c:v>447.48952399999962</c:v>
                </c:pt>
                <c:pt idx="4898">
                  <c:v>446.29795899999948</c:v>
                </c:pt>
                <c:pt idx="4899">
                  <c:v>427.76363599999962</c:v>
                </c:pt>
                <c:pt idx="4900">
                  <c:v>454.86428600000039</c:v>
                </c:pt>
                <c:pt idx="4901">
                  <c:v>459.5</c:v>
                </c:pt>
                <c:pt idx="4902">
                  <c:v>435.09629599999948</c:v>
                </c:pt>
                <c:pt idx="4903">
                  <c:v>448.73142899999948</c:v>
                </c:pt>
                <c:pt idx="4904">
                  <c:v>445.64642900000001</c:v>
                </c:pt>
                <c:pt idx="4905">
                  <c:v>444.40689699999962</c:v>
                </c:pt>
                <c:pt idx="4906">
                  <c:v>441.36847799999993</c:v>
                </c:pt>
                <c:pt idx="4907">
                  <c:v>441.86383000000001</c:v>
                </c:pt>
                <c:pt idx="4908">
                  <c:v>453.29128199999963</c:v>
                </c:pt>
                <c:pt idx="4909">
                  <c:v>454.83571399999948</c:v>
                </c:pt>
                <c:pt idx="4910">
                  <c:v>455.30297899999999</c:v>
                </c:pt>
                <c:pt idx="4911">
                  <c:v>441.558065</c:v>
                </c:pt>
                <c:pt idx="4912">
                  <c:v>456.39056599999969</c:v>
                </c:pt>
                <c:pt idx="4913">
                  <c:v>450.880247</c:v>
                </c:pt>
                <c:pt idx="4914">
                  <c:v>451.55779200000001</c:v>
                </c:pt>
                <c:pt idx="4915">
                  <c:v>455.90555599999948</c:v>
                </c:pt>
                <c:pt idx="4916">
                  <c:v>445.37042300000002</c:v>
                </c:pt>
                <c:pt idx="4917">
                  <c:v>465.21999999999969</c:v>
                </c:pt>
                <c:pt idx="4918">
                  <c:v>447.60580599999997</c:v>
                </c:pt>
                <c:pt idx="4919">
                  <c:v>450.59827599999949</c:v>
                </c:pt>
                <c:pt idx="4920">
                  <c:v>471.18235299999969</c:v>
                </c:pt>
                <c:pt idx="4921">
                  <c:v>449.11794900000001</c:v>
                </c:pt>
                <c:pt idx="4922">
                  <c:v>446.28095199999962</c:v>
                </c:pt>
                <c:pt idx="4923">
                  <c:v>443.341026</c:v>
                </c:pt>
                <c:pt idx="4924">
                  <c:v>442.55686300000002</c:v>
                </c:pt>
                <c:pt idx="4925">
                  <c:v>459.16</c:v>
                </c:pt>
                <c:pt idx="4926">
                  <c:v>463.73870999999934</c:v>
                </c:pt>
                <c:pt idx="4927">
                  <c:v>441.41538499999962</c:v>
                </c:pt>
                <c:pt idx="4928">
                  <c:v>443.943243</c:v>
                </c:pt>
                <c:pt idx="4929">
                  <c:v>451.73823499999924</c:v>
                </c:pt>
                <c:pt idx="4930">
                  <c:v>454.24033599999962</c:v>
                </c:pt>
                <c:pt idx="4931">
                  <c:v>440.84399999999999</c:v>
                </c:pt>
                <c:pt idx="4932">
                  <c:v>446.15199999999999</c:v>
                </c:pt>
                <c:pt idx="4933">
                  <c:v>462.90983599999993</c:v>
                </c:pt>
                <c:pt idx="4934">
                  <c:v>454.97766000000001</c:v>
                </c:pt>
                <c:pt idx="4935">
                  <c:v>451.38095199999964</c:v>
                </c:pt>
                <c:pt idx="4936">
                  <c:v>450.23988800000001</c:v>
                </c:pt>
                <c:pt idx="4937">
                  <c:v>455.65199999999999</c:v>
                </c:pt>
                <c:pt idx="4938">
                  <c:v>453.382857</c:v>
                </c:pt>
                <c:pt idx="4939">
                  <c:v>448.703846</c:v>
                </c:pt>
                <c:pt idx="4940">
                  <c:v>439.82222200000001</c:v>
                </c:pt>
                <c:pt idx="4941">
                  <c:v>451.9333329999991</c:v>
                </c:pt>
                <c:pt idx="4942">
                  <c:v>453.24094000000002</c:v>
                </c:pt>
                <c:pt idx="4943">
                  <c:v>449.90365899999955</c:v>
                </c:pt>
                <c:pt idx="4944">
                  <c:v>450.00098000000008</c:v>
                </c:pt>
                <c:pt idx="4945">
                  <c:v>451.79374999999948</c:v>
                </c:pt>
                <c:pt idx="4946">
                  <c:v>455</c:v>
                </c:pt>
                <c:pt idx="4947">
                  <c:v>453.59710099999955</c:v>
                </c:pt>
                <c:pt idx="4948">
                  <c:v>465.86428600000039</c:v>
                </c:pt>
                <c:pt idx="4949">
                  <c:v>442.95230799999962</c:v>
                </c:pt>
                <c:pt idx="4950">
                  <c:v>449.27471299999962</c:v>
                </c:pt>
                <c:pt idx="4951">
                  <c:v>445.65454499999998</c:v>
                </c:pt>
                <c:pt idx="4952">
                  <c:v>451.48823499999924</c:v>
                </c:pt>
                <c:pt idx="4953">
                  <c:v>446.638462</c:v>
                </c:pt>
                <c:pt idx="4954">
                  <c:v>458.87450999999999</c:v>
                </c:pt>
                <c:pt idx="4955">
                  <c:v>433.33333299999924</c:v>
                </c:pt>
                <c:pt idx="4956">
                  <c:v>414.42142899999948</c:v>
                </c:pt>
                <c:pt idx="4957">
                  <c:v>451.05789499999997</c:v>
                </c:pt>
                <c:pt idx="4958">
                  <c:v>442.78461499999969</c:v>
                </c:pt>
                <c:pt idx="4959">
                  <c:v>444.83738299999999</c:v>
                </c:pt>
                <c:pt idx="4960">
                  <c:v>459.87784799999997</c:v>
                </c:pt>
                <c:pt idx="4961">
                  <c:v>452.03103399999924</c:v>
                </c:pt>
                <c:pt idx="4962">
                  <c:v>457.88653799999923</c:v>
                </c:pt>
                <c:pt idx="4963">
                  <c:v>460.03461499999969</c:v>
                </c:pt>
                <c:pt idx="4964">
                  <c:v>451.91643799999935</c:v>
                </c:pt>
                <c:pt idx="4965">
                  <c:v>451.83199999999948</c:v>
                </c:pt>
                <c:pt idx="4966">
                  <c:v>449.91623899999922</c:v>
                </c:pt>
                <c:pt idx="4967">
                  <c:v>446.46171899999922</c:v>
                </c:pt>
                <c:pt idx="4968">
                  <c:v>453.19673199999949</c:v>
                </c:pt>
                <c:pt idx="4969">
                  <c:v>440.51666699999993</c:v>
                </c:pt>
                <c:pt idx="4970">
                  <c:v>430.74285700000001</c:v>
                </c:pt>
                <c:pt idx="4971">
                  <c:v>450.88695699999948</c:v>
                </c:pt>
                <c:pt idx="4972">
                  <c:v>445.97999999999962</c:v>
                </c:pt>
                <c:pt idx="4973">
                  <c:v>447.96999999999969</c:v>
                </c:pt>
                <c:pt idx="4974">
                  <c:v>442.414286</c:v>
                </c:pt>
                <c:pt idx="4975">
                  <c:v>447.97826099999969</c:v>
                </c:pt>
                <c:pt idx="4976">
                  <c:v>457.55263200000002</c:v>
                </c:pt>
                <c:pt idx="4977">
                  <c:v>448.86122399999999</c:v>
                </c:pt>
                <c:pt idx="4978">
                  <c:v>450.88039199999969</c:v>
                </c:pt>
                <c:pt idx="4979">
                  <c:v>454.92389399999962</c:v>
                </c:pt>
                <c:pt idx="4980">
                  <c:v>446.15000000000032</c:v>
                </c:pt>
                <c:pt idx="4981">
                  <c:v>446.75714299999999</c:v>
                </c:pt>
                <c:pt idx="4982">
                  <c:v>449.79008999999962</c:v>
                </c:pt>
                <c:pt idx="4983">
                  <c:v>445.34000000000032</c:v>
                </c:pt>
                <c:pt idx="4984">
                  <c:v>445.05357099999969</c:v>
                </c:pt>
                <c:pt idx="4985">
                  <c:v>445.17343799999969</c:v>
                </c:pt>
                <c:pt idx="4986">
                  <c:v>454.17346900000001</c:v>
                </c:pt>
                <c:pt idx="4987">
                  <c:v>450.20903600000003</c:v>
                </c:pt>
                <c:pt idx="4988">
                  <c:v>468.64615399999963</c:v>
                </c:pt>
                <c:pt idx="4989">
                  <c:v>458.82</c:v>
                </c:pt>
                <c:pt idx="4990">
                  <c:v>442.96666699999969</c:v>
                </c:pt>
                <c:pt idx="4991">
                  <c:v>457.72499999999962</c:v>
                </c:pt>
                <c:pt idx="4992">
                  <c:v>446.02834599999954</c:v>
                </c:pt>
                <c:pt idx="4993">
                  <c:v>466.98571399999923</c:v>
                </c:pt>
                <c:pt idx="4994">
                  <c:v>446.27096799999993</c:v>
                </c:pt>
                <c:pt idx="4995">
                  <c:v>448.84736800000002</c:v>
                </c:pt>
                <c:pt idx="4996">
                  <c:v>450.25563399999999</c:v>
                </c:pt>
                <c:pt idx="4997">
                  <c:v>444.474468</c:v>
                </c:pt>
                <c:pt idx="4998">
                  <c:v>451.19235699999962</c:v>
                </c:pt>
                <c:pt idx="4999">
                  <c:v>442.66666700000002</c:v>
                </c:pt>
                <c:pt idx="5000">
                  <c:v>449.21538500000003</c:v>
                </c:pt>
                <c:pt idx="5001">
                  <c:v>440.66842100000002</c:v>
                </c:pt>
                <c:pt idx="5002">
                  <c:v>439.96213599999948</c:v>
                </c:pt>
                <c:pt idx="5003">
                  <c:v>438.28955199999962</c:v>
                </c:pt>
                <c:pt idx="5004">
                  <c:v>450.67272700000001</c:v>
                </c:pt>
                <c:pt idx="5005">
                  <c:v>446.05384600000002</c:v>
                </c:pt>
                <c:pt idx="5006">
                  <c:v>426.59230799999955</c:v>
                </c:pt>
                <c:pt idx="5007">
                  <c:v>447.24166700000001</c:v>
                </c:pt>
                <c:pt idx="5008">
                  <c:v>444.282692</c:v>
                </c:pt>
                <c:pt idx="5009">
                  <c:v>448.94190499999962</c:v>
                </c:pt>
                <c:pt idx="5010">
                  <c:v>443.86764699999998</c:v>
                </c:pt>
                <c:pt idx="5011">
                  <c:v>448.86206900000002</c:v>
                </c:pt>
                <c:pt idx="5012">
                  <c:v>439.86124999999993</c:v>
                </c:pt>
                <c:pt idx="5013">
                  <c:v>443.96206899999999</c:v>
                </c:pt>
                <c:pt idx="5014">
                  <c:v>449.36923100000001</c:v>
                </c:pt>
                <c:pt idx="5015">
                  <c:v>439.30958900000002</c:v>
                </c:pt>
                <c:pt idx="5016">
                  <c:v>441.03809499999949</c:v>
                </c:pt>
                <c:pt idx="5017">
                  <c:v>451.18611099999924</c:v>
                </c:pt>
                <c:pt idx="5018">
                  <c:v>440.31818199999969</c:v>
                </c:pt>
                <c:pt idx="5019">
                  <c:v>457.03214299999962</c:v>
                </c:pt>
                <c:pt idx="5020">
                  <c:v>461.69374999999962</c:v>
                </c:pt>
                <c:pt idx="5021">
                  <c:v>440.01133999999928</c:v>
                </c:pt>
                <c:pt idx="5022">
                  <c:v>477.54285700000008</c:v>
                </c:pt>
                <c:pt idx="5023">
                  <c:v>455.15000000000032</c:v>
                </c:pt>
                <c:pt idx="5024">
                  <c:v>437.953846</c:v>
                </c:pt>
                <c:pt idx="5025">
                  <c:v>444.15416699999997</c:v>
                </c:pt>
                <c:pt idx="5026">
                  <c:v>444.46666699999969</c:v>
                </c:pt>
                <c:pt idx="5027">
                  <c:v>455.58666699999969</c:v>
                </c:pt>
                <c:pt idx="5028">
                  <c:v>454.03119299999923</c:v>
                </c:pt>
                <c:pt idx="5029">
                  <c:v>449.67142899999999</c:v>
                </c:pt>
                <c:pt idx="5030">
                  <c:v>449.91999999999962</c:v>
                </c:pt>
                <c:pt idx="5031">
                  <c:v>449.87307699999963</c:v>
                </c:pt>
                <c:pt idx="5032">
                  <c:v>463.63529399999999</c:v>
                </c:pt>
                <c:pt idx="5033">
                  <c:v>444.84868400000039</c:v>
                </c:pt>
                <c:pt idx="5034">
                  <c:v>444.24117599999948</c:v>
                </c:pt>
                <c:pt idx="5035">
                  <c:v>448.07309899999962</c:v>
                </c:pt>
                <c:pt idx="5036">
                  <c:v>444.21594199999993</c:v>
                </c:pt>
                <c:pt idx="5037">
                  <c:v>425.08235299999956</c:v>
                </c:pt>
                <c:pt idx="5038">
                  <c:v>450.09</c:v>
                </c:pt>
                <c:pt idx="5039">
                  <c:v>457.06956500000001</c:v>
                </c:pt>
                <c:pt idx="5040">
                  <c:v>447.05172399999969</c:v>
                </c:pt>
                <c:pt idx="5041">
                  <c:v>438.217241</c:v>
                </c:pt>
                <c:pt idx="5042">
                  <c:v>437.32499999999999</c:v>
                </c:pt>
                <c:pt idx="5043">
                  <c:v>446.68</c:v>
                </c:pt>
                <c:pt idx="5044">
                  <c:v>447.24</c:v>
                </c:pt>
                <c:pt idx="5045">
                  <c:v>453.35082000000045</c:v>
                </c:pt>
                <c:pt idx="5046">
                  <c:v>454.56400000000002</c:v>
                </c:pt>
                <c:pt idx="5047">
                  <c:v>439.24117599999948</c:v>
                </c:pt>
                <c:pt idx="5048">
                  <c:v>449.7</c:v>
                </c:pt>
                <c:pt idx="5049">
                  <c:v>449.40526299999999</c:v>
                </c:pt>
                <c:pt idx="5050">
                  <c:v>452.141818</c:v>
                </c:pt>
                <c:pt idx="5051">
                  <c:v>451.9</c:v>
                </c:pt>
                <c:pt idx="5052">
                  <c:v>446.59333299999923</c:v>
                </c:pt>
                <c:pt idx="5053">
                  <c:v>451.68181799999962</c:v>
                </c:pt>
                <c:pt idx="5054">
                  <c:v>448.95555599999955</c:v>
                </c:pt>
                <c:pt idx="5055">
                  <c:v>447.56153799999936</c:v>
                </c:pt>
                <c:pt idx="5056">
                  <c:v>450.15555599999999</c:v>
                </c:pt>
                <c:pt idx="5057">
                  <c:v>456.44523799999962</c:v>
                </c:pt>
                <c:pt idx="5058">
                  <c:v>445.04642899999999</c:v>
                </c:pt>
                <c:pt idx="5059">
                  <c:v>448.477982</c:v>
                </c:pt>
                <c:pt idx="5060">
                  <c:v>455.282692</c:v>
                </c:pt>
                <c:pt idx="5061">
                  <c:v>450.22947399999993</c:v>
                </c:pt>
                <c:pt idx="5062">
                  <c:v>442.78589699999969</c:v>
                </c:pt>
                <c:pt idx="5063">
                  <c:v>449.18148100000002</c:v>
                </c:pt>
                <c:pt idx="5064">
                  <c:v>449.33809499999956</c:v>
                </c:pt>
                <c:pt idx="5065">
                  <c:v>457.260784</c:v>
                </c:pt>
                <c:pt idx="5066">
                  <c:v>443.30384600000002</c:v>
                </c:pt>
                <c:pt idx="5067">
                  <c:v>454.24117599999948</c:v>
                </c:pt>
                <c:pt idx="5068">
                  <c:v>448.28043499999956</c:v>
                </c:pt>
                <c:pt idx="5069">
                  <c:v>451.129412</c:v>
                </c:pt>
                <c:pt idx="5070">
                  <c:v>432.75599999999969</c:v>
                </c:pt>
                <c:pt idx="5071">
                  <c:v>437.08333299999924</c:v>
                </c:pt>
                <c:pt idx="5072">
                  <c:v>452.49848499999962</c:v>
                </c:pt>
                <c:pt idx="5073">
                  <c:v>442.76818199999963</c:v>
                </c:pt>
                <c:pt idx="5074">
                  <c:v>441.82499999999999</c:v>
                </c:pt>
                <c:pt idx="5075">
                  <c:v>444.44950499999999</c:v>
                </c:pt>
                <c:pt idx="5076">
                  <c:v>448.30650000000003</c:v>
                </c:pt>
                <c:pt idx="5077">
                  <c:v>448.62033899999955</c:v>
                </c:pt>
                <c:pt idx="5078">
                  <c:v>441.20410999999962</c:v>
                </c:pt>
                <c:pt idx="5079">
                  <c:v>454.26363599999962</c:v>
                </c:pt>
                <c:pt idx="5080">
                  <c:v>436.28225799999962</c:v>
                </c:pt>
                <c:pt idx="5081">
                  <c:v>441.73793099999955</c:v>
                </c:pt>
                <c:pt idx="5082">
                  <c:v>446.08181799999949</c:v>
                </c:pt>
                <c:pt idx="5083">
                  <c:v>447.89047599999969</c:v>
                </c:pt>
                <c:pt idx="5084">
                  <c:v>450.68947400000002</c:v>
                </c:pt>
                <c:pt idx="5085">
                  <c:v>449.80588200000039</c:v>
                </c:pt>
                <c:pt idx="5086">
                  <c:v>430.85789499999998</c:v>
                </c:pt>
                <c:pt idx="5087">
                  <c:v>451.21463399999999</c:v>
                </c:pt>
                <c:pt idx="5088">
                  <c:v>444.63815799999924</c:v>
                </c:pt>
                <c:pt idx="5089">
                  <c:v>455.31691199999955</c:v>
                </c:pt>
                <c:pt idx="5090">
                  <c:v>456.43478299999964</c:v>
                </c:pt>
                <c:pt idx="5091">
                  <c:v>447.71929799999964</c:v>
                </c:pt>
                <c:pt idx="5092">
                  <c:v>446.82647100000003</c:v>
                </c:pt>
                <c:pt idx="5093">
                  <c:v>444.76724100000001</c:v>
                </c:pt>
                <c:pt idx="5094">
                  <c:v>449.86494800000008</c:v>
                </c:pt>
                <c:pt idx="5095">
                  <c:v>443.28690499999948</c:v>
                </c:pt>
                <c:pt idx="5096">
                  <c:v>459.75862100000001</c:v>
                </c:pt>
                <c:pt idx="5097">
                  <c:v>449.53809499999949</c:v>
                </c:pt>
                <c:pt idx="5098">
                  <c:v>450.69354799999962</c:v>
                </c:pt>
                <c:pt idx="5099">
                  <c:v>450.91733299999947</c:v>
                </c:pt>
                <c:pt idx="5100">
                  <c:v>448.47317099999924</c:v>
                </c:pt>
                <c:pt idx="5101">
                  <c:v>446.25294100000002</c:v>
                </c:pt>
                <c:pt idx="5102">
                  <c:v>453.66842100000002</c:v>
                </c:pt>
                <c:pt idx="5103">
                  <c:v>447.57812499999955</c:v>
                </c:pt>
                <c:pt idx="5104">
                  <c:v>452.92407399999962</c:v>
                </c:pt>
                <c:pt idx="5105">
                  <c:v>434.65606100000002</c:v>
                </c:pt>
                <c:pt idx="5106">
                  <c:v>449.73203899999947</c:v>
                </c:pt>
                <c:pt idx="5107">
                  <c:v>446.76478900000001</c:v>
                </c:pt>
                <c:pt idx="5108">
                  <c:v>442.67397299999999</c:v>
                </c:pt>
                <c:pt idx="5109">
                  <c:v>444.392</c:v>
                </c:pt>
                <c:pt idx="5110">
                  <c:v>434.14888900000039</c:v>
                </c:pt>
                <c:pt idx="5111">
                  <c:v>448.40703099999962</c:v>
                </c:pt>
                <c:pt idx="5112">
                  <c:v>455.95121999999924</c:v>
                </c:pt>
                <c:pt idx="5113">
                  <c:v>459.040909</c:v>
                </c:pt>
                <c:pt idx="5114">
                  <c:v>453.07368400000001</c:v>
                </c:pt>
                <c:pt idx="5115">
                  <c:v>449.17635499999955</c:v>
                </c:pt>
                <c:pt idx="5116">
                  <c:v>440.89142899999962</c:v>
                </c:pt>
                <c:pt idx="5117">
                  <c:v>447.37615899999923</c:v>
                </c:pt>
                <c:pt idx="5118">
                  <c:v>457.12</c:v>
                </c:pt>
                <c:pt idx="5119">
                  <c:v>455.08936199999999</c:v>
                </c:pt>
                <c:pt idx="5120">
                  <c:v>456.04166700000002</c:v>
                </c:pt>
                <c:pt idx="5121">
                  <c:v>454.32380999999964</c:v>
                </c:pt>
                <c:pt idx="5122">
                  <c:v>454.21999999999969</c:v>
                </c:pt>
                <c:pt idx="5123">
                  <c:v>444.86353599999956</c:v>
                </c:pt>
                <c:pt idx="5124">
                  <c:v>458.48048799999964</c:v>
                </c:pt>
                <c:pt idx="5125">
                  <c:v>457.80732999999969</c:v>
                </c:pt>
                <c:pt idx="5126">
                  <c:v>448.90819699999923</c:v>
                </c:pt>
                <c:pt idx="5127">
                  <c:v>438.04268300000047</c:v>
                </c:pt>
                <c:pt idx="5128">
                  <c:v>462.31</c:v>
                </c:pt>
                <c:pt idx="5129">
                  <c:v>440.02499999999969</c:v>
                </c:pt>
                <c:pt idx="5130">
                  <c:v>452.14444400000053</c:v>
                </c:pt>
                <c:pt idx="5131">
                  <c:v>461.17391300000003</c:v>
                </c:pt>
                <c:pt idx="5132">
                  <c:v>445.62647099999964</c:v>
                </c:pt>
                <c:pt idx="5133">
                  <c:v>458.49791699999923</c:v>
                </c:pt>
                <c:pt idx="5134">
                  <c:v>450.24390199999999</c:v>
                </c:pt>
                <c:pt idx="5135">
                  <c:v>449.27872299999962</c:v>
                </c:pt>
                <c:pt idx="5136">
                  <c:v>439.83454499999999</c:v>
                </c:pt>
                <c:pt idx="5137">
                  <c:v>449.87049200000001</c:v>
                </c:pt>
                <c:pt idx="5138">
                  <c:v>451.11395299999964</c:v>
                </c:pt>
                <c:pt idx="5139">
                  <c:v>438.90952399999969</c:v>
                </c:pt>
                <c:pt idx="5140">
                  <c:v>450.56</c:v>
                </c:pt>
                <c:pt idx="5141">
                  <c:v>445.855952</c:v>
                </c:pt>
                <c:pt idx="5142">
                  <c:v>455.00909100000001</c:v>
                </c:pt>
                <c:pt idx="5143">
                  <c:v>451.453846</c:v>
                </c:pt>
                <c:pt idx="5144">
                  <c:v>438.71304300000003</c:v>
                </c:pt>
                <c:pt idx="5145">
                  <c:v>458.90384599999999</c:v>
                </c:pt>
                <c:pt idx="5146">
                  <c:v>445.54403000000002</c:v>
                </c:pt>
                <c:pt idx="5147">
                  <c:v>447.89565199999993</c:v>
                </c:pt>
                <c:pt idx="5148">
                  <c:v>454.00967700000001</c:v>
                </c:pt>
                <c:pt idx="5149">
                  <c:v>461.48235299999948</c:v>
                </c:pt>
                <c:pt idx="5150">
                  <c:v>440.84444400000046</c:v>
                </c:pt>
                <c:pt idx="5151">
                  <c:v>446.59354799999949</c:v>
                </c:pt>
                <c:pt idx="5152">
                  <c:v>443.26153799999923</c:v>
                </c:pt>
                <c:pt idx="5153">
                  <c:v>436.46153799999922</c:v>
                </c:pt>
                <c:pt idx="5154">
                  <c:v>452.05967700000002</c:v>
                </c:pt>
                <c:pt idx="5155">
                  <c:v>448.24193499999956</c:v>
                </c:pt>
                <c:pt idx="5156">
                  <c:v>435.73571399999923</c:v>
                </c:pt>
                <c:pt idx="5157">
                  <c:v>449.80769199999997</c:v>
                </c:pt>
                <c:pt idx="5158">
                  <c:v>445.66744200000039</c:v>
                </c:pt>
                <c:pt idx="5159">
                  <c:v>450.05833299999955</c:v>
                </c:pt>
                <c:pt idx="5160">
                  <c:v>445.67368399999998</c:v>
                </c:pt>
                <c:pt idx="5161">
                  <c:v>441.52577299999962</c:v>
                </c:pt>
                <c:pt idx="5162">
                  <c:v>446.85294100000038</c:v>
                </c:pt>
                <c:pt idx="5163">
                  <c:v>455.54523799999993</c:v>
                </c:pt>
                <c:pt idx="5164">
                  <c:v>458.19779399999999</c:v>
                </c:pt>
                <c:pt idx="5165">
                  <c:v>446.56769200000002</c:v>
                </c:pt>
                <c:pt idx="5166">
                  <c:v>441.96853099999936</c:v>
                </c:pt>
                <c:pt idx="5167">
                  <c:v>458.040909</c:v>
                </c:pt>
                <c:pt idx="5168">
                  <c:v>438.59240499999999</c:v>
                </c:pt>
                <c:pt idx="5169">
                  <c:v>437.90999999999963</c:v>
                </c:pt>
                <c:pt idx="5170">
                  <c:v>441.23066</c:v>
                </c:pt>
                <c:pt idx="5171">
                  <c:v>448.34032300000001</c:v>
                </c:pt>
                <c:pt idx="5172">
                  <c:v>449.49642899999924</c:v>
                </c:pt>
                <c:pt idx="5173">
                  <c:v>435.27407399999993</c:v>
                </c:pt>
                <c:pt idx="5174">
                  <c:v>456.85483900000008</c:v>
                </c:pt>
                <c:pt idx="5175">
                  <c:v>443.23749999999956</c:v>
                </c:pt>
                <c:pt idx="5176">
                  <c:v>460.37391299999962</c:v>
                </c:pt>
                <c:pt idx="5177">
                  <c:v>447.64285700000039</c:v>
                </c:pt>
                <c:pt idx="5178">
                  <c:v>444.91249999999962</c:v>
                </c:pt>
                <c:pt idx="5179">
                  <c:v>440.230682</c:v>
                </c:pt>
                <c:pt idx="5180">
                  <c:v>458.78</c:v>
                </c:pt>
                <c:pt idx="5181">
                  <c:v>441.15522399999998</c:v>
                </c:pt>
                <c:pt idx="5182">
                  <c:v>449.14528300000046</c:v>
                </c:pt>
                <c:pt idx="5183">
                  <c:v>449</c:v>
                </c:pt>
                <c:pt idx="5184">
                  <c:v>431.76111099999935</c:v>
                </c:pt>
                <c:pt idx="5185">
                  <c:v>439.50238100000001</c:v>
                </c:pt>
                <c:pt idx="5186">
                  <c:v>438.93214299999948</c:v>
                </c:pt>
                <c:pt idx="5187">
                  <c:v>440.18636400000003</c:v>
                </c:pt>
                <c:pt idx="5188">
                  <c:v>445.43829799999924</c:v>
                </c:pt>
                <c:pt idx="5189">
                  <c:v>438.59117599999922</c:v>
                </c:pt>
                <c:pt idx="5190">
                  <c:v>447.35</c:v>
                </c:pt>
                <c:pt idx="5191">
                  <c:v>451.25782299999997</c:v>
                </c:pt>
                <c:pt idx="5192">
                  <c:v>440.82705899999962</c:v>
                </c:pt>
                <c:pt idx="5193">
                  <c:v>456.18235299999969</c:v>
                </c:pt>
                <c:pt idx="5194">
                  <c:v>456.03</c:v>
                </c:pt>
                <c:pt idx="5195">
                  <c:v>447.11698100000001</c:v>
                </c:pt>
                <c:pt idx="5196">
                  <c:v>449.051064</c:v>
                </c:pt>
                <c:pt idx="5197">
                  <c:v>445.77175099999948</c:v>
                </c:pt>
                <c:pt idx="5198">
                  <c:v>454.57142899999963</c:v>
                </c:pt>
                <c:pt idx="5199">
                  <c:v>443.57894700000003</c:v>
                </c:pt>
                <c:pt idx="5200">
                  <c:v>452.635897</c:v>
                </c:pt>
                <c:pt idx="5201">
                  <c:v>435.35922300000038</c:v>
                </c:pt>
                <c:pt idx="5202">
                  <c:v>452.6</c:v>
                </c:pt>
                <c:pt idx="5203">
                  <c:v>447.11780800000008</c:v>
                </c:pt>
                <c:pt idx="5204">
                  <c:v>450.91805599999924</c:v>
                </c:pt>
                <c:pt idx="5205">
                  <c:v>443.70444400000002</c:v>
                </c:pt>
                <c:pt idx="5206">
                  <c:v>464.70952399999999</c:v>
                </c:pt>
                <c:pt idx="5207">
                  <c:v>450.34545500000002</c:v>
                </c:pt>
                <c:pt idx="5208">
                  <c:v>446.70208300000002</c:v>
                </c:pt>
                <c:pt idx="5209">
                  <c:v>441.99565199999955</c:v>
                </c:pt>
                <c:pt idx="5210">
                  <c:v>448.3646670000004</c:v>
                </c:pt>
                <c:pt idx="5211">
                  <c:v>436.275824</c:v>
                </c:pt>
                <c:pt idx="5212">
                  <c:v>442.87203399999999</c:v>
                </c:pt>
                <c:pt idx="5213">
                  <c:v>448.62142899999969</c:v>
                </c:pt>
                <c:pt idx="5214">
                  <c:v>451.6</c:v>
                </c:pt>
                <c:pt idx="5215">
                  <c:v>434.82916699999993</c:v>
                </c:pt>
                <c:pt idx="5216">
                  <c:v>440.90799999999962</c:v>
                </c:pt>
                <c:pt idx="5217">
                  <c:v>439.04778800000008</c:v>
                </c:pt>
                <c:pt idx="5218">
                  <c:v>439.73684199999963</c:v>
                </c:pt>
                <c:pt idx="5219">
                  <c:v>449.28138699999948</c:v>
                </c:pt>
                <c:pt idx="5220">
                  <c:v>431.21199999999948</c:v>
                </c:pt>
                <c:pt idx="5221">
                  <c:v>452.7</c:v>
                </c:pt>
                <c:pt idx="5222">
                  <c:v>441.24137899999948</c:v>
                </c:pt>
                <c:pt idx="5223">
                  <c:v>448.12824899999993</c:v>
                </c:pt>
                <c:pt idx="5224">
                  <c:v>441.99307699999935</c:v>
                </c:pt>
                <c:pt idx="5225">
                  <c:v>439.90759499999962</c:v>
                </c:pt>
                <c:pt idx="5226">
                  <c:v>452.53461499999969</c:v>
                </c:pt>
                <c:pt idx="5227">
                  <c:v>443.64866100000046</c:v>
                </c:pt>
                <c:pt idx="5228">
                  <c:v>451.15048500000046</c:v>
                </c:pt>
                <c:pt idx="5229">
                  <c:v>446.310924</c:v>
                </c:pt>
                <c:pt idx="5230">
                  <c:v>449.06344799999999</c:v>
                </c:pt>
                <c:pt idx="5231">
                  <c:v>438.42300899999924</c:v>
                </c:pt>
                <c:pt idx="5232">
                  <c:v>446.834091</c:v>
                </c:pt>
                <c:pt idx="5233">
                  <c:v>441.5625</c:v>
                </c:pt>
                <c:pt idx="5234">
                  <c:v>470.71</c:v>
                </c:pt>
                <c:pt idx="5235">
                  <c:v>446.82792799999999</c:v>
                </c:pt>
                <c:pt idx="5236">
                  <c:v>439.84322600000002</c:v>
                </c:pt>
                <c:pt idx="5237">
                  <c:v>446.03199999999924</c:v>
                </c:pt>
                <c:pt idx="5238">
                  <c:v>419.63636399999962</c:v>
                </c:pt>
                <c:pt idx="5239">
                  <c:v>442.875676</c:v>
                </c:pt>
                <c:pt idx="5240">
                  <c:v>423.32727299999999</c:v>
                </c:pt>
                <c:pt idx="5241">
                  <c:v>431.46249999999969</c:v>
                </c:pt>
                <c:pt idx="5242">
                  <c:v>445.60246900000038</c:v>
                </c:pt>
                <c:pt idx="5243">
                  <c:v>426.21153799999922</c:v>
                </c:pt>
                <c:pt idx="5244">
                  <c:v>439.72898599999962</c:v>
                </c:pt>
                <c:pt idx="5245">
                  <c:v>447.94342899999964</c:v>
                </c:pt>
                <c:pt idx="5246">
                  <c:v>456.19607799999955</c:v>
                </c:pt>
                <c:pt idx="5247">
                  <c:v>443.12340399999999</c:v>
                </c:pt>
                <c:pt idx="5248">
                  <c:v>455.99199999999928</c:v>
                </c:pt>
                <c:pt idx="5249">
                  <c:v>445.42261899999949</c:v>
                </c:pt>
                <c:pt idx="5250">
                  <c:v>438.72727300000003</c:v>
                </c:pt>
                <c:pt idx="5251">
                  <c:v>403.7</c:v>
                </c:pt>
                <c:pt idx="5252">
                  <c:v>445.42685199999949</c:v>
                </c:pt>
                <c:pt idx="5253">
                  <c:v>459.30500000000001</c:v>
                </c:pt>
                <c:pt idx="5254">
                  <c:v>434.49176499999948</c:v>
                </c:pt>
                <c:pt idx="5255">
                  <c:v>441.43189699999948</c:v>
                </c:pt>
                <c:pt idx="5256">
                  <c:v>444.30179599999963</c:v>
                </c:pt>
                <c:pt idx="5257">
                  <c:v>440.95697699999948</c:v>
                </c:pt>
                <c:pt idx="5258">
                  <c:v>421.57499999999999</c:v>
                </c:pt>
                <c:pt idx="5259">
                  <c:v>450.45347199999969</c:v>
                </c:pt>
                <c:pt idx="5260">
                  <c:v>439.66796100000039</c:v>
                </c:pt>
                <c:pt idx="5261">
                  <c:v>439.92413799999935</c:v>
                </c:pt>
                <c:pt idx="5262">
                  <c:v>450.80277799999999</c:v>
                </c:pt>
                <c:pt idx="5263">
                  <c:v>457.93076899999949</c:v>
                </c:pt>
                <c:pt idx="5264">
                  <c:v>443.42999999999955</c:v>
                </c:pt>
                <c:pt idx="5265">
                  <c:v>444.65960900000039</c:v>
                </c:pt>
                <c:pt idx="5266">
                  <c:v>450.25454500000001</c:v>
                </c:pt>
                <c:pt idx="5267">
                  <c:v>448.35384599999998</c:v>
                </c:pt>
                <c:pt idx="5268">
                  <c:v>449.680702</c:v>
                </c:pt>
                <c:pt idx="5269">
                  <c:v>431.25185199999999</c:v>
                </c:pt>
                <c:pt idx="5270">
                  <c:v>436.73809499999948</c:v>
                </c:pt>
                <c:pt idx="5271">
                  <c:v>448</c:v>
                </c:pt>
                <c:pt idx="5272">
                  <c:v>436.97499999999962</c:v>
                </c:pt>
                <c:pt idx="5273">
                  <c:v>450.41499999999962</c:v>
                </c:pt>
                <c:pt idx="5274">
                  <c:v>435.62963000000002</c:v>
                </c:pt>
                <c:pt idx="5275">
                  <c:v>433.90350899999947</c:v>
                </c:pt>
                <c:pt idx="5276">
                  <c:v>441.83421899999962</c:v>
                </c:pt>
                <c:pt idx="5277">
                  <c:v>446.06571399999962</c:v>
                </c:pt>
                <c:pt idx="5278">
                  <c:v>441.93805999999921</c:v>
                </c:pt>
                <c:pt idx="5279">
                  <c:v>439.67142899999999</c:v>
                </c:pt>
                <c:pt idx="5280">
                  <c:v>448.81977999999964</c:v>
                </c:pt>
                <c:pt idx="5281">
                  <c:v>438.60930200000001</c:v>
                </c:pt>
                <c:pt idx="5282">
                  <c:v>445.502703</c:v>
                </c:pt>
                <c:pt idx="5283">
                  <c:v>439.63076899999999</c:v>
                </c:pt>
                <c:pt idx="5284">
                  <c:v>445.96666699999969</c:v>
                </c:pt>
                <c:pt idx="5285">
                  <c:v>446.37471299999999</c:v>
                </c:pt>
                <c:pt idx="5286">
                  <c:v>444.97599999999954</c:v>
                </c:pt>
                <c:pt idx="5287">
                  <c:v>418.03749999999962</c:v>
                </c:pt>
                <c:pt idx="5288">
                  <c:v>466.55416700000001</c:v>
                </c:pt>
                <c:pt idx="5289">
                  <c:v>436.07400000000001</c:v>
                </c:pt>
                <c:pt idx="5290">
                  <c:v>426.37368400000008</c:v>
                </c:pt>
                <c:pt idx="5291">
                  <c:v>446.01232899999962</c:v>
                </c:pt>
                <c:pt idx="5292">
                  <c:v>441.59508199999999</c:v>
                </c:pt>
                <c:pt idx="5293">
                  <c:v>443.4980389999991</c:v>
                </c:pt>
                <c:pt idx="5294">
                  <c:v>441.88</c:v>
                </c:pt>
                <c:pt idx="5295">
                  <c:v>437.48124999999948</c:v>
                </c:pt>
                <c:pt idx="5296">
                  <c:v>441.86940299999998</c:v>
                </c:pt>
                <c:pt idx="5297">
                  <c:v>445.15000000000032</c:v>
                </c:pt>
                <c:pt idx="5298">
                  <c:v>445.49833299999909</c:v>
                </c:pt>
                <c:pt idx="5299">
                  <c:v>444.96249999999969</c:v>
                </c:pt>
                <c:pt idx="5300">
                  <c:v>431.64736799999997</c:v>
                </c:pt>
                <c:pt idx="5301">
                  <c:v>429.53921599999956</c:v>
                </c:pt>
                <c:pt idx="5302">
                  <c:v>446.33333299999924</c:v>
                </c:pt>
                <c:pt idx="5303">
                  <c:v>437.61250000000001</c:v>
                </c:pt>
                <c:pt idx="5304">
                  <c:v>441.02727299999964</c:v>
                </c:pt>
                <c:pt idx="5305">
                  <c:v>440.90666700000003</c:v>
                </c:pt>
                <c:pt idx="5306">
                  <c:v>440.22391299999924</c:v>
                </c:pt>
                <c:pt idx="5307">
                  <c:v>437.91363599999949</c:v>
                </c:pt>
                <c:pt idx="5308">
                  <c:v>455.14285700000039</c:v>
                </c:pt>
                <c:pt idx="5309">
                  <c:v>450.64680900000002</c:v>
                </c:pt>
                <c:pt idx="5310">
                  <c:v>438.21860500000003</c:v>
                </c:pt>
                <c:pt idx="5311">
                  <c:v>431.79879499999936</c:v>
                </c:pt>
                <c:pt idx="5312">
                  <c:v>443.40247900000003</c:v>
                </c:pt>
                <c:pt idx="5313">
                  <c:v>436.33888899999999</c:v>
                </c:pt>
                <c:pt idx="5314">
                  <c:v>437.91492499999993</c:v>
                </c:pt>
                <c:pt idx="5315">
                  <c:v>440.11047600000001</c:v>
                </c:pt>
                <c:pt idx="5316">
                  <c:v>436.48275899999948</c:v>
                </c:pt>
                <c:pt idx="5317">
                  <c:v>441.59245299999969</c:v>
                </c:pt>
                <c:pt idx="5318">
                  <c:v>450.50769200000002</c:v>
                </c:pt>
                <c:pt idx="5319">
                  <c:v>437.42020199999962</c:v>
                </c:pt>
                <c:pt idx="5320">
                  <c:v>434.36037700000003</c:v>
                </c:pt>
                <c:pt idx="5321">
                  <c:v>444.9</c:v>
                </c:pt>
                <c:pt idx="5322">
                  <c:v>446.98070199999955</c:v>
                </c:pt>
                <c:pt idx="5323">
                  <c:v>445.31290300000001</c:v>
                </c:pt>
                <c:pt idx="5324">
                  <c:v>438.09743599999962</c:v>
                </c:pt>
                <c:pt idx="5325">
                  <c:v>431.86842100000001</c:v>
                </c:pt>
                <c:pt idx="5326">
                  <c:v>425.72631599999903</c:v>
                </c:pt>
                <c:pt idx="5327">
                  <c:v>423.32631599999922</c:v>
                </c:pt>
                <c:pt idx="5328">
                  <c:v>443.28620699999948</c:v>
                </c:pt>
                <c:pt idx="5329">
                  <c:v>441.22777799999955</c:v>
                </c:pt>
                <c:pt idx="5330">
                  <c:v>436.53728799999999</c:v>
                </c:pt>
                <c:pt idx="5331">
                  <c:v>443.02499999999969</c:v>
                </c:pt>
                <c:pt idx="5332">
                  <c:v>442.09578899999963</c:v>
                </c:pt>
                <c:pt idx="5333">
                  <c:v>438.76486500000038</c:v>
                </c:pt>
                <c:pt idx="5334">
                  <c:v>443.627273</c:v>
                </c:pt>
                <c:pt idx="5335">
                  <c:v>440.72136799999936</c:v>
                </c:pt>
                <c:pt idx="5336">
                  <c:v>438.1</c:v>
                </c:pt>
                <c:pt idx="5337">
                  <c:v>430.98012399999948</c:v>
                </c:pt>
                <c:pt idx="5338">
                  <c:v>474.61</c:v>
                </c:pt>
                <c:pt idx="5339">
                  <c:v>441.90909099999999</c:v>
                </c:pt>
                <c:pt idx="5340">
                  <c:v>438.80123499999962</c:v>
                </c:pt>
                <c:pt idx="5341">
                  <c:v>438.93636399999934</c:v>
                </c:pt>
                <c:pt idx="5342">
                  <c:v>441.33285699999999</c:v>
                </c:pt>
                <c:pt idx="5343">
                  <c:v>444.04146300000002</c:v>
                </c:pt>
                <c:pt idx="5344">
                  <c:v>441.15675700000003</c:v>
                </c:pt>
                <c:pt idx="5345">
                  <c:v>443.45806499999969</c:v>
                </c:pt>
                <c:pt idx="5346">
                  <c:v>441.25135099999954</c:v>
                </c:pt>
                <c:pt idx="5347">
                  <c:v>432.66666700000002</c:v>
                </c:pt>
                <c:pt idx="5348">
                  <c:v>442.14545500000008</c:v>
                </c:pt>
                <c:pt idx="5349">
                  <c:v>441.00096200000002</c:v>
                </c:pt>
                <c:pt idx="5350">
                  <c:v>434.25172399999963</c:v>
                </c:pt>
                <c:pt idx="5351">
                  <c:v>437.65280900000039</c:v>
                </c:pt>
                <c:pt idx="5352">
                  <c:v>446.00816299999963</c:v>
                </c:pt>
                <c:pt idx="5353">
                  <c:v>440.51698099999999</c:v>
                </c:pt>
                <c:pt idx="5354">
                  <c:v>422.52092999999962</c:v>
                </c:pt>
                <c:pt idx="5355">
                  <c:v>440.82656299999962</c:v>
                </c:pt>
                <c:pt idx="5356">
                  <c:v>446.22999999999962</c:v>
                </c:pt>
                <c:pt idx="5357">
                  <c:v>441.628221</c:v>
                </c:pt>
                <c:pt idx="5358">
                  <c:v>434.39285699999999</c:v>
                </c:pt>
                <c:pt idx="5359">
                  <c:v>435.44411799999955</c:v>
                </c:pt>
                <c:pt idx="5360">
                  <c:v>437.96551699999924</c:v>
                </c:pt>
                <c:pt idx="5361">
                  <c:v>439.273684</c:v>
                </c:pt>
                <c:pt idx="5362">
                  <c:v>451.37692299999969</c:v>
                </c:pt>
                <c:pt idx="5363">
                  <c:v>447.61285700000002</c:v>
                </c:pt>
                <c:pt idx="5364">
                  <c:v>435.37400000000002</c:v>
                </c:pt>
                <c:pt idx="5365">
                  <c:v>435.39090899999962</c:v>
                </c:pt>
                <c:pt idx="5366">
                  <c:v>435.56041699999969</c:v>
                </c:pt>
                <c:pt idx="5367">
                  <c:v>438.29047599999961</c:v>
                </c:pt>
                <c:pt idx="5368">
                  <c:v>433.89230799999962</c:v>
                </c:pt>
                <c:pt idx="5369">
                  <c:v>425.97222199999999</c:v>
                </c:pt>
                <c:pt idx="5370">
                  <c:v>440.49560399999962</c:v>
                </c:pt>
                <c:pt idx="5371">
                  <c:v>439.73499999999962</c:v>
                </c:pt>
                <c:pt idx="5372">
                  <c:v>440.26666699999993</c:v>
                </c:pt>
                <c:pt idx="5373">
                  <c:v>445.65600000000001</c:v>
                </c:pt>
                <c:pt idx="5374">
                  <c:v>441.73333299999922</c:v>
                </c:pt>
                <c:pt idx="5375">
                  <c:v>444.28647499999948</c:v>
                </c:pt>
                <c:pt idx="5376">
                  <c:v>446.745833</c:v>
                </c:pt>
                <c:pt idx="5377">
                  <c:v>447.61917799999969</c:v>
                </c:pt>
                <c:pt idx="5378">
                  <c:v>438.98725499999955</c:v>
                </c:pt>
                <c:pt idx="5379">
                  <c:v>443.21249999999969</c:v>
                </c:pt>
                <c:pt idx="5380">
                  <c:v>445.26128999999969</c:v>
                </c:pt>
                <c:pt idx="5381">
                  <c:v>427.66087000000039</c:v>
                </c:pt>
                <c:pt idx="5382">
                  <c:v>443.41249999999962</c:v>
                </c:pt>
                <c:pt idx="5383">
                  <c:v>437.068468</c:v>
                </c:pt>
                <c:pt idx="5384">
                  <c:v>445.120946</c:v>
                </c:pt>
                <c:pt idx="5385">
                  <c:v>422.32</c:v>
                </c:pt>
                <c:pt idx="5386">
                  <c:v>446.86041699999993</c:v>
                </c:pt>
                <c:pt idx="5387">
                  <c:v>430.02</c:v>
                </c:pt>
                <c:pt idx="5388">
                  <c:v>451.39843799999954</c:v>
                </c:pt>
                <c:pt idx="5389">
                  <c:v>424.72727300000003</c:v>
                </c:pt>
                <c:pt idx="5390">
                  <c:v>436.33333299999924</c:v>
                </c:pt>
                <c:pt idx="5391">
                  <c:v>438.85599999999999</c:v>
                </c:pt>
                <c:pt idx="5392">
                  <c:v>444.06271199999969</c:v>
                </c:pt>
                <c:pt idx="5393">
                  <c:v>439.8</c:v>
                </c:pt>
                <c:pt idx="5394">
                  <c:v>443.60950200000002</c:v>
                </c:pt>
                <c:pt idx="5395">
                  <c:v>443.77111099999922</c:v>
                </c:pt>
                <c:pt idx="5396">
                  <c:v>426.6</c:v>
                </c:pt>
                <c:pt idx="5397">
                  <c:v>440.23333299999922</c:v>
                </c:pt>
                <c:pt idx="5398">
                  <c:v>449.71707300000003</c:v>
                </c:pt>
                <c:pt idx="5399">
                  <c:v>422.77647099999962</c:v>
                </c:pt>
                <c:pt idx="5400">
                  <c:v>439.84090900000001</c:v>
                </c:pt>
                <c:pt idx="5401">
                  <c:v>449.874324</c:v>
                </c:pt>
                <c:pt idx="5402">
                  <c:v>428.84864900000002</c:v>
                </c:pt>
                <c:pt idx="5403">
                  <c:v>417.21818199999962</c:v>
                </c:pt>
                <c:pt idx="5404">
                  <c:v>441.71889799999963</c:v>
                </c:pt>
                <c:pt idx="5405">
                  <c:v>442.01093799999956</c:v>
                </c:pt>
                <c:pt idx="5406">
                  <c:v>448.22083300000003</c:v>
                </c:pt>
                <c:pt idx="5407">
                  <c:v>439.35124000000002</c:v>
                </c:pt>
                <c:pt idx="5408">
                  <c:v>443.53312099999948</c:v>
                </c:pt>
                <c:pt idx="5409">
                  <c:v>442.17605599999962</c:v>
                </c:pt>
                <c:pt idx="5410">
                  <c:v>440.29223299999956</c:v>
                </c:pt>
                <c:pt idx="5411">
                  <c:v>454.14285700000039</c:v>
                </c:pt>
                <c:pt idx="5412">
                  <c:v>432.30381</c:v>
                </c:pt>
                <c:pt idx="5413">
                  <c:v>431.48333299999922</c:v>
                </c:pt>
                <c:pt idx="5414">
                  <c:v>443.87721499999969</c:v>
                </c:pt>
                <c:pt idx="5415">
                  <c:v>442.68857099999963</c:v>
                </c:pt>
                <c:pt idx="5416">
                  <c:v>435.14673900000003</c:v>
                </c:pt>
                <c:pt idx="5417">
                  <c:v>441.50895499999962</c:v>
                </c:pt>
                <c:pt idx="5418">
                  <c:v>435.15714300000002</c:v>
                </c:pt>
                <c:pt idx="5419">
                  <c:v>446.20689700000003</c:v>
                </c:pt>
                <c:pt idx="5420">
                  <c:v>441.14259299999998</c:v>
                </c:pt>
                <c:pt idx="5421">
                  <c:v>451.65531899999962</c:v>
                </c:pt>
                <c:pt idx="5422">
                  <c:v>442.397222</c:v>
                </c:pt>
                <c:pt idx="5423">
                  <c:v>427.74444400000039</c:v>
                </c:pt>
                <c:pt idx="5424">
                  <c:v>432.33499999999964</c:v>
                </c:pt>
                <c:pt idx="5425">
                  <c:v>434.69104499999969</c:v>
                </c:pt>
                <c:pt idx="5426">
                  <c:v>434.25333299999949</c:v>
                </c:pt>
                <c:pt idx="5427">
                  <c:v>460.30285700000002</c:v>
                </c:pt>
                <c:pt idx="5428">
                  <c:v>434.64166699999998</c:v>
                </c:pt>
                <c:pt idx="5429">
                  <c:v>440.897222</c:v>
                </c:pt>
                <c:pt idx="5430">
                  <c:v>453.02307699999955</c:v>
                </c:pt>
                <c:pt idx="5431">
                  <c:v>443.91166699999962</c:v>
                </c:pt>
                <c:pt idx="5432">
                  <c:v>437.10285699999997</c:v>
                </c:pt>
                <c:pt idx="5433">
                  <c:v>468.8125</c:v>
                </c:pt>
                <c:pt idx="5434">
                  <c:v>443.63636399999962</c:v>
                </c:pt>
                <c:pt idx="5435">
                  <c:v>437.11428600000039</c:v>
                </c:pt>
                <c:pt idx="5436">
                  <c:v>426.08043499999962</c:v>
                </c:pt>
                <c:pt idx="5437">
                  <c:v>437.57894700000003</c:v>
                </c:pt>
                <c:pt idx="5438">
                  <c:v>437.76133299999924</c:v>
                </c:pt>
                <c:pt idx="5439">
                  <c:v>429.65333299999969</c:v>
                </c:pt>
                <c:pt idx="5440">
                  <c:v>428.86666700000001</c:v>
                </c:pt>
                <c:pt idx="5441">
                  <c:v>439.93278699999962</c:v>
                </c:pt>
                <c:pt idx="5442">
                  <c:v>448.34736800000002</c:v>
                </c:pt>
                <c:pt idx="5443">
                  <c:v>438.62641499999955</c:v>
                </c:pt>
                <c:pt idx="5444">
                  <c:v>439.29099099999962</c:v>
                </c:pt>
                <c:pt idx="5445">
                  <c:v>438.27647099999962</c:v>
                </c:pt>
                <c:pt idx="5446">
                  <c:v>418.34736800000002</c:v>
                </c:pt>
                <c:pt idx="5447">
                  <c:v>439.17783300000002</c:v>
                </c:pt>
                <c:pt idx="5448">
                  <c:v>434.92499999999956</c:v>
                </c:pt>
                <c:pt idx="5449">
                  <c:v>440.25063299999999</c:v>
                </c:pt>
                <c:pt idx="5450">
                  <c:v>430.14482800000053</c:v>
                </c:pt>
                <c:pt idx="5451">
                  <c:v>439.12063499999999</c:v>
                </c:pt>
                <c:pt idx="5452">
                  <c:v>435.54629599999993</c:v>
                </c:pt>
                <c:pt idx="5453">
                  <c:v>427.98571399999923</c:v>
                </c:pt>
                <c:pt idx="5454">
                  <c:v>439.73421099999962</c:v>
                </c:pt>
                <c:pt idx="5455">
                  <c:v>443.74675299999961</c:v>
                </c:pt>
                <c:pt idx="5456">
                  <c:v>439.76321799999948</c:v>
                </c:pt>
                <c:pt idx="5457">
                  <c:v>430.894521</c:v>
                </c:pt>
                <c:pt idx="5458">
                  <c:v>438.87777799999969</c:v>
                </c:pt>
                <c:pt idx="5459">
                  <c:v>436.35897399999999</c:v>
                </c:pt>
                <c:pt idx="5460">
                  <c:v>429.05087700000001</c:v>
                </c:pt>
                <c:pt idx="5461">
                  <c:v>451.57419399999969</c:v>
                </c:pt>
                <c:pt idx="5462">
                  <c:v>437.90967699999999</c:v>
                </c:pt>
                <c:pt idx="5463">
                  <c:v>444.57014899999962</c:v>
                </c:pt>
                <c:pt idx="5464">
                  <c:v>433.85204100000038</c:v>
                </c:pt>
                <c:pt idx="5465">
                  <c:v>434.46956499999999</c:v>
                </c:pt>
                <c:pt idx="5466">
                  <c:v>436.22962999999999</c:v>
                </c:pt>
                <c:pt idx="5467">
                  <c:v>440.41199999999924</c:v>
                </c:pt>
                <c:pt idx="5468">
                  <c:v>451.07970999999969</c:v>
                </c:pt>
                <c:pt idx="5469">
                  <c:v>438.43888899999962</c:v>
                </c:pt>
                <c:pt idx="5470">
                  <c:v>447.43529399999954</c:v>
                </c:pt>
                <c:pt idx="5471">
                  <c:v>457.85227300000008</c:v>
                </c:pt>
                <c:pt idx="5472">
                  <c:v>429.96236599999969</c:v>
                </c:pt>
                <c:pt idx="5473">
                  <c:v>441.41562499999969</c:v>
                </c:pt>
                <c:pt idx="5474">
                  <c:v>434.105208</c:v>
                </c:pt>
                <c:pt idx="5475">
                  <c:v>422.57142899999963</c:v>
                </c:pt>
                <c:pt idx="5476">
                  <c:v>435.42608699999948</c:v>
                </c:pt>
                <c:pt idx="5477">
                  <c:v>449.52499999999969</c:v>
                </c:pt>
                <c:pt idx="5478">
                  <c:v>432.06333299999955</c:v>
                </c:pt>
                <c:pt idx="5479">
                  <c:v>420.04</c:v>
                </c:pt>
                <c:pt idx="5480">
                  <c:v>438.1</c:v>
                </c:pt>
                <c:pt idx="5481">
                  <c:v>444.96849299999963</c:v>
                </c:pt>
                <c:pt idx="5482">
                  <c:v>421.04285700000008</c:v>
                </c:pt>
                <c:pt idx="5483">
                  <c:v>439.25238100000001</c:v>
                </c:pt>
                <c:pt idx="5484">
                  <c:v>411.55</c:v>
                </c:pt>
                <c:pt idx="5485">
                  <c:v>435.441463</c:v>
                </c:pt>
                <c:pt idx="5486">
                  <c:v>441.50666699999999</c:v>
                </c:pt>
                <c:pt idx="5487">
                  <c:v>434.35882400000008</c:v>
                </c:pt>
                <c:pt idx="5488">
                  <c:v>437.31521699999962</c:v>
                </c:pt>
                <c:pt idx="5489">
                  <c:v>445.18823499999962</c:v>
                </c:pt>
                <c:pt idx="5490">
                  <c:v>440.15852100000001</c:v>
                </c:pt>
                <c:pt idx="5491">
                  <c:v>436.97812499999924</c:v>
                </c:pt>
                <c:pt idx="5492">
                  <c:v>422.67105299999969</c:v>
                </c:pt>
                <c:pt idx="5493">
                  <c:v>434.53749999999962</c:v>
                </c:pt>
                <c:pt idx="5494">
                  <c:v>439.30588200000039</c:v>
                </c:pt>
                <c:pt idx="5495">
                  <c:v>425.08333299999924</c:v>
                </c:pt>
                <c:pt idx="5496">
                  <c:v>442.67930999999999</c:v>
                </c:pt>
                <c:pt idx="5497">
                  <c:v>428.55454500000002</c:v>
                </c:pt>
                <c:pt idx="5498">
                  <c:v>432.07264199999997</c:v>
                </c:pt>
                <c:pt idx="5499">
                  <c:v>437.93076899999949</c:v>
                </c:pt>
                <c:pt idx="5500">
                  <c:v>433.18669199999999</c:v>
                </c:pt>
                <c:pt idx="5501">
                  <c:v>429.27272699999969</c:v>
                </c:pt>
                <c:pt idx="5502">
                  <c:v>439.59610399999934</c:v>
                </c:pt>
                <c:pt idx="5503">
                  <c:v>439.44</c:v>
                </c:pt>
                <c:pt idx="5504">
                  <c:v>441.51373999999936</c:v>
                </c:pt>
                <c:pt idx="5505">
                  <c:v>416.96571399999948</c:v>
                </c:pt>
                <c:pt idx="5506">
                  <c:v>430.03333299999935</c:v>
                </c:pt>
                <c:pt idx="5507">
                  <c:v>436.96538500000003</c:v>
                </c:pt>
                <c:pt idx="5508">
                  <c:v>443.71944400000001</c:v>
                </c:pt>
                <c:pt idx="5509">
                  <c:v>438.12878799999999</c:v>
                </c:pt>
                <c:pt idx="5510">
                  <c:v>429.17344600000001</c:v>
                </c:pt>
                <c:pt idx="5511">
                  <c:v>437.18236899999999</c:v>
                </c:pt>
                <c:pt idx="5512">
                  <c:v>439.58787899999999</c:v>
                </c:pt>
                <c:pt idx="5513">
                  <c:v>435.67315599999955</c:v>
                </c:pt>
                <c:pt idx="5514">
                  <c:v>442.53917499999955</c:v>
                </c:pt>
                <c:pt idx="5515">
                  <c:v>433.58080000000001</c:v>
                </c:pt>
                <c:pt idx="5516">
                  <c:v>435.846341</c:v>
                </c:pt>
                <c:pt idx="5517">
                  <c:v>441.64311899999961</c:v>
                </c:pt>
                <c:pt idx="5518">
                  <c:v>430.86721299999999</c:v>
                </c:pt>
                <c:pt idx="5519">
                  <c:v>429.10961500000002</c:v>
                </c:pt>
                <c:pt idx="5520">
                  <c:v>431.13</c:v>
                </c:pt>
                <c:pt idx="5521">
                  <c:v>433.19120899999962</c:v>
                </c:pt>
                <c:pt idx="5522">
                  <c:v>437.94032299999969</c:v>
                </c:pt>
                <c:pt idx="5523">
                  <c:v>442.68260900000001</c:v>
                </c:pt>
                <c:pt idx="5524">
                  <c:v>439.55599999999993</c:v>
                </c:pt>
                <c:pt idx="5525">
                  <c:v>428.06</c:v>
                </c:pt>
                <c:pt idx="5526">
                  <c:v>440.68305099999969</c:v>
                </c:pt>
                <c:pt idx="5527">
                  <c:v>428.4</c:v>
                </c:pt>
                <c:pt idx="5528">
                  <c:v>425.066667</c:v>
                </c:pt>
                <c:pt idx="5529">
                  <c:v>431.863043</c:v>
                </c:pt>
                <c:pt idx="5530">
                  <c:v>420.78999999999962</c:v>
                </c:pt>
                <c:pt idx="5531">
                  <c:v>430.189189</c:v>
                </c:pt>
                <c:pt idx="5532">
                  <c:v>413.663793</c:v>
                </c:pt>
                <c:pt idx="5533">
                  <c:v>443.97142899999955</c:v>
                </c:pt>
                <c:pt idx="5534">
                  <c:v>433.29756099999969</c:v>
                </c:pt>
                <c:pt idx="5535">
                  <c:v>434.99305599999923</c:v>
                </c:pt>
                <c:pt idx="5536">
                  <c:v>438.81458300000008</c:v>
                </c:pt>
                <c:pt idx="5537">
                  <c:v>441.75129500000003</c:v>
                </c:pt>
                <c:pt idx="5538">
                  <c:v>437.96767699999964</c:v>
                </c:pt>
                <c:pt idx="5539">
                  <c:v>419.91212099999962</c:v>
                </c:pt>
                <c:pt idx="5540">
                  <c:v>434.19047599999999</c:v>
                </c:pt>
                <c:pt idx="5541">
                  <c:v>415.11666700000001</c:v>
                </c:pt>
                <c:pt idx="5542">
                  <c:v>438.26580100000001</c:v>
                </c:pt>
                <c:pt idx="5543">
                  <c:v>437.87735799999962</c:v>
                </c:pt>
                <c:pt idx="5544">
                  <c:v>432.13207499999999</c:v>
                </c:pt>
                <c:pt idx="5545">
                  <c:v>427.182143</c:v>
                </c:pt>
                <c:pt idx="5546">
                  <c:v>438.09199999999936</c:v>
                </c:pt>
                <c:pt idx="5547">
                  <c:v>425.07142899999963</c:v>
                </c:pt>
                <c:pt idx="5548">
                  <c:v>424.48749999999956</c:v>
                </c:pt>
                <c:pt idx="5549">
                  <c:v>434.4333329999991</c:v>
                </c:pt>
                <c:pt idx="5550">
                  <c:v>449.37027</c:v>
                </c:pt>
                <c:pt idx="5551">
                  <c:v>427.93214299999948</c:v>
                </c:pt>
                <c:pt idx="5552">
                  <c:v>436.04166700000002</c:v>
                </c:pt>
                <c:pt idx="5553">
                  <c:v>440.59523799999948</c:v>
                </c:pt>
                <c:pt idx="5554">
                  <c:v>437.60344800000001</c:v>
                </c:pt>
                <c:pt idx="5555">
                  <c:v>426.02203399999962</c:v>
                </c:pt>
                <c:pt idx="5556">
                  <c:v>427.59736799999962</c:v>
                </c:pt>
                <c:pt idx="5557">
                  <c:v>442.317949</c:v>
                </c:pt>
                <c:pt idx="5558">
                  <c:v>439.627273</c:v>
                </c:pt>
                <c:pt idx="5559">
                  <c:v>422.539286</c:v>
                </c:pt>
                <c:pt idx="5560">
                  <c:v>453.19333299999948</c:v>
                </c:pt>
                <c:pt idx="5561">
                  <c:v>421.68108100000001</c:v>
                </c:pt>
                <c:pt idx="5562">
                  <c:v>460.19230800000003</c:v>
                </c:pt>
                <c:pt idx="5563">
                  <c:v>427.94918000000001</c:v>
                </c:pt>
                <c:pt idx="5564">
                  <c:v>435.81603799999948</c:v>
                </c:pt>
                <c:pt idx="5565">
                  <c:v>434.54479199999997</c:v>
                </c:pt>
                <c:pt idx="5566">
                  <c:v>430.50645199999963</c:v>
                </c:pt>
                <c:pt idx="5567">
                  <c:v>434.81948100000039</c:v>
                </c:pt>
                <c:pt idx="5568">
                  <c:v>437.88333299999948</c:v>
                </c:pt>
                <c:pt idx="5569">
                  <c:v>439.16451599999999</c:v>
                </c:pt>
                <c:pt idx="5570">
                  <c:v>437.89230799999962</c:v>
                </c:pt>
                <c:pt idx="5571">
                  <c:v>445.10784300000046</c:v>
                </c:pt>
                <c:pt idx="5572">
                  <c:v>440.80377399999969</c:v>
                </c:pt>
                <c:pt idx="5573">
                  <c:v>427.28695699999923</c:v>
                </c:pt>
                <c:pt idx="5574">
                  <c:v>424.78378400000003</c:v>
                </c:pt>
                <c:pt idx="5575">
                  <c:v>422.49196399999948</c:v>
                </c:pt>
                <c:pt idx="5576">
                  <c:v>436.41016899999948</c:v>
                </c:pt>
                <c:pt idx="5577">
                  <c:v>438.28947399999993</c:v>
                </c:pt>
                <c:pt idx="5578">
                  <c:v>436.84255300000001</c:v>
                </c:pt>
                <c:pt idx="5579">
                  <c:v>427.85</c:v>
                </c:pt>
                <c:pt idx="5580">
                  <c:v>435.20463000000001</c:v>
                </c:pt>
                <c:pt idx="5581">
                  <c:v>451.13939399999964</c:v>
                </c:pt>
                <c:pt idx="5582">
                  <c:v>437.28805999999923</c:v>
                </c:pt>
                <c:pt idx="5583">
                  <c:v>445.25200000000001</c:v>
                </c:pt>
                <c:pt idx="5584">
                  <c:v>445.33170699999948</c:v>
                </c:pt>
                <c:pt idx="5585">
                  <c:v>430.91708899999969</c:v>
                </c:pt>
                <c:pt idx="5586">
                  <c:v>442.88888900000001</c:v>
                </c:pt>
                <c:pt idx="5587">
                  <c:v>443.26499999999999</c:v>
                </c:pt>
                <c:pt idx="5588">
                  <c:v>432.21437499999962</c:v>
                </c:pt>
                <c:pt idx="5589">
                  <c:v>443.023684</c:v>
                </c:pt>
                <c:pt idx="5590">
                  <c:v>435.83695699999936</c:v>
                </c:pt>
                <c:pt idx="5591">
                  <c:v>428.80526300000002</c:v>
                </c:pt>
                <c:pt idx="5592">
                  <c:v>434.10653299999962</c:v>
                </c:pt>
                <c:pt idx="5593">
                  <c:v>429.07608699999969</c:v>
                </c:pt>
                <c:pt idx="5594">
                  <c:v>435.80983600000002</c:v>
                </c:pt>
                <c:pt idx="5595">
                  <c:v>438.34109100000001</c:v>
                </c:pt>
                <c:pt idx="5596">
                  <c:v>429.53870999999924</c:v>
                </c:pt>
                <c:pt idx="5597">
                  <c:v>441.61666700000001</c:v>
                </c:pt>
                <c:pt idx="5598">
                  <c:v>427.3304</c:v>
                </c:pt>
                <c:pt idx="5599">
                  <c:v>435.31267600000001</c:v>
                </c:pt>
                <c:pt idx="5600">
                  <c:v>431.48571399999923</c:v>
                </c:pt>
                <c:pt idx="5601">
                  <c:v>435.69487199999998</c:v>
                </c:pt>
                <c:pt idx="5602">
                  <c:v>431.58124999999956</c:v>
                </c:pt>
                <c:pt idx="5603">
                  <c:v>433.61874999999969</c:v>
                </c:pt>
                <c:pt idx="5604">
                  <c:v>417.62571399999962</c:v>
                </c:pt>
                <c:pt idx="5605">
                  <c:v>430.27499999999969</c:v>
                </c:pt>
                <c:pt idx="5606">
                  <c:v>432.72463800000003</c:v>
                </c:pt>
                <c:pt idx="5607">
                  <c:v>447.41666699999962</c:v>
                </c:pt>
                <c:pt idx="5608">
                  <c:v>440.41506799999962</c:v>
                </c:pt>
                <c:pt idx="5609">
                  <c:v>433.68374999999969</c:v>
                </c:pt>
                <c:pt idx="5610">
                  <c:v>452.92592599999955</c:v>
                </c:pt>
                <c:pt idx="5611">
                  <c:v>434.41666699999962</c:v>
                </c:pt>
                <c:pt idx="5612">
                  <c:v>446.5</c:v>
                </c:pt>
                <c:pt idx="5613">
                  <c:v>435.525263</c:v>
                </c:pt>
                <c:pt idx="5614">
                  <c:v>425.83846199999999</c:v>
                </c:pt>
                <c:pt idx="5615">
                  <c:v>431.87011499999949</c:v>
                </c:pt>
                <c:pt idx="5616">
                  <c:v>436.26212099999969</c:v>
                </c:pt>
                <c:pt idx="5617">
                  <c:v>428.01743599999969</c:v>
                </c:pt>
                <c:pt idx="5618">
                  <c:v>433.66756800000002</c:v>
                </c:pt>
                <c:pt idx="5619">
                  <c:v>440.78749999999962</c:v>
                </c:pt>
                <c:pt idx="5620">
                  <c:v>433.80789499999997</c:v>
                </c:pt>
                <c:pt idx="5621">
                  <c:v>446.58421099999993</c:v>
                </c:pt>
                <c:pt idx="5622">
                  <c:v>429.30454500000002</c:v>
                </c:pt>
                <c:pt idx="5623">
                  <c:v>419.82</c:v>
                </c:pt>
                <c:pt idx="5624">
                  <c:v>437.89106099999964</c:v>
                </c:pt>
                <c:pt idx="5625">
                  <c:v>433.61075299999999</c:v>
                </c:pt>
                <c:pt idx="5626">
                  <c:v>427.04035099999999</c:v>
                </c:pt>
                <c:pt idx="5627">
                  <c:v>432.49191899999903</c:v>
                </c:pt>
                <c:pt idx="5628">
                  <c:v>427.86902700000002</c:v>
                </c:pt>
                <c:pt idx="5629">
                  <c:v>422.54736800000001</c:v>
                </c:pt>
                <c:pt idx="5630">
                  <c:v>428.86569800000001</c:v>
                </c:pt>
                <c:pt idx="5631">
                  <c:v>429.28510599999936</c:v>
                </c:pt>
                <c:pt idx="5632">
                  <c:v>434.59497199999993</c:v>
                </c:pt>
                <c:pt idx="5633">
                  <c:v>434.37592599999999</c:v>
                </c:pt>
                <c:pt idx="5634">
                  <c:v>431.29189199999962</c:v>
                </c:pt>
                <c:pt idx="5635">
                  <c:v>442.04230799999999</c:v>
                </c:pt>
                <c:pt idx="5636">
                  <c:v>440.95082000000002</c:v>
                </c:pt>
                <c:pt idx="5637">
                  <c:v>427.24528299999997</c:v>
                </c:pt>
                <c:pt idx="5638">
                  <c:v>439.4111109999991</c:v>
                </c:pt>
                <c:pt idx="5639">
                  <c:v>429.38701299999963</c:v>
                </c:pt>
                <c:pt idx="5640">
                  <c:v>435.84698800000001</c:v>
                </c:pt>
                <c:pt idx="5641">
                  <c:v>420.74705899999969</c:v>
                </c:pt>
                <c:pt idx="5642">
                  <c:v>432.65000000000032</c:v>
                </c:pt>
                <c:pt idx="5643">
                  <c:v>439.85370399999999</c:v>
                </c:pt>
                <c:pt idx="5644">
                  <c:v>420.75161299999962</c:v>
                </c:pt>
                <c:pt idx="5645">
                  <c:v>430.55517200000003</c:v>
                </c:pt>
                <c:pt idx="5646">
                  <c:v>427.38749999999999</c:v>
                </c:pt>
                <c:pt idx="5647">
                  <c:v>421.50526300000001</c:v>
                </c:pt>
                <c:pt idx="5648">
                  <c:v>422.18604699999969</c:v>
                </c:pt>
                <c:pt idx="5649">
                  <c:v>442.54333299999962</c:v>
                </c:pt>
                <c:pt idx="5650">
                  <c:v>434.56562500000001</c:v>
                </c:pt>
                <c:pt idx="5651">
                  <c:v>440.234286</c:v>
                </c:pt>
                <c:pt idx="5652">
                  <c:v>432.255</c:v>
                </c:pt>
                <c:pt idx="5653">
                  <c:v>427.15600000000001</c:v>
                </c:pt>
                <c:pt idx="5654">
                  <c:v>436.51428600000008</c:v>
                </c:pt>
                <c:pt idx="5655">
                  <c:v>434.94910700000003</c:v>
                </c:pt>
                <c:pt idx="5656">
                  <c:v>442.53</c:v>
                </c:pt>
                <c:pt idx="5657">
                  <c:v>435.86068400000039</c:v>
                </c:pt>
                <c:pt idx="5658">
                  <c:v>433.61</c:v>
                </c:pt>
                <c:pt idx="5659">
                  <c:v>427.91578899999962</c:v>
                </c:pt>
                <c:pt idx="5660">
                  <c:v>433.90434800000003</c:v>
                </c:pt>
                <c:pt idx="5661">
                  <c:v>421.84054099999997</c:v>
                </c:pt>
                <c:pt idx="5662">
                  <c:v>428.3656800000004</c:v>
                </c:pt>
                <c:pt idx="5663">
                  <c:v>434.46744200000001</c:v>
                </c:pt>
                <c:pt idx="5664">
                  <c:v>425.28108099999969</c:v>
                </c:pt>
                <c:pt idx="5665">
                  <c:v>429.63749999999999</c:v>
                </c:pt>
                <c:pt idx="5666">
                  <c:v>430.86702100000002</c:v>
                </c:pt>
                <c:pt idx="5667">
                  <c:v>433.98947399999969</c:v>
                </c:pt>
                <c:pt idx="5668">
                  <c:v>422.32666699999999</c:v>
                </c:pt>
                <c:pt idx="5669">
                  <c:v>425.658974</c:v>
                </c:pt>
                <c:pt idx="5670">
                  <c:v>433.171875</c:v>
                </c:pt>
                <c:pt idx="5671">
                  <c:v>433.98543699999948</c:v>
                </c:pt>
                <c:pt idx="5672">
                  <c:v>431.39292</c:v>
                </c:pt>
                <c:pt idx="5673">
                  <c:v>423.0263159999991</c:v>
                </c:pt>
                <c:pt idx="5674">
                  <c:v>438.83</c:v>
                </c:pt>
                <c:pt idx="5675">
                  <c:v>427.37435900000003</c:v>
                </c:pt>
                <c:pt idx="5676">
                  <c:v>443.60454499999997</c:v>
                </c:pt>
                <c:pt idx="5677">
                  <c:v>428.7</c:v>
                </c:pt>
                <c:pt idx="5678">
                  <c:v>437.63287700000001</c:v>
                </c:pt>
                <c:pt idx="5679">
                  <c:v>444.36571400000003</c:v>
                </c:pt>
                <c:pt idx="5680">
                  <c:v>431.27930999999955</c:v>
                </c:pt>
                <c:pt idx="5681">
                  <c:v>433.73083299999962</c:v>
                </c:pt>
                <c:pt idx="5682">
                  <c:v>432.97142899999955</c:v>
                </c:pt>
                <c:pt idx="5683">
                  <c:v>429.414646</c:v>
                </c:pt>
                <c:pt idx="5684">
                  <c:v>438.138462</c:v>
                </c:pt>
                <c:pt idx="5685">
                  <c:v>431.48099199999962</c:v>
                </c:pt>
                <c:pt idx="5686">
                  <c:v>426.90526299999999</c:v>
                </c:pt>
                <c:pt idx="5687">
                  <c:v>428.32317099999955</c:v>
                </c:pt>
                <c:pt idx="5688">
                  <c:v>429.43793099999948</c:v>
                </c:pt>
                <c:pt idx="5689">
                  <c:v>424.00617299999948</c:v>
                </c:pt>
                <c:pt idx="5690">
                  <c:v>443.98666699999956</c:v>
                </c:pt>
                <c:pt idx="5691">
                  <c:v>426.59473699999955</c:v>
                </c:pt>
                <c:pt idx="5692">
                  <c:v>418.24230799999964</c:v>
                </c:pt>
                <c:pt idx="5693">
                  <c:v>435.69200000000001</c:v>
                </c:pt>
                <c:pt idx="5694">
                  <c:v>427.54583300000002</c:v>
                </c:pt>
                <c:pt idx="5695">
                  <c:v>432.16851899999955</c:v>
                </c:pt>
                <c:pt idx="5696">
                  <c:v>427.07040799999999</c:v>
                </c:pt>
                <c:pt idx="5697">
                  <c:v>426.71904799999999</c:v>
                </c:pt>
                <c:pt idx="5698">
                  <c:v>427.81333299999955</c:v>
                </c:pt>
                <c:pt idx="5699">
                  <c:v>433.80909100000002</c:v>
                </c:pt>
                <c:pt idx="5700">
                  <c:v>429.4933329999991</c:v>
                </c:pt>
                <c:pt idx="5701">
                  <c:v>437.452</c:v>
                </c:pt>
                <c:pt idx="5702">
                  <c:v>435.90638299999955</c:v>
                </c:pt>
                <c:pt idx="5703">
                  <c:v>420.28918899999962</c:v>
                </c:pt>
                <c:pt idx="5704">
                  <c:v>422.63296700000001</c:v>
                </c:pt>
                <c:pt idx="5705">
                  <c:v>432.74930599999999</c:v>
                </c:pt>
                <c:pt idx="5706">
                  <c:v>427.85</c:v>
                </c:pt>
                <c:pt idx="5707">
                  <c:v>412.16896600000001</c:v>
                </c:pt>
                <c:pt idx="5708">
                  <c:v>428.51006699999999</c:v>
                </c:pt>
                <c:pt idx="5709">
                  <c:v>417.3</c:v>
                </c:pt>
                <c:pt idx="5710">
                  <c:v>428.70595199999963</c:v>
                </c:pt>
                <c:pt idx="5711">
                  <c:v>422.83699999999948</c:v>
                </c:pt>
                <c:pt idx="5712">
                  <c:v>425.76451599999962</c:v>
                </c:pt>
                <c:pt idx="5713">
                  <c:v>441.59259299999962</c:v>
                </c:pt>
                <c:pt idx="5714">
                  <c:v>409.87142899999969</c:v>
                </c:pt>
                <c:pt idx="5715">
                  <c:v>434.22695699999935</c:v>
                </c:pt>
                <c:pt idx="5716">
                  <c:v>427.62799999999999</c:v>
                </c:pt>
                <c:pt idx="5717">
                  <c:v>430.91395299999948</c:v>
                </c:pt>
                <c:pt idx="5718">
                  <c:v>422.88666699999999</c:v>
                </c:pt>
                <c:pt idx="5719">
                  <c:v>429.21428600000002</c:v>
                </c:pt>
                <c:pt idx="5720">
                  <c:v>430.60666700000002</c:v>
                </c:pt>
                <c:pt idx="5721">
                  <c:v>428.08888899999999</c:v>
                </c:pt>
                <c:pt idx="5722">
                  <c:v>417.605479</c:v>
                </c:pt>
                <c:pt idx="5723">
                  <c:v>428.608586</c:v>
                </c:pt>
                <c:pt idx="5724">
                  <c:v>423.62400000000002</c:v>
                </c:pt>
                <c:pt idx="5725">
                  <c:v>421.66</c:v>
                </c:pt>
                <c:pt idx="5726">
                  <c:v>428.310811</c:v>
                </c:pt>
                <c:pt idx="5727">
                  <c:v>419.38</c:v>
                </c:pt>
                <c:pt idx="5728">
                  <c:v>421.5</c:v>
                </c:pt>
                <c:pt idx="5729">
                  <c:v>393.86</c:v>
                </c:pt>
                <c:pt idx="5730">
                  <c:v>430.35655399999962</c:v>
                </c:pt>
                <c:pt idx="5731">
                  <c:v>420.72435899999948</c:v>
                </c:pt>
                <c:pt idx="5732">
                  <c:v>429.88571399999955</c:v>
                </c:pt>
                <c:pt idx="5733">
                  <c:v>432.63749999999999</c:v>
                </c:pt>
                <c:pt idx="5734">
                  <c:v>420.91063799999955</c:v>
                </c:pt>
                <c:pt idx="5735">
                  <c:v>433.4</c:v>
                </c:pt>
                <c:pt idx="5736">
                  <c:v>425.61500000000001</c:v>
                </c:pt>
                <c:pt idx="5737">
                  <c:v>426.75652199999962</c:v>
                </c:pt>
                <c:pt idx="5738">
                  <c:v>422.655372</c:v>
                </c:pt>
                <c:pt idx="5739">
                  <c:v>426.37078700000001</c:v>
                </c:pt>
                <c:pt idx="5740">
                  <c:v>426.67477100000002</c:v>
                </c:pt>
                <c:pt idx="5741">
                  <c:v>423.91237099999955</c:v>
                </c:pt>
                <c:pt idx="5742">
                  <c:v>434.82972999999993</c:v>
                </c:pt>
                <c:pt idx="5743">
                  <c:v>430.41904799999969</c:v>
                </c:pt>
                <c:pt idx="5744">
                  <c:v>428.181667</c:v>
                </c:pt>
                <c:pt idx="5745">
                  <c:v>422.519565</c:v>
                </c:pt>
                <c:pt idx="5746">
                  <c:v>419.67647099999999</c:v>
                </c:pt>
                <c:pt idx="5747">
                  <c:v>427.52812499999948</c:v>
                </c:pt>
                <c:pt idx="5748">
                  <c:v>424.61764699999998</c:v>
                </c:pt>
                <c:pt idx="5749">
                  <c:v>430.95294100000001</c:v>
                </c:pt>
                <c:pt idx="5750">
                  <c:v>420.14375000000001</c:v>
                </c:pt>
                <c:pt idx="5751">
                  <c:v>423.66</c:v>
                </c:pt>
                <c:pt idx="5752">
                  <c:v>420.49411799999922</c:v>
                </c:pt>
                <c:pt idx="5753">
                  <c:v>429.71249999999969</c:v>
                </c:pt>
                <c:pt idx="5754">
                  <c:v>427.77571399999948</c:v>
                </c:pt>
                <c:pt idx="5755">
                  <c:v>431.96944400000001</c:v>
                </c:pt>
                <c:pt idx="5756">
                  <c:v>424.78799999999956</c:v>
                </c:pt>
                <c:pt idx="5757">
                  <c:v>426.24411799999962</c:v>
                </c:pt>
                <c:pt idx="5758">
                  <c:v>420.90256399999993</c:v>
                </c:pt>
                <c:pt idx="5759">
                  <c:v>410.625</c:v>
                </c:pt>
                <c:pt idx="5760">
                  <c:v>431.60571399999969</c:v>
                </c:pt>
                <c:pt idx="5761">
                  <c:v>430.64166699999998</c:v>
                </c:pt>
                <c:pt idx="5762">
                  <c:v>425.48124999999948</c:v>
                </c:pt>
                <c:pt idx="5763">
                  <c:v>432.28</c:v>
                </c:pt>
                <c:pt idx="5764">
                  <c:v>427.92307699999924</c:v>
                </c:pt>
                <c:pt idx="5765">
                  <c:v>423.93307699999934</c:v>
                </c:pt>
                <c:pt idx="5766">
                  <c:v>415.99473699999947</c:v>
                </c:pt>
                <c:pt idx="5767">
                  <c:v>436.02173899999934</c:v>
                </c:pt>
                <c:pt idx="5768">
                  <c:v>419.111628</c:v>
                </c:pt>
                <c:pt idx="5769">
                  <c:v>430.53030299999955</c:v>
                </c:pt>
                <c:pt idx="5770">
                  <c:v>420.23225799999955</c:v>
                </c:pt>
                <c:pt idx="5771">
                  <c:v>441.46666699999969</c:v>
                </c:pt>
                <c:pt idx="5772">
                  <c:v>414.86428600000039</c:v>
                </c:pt>
                <c:pt idx="5773">
                  <c:v>425.48437499999955</c:v>
                </c:pt>
                <c:pt idx="5774">
                  <c:v>406.05</c:v>
                </c:pt>
                <c:pt idx="5775">
                  <c:v>416.870588</c:v>
                </c:pt>
                <c:pt idx="5776">
                  <c:v>424.83749999999969</c:v>
                </c:pt>
                <c:pt idx="5777">
                  <c:v>429.80810799999955</c:v>
                </c:pt>
                <c:pt idx="5778">
                  <c:v>428.89333299999936</c:v>
                </c:pt>
                <c:pt idx="5779">
                  <c:v>422.10537599999969</c:v>
                </c:pt>
                <c:pt idx="5780">
                  <c:v>421.274766</c:v>
                </c:pt>
                <c:pt idx="5781">
                  <c:v>426.83285699999999</c:v>
                </c:pt>
                <c:pt idx="5782">
                  <c:v>414.62790699999999</c:v>
                </c:pt>
                <c:pt idx="5783">
                  <c:v>429.18260900000001</c:v>
                </c:pt>
                <c:pt idx="5784">
                  <c:v>411.745833</c:v>
                </c:pt>
                <c:pt idx="5785">
                  <c:v>418.01363599999962</c:v>
                </c:pt>
                <c:pt idx="5786">
                  <c:v>419.57872299999963</c:v>
                </c:pt>
                <c:pt idx="5787">
                  <c:v>411.56421999999969</c:v>
                </c:pt>
                <c:pt idx="5788">
                  <c:v>419.85384599999998</c:v>
                </c:pt>
                <c:pt idx="5789">
                  <c:v>424.40154599999948</c:v>
                </c:pt>
                <c:pt idx="5790">
                  <c:v>418.70357099999956</c:v>
                </c:pt>
                <c:pt idx="5791">
                  <c:v>425.02092999999962</c:v>
                </c:pt>
                <c:pt idx="5792">
                  <c:v>418.02499999999969</c:v>
                </c:pt>
                <c:pt idx="5793">
                  <c:v>431.02857099999954</c:v>
                </c:pt>
                <c:pt idx="5794">
                  <c:v>415.79166699999962</c:v>
                </c:pt>
                <c:pt idx="5795">
                  <c:v>431.36666700000001</c:v>
                </c:pt>
                <c:pt idx="5796">
                  <c:v>419.09374999999955</c:v>
                </c:pt>
                <c:pt idx="5797">
                  <c:v>421.41240299999993</c:v>
                </c:pt>
                <c:pt idx="5798">
                  <c:v>394.1875</c:v>
                </c:pt>
                <c:pt idx="5799">
                  <c:v>434.77419399999962</c:v>
                </c:pt>
                <c:pt idx="5800">
                  <c:v>424.58</c:v>
                </c:pt>
                <c:pt idx="5801">
                  <c:v>427.45</c:v>
                </c:pt>
                <c:pt idx="5802">
                  <c:v>423.66909099999998</c:v>
                </c:pt>
                <c:pt idx="5803">
                  <c:v>416.82</c:v>
                </c:pt>
                <c:pt idx="5804">
                  <c:v>402.53846199999964</c:v>
                </c:pt>
                <c:pt idx="5805">
                  <c:v>420.10302999999999</c:v>
                </c:pt>
                <c:pt idx="5806">
                  <c:v>419.02</c:v>
                </c:pt>
                <c:pt idx="5807">
                  <c:v>424.75795499999964</c:v>
                </c:pt>
                <c:pt idx="5808">
                  <c:v>420.71538500000003</c:v>
                </c:pt>
                <c:pt idx="5809">
                  <c:v>421.75</c:v>
                </c:pt>
                <c:pt idx="5810">
                  <c:v>428.61951199999999</c:v>
                </c:pt>
                <c:pt idx="5811">
                  <c:v>420.41103899999922</c:v>
                </c:pt>
                <c:pt idx="5812">
                  <c:v>429.24591799999962</c:v>
                </c:pt>
                <c:pt idx="5813">
                  <c:v>419.82964299999998</c:v>
                </c:pt>
                <c:pt idx="5814">
                  <c:v>412.05384600000002</c:v>
                </c:pt>
                <c:pt idx="5815">
                  <c:v>416.01041699999962</c:v>
                </c:pt>
                <c:pt idx="5816">
                  <c:v>418.97333299999934</c:v>
                </c:pt>
                <c:pt idx="5817">
                  <c:v>427.88518499999969</c:v>
                </c:pt>
                <c:pt idx="5818">
                  <c:v>419.15555599999999</c:v>
                </c:pt>
                <c:pt idx="5819">
                  <c:v>423.3725</c:v>
                </c:pt>
                <c:pt idx="5820">
                  <c:v>437</c:v>
                </c:pt>
                <c:pt idx="5821">
                  <c:v>404.86296299999998</c:v>
                </c:pt>
                <c:pt idx="5822">
                  <c:v>409.37692299999969</c:v>
                </c:pt>
                <c:pt idx="5823">
                  <c:v>427.52499999999969</c:v>
                </c:pt>
                <c:pt idx="5824">
                  <c:v>422.36086999999998</c:v>
                </c:pt>
                <c:pt idx="5825">
                  <c:v>415.23703699999948</c:v>
                </c:pt>
                <c:pt idx="5826">
                  <c:v>427.47142899999955</c:v>
                </c:pt>
                <c:pt idx="5827">
                  <c:v>410.17647099999999</c:v>
                </c:pt>
                <c:pt idx="5828">
                  <c:v>425.14000000000038</c:v>
                </c:pt>
                <c:pt idx="5829">
                  <c:v>416.124324</c:v>
                </c:pt>
                <c:pt idx="5830">
                  <c:v>413.79454500000003</c:v>
                </c:pt>
                <c:pt idx="5831">
                  <c:v>422.82820500000003</c:v>
                </c:pt>
                <c:pt idx="5832">
                  <c:v>421.40555599999948</c:v>
                </c:pt>
                <c:pt idx="5833">
                  <c:v>423.91333299999923</c:v>
                </c:pt>
                <c:pt idx="5834">
                  <c:v>424.5</c:v>
                </c:pt>
                <c:pt idx="5835">
                  <c:v>412.16470600000002</c:v>
                </c:pt>
                <c:pt idx="5836">
                  <c:v>427.14476700000046</c:v>
                </c:pt>
                <c:pt idx="5837">
                  <c:v>420.85714300000001</c:v>
                </c:pt>
                <c:pt idx="5838">
                  <c:v>417.52587399999999</c:v>
                </c:pt>
                <c:pt idx="5839">
                  <c:v>406</c:v>
                </c:pt>
                <c:pt idx="5840">
                  <c:v>416.01166699999999</c:v>
                </c:pt>
                <c:pt idx="5841">
                  <c:v>421.43939399999948</c:v>
                </c:pt>
                <c:pt idx="5842">
                  <c:v>408.82777799999963</c:v>
                </c:pt>
                <c:pt idx="5843">
                  <c:v>424.45185199999969</c:v>
                </c:pt>
                <c:pt idx="5844">
                  <c:v>417.68461500000001</c:v>
                </c:pt>
                <c:pt idx="5845">
                  <c:v>415.95</c:v>
                </c:pt>
                <c:pt idx="5846">
                  <c:v>418.35833299999962</c:v>
                </c:pt>
                <c:pt idx="5847">
                  <c:v>422.39565199999993</c:v>
                </c:pt>
                <c:pt idx="5848">
                  <c:v>415.61372499999999</c:v>
                </c:pt>
                <c:pt idx="5849">
                  <c:v>415.01538499999964</c:v>
                </c:pt>
                <c:pt idx="5850">
                  <c:v>418.94242400000002</c:v>
                </c:pt>
                <c:pt idx="5851">
                  <c:v>411.16111099999955</c:v>
                </c:pt>
                <c:pt idx="5852">
                  <c:v>413.61530599999969</c:v>
                </c:pt>
                <c:pt idx="5853">
                  <c:v>419.92307699999924</c:v>
                </c:pt>
                <c:pt idx="5854">
                  <c:v>424.40606099999962</c:v>
                </c:pt>
                <c:pt idx="5855">
                  <c:v>414.53243199999969</c:v>
                </c:pt>
                <c:pt idx="5856">
                  <c:v>415.89230799999962</c:v>
                </c:pt>
                <c:pt idx="5857">
                  <c:v>427.71025599999962</c:v>
                </c:pt>
                <c:pt idx="5858">
                  <c:v>423.61568599999998</c:v>
                </c:pt>
                <c:pt idx="5859">
                  <c:v>414.43260899999962</c:v>
                </c:pt>
                <c:pt idx="5860">
                  <c:v>416.85</c:v>
                </c:pt>
                <c:pt idx="5861">
                  <c:v>408.85</c:v>
                </c:pt>
                <c:pt idx="5862">
                  <c:v>425.59696999999954</c:v>
                </c:pt>
                <c:pt idx="5863">
                  <c:v>423.56</c:v>
                </c:pt>
                <c:pt idx="5864">
                  <c:v>425.42727299999962</c:v>
                </c:pt>
                <c:pt idx="5865">
                  <c:v>409.15000000000032</c:v>
                </c:pt>
                <c:pt idx="5866">
                  <c:v>409.97692299999954</c:v>
                </c:pt>
                <c:pt idx="5867">
                  <c:v>414.74087600000001</c:v>
                </c:pt>
                <c:pt idx="5868">
                  <c:v>408.6</c:v>
                </c:pt>
                <c:pt idx="5869">
                  <c:v>416.6</c:v>
                </c:pt>
                <c:pt idx="5870">
                  <c:v>410.25161299999962</c:v>
                </c:pt>
                <c:pt idx="5871">
                  <c:v>425.5</c:v>
                </c:pt>
                <c:pt idx="5872">
                  <c:v>413.75897399999963</c:v>
                </c:pt>
                <c:pt idx="5873">
                  <c:v>414.37894699999993</c:v>
                </c:pt>
                <c:pt idx="5874">
                  <c:v>408.02</c:v>
                </c:pt>
                <c:pt idx="5875">
                  <c:v>407.86428600000039</c:v>
                </c:pt>
                <c:pt idx="5876">
                  <c:v>407.82</c:v>
                </c:pt>
                <c:pt idx="5877">
                  <c:v>404.44444399999998</c:v>
                </c:pt>
                <c:pt idx="5878">
                  <c:v>416.95217399999962</c:v>
                </c:pt>
                <c:pt idx="5879">
                  <c:v>418.47894699999955</c:v>
                </c:pt>
                <c:pt idx="5880">
                  <c:v>422.40434800000003</c:v>
                </c:pt>
                <c:pt idx="5881">
                  <c:v>416.18153799999948</c:v>
                </c:pt>
                <c:pt idx="5882">
                  <c:v>412.50909100000001</c:v>
                </c:pt>
                <c:pt idx="5883">
                  <c:v>413.32499999999999</c:v>
                </c:pt>
                <c:pt idx="5884">
                  <c:v>415.46249999999969</c:v>
                </c:pt>
                <c:pt idx="5885">
                  <c:v>394.13636399999962</c:v>
                </c:pt>
                <c:pt idx="5886">
                  <c:v>414.15128199999998</c:v>
                </c:pt>
                <c:pt idx="5887">
                  <c:v>419.45789500000001</c:v>
                </c:pt>
                <c:pt idx="5888">
                  <c:v>415.35882400000008</c:v>
                </c:pt>
                <c:pt idx="5889">
                  <c:v>396.454545</c:v>
                </c:pt>
                <c:pt idx="5890">
                  <c:v>411.97142899999955</c:v>
                </c:pt>
                <c:pt idx="5891">
                  <c:v>421.85714300000001</c:v>
                </c:pt>
                <c:pt idx="5892">
                  <c:v>394.21333299999924</c:v>
                </c:pt>
                <c:pt idx="5893">
                  <c:v>414.04185999999999</c:v>
                </c:pt>
                <c:pt idx="5894">
                  <c:v>407.09599999999955</c:v>
                </c:pt>
                <c:pt idx="5895">
                  <c:v>403.91790999999955</c:v>
                </c:pt>
                <c:pt idx="5896">
                  <c:v>397.78461499999969</c:v>
                </c:pt>
                <c:pt idx="5897">
                  <c:v>406.3</c:v>
                </c:pt>
                <c:pt idx="5898">
                  <c:v>404.44</c:v>
                </c:pt>
                <c:pt idx="5899">
                  <c:v>395.66666700000002</c:v>
                </c:pt>
                <c:pt idx="5900">
                  <c:v>399.53846199999964</c:v>
                </c:pt>
                <c:pt idx="5901">
                  <c:v>409.79333299999922</c:v>
                </c:pt>
                <c:pt idx="5902">
                  <c:v>405.42222199999969</c:v>
                </c:pt>
                <c:pt idx="5903">
                  <c:v>402.89090899999962</c:v>
                </c:pt>
                <c:pt idx="5904">
                  <c:v>396.37857099999962</c:v>
                </c:pt>
                <c:pt idx="5905">
                  <c:v>396.47999999999962</c:v>
                </c:pt>
                <c:pt idx="5906">
                  <c:v>631.59677400000055</c:v>
                </c:pt>
                <c:pt idx="5907">
                  <c:v>636.28800000000092</c:v>
                </c:pt>
                <c:pt idx="5908">
                  <c:v>618.09705899999949</c:v>
                </c:pt>
                <c:pt idx="5909">
                  <c:v>610.40106399999922</c:v>
                </c:pt>
                <c:pt idx="5910">
                  <c:v>603.92907000000002</c:v>
                </c:pt>
                <c:pt idx="5911">
                  <c:v>583.00657899999999</c:v>
                </c:pt>
                <c:pt idx="5912">
                  <c:v>609.70111099999997</c:v>
                </c:pt>
                <c:pt idx="5913">
                  <c:v>603.63211899999908</c:v>
                </c:pt>
                <c:pt idx="5914">
                  <c:v>582.48357100000055</c:v>
                </c:pt>
                <c:pt idx="5915">
                  <c:v>595.539535</c:v>
                </c:pt>
                <c:pt idx="5916">
                  <c:v>593.7187500000008</c:v>
                </c:pt>
                <c:pt idx="5917">
                  <c:v>583.90112999999894</c:v>
                </c:pt>
                <c:pt idx="5918">
                  <c:v>596.30303000000004</c:v>
                </c:pt>
                <c:pt idx="5919">
                  <c:v>592.68717900000001</c:v>
                </c:pt>
                <c:pt idx="5920">
                  <c:v>579.22333300000093</c:v>
                </c:pt>
                <c:pt idx="5921">
                  <c:v>585.28000000000054</c:v>
                </c:pt>
                <c:pt idx="5922">
                  <c:v>597.2187500000008</c:v>
                </c:pt>
                <c:pt idx="5923">
                  <c:v>591.75425499999949</c:v>
                </c:pt>
                <c:pt idx="5924">
                  <c:v>586.28130800000054</c:v>
                </c:pt>
                <c:pt idx="5925">
                  <c:v>618.67977500000109</c:v>
                </c:pt>
                <c:pt idx="5926">
                  <c:v>575.26254999999946</c:v>
                </c:pt>
                <c:pt idx="5927">
                  <c:v>583.41499999999996</c:v>
                </c:pt>
                <c:pt idx="5928">
                  <c:v>590.04329899999948</c:v>
                </c:pt>
                <c:pt idx="5929">
                  <c:v>579.33658499999922</c:v>
                </c:pt>
                <c:pt idx="5930">
                  <c:v>589.02363100000002</c:v>
                </c:pt>
                <c:pt idx="5931">
                  <c:v>581.36219499999856</c:v>
                </c:pt>
                <c:pt idx="5932">
                  <c:v>582.01149399999997</c:v>
                </c:pt>
                <c:pt idx="5933">
                  <c:v>582.91999999999996</c:v>
                </c:pt>
                <c:pt idx="5934">
                  <c:v>579.96842099999947</c:v>
                </c:pt>
                <c:pt idx="5935">
                  <c:v>578.4062019999991</c:v>
                </c:pt>
                <c:pt idx="5936">
                  <c:v>582.86932499999909</c:v>
                </c:pt>
                <c:pt idx="5937">
                  <c:v>579.68624999999997</c:v>
                </c:pt>
                <c:pt idx="5938">
                  <c:v>573.67023800000004</c:v>
                </c:pt>
                <c:pt idx="5939">
                  <c:v>579.39291999999909</c:v>
                </c:pt>
                <c:pt idx="5940">
                  <c:v>566.65402599999948</c:v>
                </c:pt>
                <c:pt idx="5941">
                  <c:v>568.90405399999997</c:v>
                </c:pt>
                <c:pt idx="5942">
                  <c:v>576.88421099999948</c:v>
                </c:pt>
                <c:pt idx="5943">
                  <c:v>568.28750000000002</c:v>
                </c:pt>
                <c:pt idx="5944">
                  <c:v>558.29310300000054</c:v>
                </c:pt>
                <c:pt idx="5945">
                  <c:v>567.92282599999908</c:v>
                </c:pt>
                <c:pt idx="5946">
                  <c:v>565.14489800000001</c:v>
                </c:pt>
                <c:pt idx="5947">
                  <c:v>556.97881600000005</c:v>
                </c:pt>
                <c:pt idx="5948">
                  <c:v>564.77826100000004</c:v>
                </c:pt>
                <c:pt idx="5949">
                  <c:v>559.83486799999946</c:v>
                </c:pt>
                <c:pt idx="5950">
                  <c:v>530.78470600000105</c:v>
                </c:pt>
                <c:pt idx="5951">
                  <c:v>551.57741899999996</c:v>
                </c:pt>
                <c:pt idx="5952">
                  <c:v>557.15384600000004</c:v>
                </c:pt>
                <c:pt idx="5953">
                  <c:v>557.66308700000002</c:v>
                </c:pt>
                <c:pt idx="5954">
                  <c:v>557.803448</c:v>
                </c:pt>
                <c:pt idx="5955">
                  <c:v>544.26369399999999</c:v>
                </c:pt>
                <c:pt idx="5956">
                  <c:v>545.37681199999997</c:v>
                </c:pt>
                <c:pt idx="5957">
                  <c:v>554.36373600000002</c:v>
                </c:pt>
                <c:pt idx="5958">
                  <c:v>565.66904799999998</c:v>
                </c:pt>
                <c:pt idx="5959">
                  <c:v>543.43209199999922</c:v>
                </c:pt>
                <c:pt idx="5960">
                  <c:v>548.52</c:v>
                </c:pt>
                <c:pt idx="5961">
                  <c:v>540.11696399999948</c:v>
                </c:pt>
                <c:pt idx="5962">
                  <c:v>535.72571400000004</c:v>
                </c:pt>
                <c:pt idx="5963">
                  <c:v>550.54615399999909</c:v>
                </c:pt>
                <c:pt idx="5964">
                  <c:v>539.16296299999908</c:v>
                </c:pt>
                <c:pt idx="5965">
                  <c:v>541.55714299999909</c:v>
                </c:pt>
                <c:pt idx="5966">
                  <c:v>563.14545499999997</c:v>
                </c:pt>
                <c:pt idx="5967">
                  <c:v>555.09881000000053</c:v>
                </c:pt>
                <c:pt idx="5968">
                  <c:v>527.52</c:v>
                </c:pt>
                <c:pt idx="5969">
                  <c:v>539.1166669999991</c:v>
                </c:pt>
                <c:pt idx="5970">
                  <c:v>523.51935500000002</c:v>
                </c:pt>
                <c:pt idx="5971">
                  <c:v>549.20099000000005</c:v>
                </c:pt>
                <c:pt idx="5972">
                  <c:v>530.33846199999948</c:v>
                </c:pt>
                <c:pt idx="5973">
                  <c:v>527.18172000000004</c:v>
                </c:pt>
                <c:pt idx="5974">
                  <c:v>530.06226399999844</c:v>
                </c:pt>
                <c:pt idx="5975">
                  <c:v>525.35357099999999</c:v>
                </c:pt>
                <c:pt idx="5976">
                  <c:v>523.24482799999998</c:v>
                </c:pt>
                <c:pt idx="5977">
                  <c:v>522.26</c:v>
                </c:pt>
                <c:pt idx="5978">
                  <c:v>534.23362799999938</c:v>
                </c:pt>
                <c:pt idx="5979">
                  <c:v>545.07348500000091</c:v>
                </c:pt>
                <c:pt idx="5980">
                  <c:v>525.78137300000105</c:v>
                </c:pt>
                <c:pt idx="5981">
                  <c:v>531.88918899999999</c:v>
                </c:pt>
                <c:pt idx="5982">
                  <c:v>518.96148599999947</c:v>
                </c:pt>
                <c:pt idx="5983">
                  <c:v>538.39423099999999</c:v>
                </c:pt>
                <c:pt idx="5984">
                  <c:v>526.37197500000002</c:v>
                </c:pt>
                <c:pt idx="5985">
                  <c:v>540.31264399999895</c:v>
                </c:pt>
                <c:pt idx="5986">
                  <c:v>507.55328500000002</c:v>
                </c:pt>
                <c:pt idx="5987">
                  <c:v>529.05056199999922</c:v>
                </c:pt>
                <c:pt idx="5988">
                  <c:v>521.00458000000003</c:v>
                </c:pt>
                <c:pt idx="5989">
                  <c:v>521.84193499999947</c:v>
                </c:pt>
                <c:pt idx="5990">
                  <c:v>535.98448299999995</c:v>
                </c:pt>
                <c:pt idx="5991">
                  <c:v>512.29733300000055</c:v>
                </c:pt>
                <c:pt idx="5992">
                  <c:v>519.58219199999996</c:v>
                </c:pt>
                <c:pt idx="5993">
                  <c:v>504.92033899999922</c:v>
                </c:pt>
                <c:pt idx="5994">
                  <c:v>500.93749999999955</c:v>
                </c:pt>
                <c:pt idx="5995">
                  <c:v>501.2</c:v>
                </c:pt>
                <c:pt idx="5996">
                  <c:v>529</c:v>
                </c:pt>
                <c:pt idx="5997">
                  <c:v>510.14081599999997</c:v>
                </c:pt>
                <c:pt idx="5998">
                  <c:v>504.87674399999969</c:v>
                </c:pt>
                <c:pt idx="5999">
                  <c:v>517.21884100000079</c:v>
                </c:pt>
                <c:pt idx="6000">
                  <c:v>519.12</c:v>
                </c:pt>
                <c:pt idx="6001">
                  <c:v>509.39430399999969</c:v>
                </c:pt>
                <c:pt idx="6002">
                  <c:v>503.72686599999969</c:v>
                </c:pt>
                <c:pt idx="6003">
                  <c:v>512.22950800000001</c:v>
                </c:pt>
                <c:pt idx="6004">
                  <c:v>508.26874999999956</c:v>
                </c:pt>
                <c:pt idx="6005">
                  <c:v>516.348387</c:v>
                </c:pt>
                <c:pt idx="6006">
                  <c:v>520.81818199999998</c:v>
                </c:pt>
                <c:pt idx="6007">
                  <c:v>508.63815799999924</c:v>
                </c:pt>
                <c:pt idx="6008">
                  <c:v>497.48478299999999</c:v>
                </c:pt>
                <c:pt idx="6009">
                  <c:v>493.96153799999922</c:v>
                </c:pt>
                <c:pt idx="6010">
                  <c:v>497.26749999999993</c:v>
                </c:pt>
                <c:pt idx="6011">
                  <c:v>524.00150399999939</c:v>
                </c:pt>
                <c:pt idx="6012">
                  <c:v>515.01185199999998</c:v>
                </c:pt>
                <c:pt idx="6013">
                  <c:v>498.75588200000038</c:v>
                </c:pt>
                <c:pt idx="6014">
                  <c:v>498.86463400000002</c:v>
                </c:pt>
                <c:pt idx="6015">
                  <c:v>504.22473099999962</c:v>
                </c:pt>
                <c:pt idx="6016">
                  <c:v>488.13499999999999</c:v>
                </c:pt>
                <c:pt idx="6017">
                  <c:v>488.23978499999993</c:v>
                </c:pt>
                <c:pt idx="6018">
                  <c:v>502.19764700000002</c:v>
                </c:pt>
                <c:pt idx="6019">
                  <c:v>497.39799999999963</c:v>
                </c:pt>
                <c:pt idx="6020">
                  <c:v>481.98235299999948</c:v>
                </c:pt>
                <c:pt idx="6021">
                  <c:v>491.23571399999923</c:v>
                </c:pt>
                <c:pt idx="6022">
                  <c:v>494.87521400000003</c:v>
                </c:pt>
                <c:pt idx="6023">
                  <c:v>488.19555599999956</c:v>
                </c:pt>
                <c:pt idx="6024">
                  <c:v>487.01428600000008</c:v>
                </c:pt>
                <c:pt idx="6025">
                  <c:v>499.879167</c:v>
                </c:pt>
                <c:pt idx="6026">
                  <c:v>508.09069799999969</c:v>
                </c:pt>
                <c:pt idx="6027">
                  <c:v>480.88018899999969</c:v>
                </c:pt>
                <c:pt idx="6028">
                  <c:v>486.24444400000039</c:v>
                </c:pt>
                <c:pt idx="6029">
                  <c:v>502.34000000000032</c:v>
                </c:pt>
                <c:pt idx="6030">
                  <c:v>478.41041699999948</c:v>
                </c:pt>
                <c:pt idx="6031">
                  <c:v>484.19761899999969</c:v>
                </c:pt>
                <c:pt idx="6032">
                  <c:v>481.17681199999993</c:v>
                </c:pt>
                <c:pt idx="6033">
                  <c:v>487.99249999999955</c:v>
                </c:pt>
                <c:pt idx="6034">
                  <c:v>466.97524799999962</c:v>
                </c:pt>
                <c:pt idx="6035">
                  <c:v>468.01005300000003</c:v>
                </c:pt>
                <c:pt idx="6036">
                  <c:v>460.22999999999962</c:v>
                </c:pt>
                <c:pt idx="6037">
                  <c:v>460.57160499999969</c:v>
                </c:pt>
                <c:pt idx="6038">
                  <c:v>465.13768100000038</c:v>
                </c:pt>
                <c:pt idx="6039">
                  <c:v>460.96521699999948</c:v>
                </c:pt>
                <c:pt idx="6040">
                  <c:v>463.28095199999962</c:v>
                </c:pt>
                <c:pt idx="6041">
                  <c:v>463.25595199999964</c:v>
                </c:pt>
                <c:pt idx="6042">
                  <c:v>446.42999999999955</c:v>
                </c:pt>
                <c:pt idx="6043">
                  <c:v>573.34693899999922</c:v>
                </c:pt>
                <c:pt idx="6044">
                  <c:v>573.58367300000054</c:v>
                </c:pt>
                <c:pt idx="6045">
                  <c:v>556.54102599999908</c:v>
                </c:pt>
                <c:pt idx="6046">
                  <c:v>555.01145799999949</c:v>
                </c:pt>
                <c:pt idx="6047">
                  <c:v>561.20192299999997</c:v>
                </c:pt>
                <c:pt idx="6048">
                  <c:v>547.57083300000079</c:v>
                </c:pt>
                <c:pt idx="6049">
                  <c:v>532.04226799999844</c:v>
                </c:pt>
                <c:pt idx="6050">
                  <c:v>544.19578900000079</c:v>
                </c:pt>
                <c:pt idx="6051">
                  <c:v>553.42352899999946</c:v>
                </c:pt>
                <c:pt idx="6052">
                  <c:v>528.453846</c:v>
                </c:pt>
                <c:pt idx="6053">
                  <c:v>538.47857100000078</c:v>
                </c:pt>
                <c:pt idx="6054">
                  <c:v>527.81052599999896</c:v>
                </c:pt>
                <c:pt idx="6055">
                  <c:v>525.92499999999939</c:v>
                </c:pt>
                <c:pt idx="6056">
                  <c:v>519.88571400000001</c:v>
                </c:pt>
                <c:pt idx="6057">
                  <c:v>531.65</c:v>
                </c:pt>
                <c:pt idx="6058">
                  <c:v>544.33111099999883</c:v>
                </c:pt>
                <c:pt idx="6059">
                  <c:v>536.58518500000002</c:v>
                </c:pt>
                <c:pt idx="6060">
                  <c:v>521.31333299999994</c:v>
                </c:pt>
                <c:pt idx="6061">
                  <c:v>518.82815499999947</c:v>
                </c:pt>
                <c:pt idx="6062">
                  <c:v>517.08823500000005</c:v>
                </c:pt>
                <c:pt idx="6063">
                  <c:v>529.99101099999996</c:v>
                </c:pt>
                <c:pt idx="6064">
                  <c:v>524.75723699999946</c:v>
                </c:pt>
                <c:pt idx="6065">
                  <c:v>512.61538499999995</c:v>
                </c:pt>
                <c:pt idx="6066">
                  <c:v>520.31589699999938</c:v>
                </c:pt>
                <c:pt idx="6067">
                  <c:v>531.11003300000004</c:v>
                </c:pt>
                <c:pt idx="6068">
                  <c:v>508.97812499999924</c:v>
                </c:pt>
                <c:pt idx="6069">
                  <c:v>510.929688</c:v>
                </c:pt>
                <c:pt idx="6070">
                  <c:v>507.99069799999955</c:v>
                </c:pt>
                <c:pt idx="6071">
                  <c:v>519.9</c:v>
                </c:pt>
                <c:pt idx="6072">
                  <c:v>524.28179600000055</c:v>
                </c:pt>
                <c:pt idx="6073">
                  <c:v>518.30652199999895</c:v>
                </c:pt>
                <c:pt idx="6074">
                  <c:v>500.26087000000001</c:v>
                </c:pt>
                <c:pt idx="6075">
                  <c:v>532.21</c:v>
                </c:pt>
                <c:pt idx="6076">
                  <c:v>514.76491199999998</c:v>
                </c:pt>
                <c:pt idx="6077">
                  <c:v>516.96931799999948</c:v>
                </c:pt>
                <c:pt idx="6078">
                  <c:v>521.34625899999844</c:v>
                </c:pt>
                <c:pt idx="6079">
                  <c:v>513.62291699999946</c:v>
                </c:pt>
                <c:pt idx="6080">
                  <c:v>504.617073</c:v>
                </c:pt>
                <c:pt idx="6081">
                  <c:v>512.05223899999908</c:v>
                </c:pt>
                <c:pt idx="6082">
                  <c:v>508.540323</c:v>
                </c:pt>
                <c:pt idx="6083">
                  <c:v>507.06071399999962</c:v>
                </c:pt>
                <c:pt idx="6084">
                  <c:v>506.58571399999948</c:v>
                </c:pt>
                <c:pt idx="6085">
                  <c:v>498.23333299999922</c:v>
                </c:pt>
                <c:pt idx="6086">
                  <c:v>509.67272700000001</c:v>
                </c:pt>
                <c:pt idx="6087">
                  <c:v>517.69076900000005</c:v>
                </c:pt>
                <c:pt idx="6088">
                  <c:v>512.24096399999996</c:v>
                </c:pt>
                <c:pt idx="6089">
                  <c:v>514.96934299999998</c:v>
                </c:pt>
                <c:pt idx="6090">
                  <c:v>504.00485400000002</c:v>
                </c:pt>
                <c:pt idx="6091">
                  <c:v>524.42307700000003</c:v>
                </c:pt>
                <c:pt idx="6092">
                  <c:v>503.13658500000003</c:v>
                </c:pt>
                <c:pt idx="6093">
                  <c:v>499.0263159999991</c:v>
                </c:pt>
                <c:pt idx="6094">
                  <c:v>503.7913789999991</c:v>
                </c:pt>
                <c:pt idx="6095">
                  <c:v>500.20666699999964</c:v>
                </c:pt>
                <c:pt idx="6096">
                  <c:v>496.59056599999963</c:v>
                </c:pt>
                <c:pt idx="6097">
                  <c:v>484.75964900000002</c:v>
                </c:pt>
                <c:pt idx="6098">
                  <c:v>495.17413800000003</c:v>
                </c:pt>
                <c:pt idx="6099">
                  <c:v>481.68695699999955</c:v>
                </c:pt>
                <c:pt idx="6100">
                  <c:v>487.91249999999962</c:v>
                </c:pt>
                <c:pt idx="6101">
                  <c:v>501.74562500000002</c:v>
                </c:pt>
                <c:pt idx="6102">
                  <c:v>501.20294100000001</c:v>
                </c:pt>
                <c:pt idx="6103">
                  <c:v>501.33555599999949</c:v>
                </c:pt>
                <c:pt idx="6104">
                  <c:v>486</c:v>
                </c:pt>
                <c:pt idx="6105">
                  <c:v>503.01538499999964</c:v>
                </c:pt>
                <c:pt idx="6106">
                  <c:v>503.79230799999948</c:v>
                </c:pt>
                <c:pt idx="6107">
                  <c:v>495.38947400000001</c:v>
                </c:pt>
                <c:pt idx="6108">
                  <c:v>484.59565199999969</c:v>
                </c:pt>
                <c:pt idx="6109">
                  <c:v>489.93921599999948</c:v>
                </c:pt>
                <c:pt idx="6110">
                  <c:v>504.73076899999955</c:v>
                </c:pt>
                <c:pt idx="6111">
                  <c:v>505.36052599999999</c:v>
                </c:pt>
                <c:pt idx="6112">
                  <c:v>491.99615399999902</c:v>
                </c:pt>
                <c:pt idx="6113">
                  <c:v>481.28846199999964</c:v>
                </c:pt>
                <c:pt idx="6114">
                  <c:v>481.22142899999955</c:v>
                </c:pt>
                <c:pt idx="6115">
                  <c:v>462.20434799999964</c:v>
                </c:pt>
                <c:pt idx="6116">
                  <c:v>477.753086</c:v>
                </c:pt>
                <c:pt idx="6117">
                  <c:v>490.83103399999948</c:v>
                </c:pt>
                <c:pt idx="6118">
                  <c:v>493.11818199999999</c:v>
                </c:pt>
                <c:pt idx="6119">
                  <c:v>478.66666700000002</c:v>
                </c:pt>
                <c:pt idx="6120">
                  <c:v>477.035484</c:v>
                </c:pt>
                <c:pt idx="6121">
                  <c:v>478.56363599999969</c:v>
                </c:pt>
                <c:pt idx="6122">
                  <c:v>475.56393399999962</c:v>
                </c:pt>
                <c:pt idx="6123">
                  <c:v>477.22631599999903</c:v>
                </c:pt>
                <c:pt idx="6124">
                  <c:v>476.55510199999969</c:v>
                </c:pt>
                <c:pt idx="6125">
                  <c:v>475.98421099999962</c:v>
                </c:pt>
                <c:pt idx="6126">
                  <c:v>495.49523799999923</c:v>
                </c:pt>
                <c:pt idx="6127">
                  <c:v>478.43877599999922</c:v>
                </c:pt>
                <c:pt idx="6128">
                  <c:v>469.85333299999962</c:v>
                </c:pt>
                <c:pt idx="6129">
                  <c:v>460.051402</c:v>
                </c:pt>
                <c:pt idx="6130">
                  <c:v>468.98043499999955</c:v>
                </c:pt>
                <c:pt idx="6131">
                  <c:v>467.66428600000046</c:v>
                </c:pt>
                <c:pt idx="6132">
                  <c:v>454.24</c:v>
                </c:pt>
                <c:pt idx="6133">
                  <c:v>432.82</c:v>
                </c:pt>
                <c:pt idx="6134">
                  <c:v>442.66078399999998</c:v>
                </c:pt>
                <c:pt idx="6135">
                  <c:v>443.05624999999969</c:v>
                </c:pt>
                <c:pt idx="6136">
                  <c:v>438.64583299999998</c:v>
                </c:pt>
                <c:pt idx="6137">
                  <c:v>446.77272699999969</c:v>
                </c:pt>
                <c:pt idx="6138">
                  <c:v>421.12777799999969</c:v>
                </c:pt>
                <c:pt idx="6139">
                  <c:v>431.52</c:v>
                </c:pt>
                <c:pt idx="6140">
                  <c:v>654.18717900000001</c:v>
                </c:pt>
                <c:pt idx="6141">
                  <c:v>638.69687500000055</c:v>
                </c:pt>
                <c:pt idx="6142">
                  <c:v>635.30526299999894</c:v>
                </c:pt>
                <c:pt idx="6143">
                  <c:v>626.491803</c:v>
                </c:pt>
                <c:pt idx="6144">
                  <c:v>634.74444400000004</c:v>
                </c:pt>
                <c:pt idx="6145">
                  <c:v>641.43871000000001</c:v>
                </c:pt>
                <c:pt idx="6146">
                  <c:v>627.80146299999922</c:v>
                </c:pt>
                <c:pt idx="6147">
                  <c:v>633.42666699999859</c:v>
                </c:pt>
                <c:pt idx="6148">
                  <c:v>623.81098899999949</c:v>
                </c:pt>
                <c:pt idx="6149">
                  <c:v>619.76684799999998</c:v>
                </c:pt>
                <c:pt idx="6150">
                  <c:v>625.34235299999909</c:v>
                </c:pt>
                <c:pt idx="6151">
                  <c:v>626.50448300000005</c:v>
                </c:pt>
                <c:pt idx="6152">
                  <c:v>607.03636399999948</c:v>
                </c:pt>
                <c:pt idx="6153">
                  <c:v>622.73500000000001</c:v>
                </c:pt>
                <c:pt idx="6154">
                  <c:v>628.54423099999997</c:v>
                </c:pt>
                <c:pt idx="6155">
                  <c:v>606.29047600000092</c:v>
                </c:pt>
                <c:pt idx="6156">
                  <c:v>628.52424199999996</c:v>
                </c:pt>
                <c:pt idx="6157">
                  <c:v>622.01860499999998</c:v>
                </c:pt>
                <c:pt idx="6158">
                  <c:v>624.00208299999997</c:v>
                </c:pt>
                <c:pt idx="6159">
                  <c:v>616.458482</c:v>
                </c:pt>
                <c:pt idx="6160">
                  <c:v>611.81457</c:v>
                </c:pt>
                <c:pt idx="6161">
                  <c:v>616.36585399999922</c:v>
                </c:pt>
                <c:pt idx="6162">
                  <c:v>618.71470600000055</c:v>
                </c:pt>
                <c:pt idx="6163">
                  <c:v>620.80502499999909</c:v>
                </c:pt>
                <c:pt idx="6164">
                  <c:v>615.58909100000005</c:v>
                </c:pt>
                <c:pt idx="6165">
                  <c:v>622.72702699999923</c:v>
                </c:pt>
                <c:pt idx="6166">
                  <c:v>622.64038500000004</c:v>
                </c:pt>
                <c:pt idx="6167">
                  <c:v>623.84999999999923</c:v>
                </c:pt>
                <c:pt idx="6168">
                  <c:v>606.46799999999882</c:v>
                </c:pt>
                <c:pt idx="6169">
                  <c:v>610.90847499999995</c:v>
                </c:pt>
                <c:pt idx="6170">
                  <c:v>602.57692299999997</c:v>
                </c:pt>
                <c:pt idx="6171">
                  <c:v>610.44938300000001</c:v>
                </c:pt>
                <c:pt idx="6172">
                  <c:v>604.73898300000053</c:v>
                </c:pt>
                <c:pt idx="6173">
                  <c:v>609.65294100000006</c:v>
                </c:pt>
                <c:pt idx="6174">
                  <c:v>622.01419399999997</c:v>
                </c:pt>
                <c:pt idx="6175">
                  <c:v>600.88507500000003</c:v>
                </c:pt>
                <c:pt idx="6176">
                  <c:v>626.10588199999995</c:v>
                </c:pt>
                <c:pt idx="6177">
                  <c:v>594.18571400000053</c:v>
                </c:pt>
                <c:pt idx="6178">
                  <c:v>620.44085999999947</c:v>
                </c:pt>
                <c:pt idx="6179">
                  <c:v>617.45714299999895</c:v>
                </c:pt>
                <c:pt idx="6180">
                  <c:v>619.68101300000001</c:v>
                </c:pt>
                <c:pt idx="6181">
                  <c:v>611.72804900000051</c:v>
                </c:pt>
                <c:pt idx="6182">
                  <c:v>609.01403500000004</c:v>
                </c:pt>
                <c:pt idx="6183">
                  <c:v>613.64210499999922</c:v>
                </c:pt>
                <c:pt idx="6184">
                  <c:v>604.77352900000005</c:v>
                </c:pt>
                <c:pt idx="6185">
                  <c:v>599.86639299999922</c:v>
                </c:pt>
                <c:pt idx="6186">
                  <c:v>614.72307700000079</c:v>
                </c:pt>
                <c:pt idx="6187">
                  <c:v>607.39298199999996</c:v>
                </c:pt>
                <c:pt idx="6188">
                  <c:v>604.52802499999996</c:v>
                </c:pt>
                <c:pt idx="6189">
                  <c:v>597.17083300000093</c:v>
                </c:pt>
                <c:pt idx="6190">
                  <c:v>609.83278699999948</c:v>
                </c:pt>
                <c:pt idx="6191">
                  <c:v>597.63616999999908</c:v>
                </c:pt>
                <c:pt idx="6192">
                  <c:v>602.68087600000092</c:v>
                </c:pt>
                <c:pt idx="6193">
                  <c:v>601.42258099999947</c:v>
                </c:pt>
                <c:pt idx="6194">
                  <c:v>616.998696</c:v>
                </c:pt>
                <c:pt idx="6195">
                  <c:v>613.95984299999998</c:v>
                </c:pt>
                <c:pt idx="6196">
                  <c:v>607.73529399999939</c:v>
                </c:pt>
                <c:pt idx="6197">
                  <c:v>608.85090899999909</c:v>
                </c:pt>
                <c:pt idx="6198">
                  <c:v>632.02105299999948</c:v>
                </c:pt>
                <c:pt idx="6199">
                  <c:v>604.226316</c:v>
                </c:pt>
                <c:pt idx="6200">
                  <c:v>600.334746</c:v>
                </c:pt>
                <c:pt idx="6201">
                  <c:v>615.77000000000055</c:v>
                </c:pt>
                <c:pt idx="6202">
                  <c:v>589.64789899999948</c:v>
                </c:pt>
                <c:pt idx="6203">
                  <c:v>607.40769199999909</c:v>
                </c:pt>
                <c:pt idx="6204">
                  <c:v>606.93122399999856</c:v>
                </c:pt>
                <c:pt idx="6205">
                  <c:v>616.03333300000054</c:v>
                </c:pt>
                <c:pt idx="6206">
                  <c:v>610.3820219999991</c:v>
                </c:pt>
                <c:pt idx="6207">
                  <c:v>595.23255799999947</c:v>
                </c:pt>
                <c:pt idx="6208">
                  <c:v>595.18829800000003</c:v>
                </c:pt>
                <c:pt idx="6209">
                  <c:v>599.29666699999996</c:v>
                </c:pt>
                <c:pt idx="6210">
                  <c:v>618.78666699999997</c:v>
                </c:pt>
                <c:pt idx="6211">
                  <c:v>594.26874999999995</c:v>
                </c:pt>
                <c:pt idx="6212">
                  <c:v>601.72063500000002</c:v>
                </c:pt>
                <c:pt idx="6213">
                  <c:v>594.4</c:v>
                </c:pt>
                <c:pt idx="6214">
                  <c:v>598.20000000000005</c:v>
                </c:pt>
                <c:pt idx="6215">
                  <c:v>608.91428599999949</c:v>
                </c:pt>
                <c:pt idx="6216">
                  <c:v>602.52548999999999</c:v>
                </c:pt>
                <c:pt idx="6217">
                  <c:v>601.13275899999996</c:v>
                </c:pt>
                <c:pt idx="6218">
                  <c:v>609.45599999999922</c:v>
                </c:pt>
                <c:pt idx="6219">
                  <c:v>604.35277799999949</c:v>
                </c:pt>
                <c:pt idx="6220">
                  <c:v>599.39662299999895</c:v>
                </c:pt>
                <c:pt idx="6221">
                  <c:v>596.77333300000157</c:v>
                </c:pt>
                <c:pt idx="6222">
                  <c:v>604.35063299999922</c:v>
                </c:pt>
                <c:pt idx="6223">
                  <c:v>593.41249999999923</c:v>
                </c:pt>
                <c:pt idx="6224">
                  <c:v>597.47924499999999</c:v>
                </c:pt>
                <c:pt idx="6225">
                  <c:v>600.29591800000003</c:v>
                </c:pt>
                <c:pt idx="6226">
                  <c:v>604.64210499999922</c:v>
                </c:pt>
                <c:pt idx="6227">
                  <c:v>611.58407100000079</c:v>
                </c:pt>
                <c:pt idx="6228">
                  <c:v>596.88235299999997</c:v>
                </c:pt>
                <c:pt idx="6229">
                  <c:v>601.79999999999995</c:v>
                </c:pt>
                <c:pt idx="6230">
                  <c:v>597.44999999999948</c:v>
                </c:pt>
                <c:pt idx="6231">
                  <c:v>603.80259699999908</c:v>
                </c:pt>
                <c:pt idx="6232">
                  <c:v>592.27197500000079</c:v>
                </c:pt>
                <c:pt idx="6233">
                  <c:v>600.27951800000005</c:v>
                </c:pt>
                <c:pt idx="6234">
                  <c:v>594.9</c:v>
                </c:pt>
                <c:pt idx="6235">
                  <c:v>597.43529399999909</c:v>
                </c:pt>
                <c:pt idx="6236">
                  <c:v>584.34285699999896</c:v>
                </c:pt>
                <c:pt idx="6237">
                  <c:v>604.48970600000052</c:v>
                </c:pt>
                <c:pt idx="6238">
                  <c:v>595.45818199999997</c:v>
                </c:pt>
                <c:pt idx="6239">
                  <c:v>595.90860899999996</c:v>
                </c:pt>
                <c:pt idx="6240">
                  <c:v>602.99</c:v>
                </c:pt>
                <c:pt idx="6241">
                  <c:v>590.78444400000092</c:v>
                </c:pt>
                <c:pt idx="6242">
                  <c:v>608.12</c:v>
                </c:pt>
                <c:pt idx="6243">
                  <c:v>593.421739</c:v>
                </c:pt>
                <c:pt idx="6244">
                  <c:v>592.41124999999909</c:v>
                </c:pt>
                <c:pt idx="6245">
                  <c:v>613.67590399999995</c:v>
                </c:pt>
                <c:pt idx="6246">
                  <c:v>594.12727299999949</c:v>
                </c:pt>
                <c:pt idx="6247">
                  <c:v>595.03454499999998</c:v>
                </c:pt>
                <c:pt idx="6248">
                  <c:v>591.42857100000003</c:v>
                </c:pt>
                <c:pt idx="6249">
                  <c:v>604.64642899999922</c:v>
                </c:pt>
                <c:pt idx="6250">
                  <c:v>608.91</c:v>
                </c:pt>
                <c:pt idx="6251">
                  <c:v>595.42641499999922</c:v>
                </c:pt>
                <c:pt idx="6252">
                  <c:v>594.9</c:v>
                </c:pt>
                <c:pt idx="6253">
                  <c:v>601.58775500000002</c:v>
                </c:pt>
                <c:pt idx="6254">
                  <c:v>588.848387</c:v>
                </c:pt>
                <c:pt idx="6255">
                  <c:v>594.87317100000053</c:v>
                </c:pt>
                <c:pt idx="6256">
                  <c:v>600.48877600000105</c:v>
                </c:pt>
                <c:pt idx="6257">
                  <c:v>604.13526999999908</c:v>
                </c:pt>
                <c:pt idx="6258">
                  <c:v>592.71104700000001</c:v>
                </c:pt>
                <c:pt idx="6259">
                  <c:v>591.86559099999909</c:v>
                </c:pt>
                <c:pt idx="6260">
                  <c:v>588.80999999999949</c:v>
                </c:pt>
                <c:pt idx="6261">
                  <c:v>588.50786499999947</c:v>
                </c:pt>
                <c:pt idx="6262">
                  <c:v>587.20000000000005</c:v>
                </c:pt>
                <c:pt idx="6263">
                  <c:v>594.10285699999997</c:v>
                </c:pt>
                <c:pt idx="6264">
                  <c:v>595.153684</c:v>
                </c:pt>
                <c:pt idx="6265">
                  <c:v>585.01090899999997</c:v>
                </c:pt>
                <c:pt idx="6266">
                  <c:v>606.17727300000001</c:v>
                </c:pt>
                <c:pt idx="6267">
                  <c:v>609.18888900000093</c:v>
                </c:pt>
                <c:pt idx="6268">
                  <c:v>582.75517200000002</c:v>
                </c:pt>
                <c:pt idx="6269">
                  <c:v>595.71913400000005</c:v>
                </c:pt>
                <c:pt idx="6270">
                  <c:v>596.94193499999949</c:v>
                </c:pt>
                <c:pt idx="6271">
                  <c:v>593.34999999999923</c:v>
                </c:pt>
                <c:pt idx="6272">
                  <c:v>592.03246799999908</c:v>
                </c:pt>
                <c:pt idx="6273">
                  <c:v>587.81523799999923</c:v>
                </c:pt>
                <c:pt idx="6274">
                  <c:v>601.64736799999946</c:v>
                </c:pt>
                <c:pt idx="6275">
                  <c:v>584.88414599999999</c:v>
                </c:pt>
                <c:pt idx="6276">
                  <c:v>598.58773599999995</c:v>
                </c:pt>
                <c:pt idx="6277">
                  <c:v>589.17439000000093</c:v>
                </c:pt>
                <c:pt idx="6278">
                  <c:v>593.19047600000079</c:v>
                </c:pt>
                <c:pt idx="6279">
                  <c:v>605.54682499999922</c:v>
                </c:pt>
                <c:pt idx="6280">
                  <c:v>595.24359000000004</c:v>
                </c:pt>
                <c:pt idx="6281">
                  <c:v>593.08799999999997</c:v>
                </c:pt>
                <c:pt idx="6282">
                  <c:v>585.50679600000001</c:v>
                </c:pt>
                <c:pt idx="6283">
                  <c:v>602.92654499999946</c:v>
                </c:pt>
                <c:pt idx="6284">
                  <c:v>600.64655199999947</c:v>
                </c:pt>
                <c:pt idx="6285">
                  <c:v>595.09078900000054</c:v>
                </c:pt>
                <c:pt idx="6286">
                  <c:v>600.83333300000004</c:v>
                </c:pt>
                <c:pt idx="6287">
                  <c:v>577.52857100000051</c:v>
                </c:pt>
                <c:pt idx="6288">
                  <c:v>588.67777800000079</c:v>
                </c:pt>
                <c:pt idx="6289">
                  <c:v>598.212808</c:v>
                </c:pt>
                <c:pt idx="6290">
                  <c:v>595.32615399999895</c:v>
                </c:pt>
                <c:pt idx="6291">
                  <c:v>588.83599999999922</c:v>
                </c:pt>
                <c:pt idx="6292">
                  <c:v>594.01855699999999</c:v>
                </c:pt>
                <c:pt idx="6293">
                  <c:v>600.42381</c:v>
                </c:pt>
                <c:pt idx="6294">
                  <c:v>590</c:v>
                </c:pt>
                <c:pt idx="6295">
                  <c:v>595.76363600000002</c:v>
                </c:pt>
                <c:pt idx="6296">
                  <c:v>589.18311700000004</c:v>
                </c:pt>
                <c:pt idx="6297">
                  <c:v>589.01144399999998</c:v>
                </c:pt>
                <c:pt idx="6298">
                  <c:v>587.09728299999949</c:v>
                </c:pt>
                <c:pt idx="6299">
                  <c:v>598.20500000000004</c:v>
                </c:pt>
                <c:pt idx="6300">
                  <c:v>597.72403799999995</c:v>
                </c:pt>
                <c:pt idx="6301">
                  <c:v>590.74827600000003</c:v>
                </c:pt>
                <c:pt idx="6302">
                  <c:v>593.01785699999948</c:v>
                </c:pt>
                <c:pt idx="6303">
                  <c:v>603.96923099999947</c:v>
                </c:pt>
                <c:pt idx="6304">
                  <c:v>588.34931499999948</c:v>
                </c:pt>
                <c:pt idx="6305">
                  <c:v>591.59366499999999</c:v>
                </c:pt>
                <c:pt idx="6306">
                  <c:v>608.88400000000001</c:v>
                </c:pt>
                <c:pt idx="6307">
                  <c:v>593.30606099999909</c:v>
                </c:pt>
                <c:pt idx="6308">
                  <c:v>570.45172399999922</c:v>
                </c:pt>
                <c:pt idx="6309">
                  <c:v>592.05535699999996</c:v>
                </c:pt>
                <c:pt idx="6310">
                  <c:v>596.25172399999997</c:v>
                </c:pt>
                <c:pt idx="6311">
                  <c:v>585.68400000000054</c:v>
                </c:pt>
                <c:pt idx="6312">
                  <c:v>582.01193999999998</c:v>
                </c:pt>
                <c:pt idx="6313">
                  <c:v>591.56341499999996</c:v>
                </c:pt>
                <c:pt idx="6314">
                  <c:v>595.14468999999997</c:v>
                </c:pt>
                <c:pt idx="6315">
                  <c:v>583.74621199999922</c:v>
                </c:pt>
                <c:pt idx="6316">
                  <c:v>581.48965499999997</c:v>
                </c:pt>
                <c:pt idx="6317">
                  <c:v>597</c:v>
                </c:pt>
                <c:pt idx="6318">
                  <c:v>599.52499999999998</c:v>
                </c:pt>
                <c:pt idx="6319">
                  <c:v>590.6875</c:v>
                </c:pt>
                <c:pt idx="6320">
                  <c:v>589.65315299999997</c:v>
                </c:pt>
                <c:pt idx="6321">
                  <c:v>594.8464479999991</c:v>
                </c:pt>
                <c:pt idx="6322">
                  <c:v>589.25666699999908</c:v>
                </c:pt>
                <c:pt idx="6323">
                  <c:v>602.04957999999999</c:v>
                </c:pt>
                <c:pt idx="6324">
                  <c:v>580.36029399999859</c:v>
                </c:pt>
                <c:pt idx="6325">
                  <c:v>604.13072299999999</c:v>
                </c:pt>
                <c:pt idx="6326">
                  <c:v>589.69722199999921</c:v>
                </c:pt>
                <c:pt idx="6327">
                  <c:v>576.18235300000003</c:v>
                </c:pt>
                <c:pt idx="6328">
                  <c:v>594.88222199999882</c:v>
                </c:pt>
                <c:pt idx="6329">
                  <c:v>585.85263199999895</c:v>
                </c:pt>
                <c:pt idx="6330">
                  <c:v>591.90789499999948</c:v>
                </c:pt>
                <c:pt idx="6331">
                  <c:v>586.85757599999909</c:v>
                </c:pt>
                <c:pt idx="6332">
                  <c:v>591.40370399999995</c:v>
                </c:pt>
                <c:pt idx="6333">
                  <c:v>585.41171199999997</c:v>
                </c:pt>
                <c:pt idx="6334">
                  <c:v>580.17100800000003</c:v>
                </c:pt>
                <c:pt idx="6335">
                  <c:v>588.61975299999995</c:v>
                </c:pt>
                <c:pt idx="6336">
                  <c:v>585.62142899999947</c:v>
                </c:pt>
                <c:pt idx="6337">
                  <c:v>587.78780500000005</c:v>
                </c:pt>
                <c:pt idx="6338">
                  <c:v>585.82115399999896</c:v>
                </c:pt>
                <c:pt idx="6339">
                  <c:v>577.99062499999923</c:v>
                </c:pt>
                <c:pt idx="6340">
                  <c:v>598.18571400000053</c:v>
                </c:pt>
                <c:pt idx="6341">
                  <c:v>604.62258099999997</c:v>
                </c:pt>
                <c:pt idx="6342">
                  <c:v>583.78888900000106</c:v>
                </c:pt>
                <c:pt idx="6343">
                  <c:v>595.60249999999996</c:v>
                </c:pt>
                <c:pt idx="6344">
                  <c:v>592.04999999999939</c:v>
                </c:pt>
                <c:pt idx="6345">
                  <c:v>595.49090899999999</c:v>
                </c:pt>
                <c:pt idx="6346">
                  <c:v>576.89499999999998</c:v>
                </c:pt>
                <c:pt idx="6347">
                  <c:v>583.93999999999949</c:v>
                </c:pt>
                <c:pt idx="6348">
                  <c:v>589.06388900000002</c:v>
                </c:pt>
                <c:pt idx="6349">
                  <c:v>591.22022499999946</c:v>
                </c:pt>
                <c:pt idx="6350">
                  <c:v>596.45228799999859</c:v>
                </c:pt>
                <c:pt idx="6351">
                  <c:v>588.77656300000001</c:v>
                </c:pt>
                <c:pt idx="6352">
                  <c:v>570.54347800000005</c:v>
                </c:pt>
                <c:pt idx="6353">
                  <c:v>593.682051</c:v>
                </c:pt>
                <c:pt idx="6354">
                  <c:v>588.56923099999949</c:v>
                </c:pt>
                <c:pt idx="6355">
                  <c:v>599.58709699999997</c:v>
                </c:pt>
                <c:pt idx="6356">
                  <c:v>584.71162799999922</c:v>
                </c:pt>
                <c:pt idx="6357">
                  <c:v>577.14545499999997</c:v>
                </c:pt>
                <c:pt idx="6358">
                  <c:v>589.89354800000001</c:v>
                </c:pt>
                <c:pt idx="6359">
                  <c:v>603.08378400000106</c:v>
                </c:pt>
                <c:pt idx="6360">
                  <c:v>593.4</c:v>
                </c:pt>
                <c:pt idx="6361">
                  <c:v>582.581818</c:v>
                </c:pt>
                <c:pt idx="6362">
                  <c:v>576.18714299999999</c:v>
                </c:pt>
                <c:pt idx="6363">
                  <c:v>583.31936199999996</c:v>
                </c:pt>
                <c:pt idx="6364">
                  <c:v>597.85454499999946</c:v>
                </c:pt>
                <c:pt idx="6365">
                  <c:v>587.3515149999987</c:v>
                </c:pt>
                <c:pt idx="6366">
                  <c:v>592.30373799999995</c:v>
                </c:pt>
                <c:pt idx="6367">
                  <c:v>591.1</c:v>
                </c:pt>
                <c:pt idx="6368">
                  <c:v>591.18805999999995</c:v>
                </c:pt>
                <c:pt idx="6369">
                  <c:v>587.36363599999947</c:v>
                </c:pt>
                <c:pt idx="6370">
                  <c:v>596.97124999999949</c:v>
                </c:pt>
                <c:pt idx="6371">
                  <c:v>592.93632499999921</c:v>
                </c:pt>
                <c:pt idx="6372">
                  <c:v>592.15617999999949</c:v>
                </c:pt>
                <c:pt idx="6373">
                  <c:v>597.99482799999998</c:v>
                </c:pt>
                <c:pt idx="6374">
                  <c:v>586.56708899999921</c:v>
                </c:pt>
                <c:pt idx="6375">
                  <c:v>585.91428599999949</c:v>
                </c:pt>
                <c:pt idx="6376">
                  <c:v>592.24375000000055</c:v>
                </c:pt>
                <c:pt idx="6377">
                  <c:v>584.86451599999896</c:v>
                </c:pt>
                <c:pt idx="6378">
                  <c:v>592.875</c:v>
                </c:pt>
                <c:pt idx="6379">
                  <c:v>588.70454500000005</c:v>
                </c:pt>
                <c:pt idx="6380">
                  <c:v>587.22363600000051</c:v>
                </c:pt>
                <c:pt idx="6381">
                  <c:v>583.73666699999922</c:v>
                </c:pt>
                <c:pt idx="6382">
                  <c:v>586.78139500000054</c:v>
                </c:pt>
                <c:pt idx="6383">
                  <c:v>600.69009000000005</c:v>
                </c:pt>
                <c:pt idx="6384">
                  <c:v>584.73670900000002</c:v>
                </c:pt>
                <c:pt idx="6385">
                  <c:v>594.059843</c:v>
                </c:pt>
                <c:pt idx="6386">
                  <c:v>582.55490199999997</c:v>
                </c:pt>
                <c:pt idx="6387">
                  <c:v>604.11818200000005</c:v>
                </c:pt>
                <c:pt idx="6388">
                  <c:v>592.43759999999895</c:v>
                </c:pt>
                <c:pt idx="6389">
                  <c:v>589.65342499999997</c:v>
                </c:pt>
                <c:pt idx="6390">
                  <c:v>578.81363599999997</c:v>
                </c:pt>
                <c:pt idx="6391">
                  <c:v>583.61624999999947</c:v>
                </c:pt>
                <c:pt idx="6392">
                  <c:v>576.25</c:v>
                </c:pt>
                <c:pt idx="6393">
                  <c:v>574.46315799999923</c:v>
                </c:pt>
                <c:pt idx="6394">
                  <c:v>590.05963299999996</c:v>
                </c:pt>
                <c:pt idx="6395">
                  <c:v>578.4111109999991</c:v>
                </c:pt>
                <c:pt idx="6396">
                  <c:v>586.99878000000092</c:v>
                </c:pt>
                <c:pt idx="6397">
                  <c:v>579.18499999999995</c:v>
                </c:pt>
                <c:pt idx="6398">
                  <c:v>589.44339600000001</c:v>
                </c:pt>
                <c:pt idx="6399">
                  <c:v>599.75769199999922</c:v>
                </c:pt>
                <c:pt idx="6400">
                  <c:v>592.96499999999946</c:v>
                </c:pt>
                <c:pt idx="6401">
                  <c:v>585.44262799999831</c:v>
                </c:pt>
                <c:pt idx="6402">
                  <c:v>575.49787200000003</c:v>
                </c:pt>
                <c:pt idx="6403">
                  <c:v>587.54339600000003</c:v>
                </c:pt>
                <c:pt idx="6404">
                  <c:v>585.01499999999999</c:v>
                </c:pt>
                <c:pt idx="6405">
                  <c:v>584.00952400000006</c:v>
                </c:pt>
                <c:pt idx="6406">
                  <c:v>590.62948700000004</c:v>
                </c:pt>
                <c:pt idx="6407">
                  <c:v>585.59697000000051</c:v>
                </c:pt>
                <c:pt idx="6408">
                  <c:v>588.61379300000078</c:v>
                </c:pt>
                <c:pt idx="6409">
                  <c:v>574.046875</c:v>
                </c:pt>
                <c:pt idx="6410">
                  <c:v>576.80975599999999</c:v>
                </c:pt>
                <c:pt idx="6411">
                  <c:v>612.625</c:v>
                </c:pt>
                <c:pt idx="6412">
                  <c:v>594.29333300000144</c:v>
                </c:pt>
                <c:pt idx="6413">
                  <c:v>585.47333300000093</c:v>
                </c:pt>
                <c:pt idx="6414">
                  <c:v>589.30742899999882</c:v>
                </c:pt>
                <c:pt idx="6415">
                  <c:v>581.08168999999998</c:v>
                </c:pt>
                <c:pt idx="6416">
                  <c:v>582.79393900000093</c:v>
                </c:pt>
                <c:pt idx="6417">
                  <c:v>592.97037000000091</c:v>
                </c:pt>
                <c:pt idx="6418">
                  <c:v>594.28181800000004</c:v>
                </c:pt>
                <c:pt idx="6419">
                  <c:v>578.99523799999997</c:v>
                </c:pt>
                <c:pt idx="6420">
                  <c:v>587.28620699999999</c:v>
                </c:pt>
                <c:pt idx="6421">
                  <c:v>595.16999999999996</c:v>
                </c:pt>
                <c:pt idx="6422">
                  <c:v>590.27599999999995</c:v>
                </c:pt>
                <c:pt idx="6423">
                  <c:v>588.56896599999948</c:v>
                </c:pt>
                <c:pt idx="6424">
                  <c:v>583.35599999999909</c:v>
                </c:pt>
                <c:pt idx="6425">
                  <c:v>592.86271199999908</c:v>
                </c:pt>
                <c:pt idx="6426">
                  <c:v>586.60327900000004</c:v>
                </c:pt>
                <c:pt idx="6427">
                  <c:v>585.65524499999947</c:v>
                </c:pt>
                <c:pt idx="6428">
                  <c:v>586.33598099999949</c:v>
                </c:pt>
                <c:pt idx="6429">
                  <c:v>573.43636399999946</c:v>
                </c:pt>
                <c:pt idx="6430">
                  <c:v>608.63636399999996</c:v>
                </c:pt>
                <c:pt idx="6431">
                  <c:v>580.41333300000053</c:v>
                </c:pt>
                <c:pt idx="6432">
                  <c:v>578.83529399999895</c:v>
                </c:pt>
                <c:pt idx="6433">
                  <c:v>586.80357100000003</c:v>
                </c:pt>
                <c:pt idx="6434">
                  <c:v>580.01052599999946</c:v>
                </c:pt>
                <c:pt idx="6435">
                  <c:v>578.25</c:v>
                </c:pt>
                <c:pt idx="6436">
                  <c:v>590.03877600000055</c:v>
                </c:pt>
                <c:pt idx="6437">
                  <c:v>584.38962299999946</c:v>
                </c:pt>
                <c:pt idx="6438">
                  <c:v>572.00909100000001</c:v>
                </c:pt>
                <c:pt idx="6439">
                  <c:v>582.89655199999947</c:v>
                </c:pt>
                <c:pt idx="6440">
                  <c:v>590.12727299999949</c:v>
                </c:pt>
                <c:pt idx="6441">
                  <c:v>589.91730799999948</c:v>
                </c:pt>
                <c:pt idx="6442">
                  <c:v>581.76097600000003</c:v>
                </c:pt>
                <c:pt idx="6443">
                  <c:v>592.5</c:v>
                </c:pt>
                <c:pt idx="6444">
                  <c:v>577.32272699999908</c:v>
                </c:pt>
                <c:pt idx="6445">
                  <c:v>594.27826100000004</c:v>
                </c:pt>
                <c:pt idx="6446">
                  <c:v>593.24782599999946</c:v>
                </c:pt>
                <c:pt idx="6447">
                  <c:v>596.16666699999882</c:v>
                </c:pt>
                <c:pt idx="6448">
                  <c:v>579.23367299999995</c:v>
                </c:pt>
                <c:pt idx="6449">
                  <c:v>598.52142899999922</c:v>
                </c:pt>
                <c:pt idx="6450">
                  <c:v>582.72</c:v>
                </c:pt>
                <c:pt idx="6451">
                  <c:v>566.09090900000001</c:v>
                </c:pt>
                <c:pt idx="6452">
                  <c:v>579.52837800000054</c:v>
                </c:pt>
                <c:pt idx="6453">
                  <c:v>583.45812399999909</c:v>
                </c:pt>
                <c:pt idx="6454">
                  <c:v>583.45666699999856</c:v>
                </c:pt>
                <c:pt idx="6455">
                  <c:v>592.66249999999923</c:v>
                </c:pt>
                <c:pt idx="6456">
                  <c:v>574.03333300000054</c:v>
                </c:pt>
                <c:pt idx="6457">
                  <c:v>594.19333300000119</c:v>
                </c:pt>
                <c:pt idx="6458">
                  <c:v>584.93333299999995</c:v>
                </c:pt>
                <c:pt idx="6459">
                  <c:v>585.94545499999947</c:v>
                </c:pt>
                <c:pt idx="6460">
                  <c:v>589.33749999999895</c:v>
                </c:pt>
                <c:pt idx="6461">
                  <c:v>568.49428599999999</c:v>
                </c:pt>
                <c:pt idx="6462">
                  <c:v>592.10555599999998</c:v>
                </c:pt>
                <c:pt idx="6463">
                  <c:v>588.11891900000001</c:v>
                </c:pt>
                <c:pt idx="6464">
                  <c:v>594.70645200000001</c:v>
                </c:pt>
                <c:pt idx="6465">
                  <c:v>597.12553200000002</c:v>
                </c:pt>
                <c:pt idx="6466">
                  <c:v>596.12758599999938</c:v>
                </c:pt>
                <c:pt idx="6467">
                  <c:v>585.74838700000055</c:v>
                </c:pt>
                <c:pt idx="6468">
                  <c:v>589.49210499999947</c:v>
                </c:pt>
                <c:pt idx="6469">
                  <c:v>593.17499999999995</c:v>
                </c:pt>
                <c:pt idx="6470">
                  <c:v>582.1825</c:v>
                </c:pt>
                <c:pt idx="6471">
                  <c:v>569.39230799999996</c:v>
                </c:pt>
                <c:pt idx="6472">
                  <c:v>588.49522799999909</c:v>
                </c:pt>
                <c:pt idx="6473">
                  <c:v>570.55975599999999</c:v>
                </c:pt>
                <c:pt idx="6474">
                  <c:v>580.38857100000052</c:v>
                </c:pt>
                <c:pt idx="6475">
                  <c:v>577.07586200000003</c:v>
                </c:pt>
                <c:pt idx="6476">
                  <c:v>574.15882399999998</c:v>
                </c:pt>
                <c:pt idx="6477">
                  <c:v>585.42819099999997</c:v>
                </c:pt>
                <c:pt idx="6478">
                  <c:v>580.45555599999909</c:v>
                </c:pt>
                <c:pt idx="6479">
                  <c:v>576.318715</c:v>
                </c:pt>
                <c:pt idx="6480">
                  <c:v>575.66399999999999</c:v>
                </c:pt>
                <c:pt idx="6481">
                  <c:v>622.1</c:v>
                </c:pt>
                <c:pt idx="6482">
                  <c:v>590.86315799999909</c:v>
                </c:pt>
                <c:pt idx="6483">
                  <c:v>586.17451000000005</c:v>
                </c:pt>
                <c:pt idx="6484">
                  <c:v>592.23846200000003</c:v>
                </c:pt>
                <c:pt idx="6485">
                  <c:v>601.31538499999999</c:v>
                </c:pt>
                <c:pt idx="6486">
                  <c:v>573.47727299999997</c:v>
                </c:pt>
                <c:pt idx="6487">
                  <c:v>579.11764699999947</c:v>
                </c:pt>
                <c:pt idx="6488">
                  <c:v>578.1</c:v>
                </c:pt>
                <c:pt idx="6489">
                  <c:v>596.70000000000005</c:v>
                </c:pt>
                <c:pt idx="6490">
                  <c:v>584.63749999999948</c:v>
                </c:pt>
                <c:pt idx="6491">
                  <c:v>576.63383500000054</c:v>
                </c:pt>
                <c:pt idx="6492">
                  <c:v>582.89103799999998</c:v>
                </c:pt>
                <c:pt idx="6493">
                  <c:v>579.61333300000092</c:v>
                </c:pt>
                <c:pt idx="6494">
                  <c:v>580.12093000000004</c:v>
                </c:pt>
                <c:pt idx="6495">
                  <c:v>581.06818199999998</c:v>
                </c:pt>
                <c:pt idx="6496">
                  <c:v>569.36571399999946</c:v>
                </c:pt>
                <c:pt idx="6497">
                  <c:v>584.29375000000107</c:v>
                </c:pt>
                <c:pt idx="6498">
                  <c:v>588.82386399999996</c:v>
                </c:pt>
                <c:pt idx="6499">
                  <c:v>580.99107100000003</c:v>
                </c:pt>
                <c:pt idx="6500">
                  <c:v>580.00958900000001</c:v>
                </c:pt>
                <c:pt idx="6501">
                  <c:v>584.513462</c:v>
                </c:pt>
                <c:pt idx="6502">
                  <c:v>576.01176499999997</c:v>
                </c:pt>
                <c:pt idx="6503">
                  <c:v>570.51818200000002</c:v>
                </c:pt>
                <c:pt idx="6504">
                  <c:v>592.62833300000079</c:v>
                </c:pt>
                <c:pt idx="6505">
                  <c:v>601.23333300000093</c:v>
                </c:pt>
                <c:pt idx="6506">
                  <c:v>573</c:v>
                </c:pt>
                <c:pt idx="6507">
                  <c:v>579.71821999999997</c:v>
                </c:pt>
                <c:pt idx="6508">
                  <c:v>578.40238099999999</c:v>
                </c:pt>
                <c:pt idx="6509">
                  <c:v>584.12325599999997</c:v>
                </c:pt>
                <c:pt idx="6510">
                  <c:v>578.52249999999947</c:v>
                </c:pt>
                <c:pt idx="6511">
                  <c:v>585.33220299999857</c:v>
                </c:pt>
                <c:pt idx="6512">
                  <c:v>580.74375000000055</c:v>
                </c:pt>
                <c:pt idx="6513">
                  <c:v>574.57916699999998</c:v>
                </c:pt>
                <c:pt idx="6514">
                  <c:v>590.19765599999948</c:v>
                </c:pt>
                <c:pt idx="6515">
                  <c:v>576.40735299999949</c:v>
                </c:pt>
                <c:pt idx="6516">
                  <c:v>578.69047600000079</c:v>
                </c:pt>
                <c:pt idx="6517">
                  <c:v>576.13199999999949</c:v>
                </c:pt>
                <c:pt idx="6518">
                  <c:v>581.76551699999948</c:v>
                </c:pt>
                <c:pt idx="6519">
                  <c:v>580.84102599999892</c:v>
                </c:pt>
                <c:pt idx="6520">
                  <c:v>576.93333299999995</c:v>
                </c:pt>
                <c:pt idx="6521">
                  <c:v>585.36176499999908</c:v>
                </c:pt>
                <c:pt idx="6522">
                  <c:v>588.40263199999947</c:v>
                </c:pt>
                <c:pt idx="6523">
                  <c:v>574.05217399999947</c:v>
                </c:pt>
                <c:pt idx="6524">
                  <c:v>594.69117600000004</c:v>
                </c:pt>
                <c:pt idx="6525">
                  <c:v>591.61724099999947</c:v>
                </c:pt>
                <c:pt idx="6526">
                  <c:v>573.75507200000004</c:v>
                </c:pt>
                <c:pt idx="6527">
                  <c:v>574.51282099999946</c:v>
                </c:pt>
                <c:pt idx="6528">
                  <c:v>592.476</c:v>
                </c:pt>
                <c:pt idx="6529">
                  <c:v>583.61219499999947</c:v>
                </c:pt>
                <c:pt idx="6530">
                  <c:v>583.67894700000079</c:v>
                </c:pt>
                <c:pt idx="6531">
                  <c:v>576.47183099999995</c:v>
                </c:pt>
                <c:pt idx="6532">
                  <c:v>586.53421099999946</c:v>
                </c:pt>
                <c:pt idx="6533">
                  <c:v>582.79245300000002</c:v>
                </c:pt>
                <c:pt idx="6534">
                  <c:v>577.95333300000004</c:v>
                </c:pt>
                <c:pt idx="6535">
                  <c:v>562.74375000000055</c:v>
                </c:pt>
                <c:pt idx="6536">
                  <c:v>574.48055599999998</c:v>
                </c:pt>
                <c:pt idx="6537">
                  <c:v>563.94181799999922</c:v>
                </c:pt>
                <c:pt idx="6538">
                  <c:v>592.23913000000005</c:v>
                </c:pt>
                <c:pt idx="6539">
                  <c:v>581.75</c:v>
                </c:pt>
                <c:pt idx="6540">
                  <c:v>582.83692299999882</c:v>
                </c:pt>
                <c:pt idx="6541">
                  <c:v>577.48367299999995</c:v>
                </c:pt>
                <c:pt idx="6542">
                  <c:v>580.82391299999949</c:v>
                </c:pt>
                <c:pt idx="6543">
                  <c:v>584.40461499999947</c:v>
                </c:pt>
                <c:pt idx="6544">
                  <c:v>583.11944400000004</c:v>
                </c:pt>
                <c:pt idx="6545">
                  <c:v>583.53571399999998</c:v>
                </c:pt>
                <c:pt idx="6546">
                  <c:v>572.9419999999991</c:v>
                </c:pt>
                <c:pt idx="6547">
                  <c:v>577.05555599999946</c:v>
                </c:pt>
                <c:pt idx="6548">
                  <c:v>582.30694399999948</c:v>
                </c:pt>
                <c:pt idx="6549">
                  <c:v>566.85384599999998</c:v>
                </c:pt>
                <c:pt idx="6550">
                  <c:v>577.83934399999998</c:v>
                </c:pt>
                <c:pt idx="6551">
                  <c:v>573.11463400000002</c:v>
                </c:pt>
                <c:pt idx="6552">
                  <c:v>586.21944399999995</c:v>
                </c:pt>
                <c:pt idx="6553">
                  <c:v>587.90937499999995</c:v>
                </c:pt>
                <c:pt idx="6554">
                  <c:v>579.31282099999908</c:v>
                </c:pt>
                <c:pt idx="6555">
                  <c:v>577.76</c:v>
                </c:pt>
                <c:pt idx="6556">
                  <c:v>561.68400000000054</c:v>
                </c:pt>
                <c:pt idx="6557">
                  <c:v>582.14130399999999</c:v>
                </c:pt>
                <c:pt idx="6558">
                  <c:v>571.54807700000003</c:v>
                </c:pt>
                <c:pt idx="6559">
                  <c:v>577.45581399999946</c:v>
                </c:pt>
                <c:pt idx="6560">
                  <c:v>564.07222199999921</c:v>
                </c:pt>
                <c:pt idx="6561">
                  <c:v>606.50588200000004</c:v>
                </c:pt>
                <c:pt idx="6562">
                  <c:v>582.55365899999947</c:v>
                </c:pt>
                <c:pt idx="6563">
                  <c:v>576.80574200000001</c:v>
                </c:pt>
                <c:pt idx="6564">
                  <c:v>568.72714299999996</c:v>
                </c:pt>
                <c:pt idx="6565">
                  <c:v>588.57142899999997</c:v>
                </c:pt>
                <c:pt idx="6566">
                  <c:v>578.8536079999991</c:v>
                </c:pt>
                <c:pt idx="6567">
                  <c:v>583.428358</c:v>
                </c:pt>
                <c:pt idx="6568">
                  <c:v>570.39743599999997</c:v>
                </c:pt>
                <c:pt idx="6569">
                  <c:v>582.880357</c:v>
                </c:pt>
                <c:pt idx="6570">
                  <c:v>580.05199999999923</c:v>
                </c:pt>
                <c:pt idx="6571">
                  <c:v>578.080645</c:v>
                </c:pt>
                <c:pt idx="6572">
                  <c:v>581.39178100000004</c:v>
                </c:pt>
                <c:pt idx="6573">
                  <c:v>577.22222199999908</c:v>
                </c:pt>
                <c:pt idx="6574">
                  <c:v>581.16538500000001</c:v>
                </c:pt>
                <c:pt idx="6575">
                  <c:v>579.9</c:v>
                </c:pt>
                <c:pt idx="6576">
                  <c:v>570.99531300000001</c:v>
                </c:pt>
                <c:pt idx="6577">
                  <c:v>596.98181799999998</c:v>
                </c:pt>
                <c:pt idx="6578">
                  <c:v>570.08378400000106</c:v>
                </c:pt>
                <c:pt idx="6579">
                  <c:v>590.8041669999991</c:v>
                </c:pt>
                <c:pt idx="6580">
                  <c:v>573.73928599999999</c:v>
                </c:pt>
                <c:pt idx="6581">
                  <c:v>576.37173900000005</c:v>
                </c:pt>
                <c:pt idx="6582">
                  <c:v>573.13111099999946</c:v>
                </c:pt>
                <c:pt idx="6583">
                  <c:v>571.22830200000055</c:v>
                </c:pt>
                <c:pt idx="6584">
                  <c:v>590.80833299999995</c:v>
                </c:pt>
                <c:pt idx="6585">
                  <c:v>569.77741900000001</c:v>
                </c:pt>
                <c:pt idx="6586">
                  <c:v>582.75526299999922</c:v>
                </c:pt>
                <c:pt idx="6587">
                  <c:v>577.99090899999999</c:v>
                </c:pt>
                <c:pt idx="6588">
                  <c:v>566.68235300000003</c:v>
                </c:pt>
                <c:pt idx="6589">
                  <c:v>592.00666699999908</c:v>
                </c:pt>
                <c:pt idx="6590">
                  <c:v>560.06363599999997</c:v>
                </c:pt>
                <c:pt idx="6591">
                  <c:v>571.22647099999995</c:v>
                </c:pt>
                <c:pt idx="6592">
                  <c:v>571.38877600000092</c:v>
                </c:pt>
                <c:pt idx="6593">
                  <c:v>564.06315799999948</c:v>
                </c:pt>
                <c:pt idx="6594">
                  <c:v>584.79999999999995</c:v>
                </c:pt>
                <c:pt idx="6595">
                  <c:v>588</c:v>
                </c:pt>
                <c:pt idx="6596">
                  <c:v>586.76428599999997</c:v>
                </c:pt>
                <c:pt idx="6597">
                  <c:v>570.58720899999946</c:v>
                </c:pt>
                <c:pt idx="6598">
                  <c:v>584.58787900000004</c:v>
                </c:pt>
                <c:pt idx="6599">
                  <c:v>554.68292699999949</c:v>
                </c:pt>
                <c:pt idx="6600">
                  <c:v>573.88947399999995</c:v>
                </c:pt>
                <c:pt idx="6601">
                  <c:v>566.305882</c:v>
                </c:pt>
                <c:pt idx="6602">
                  <c:v>594.70789500000001</c:v>
                </c:pt>
                <c:pt idx="6603">
                  <c:v>581.61333300000092</c:v>
                </c:pt>
                <c:pt idx="6604">
                  <c:v>554.05384600000002</c:v>
                </c:pt>
                <c:pt idx="6605">
                  <c:v>576.64090899999997</c:v>
                </c:pt>
                <c:pt idx="6606">
                  <c:v>584.31515199999922</c:v>
                </c:pt>
                <c:pt idx="6607">
                  <c:v>593.96785699999896</c:v>
                </c:pt>
                <c:pt idx="6608">
                  <c:v>568.04025999999908</c:v>
                </c:pt>
                <c:pt idx="6609">
                  <c:v>568.47500000000002</c:v>
                </c:pt>
                <c:pt idx="6610">
                  <c:v>575.50123499999938</c:v>
                </c:pt>
                <c:pt idx="6611">
                  <c:v>567.84749999999894</c:v>
                </c:pt>
                <c:pt idx="6612">
                  <c:v>579.01818200000002</c:v>
                </c:pt>
                <c:pt idx="6613">
                  <c:v>574.51558399999999</c:v>
                </c:pt>
                <c:pt idx="6614">
                  <c:v>578.15161299999909</c:v>
                </c:pt>
                <c:pt idx="6615">
                  <c:v>574.67631600000004</c:v>
                </c:pt>
                <c:pt idx="6616">
                  <c:v>574.70153800000003</c:v>
                </c:pt>
                <c:pt idx="6617">
                  <c:v>569.22727299999997</c:v>
                </c:pt>
                <c:pt idx="6618">
                  <c:v>577.43465299999946</c:v>
                </c:pt>
                <c:pt idx="6619">
                  <c:v>576.96363599999938</c:v>
                </c:pt>
                <c:pt idx="6620">
                  <c:v>575.27103200000079</c:v>
                </c:pt>
                <c:pt idx="6621">
                  <c:v>581.78181800000004</c:v>
                </c:pt>
                <c:pt idx="6622">
                  <c:v>567.51923099999999</c:v>
                </c:pt>
                <c:pt idx="6623">
                  <c:v>573.76388899999995</c:v>
                </c:pt>
                <c:pt idx="6624">
                  <c:v>565.22545500000001</c:v>
                </c:pt>
                <c:pt idx="6625">
                  <c:v>568.33148099999948</c:v>
                </c:pt>
                <c:pt idx="6626">
                  <c:v>580.32631599999922</c:v>
                </c:pt>
                <c:pt idx="6627">
                  <c:v>590.14499999999998</c:v>
                </c:pt>
                <c:pt idx="6628">
                  <c:v>576.625</c:v>
                </c:pt>
                <c:pt idx="6629">
                  <c:v>592.88372100000004</c:v>
                </c:pt>
                <c:pt idx="6630">
                  <c:v>562.48333300000093</c:v>
                </c:pt>
                <c:pt idx="6631">
                  <c:v>575.80384600000002</c:v>
                </c:pt>
                <c:pt idx="6632">
                  <c:v>580.25921099999948</c:v>
                </c:pt>
                <c:pt idx="6633">
                  <c:v>581.46666699999844</c:v>
                </c:pt>
                <c:pt idx="6634">
                  <c:v>578.49249999999938</c:v>
                </c:pt>
                <c:pt idx="6635">
                  <c:v>572.72156899999948</c:v>
                </c:pt>
                <c:pt idx="6636">
                  <c:v>569.16153799999938</c:v>
                </c:pt>
                <c:pt idx="6637">
                  <c:v>586.65312499999948</c:v>
                </c:pt>
                <c:pt idx="6638">
                  <c:v>579.70000000000005</c:v>
                </c:pt>
                <c:pt idx="6639">
                  <c:v>572.28541700000005</c:v>
                </c:pt>
                <c:pt idx="6640">
                  <c:v>571.60285699999997</c:v>
                </c:pt>
                <c:pt idx="6641">
                  <c:v>565.57000000000005</c:v>
                </c:pt>
                <c:pt idx="6642">
                  <c:v>577.25454500000001</c:v>
                </c:pt>
                <c:pt idx="6643">
                  <c:v>572.20769199999938</c:v>
                </c:pt>
                <c:pt idx="6644">
                  <c:v>571.25038199999995</c:v>
                </c:pt>
                <c:pt idx="6645">
                  <c:v>580.751351</c:v>
                </c:pt>
                <c:pt idx="6646">
                  <c:v>572.90494999999999</c:v>
                </c:pt>
                <c:pt idx="6647">
                  <c:v>569.62222199999894</c:v>
                </c:pt>
                <c:pt idx="6648">
                  <c:v>573.40571399999999</c:v>
                </c:pt>
                <c:pt idx="6649">
                  <c:v>573.64659099999949</c:v>
                </c:pt>
                <c:pt idx="6650">
                  <c:v>570.92962999999895</c:v>
                </c:pt>
                <c:pt idx="6651">
                  <c:v>582.12592599999948</c:v>
                </c:pt>
                <c:pt idx="6652">
                  <c:v>585.95277799999997</c:v>
                </c:pt>
                <c:pt idx="6653">
                  <c:v>577.29090900000051</c:v>
                </c:pt>
                <c:pt idx="6654">
                  <c:v>574.35882399999946</c:v>
                </c:pt>
                <c:pt idx="6655">
                  <c:v>559.991803</c:v>
                </c:pt>
                <c:pt idx="6656">
                  <c:v>579.79693899999995</c:v>
                </c:pt>
                <c:pt idx="6657">
                  <c:v>576.92666699999859</c:v>
                </c:pt>
                <c:pt idx="6658">
                  <c:v>564.62343800000053</c:v>
                </c:pt>
                <c:pt idx="6659">
                  <c:v>579.27681199999995</c:v>
                </c:pt>
                <c:pt idx="6660">
                  <c:v>576.66999999999996</c:v>
                </c:pt>
                <c:pt idx="6661">
                  <c:v>581.32307700000001</c:v>
                </c:pt>
                <c:pt idx="6662">
                  <c:v>568.89397599999995</c:v>
                </c:pt>
                <c:pt idx="6663">
                  <c:v>575.35555599999896</c:v>
                </c:pt>
                <c:pt idx="6664">
                  <c:v>572.8042109999991</c:v>
                </c:pt>
                <c:pt idx="6665">
                  <c:v>574.05263199999922</c:v>
                </c:pt>
                <c:pt idx="6666">
                  <c:v>568.23749999999939</c:v>
                </c:pt>
                <c:pt idx="6667">
                  <c:v>570.38529399999948</c:v>
                </c:pt>
                <c:pt idx="6668">
                  <c:v>573.71406300000001</c:v>
                </c:pt>
                <c:pt idx="6669">
                  <c:v>571.19649100000004</c:v>
                </c:pt>
                <c:pt idx="6670">
                  <c:v>568.29024400000003</c:v>
                </c:pt>
                <c:pt idx="6671">
                  <c:v>555.55999999999949</c:v>
                </c:pt>
                <c:pt idx="6672">
                  <c:v>577.40714299999922</c:v>
                </c:pt>
                <c:pt idx="6673">
                  <c:v>571.12425999999948</c:v>
                </c:pt>
                <c:pt idx="6674">
                  <c:v>568.24795899999947</c:v>
                </c:pt>
                <c:pt idx="6675">
                  <c:v>574.86521699999844</c:v>
                </c:pt>
                <c:pt idx="6676">
                  <c:v>560.15</c:v>
                </c:pt>
                <c:pt idx="6677">
                  <c:v>579.99136399999998</c:v>
                </c:pt>
                <c:pt idx="6678">
                  <c:v>584.55624999999895</c:v>
                </c:pt>
                <c:pt idx="6679">
                  <c:v>573.35217399999908</c:v>
                </c:pt>
                <c:pt idx="6680">
                  <c:v>573.36956499999894</c:v>
                </c:pt>
                <c:pt idx="6681">
                  <c:v>583.60666699999922</c:v>
                </c:pt>
                <c:pt idx="6682">
                  <c:v>585.70000000000005</c:v>
                </c:pt>
                <c:pt idx="6683">
                  <c:v>572.26</c:v>
                </c:pt>
                <c:pt idx="6684">
                  <c:v>570.60909100000003</c:v>
                </c:pt>
                <c:pt idx="6685">
                  <c:v>576.21</c:v>
                </c:pt>
                <c:pt idx="6686">
                  <c:v>591.16493500000001</c:v>
                </c:pt>
                <c:pt idx="6687">
                  <c:v>571.421739</c:v>
                </c:pt>
                <c:pt idx="6688">
                  <c:v>557.65199999999948</c:v>
                </c:pt>
                <c:pt idx="6689">
                  <c:v>579.79411800000003</c:v>
                </c:pt>
                <c:pt idx="6690">
                  <c:v>579.93411799999922</c:v>
                </c:pt>
                <c:pt idx="6691">
                  <c:v>575.476316</c:v>
                </c:pt>
                <c:pt idx="6692">
                  <c:v>577.625</c:v>
                </c:pt>
                <c:pt idx="6693">
                  <c:v>570.61249999999939</c:v>
                </c:pt>
                <c:pt idx="6694">
                  <c:v>573.55675699999949</c:v>
                </c:pt>
                <c:pt idx="6695">
                  <c:v>575.28192799999999</c:v>
                </c:pt>
                <c:pt idx="6696">
                  <c:v>577.703125</c:v>
                </c:pt>
                <c:pt idx="6697">
                  <c:v>576.40666699999895</c:v>
                </c:pt>
                <c:pt idx="6698">
                  <c:v>578.95454499999948</c:v>
                </c:pt>
                <c:pt idx="6699">
                  <c:v>564.64687500000002</c:v>
                </c:pt>
                <c:pt idx="6700">
                  <c:v>577.82307700000001</c:v>
                </c:pt>
                <c:pt idx="6701">
                  <c:v>555.85454499999946</c:v>
                </c:pt>
                <c:pt idx="6702">
                  <c:v>571.07666699999947</c:v>
                </c:pt>
                <c:pt idx="6703">
                  <c:v>573.30731699999922</c:v>
                </c:pt>
                <c:pt idx="6704">
                  <c:v>576.61304299999995</c:v>
                </c:pt>
                <c:pt idx="6705">
                  <c:v>574.45806499999946</c:v>
                </c:pt>
                <c:pt idx="6706">
                  <c:v>571.72321399999998</c:v>
                </c:pt>
                <c:pt idx="6707">
                  <c:v>577.14213799999948</c:v>
                </c:pt>
                <c:pt idx="6708">
                  <c:v>571.04615399999909</c:v>
                </c:pt>
                <c:pt idx="6709">
                  <c:v>577.89400000000001</c:v>
                </c:pt>
                <c:pt idx="6710">
                  <c:v>578.214516</c:v>
                </c:pt>
                <c:pt idx="6711">
                  <c:v>566.54210499999908</c:v>
                </c:pt>
                <c:pt idx="6712">
                  <c:v>579.91666699999882</c:v>
                </c:pt>
                <c:pt idx="6713">
                  <c:v>563.86249999999859</c:v>
                </c:pt>
                <c:pt idx="6714">
                  <c:v>576.78690500000005</c:v>
                </c:pt>
                <c:pt idx="6715">
                  <c:v>569.98636399999998</c:v>
                </c:pt>
                <c:pt idx="6716">
                  <c:v>572.84062499999857</c:v>
                </c:pt>
                <c:pt idx="6717">
                  <c:v>571.35714299999859</c:v>
                </c:pt>
                <c:pt idx="6718">
                  <c:v>572.34999999999923</c:v>
                </c:pt>
                <c:pt idx="6719">
                  <c:v>561.02499999999998</c:v>
                </c:pt>
                <c:pt idx="6720">
                  <c:v>575.70135100000005</c:v>
                </c:pt>
                <c:pt idx="6721">
                  <c:v>577.03</c:v>
                </c:pt>
                <c:pt idx="6722">
                  <c:v>572.30499999999938</c:v>
                </c:pt>
                <c:pt idx="6723">
                  <c:v>574.09245299999998</c:v>
                </c:pt>
                <c:pt idx="6724">
                  <c:v>589.67999999999995</c:v>
                </c:pt>
                <c:pt idx="6725">
                  <c:v>563.27021300000001</c:v>
                </c:pt>
                <c:pt idx="6726">
                  <c:v>573.89722199999892</c:v>
                </c:pt>
                <c:pt idx="6727">
                  <c:v>567.94631599999946</c:v>
                </c:pt>
                <c:pt idx="6728">
                  <c:v>576.17169799999999</c:v>
                </c:pt>
                <c:pt idx="6729">
                  <c:v>568.21600000000001</c:v>
                </c:pt>
                <c:pt idx="6730">
                  <c:v>568.081818</c:v>
                </c:pt>
                <c:pt idx="6731">
                  <c:v>567.04683499999999</c:v>
                </c:pt>
                <c:pt idx="6732">
                  <c:v>579.74545499999999</c:v>
                </c:pt>
                <c:pt idx="6733">
                  <c:v>568.69473700000106</c:v>
                </c:pt>
                <c:pt idx="6734">
                  <c:v>568.67105300000003</c:v>
                </c:pt>
                <c:pt idx="6735">
                  <c:v>561.61428599999999</c:v>
                </c:pt>
                <c:pt idx="6736">
                  <c:v>581.66</c:v>
                </c:pt>
                <c:pt idx="6737">
                  <c:v>567.54943800000001</c:v>
                </c:pt>
                <c:pt idx="6738">
                  <c:v>569.50285699999949</c:v>
                </c:pt>
                <c:pt idx="6739">
                  <c:v>563.93265299999882</c:v>
                </c:pt>
                <c:pt idx="6740">
                  <c:v>570.22698400000002</c:v>
                </c:pt>
                <c:pt idx="6741">
                  <c:v>571.66654499999947</c:v>
                </c:pt>
                <c:pt idx="6742">
                  <c:v>559.98461499999996</c:v>
                </c:pt>
                <c:pt idx="6743">
                  <c:v>590.05833299999995</c:v>
                </c:pt>
                <c:pt idx="6744">
                  <c:v>569.61440000000005</c:v>
                </c:pt>
                <c:pt idx="6745">
                  <c:v>580.65</c:v>
                </c:pt>
                <c:pt idx="6746">
                  <c:v>576.26231899999948</c:v>
                </c:pt>
                <c:pt idx="6747">
                  <c:v>563.76249999999948</c:v>
                </c:pt>
                <c:pt idx="6748">
                  <c:v>567.26727299999948</c:v>
                </c:pt>
                <c:pt idx="6749">
                  <c:v>577.86111099999869</c:v>
                </c:pt>
                <c:pt idx="6750">
                  <c:v>562.53636399999948</c:v>
                </c:pt>
                <c:pt idx="6751">
                  <c:v>565.72400000000005</c:v>
                </c:pt>
                <c:pt idx="6752">
                  <c:v>574.23749999999939</c:v>
                </c:pt>
                <c:pt idx="6753">
                  <c:v>573.11111099999948</c:v>
                </c:pt>
                <c:pt idx="6754">
                  <c:v>584.07142899999997</c:v>
                </c:pt>
                <c:pt idx="6755">
                  <c:v>572.63333300000079</c:v>
                </c:pt>
                <c:pt idx="6756">
                  <c:v>555.55128199999922</c:v>
                </c:pt>
                <c:pt idx="6757">
                  <c:v>576.98421099999996</c:v>
                </c:pt>
                <c:pt idx="6758">
                  <c:v>559.05483900000002</c:v>
                </c:pt>
                <c:pt idx="6759">
                  <c:v>560.39387800000054</c:v>
                </c:pt>
                <c:pt idx="6760">
                  <c:v>578.251351</c:v>
                </c:pt>
                <c:pt idx="6761">
                  <c:v>568.97857100000078</c:v>
                </c:pt>
                <c:pt idx="6762">
                  <c:v>589.18333300000108</c:v>
                </c:pt>
                <c:pt idx="6763">
                  <c:v>576.15</c:v>
                </c:pt>
                <c:pt idx="6764">
                  <c:v>570.17999999999995</c:v>
                </c:pt>
                <c:pt idx="6765">
                  <c:v>561.16842099999997</c:v>
                </c:pt>
                <c:pt idx="6766">
                  <c:v>580.92857100000003</c:v>
                </c:pt>
                <c:pt idx="6767">
                  <c:v>576.35492999999894</c:v>
                </c:pt>
                <c:pt idx="6768">
                  <c:v>554.85187999999948</c:v>
                </c:pt>
                <c:pt idx="6769">
                  <c:v>567.71509400000002</c:v>
                </c:pt>
                <c:pt idx="6770">
                  <c:v>556.78085100000055</c:v>
                </c:pt>
                <c:pt idx="6771">
                  <c:v>580.19310299999995</c:v>
                </c:pt>
                <c:pt idx="6772">
                  <c:v>549.93030299999998</c:v>
                </c:pt>
                <c:pt idx="6773">
                  <c:v>556.76363600000002</c:v>
                </c:pt>
                <c:pt idx="6774">
                  <c:v>576.53384600000004</c:v>
                </c:pt>
                <c:pt idx="6775">
                  <c:v>576.06440699999996</c:v>
                </c:pt>
                <c:pt idx="6776">
                  <c:v>564.95348799999999</c:v>
                </c:pt>
                <c:pt idx="6777">
                  <c:v>553.83999999999946</c:v>
                </c:pt>
                <c:pt idx="6778">
                  <c:v>573.24185999999997</c:v>
                </c:pt>
                <c:pt idx="6779">
                  <c:v>562.95294099999921</c:v>
                </c:pt>
                <c:pt idx="6780">
                  <c:v>574.05777799999998</c:v>
                </c:pt>
                <c:pt idx="6781">
                  <c:v>576.04999999999939</c:v>
                </c:pt>
                <c:pt idx="6782">
                  <c:v>575.63829799999996</c:v>
                </c:pt>
                <c:pt idx="6783">
                  <c:v>554.87</c:v>
                </c:pt>
                <c:pt idx="6784">
                  <c:v>588.85384599999998</c:v>
                </c:pt>
                <c:pt idx="6785">
                  <c:v>569.45999999999947</c:v>
                </c:pt>
                <c:pt idx="6786">
                  <c:v>565.78918900000053</c:v>
                </c:pt>
                <c:pt idx="6787">
                  <c:v>570.26923099999999</c:v>
                </c:pt>
                <c:pt idx="6788">
                  <c:v>571.49285699999996</c:v>
                </c:pt>
                <c:pt idx="6789">
                  <c:v>558.13766199999895</c:v>
                </c:pt>
                <c:pt idx="6790">
                  <c:v>576.71944399999995</c:v>
                </c:pt>
                <c:pt idx="6791">
                  <c:v>573.43666699999892</c:v>
                </c:pt>
                <c:pt idx="6792">
                  <c:v>562.5</c:v>
                </c:pt>
                <c:pt idx="6793">
                  <c:v>570.79130400000054</c:v>
                </c:pt>
                <c:pt idx="6794">
                  <c:v>557.86969699999895</c:v>
                </c:pt>
                <c:pt idx="6795">
                  <c:v>565.96134499999948</c:v>
                </c:pt>
                <c:pt idx="6796">
                  <c:v>561.04</c:v>
                </c:pt>
                <c:pt idx="6797">
                  <c:v>574.97222199999908</c:v>
                </c:pt>
                <c:pt idx="6798">
                  <c:v>561.01249999999948</c:v>
                </c:pt>
                <c:pt idx="6799">
                  <c:v>560.27916700000003</c:v>
                </c:pt>
                <c:pt idx="6800">
                  <c:v>577.76333300000078</c:v>
                </c:pt>
                <c:pt idx="6801">
                  <c:v>573.38623899999948</c:v>
                </c:pt>
                <c:pt idx="6802">
                  <c:v>574.79574500000092</c:v>
                </c:pt>
                <c:pt idx="6803">
                  <c:v>562.38888899999995</c:v>
                </c:pt>
                <c:pt idx="6804">
                  <c:v>575.93898300000001</c:v>
                </c:pt>
                <c:pt idx="6805">
                  <c:v>558.05999999999949</c:v>
                </c:pt>
                <c:pt idx="6806">
                  <c:v>577.51282099999946</c:v>
                </c:pt>
                <c:pt idx="6807">
                  <c:v>559.587805</c:v>
                </c:pt>
                <c:pt idx="6808">
                  <c:v>572.45714299999895</c:v>
                </c:pt>
                <c:pt idx="6809">
                  <c:v>581.10526299999947</c:v>
                </c:pt>
                <c:pt idx="6810">
                  <c:v>583.90666699999895</c:v>
                </c:pt>
                <c:pt idx="6811">
                  <c:v>564.11249999999939</c:v>
                </c:pt>
                <c:pt idx="6812">
                  <c:v>560.39591799999948</c:v>
                </c:pt>
                <c:pt idx="6813">
                  <c:v>563.88499999999999</c:v>
                </c:pt>
                <c:pt idx="6814">
                  <c:v>561.61875000000055</c:v>
                </c:pt>
                <c:pt idx="6815">
                  <c:v>565.23571400000003</c:v>
                </c:pt>
                <c:pt idx="6816">
                  <c:v>564.66078400000004</c:v>
                </c:pt>
                <c:pt idx="6817">
                  <c:v>572.16153799999938</c:v>
                </c:pt>
                <c:pt idx="6818">
                  <c:v>574.37289199999998</c:v>
                </c:pt>
                <c:pt idx="6819">
                  <c:v>564.54999999999939</c:v>
                </c:pt>
                <c:pt idx="6820">
                  <c:v>568.14939800000002</c:v>
                </c:pt>
                <c:pt idx="6821">
                  <c:v>561.84117599999922</c:v>
                </c:pt>
                <c:pt idx="6822">
                  <c:v>566.90985899999998</c:v>
                </c:pt>
                <c:pt idx="6823">
                  <c:v>584.79999999999995</c:v>
                </c:pt>
                <c:pt idx="6824">
                  <c:v>567.50624999999923</c:v>
                </c:pt>
                <c:pt idx="6825">
                  <c:v>566.01016899999922</c:v>
                </c:pt>
                <c:pt idx="6826">
                  <c:v>576.15263199999947</c:v>
                </c:pt>
                <c:pt idx="6827">
                  <c:v>578.30799999999908</c:v>
                </c:pt>
                <c:pt idx="6828">
                  <c:v>561.68571400000053</c:v>
                </c:pt>
                <c:pt idx="6829">
                  <c:v>555.79999999999995</c:v>
                </c:pt>
                <c:pt idx="6830">
                  <c:v>572.47241399999996</c:v>
                </c:pt>
                <c:pt idx="6831">
                  <c:v>577.53499999999997</c:v>
                </c:pt>
                <c:pt idx="6832">
                  <c:v>571.15531899999996</c:v>
                </c:pt>
                <c:pt idx="6833">
                  <c:v>570.28181800000004</c:v>
                </c:pt>
                <c:pt idx="6834">
                  <c:v>569.15454499999998</c:v>
                </c:pt>
                <c:pt idx="6835">
                  <c:v>581.28333300000145</c:v>
                </c:pt>
                <c:pt idx="6836">
                  <c:v>569.168182</c:v>
                </c:pt>
                <c:pt idx="6837">
                  <c:v>572.17567599999995</c:v>
                </c:pt>
                <c:pt idx="6838">
                  <c:v>555.97575800000004</c:v>
                </c:pt>
                <c:pt idx="6839">
                  <c:v>568.21666699999946</c:v>
                </c:pt>
                <c:pt idx="6840">
                  <c:v>573.77272700000003</c:v>
                </c:pt>
                <c:pt idx="6841">
                  <c:v>572.54999999999939</c:v>
                </c:pt>
                <c:pt idx="6842">
                  <c:v>577.23671899999999</c:v>
                </c:pt>
                <c:pt idx="6843">
                  <c:v>567.70000000000005</c:v>
                </c:pt>
                <c:pt idx="6844">
                  <c:v>575.71153800000002</c:v>
                </c:pt>
                <c:pt idx="6845">
                  <c:v>581.56451599999946</c:v>
                </c:pt>
                <c:pt idx="6846">
                  <c:v>574.64499999999998</c:v>
                </c:pt>
                <c:pt idx="6847">
                  <c:v>565.10714299999938</c:v>
                </c:pt>
                <c:pt idx="6848">
                  <c:v>565.3579999999987</c:v>
                </c:pt>
                <c:pt idx="6849">
                  <c:v>567.67554700000005</c:v>
                </c:pt>
                <c:pt idx="6850">
                  <c:v>565.76428599999997</c:v>
                </c:pt>
                <c:pt idx="6851">
                  <c:v>564.77575800000079</c:v>
                </c:pt>
                <c:pt idx="6852">
                  <c:v>573.91666699999882</c:v>
                </c:pt>
                <c:pt idx="6853">
                  <c:v>576.218254</c:v>
                </c:pt>
                <c:pt idx="6854">
                  <c:v>576.26878000000079</c:v>
                </c:pt>
                <c:pt idx="6855">
                  <c:v>571.62749999999949</c:v>
                </c:pt>
                <c:pt idx="6856">
                  <c:v>565.17499999999995</c:v>
                </c:pt>
                <c:pt idx="6857">
                  <c:v>561.88367300000004</c:v>
                </c:pt>
                <c:pt idx="6858">
                  <c:v>557.07749999999999</c:v>
                </c:pt>
                <c:pt idx="6859">
                  <c:v>571.15301199999999</c:v>
                </c:pt>
                <c:pt idx="6860">
                  <c:v>561.04499999999996</c:v>
                </c:pt>
                <c:pt idx="6861">
                  <c:v>573.60681799999998</c:v>
                </c:pt>
                <c:pt idx="6862">
                  <c:v>549.57777800000054</c:v>
                </c:pt>
                <c:pt idx="6863">
                  <c:v>559.26133300000004</c:v>
                </c:pt>
                <c:pt idx="6864">
                  <c:v>565.76181799999949</c:v>
                </c:pt>
                <c:pt idx="6865">
                  <c:v>563.97479000000055</c:v>
                </c:pt>
                <c:pt idx="6866">
                  <c:v>568.64545499999997</c:v>
                </c:pt>
                <c:pt idx="6867">
                  <c:v>558.31147499999997</c:v>
                </c:pt>
                <c:pt idx="6868">
                  <c:v>573.84814799999947</c:v>
                </c:pt>
                <c:pt idx="6869">
                  <c:v>571.56875000000002</c:v>
                </c:pt>
                <c:pt idx="6870">
                  <c:v>575.10526299999947</c:v>
                </c:pt>
                <c:pt idx="6871">
                  <c:v>572.56842099999949</c:v>
                </c:pt>
                <c:pt idx="6872">
                  <c:v>558.39117599999997</c:v>
                </c:pt>
                <c:pt idx="6873">
                  <c:v>566.32708299999922</c:v>
                </c:pt>
                <c:pt idx="6874">
                  <c:v>571.50813000000005</c:v>
                </c:pt>
                <c:pt idx="6875">
                  <c:v>556.95999999999947</c:v>
                </c:pt>
                <c:pt idx="6876">
                  <c:v>564.23888900000054</c:v>
                </c:pt>
                <c:pt idx="6877">
                  <c:v>568.03728799999908</c:v>
                </c:pt>
                <c:pt idx="6878">
                  <c:v>561.04615399999909</c:v>
                </c:pt>
                <c:pt idx="6879">
                  <c:v>553.5</c:v>
                </c:pt>
                <c:pt idx="6880">
                  <c:v>566.61500000000001</c:v>
                </c:pt>
                <c:pt idx="6881">
                  <c:v>561.99333300000092</c:v>
                </c:pt>
                <c:pt idx="6882">
                  <c:v>582.95499999999947</c:v>
                </c:pt>
                <c:pt idx="6883">
                  <c:v>565.61967200000004</c:v>
                </c:pt>
                <c:pt idx="6884">
                  <c:v>541.9916669999991</c:v>
                </c:pt>
                <c:pt idx="6885">
                  <c:v>564.06749999999909</c:v>
                </c:pt>
                <c:pt idx="6886">
                  <c:v>579.38153799999998</c:v>
                </c:pt>
                <c:pt idx="6887">
                  <c:v>564.71428600000002</c:v>
                </c:pt>
                <c:pt idx="6888">
                  <c:v>567.139634</c:v>
                </c:pt>
                <c:pt idx="6889">
                  <c:v>559.80909099999997</c:v>
                </c:pt>
                <c:pt idx="6890">
                  <c:v>575.59666699999946</c:v>
                </c:pt>
                <c:pt idx="6891">
                  <c:v>570.88918899999999</c:v>
                </c:pt>
                <c:pt idx="6892">
                  <c:v>560.56122399999856</c:v>
                </c:pt>
                <c:pt idx="6893">
                  <c:v>568.8002279999987</c:v>
                </c:pt>
                <c:pt idx="6894">
                  <c:v>558.60487800000055</c:v>
                </c:pt>
                <c:pt idx="6895">
                  <c:v>551.65</c:v>
                </c:pt>
                <c:pt idx="6896">
                  <c:v>569.25333300000079</c:v>
                </c:pt>
                <c:pt idx="6897">
                  <c:v>564.53749999999923</c:v>
                </c:pt>
                <c:pt idx="6898">
                  <c:v>560.55999999999949</c:v>
                </c:pt>
                <c:pt idx="6899">
                  <c:v>568.75101999999947</c:v>
                </c:pt>
                <c:pt idx="6900">
                  <c:v>577.6</c:v>
                </c:pt>
                <c:pt idx="6901">
                  <c:v>571.00476200000003</c:v>
                </c:pt>
                <c:pt idx="6902">
                  <c:v>573.05238099999997</c:v>
                </c:pt>
                <c:pt idx="6903">
                  <c:v>578.31724099999894</c:v>
                </c:pt>
                <c:pt idx="6904">
                  <c:v>576.48285699999997</c:v>
                </c:pt>
                <c:pt idx="6905">
                  <c:v>558.84999999999923</c:v>
                </c:pt>
                <c:pt idx="6906">
                  <c:v>570.98085100000003</c:v>
                </c:pt>
                <c:pt idx="6907">
                  <c:v>549.04705899999908</c:v>
                </c:pt>
                <c:pt idx="6908">
                  <c:v>570.53977300000054</c:v>
                </c:pt>
                <c:pt idx="6909">
                  <c:v>566.82999999999947</c:v>
                </c:pt>
                <c:pt idx="6910">
                  <c:v>564.70357100000092</c:v>
                </c:pt>
                <c:pt idx="6911">
                  <c:v>559.73367299999995</c:v>
                </c:pt>
                <c:pt idx="6912">
                  <c:v>563.46499999999946</c:v>
                </c:pt>
                <c:pt idx="6913">
                  <c:v>570.58087000000091</c:v>
                </c:pt>
                <c:pt idx="6914">
                  <c:v>563.78888900000106</c:v>
                </c:pt>
                <c:pt idx="6915">
                  <c:v>564.89032299999997</c:v>
                </c:pt>
                <c:pt idx="6916">
                  <c:v>559.67317100000093</c:v>
                </c:pt>
                <c:pt idx="6917">
                  <c:v>580.99565199999938</c:v>
                </c:pt>
                <c:pt idx="6918">
                  <c:v>587.9</c:v>
                </c:pt>
                <c:pt idx="6919">
                  <c:v>559.59080500000005</c:v>
                </c:pt>
                <c:pt idx="6920">
                  <c:v>566.38857100000052</c:v>
                </c:pt>
                <c:pt idx="6921">
                  <c:v>559.52631599999938</c:v>
                </c:pt>
                <c:pt idx="6922">
                  <c:v>571.62307700000054</c:v>
                </c:pt>
                <c:pt idx="6923">
                  <c:v>559.78048800000079</c:v>
                </c:pt>
                <c:pt idx="6924">
                  <c:v>570.68899100000078</c:v>
                </c:pt>
                <c:pt idx="6925">
                  <c:v>564.58148100000005</c:v>
                </c:pt>
                <c:pt idx="6926">
                  <c:v>572.25208299999997</c:v>
                </c:pt>
                <c:pt idx="6927">
                  <c:v>560.49230799999998</c:v>
                </c:pt>
                <c:pt idx="6928">
                  <c:v>546.83055599999909</c:v>
                </c:pt>
                <c:pt idx="6929">
                  <c:v>562.16923099999997</c:v>
                </c:pt>
                <c:pt idx="6930">
                  <c:v>563.82187499999998</c:v>
                </c:pt>
                <c:pt idx="6931">
                  <c:v>573.55185199999949</c:v>
                </c:pt>
                <c:pt idx="6932">
                  <c:v>577.94722199999831</c:v>
                </c:pt>
                <c:pt idx="6933">
                  <c:v>581.78333300000145</c:v>
                </c:pt>
                <c:pt idx="6934">
                  <c:v>558.98421099999996</c:v>
                </c:pt>
                <c:pt idx="6935">
                  <c:v>559.56111099999907</c:v>
                </c:pt>
                <c:pt idx="6936">
                  <c:v>543.15</c:v>
                </c:pt>
                <c:pt idx="6937">
                  <c:v>554.05714299999909</c:v>
                </c:pt>
                <c:pt idx="6938">
                  <c:v>573.54693899999938</c:v>
                </c:pt>
                <c:pt idx="6939">
                  <c:v>566.15365899999949</c:v>
                </c:pt>
                <c:pt idx="6940">
                  <c:v>567.24642899999947</c:v>
                </c:pt>
                <c:pt idx="6941">
                  <c:v>570.81176499999947</c:v>
                </c:pt>
                <c:pt idx="6942">
                  <c:v>570.46166699999844</c:v>
                </c:pt>
                <c:pt idx="6943">
                  <c:v>555.63134300000002</c:v>
                </c:pt>
                <c:pt idx="6944">
                  <c:v>567.03636399999948</c:v>
                </c:pt>
                <c:pt idx="6945">
                  <c:v>574.51333300000078</c:v>
                </c:pt>
                <c:pt idx="6946">
                  <c:v>572.59249999999997</c:v>
                </c:pt>
                <c:pt idx="6947">
                  <c:v>556.675926</c:v>
                </c:pt>
                <c:pt idx="6948">
                  <c:v>562.19395799999995</c:v>
                </c:pt>
                <c:pt idx="6949">
                  <c:v>583.67368400000055</c:v>
                </c:pt>
                <c:pt idx="6950">
                  <c:v>561.84878000000003</c:v>
                </c:pt>
                <c:pt idx="6951">
                  <c:v>563.38695699999948</c:v>
                </c:pt>
                <c:pt idx="6952">
                  <c:v>572.14800000000002</c:v>
                </c:pt>
                <c:pt idx="6953">
                  <c:v>568.14561399999923</c:v>
                </c:pt>
                <c:pt idx="6954">
                  <c:v>559.754369</c:v>
                </c:pt>
                <c:pt idx="6955">
                  <c:v>564.68181800000002</c:v>
                </c:pt>
                <c:pt idx="6956">
                  <c:v>565.90769199999909</c:v>
                </c:pt>
                <c:pt idx="6957">
                  <c:v>571.22068999999999</c:v>
                </c:pt>
                <c:pt idx="6958">
                  <c:v>576.71666699999946</c:v>
                </c:pt>
                <c:pt idx="6959">
                  <c:v>553.34062499999857</c:v>
                </c:pt>
                <c:pt idx="6960">
                  <c:v>561.3354169999991</c:v>
                </c:pt>
                <c:pt idx="6961">
                  <c:v>559.83571399999948</c:v>
                </c:pt>
                <c:pt idx="6962">
                  <c:v>562.79714300000001</c:v>
                </c:pt>
                <c:pt idx="6963">
                  <c:v>566.79067200000054</c:v>
                </c:pt>
                <c:pt idx="6964">
                  <c:v>557.77931000000092</c:v>
                </c:pt>
                <c:pt idx="6965">
                  <c:v>562.78947400000095</c:v>
                </c:pt>
                <c:pt idx="6966">
                  <c:v>575.881395</c:v>
                </c:pt>
                <c:pt idx="6967">
                  <c:v>561.47500000000002</c:v>
                </c:pt>
                <c:pt idx="6968">
                  <c:v>560.29999999999995</c:v>
                </c:pt>
                <c:pt idx="6969">
                  <c:v>551.82692299999894</c:v>
                </c:pt>
                <c:pt idx="6970">
                  <c:v>563.43829799999946</c:v>
                </c:pt>
                <c:pt idx="6971">
                  <c:v>546.28800000000092</c:v>
                </c:pt>
                <c:pt idx="6972">
                  <c:v>568.43466699999908</c:v>
                </c:pt>
                <c:pt idx="6973">
                  <c:v>599.74</c:v>
                </c:pt>
                <c:pt idx="6974">
                  <c:v>564.71</c:v>
                </c:pt>
                <c:pt idx="6975">
                  <c:v>573.41428599999949</c:v>
                </c:pt>
                <c:pt idx="6976">
                  <c:v>559.22500000000002</c:v>
                </c:pt>
                <c:pt idx="6977">
                  <c:v>565.99285699999996</c:v>
                </c:pt>
                <c:pt idx="6978">
                  <c:v>571.07968800000003</c:v>
                </c:pt>
                <c:pt idx="6979">
                  <c:v>553.43871000000001</c:v>
                </c:pt>
                <c:pt idx="6980">
                  <c:v>579.76363600000002</c:v>
                </c:pt>
                <c:pt idx="6981">
                  <c:v>562.21860500000003</c:v>
                </c:pt>
                <c:pt idx="6982">
                  <c:v>561.90897399999994</c:v>
                </c:pt>
                <c:pt idx="6983">
                  <c:v>560.58240699999999</c:v>
                </c:pt>
                <c:pt idx="6984">
                  <c:v>565.76428599999997</c:v>
                </c:pt>
                <c:pt idx="6985">
                  <c:v>564.32388100000003</c:v>
                </c:pt>
                <c:pt idx="6986">
                  <c:v>565.35714299999859</c:v>
                </c:pt>
                <c:pt idx="6987">
                  <c:v>572.76551699999948</c:v>
                </c:pt>
                <c:pt idx="6988">
                  <c:v>578.09047600000054</c:v>
                </c:pt>
                <c:pt idx="6989">
                  <c:v>580.76666699999907</c:v>
                </c:pt>
                <c:pt idx="6990">
                  <c:v>566.37230799999998</c:v>
                </c:pt>
                <c:pt idx="6991">
                  <c:v>572.66590900000006</c:v>
                </c:pt>
                <c:pt idx="6992">
                  <c:v>573.57000000000005</c:v>
                </c:pt>
                <c:pt idx="6993">
                  <c:v>554.91714299999921</c:v>
                </c:pt>
                <c:pt idx="6994">
                  <c:v>564.58666699999947</c:v>
                </c:pt>
                <c:pt idx="6995">
                  <c:v>578.14374999999995</c:v>
                </c:pt>
                <c:pt idx="6996">
                  <c:v>569.65862099999947</c:v>
                </c:pt>
                <c:pt idx="6997">
                  <c:v>558.11272699999938</c:v>
                </c:pt>
                <c:pt idx="6998">
                  <c:v>558.87692299999946</c:v>
                </c:pt>
                <c:pt idx="6999">
                  <c:v>571.63333300000079</c:v>
                </c:pt>
                <c:pt idx="7000">
                  <c:v>551.26470600000005</c:v>
                </c:pt>
                <c:pt idx="7001">
                  <c:v>570.75714299999947</c:v>
                </c:pt>
                <c:pt idx="7002">
                  <c:v>557.82631599999922</c:v>
                </c:pt>
                <c:pt idx="7003">
                  <c:v>577.7416669999991</c:v>
                </c:pt>
                <c:pt idx="7004">
                  <c:v>564.41492499999947</c:v>
                </c:pt>
                <c:pt idx="7005">
                  <c:v>568.76470600000005</c:v>
                </c:pt>
                <c:pt idx="7006">
                  <c:v>553.84736799999882</c:v>
                </c:pt>
                <c:pt idx="7007">
                  <c:v>572.92278499999998</c:v>
                </c:pt>
                <c:pt idx="7008">
                  <c:v>557.10757599999999</c:v>
                </c:pt>
                <c:pt idx="7009">
                  <c:v>567.17804900000078</c:v>
                </c:pt>
                <c:pt idx="7010">
                  <c:v>570.64615399999946</c:v>
                </c:pt>
                <c:pt idx="7011">
                  <c:v>558.65333300000054</c:v>
                </c:pt>
                <c:pt idx="7012">
                  <c:v>561.95238099999949</c:v>
                </c:pt>
                <c:pt idx="7013">
                  <c:v>560.34999999999923</c:v>
                </c:pt>
                <c:pt idx="7014">
                  <c:v>567.19767400000001</c:v>
                </c:pt>
                <c:pt idx="7015">
                  <c:v>552.08749999999998</c:v>
                </c:pt>
                <c:pt idx="7016">
                  <c:v>563.84827600000006</c:v>
                </c:pt>
                <c:pt idx="7017">
                  <c:v>567.38181799999938</c:v>
                </c:pt>
                <c:pt idx="7018">
                  <c:v>586.40909099999999</c:v>
                </c:pt>
                <c:pt idx="7019">
                  <c:v>555.5</c:v>
                </c:pt>
                <c:pt idx="7020">
                  <c:v>561.44999999999948</c:v>
                </c:pt>
                <c:pt idx="7021">
                  <c:v>561.01724099999922</c:v>
                </c:pt>
                <c:pt idx="7022">
                  <c:v>562.37894700000004</c:v>
                </c:pt>
                <c:pt idx="7023">
                  <c:v>572.29393900000093</c:v>
                </c:pt>
                <c:pt idx="7024">
                  <c:v>562.48928599999999</c:v>
                </c:pt>
                <c:pt idx="7025">
                  <c:v>573.05333299999995</c:v>
                </c:pt>
                <c:pt idx="7026">
                  <c:v>578.62272699999949</c:v>
                </c:pt>
                <c:pt idx="7027">
                  <c:v>575.21904800000004</c:v>
                </c:pt>
                <c:pt idx="7028">
                  <c:v>569.85628699999859</c:v>
                </c:pt>
                <c:pt idx="7029">
                  <c:v>561.10769199999947</c:v>
                </c:pt>
                <c:pt idx="7030">
                  <c:v>566.63636399999996</c:v>
                </c:pt>
                <c:pt idx="7031">
                  <c:v>557.66</c:v>
                </c:pt>
                <c:pt idx="7032">
                  <c:v>567.138194</c:v>
                </c:pt>
                <c:pt idx="7033">
                  <c:v>550.69687500000055</c:v>
                </c:pt>
                <c:pt idx="7034">
                  <c:v>558.80799999999908</c:v>
                </c:pt>
                <c:pt idx="7035">
                  <c:v>577.67999999999995</c:v>
                </c:pt>
                <c:pt idx="7036">
                  <c:v>576.82499999999948</c:v>
                </c:pt>
                <c:pt idx="7037">
                  <c:v>562.88928599999997</c:v>
                </c:pt>
                <c:pt idx="7038">
                  <c:v>582.25416699999948</c:v>
                </c:pt>
                <c:pt idx="7039">
                  <c:v>577.34545499999922</c:v>
                </c:pt>
                <c:pt idx="7040">
                  <c:v>561.3871559999991</c:v>
                </c:pt>
                <c:pt idx="7041">
                  <c:v>562.37666699999909</c:v>
                </c:pt>
                <c:pt idx="7042">
                  <c:v>561.37482</c:v>
                </c:pt>
                <c:pt idx="7043">
                  <c:v>561.08431399999995</c:v>
                </c:pt>
                <c:pt idx="7044">
                  <c:v>559.03333300000054</c:v>
                </c:pt>
                <c:pt idx="7045">
                  <c:v>573.68382400000053</c:v>
                </c:pt>
                <c:pt idx="7046">
                  <c:v>565.20937500000093</c:v>
                </c:pt>
                <c:pt idx="7047">
                  <c:v>577.29285700000003</c:v>
                </c:pt>
                <c:pt idx="7048">
                  <c:v>566.88181799999938</c:v>
                </c:pt>
                <c:pt idx="7049">
                  <c:v>568.55405399999938</c:v>
                </c:pt>
                <c:pt idx="7050">
                  <c:v>577.63</c:v>
                </c:pt>
                <c:pt idx="7051">
                  <c:v>578.88400000000001</c:v>
                </c:pt>
                <c:pt idx="7052">
                  <c:v>571.72</c:v>
                </c:pt>
                <c:pt idx="7053">
                  <c:v>569.67999999999995</c:v>
                </c:pt>
                <c:pt idx="7054">
                  <c:v>564.77000000000055</c:v>
                </c:pt>
                <c:pt idx="7055">
                  <c:v>557.50357100000053</c:v>
                </c:pt>
                <c:pt idx="7056">
                  <c:v>573.70652199999938</c:v>
                </c:pt>
                <c:pt idx="7057">
                  <c:v>572.79999999999995</c:v>
                </c:pt>
                <c:pt idx="7058">
                  <c:v>553.56363599999997</c:v>
                </c:pt>
                <c:pt idx="7059">
                  <c:v>567.72692300000006</c:v>
                </c:pt>
                <c:pt idx="7060">
                  <c:v>578.91730799999948</c:v>
                </c:pt>
                <c:pt idx="7061">
                  <c:v>541.92444399999999</c:v>
                </c:pt>
                <c:pt idx="7062">
                  <c:v>562.99907399999995</c:v>
                </c:pt>
                <c:pt idx="7063">
                  <c:v>579.58333300000106</c:v>
                </c:pt>
                <c:pt idx="7064">
                  <c:v>558.25937500000055</c:v>
                </c:pt>
                <c:pt idx="7065">
                  <c:v>574.36249999999859</c:v>
                </c:pt>
                <c:pt idx="7066">
                  <c:v>569.94868399999996</c:v>
                </c:pt>
                <c:pt idx="7067">
                  <c:v>569.64705899999922</c:v>
                </c:pt>
                <c:pt idx="7068">
                  <c:v>557.04285699999946</c:v>
                </c:pt>
                <c:pt idx="7069">
                  <c:v>546.52727299999947</c:v>
                </c:pt>
                <c:pt idx="7070">
                  <c:v>555.16666699999882</c:v>
                </c:pt>
                <c:pt idx="7071">
                  <c:v>565.80232599999908</c:v>
                </c:pt>
                <c:pt idx="7072">
                  <c:v>559.49814800000001</c:v>
                </c:pt>
                <c:pt idx="7073">
                  <c:v>589.92727299999922</c:v>
                </c:pt>
                <c:pt idx="7074">
                  <c:v>560.47586200000001</c:v>
                </c:pt>
                <c:pt idx="7075">
                  <c:v>540.87692299999946</c:v>
                </c:pt>
                <c:pt idx="7076">
                  <c:v>563.59210499999949</c:v>
                </c:pt>
                <c:pt idx="7077">
                  <c:v>589.66</c:v>
                </c:pt>
                <c:pt idx="7078">
                  <c:v>567.20217400000001</c:v>
                </c:pt>
                <c:pt idx="7079">
                  <c:v>569.56018499999948</c:v>
                </c:pt>
                <c:pt idx="7080">
                  <c:v>554.87142899999947</c:v>
                </c:pt>
                <c:pt idx="7081">
                  <c:v>560.8648649999991</c:v>
                </c:pt>
                <c:pt idx="7082">
                  <c:v>552.79545499999995</c:v>
                </c:pt>
                <c:pt idx="7083">
                  <c:v>567.51</c:v>
                </c:pt>
                <c:pt idx="7084">
                  <c:v>548.27187500000093</c:v>
                </c:pt>
                <c:pt idx="7085">
                  <c:v>563.125</c:v>
                </c:pt>
                <c:pt idx="7086">
                  <c:v>568.69444400000054</c:v>
                </c:pt>
                <c:pt idx="7087">
                  <c:v>556.92333300000053</c:v>
                </c:pt>
                <c:pt idx="7088">
                  <c:v>562.79999999999995</c:v>
                </c:pt>
                <c:pt idx="7089">
                  <c:v>560.87419399999999</c:v>
                </c:pt>
                <c:pt idx="7090">
                  <c:v>566.48163299999999</c:v>
                </c:pt>
                <c:pt idx="7091">
                  <c:v>559.88421099999948</c:v>
                </c:pt>
                <c:pt idx="7092">
                  <c:v>560.96470599999998</c:v>
                </c:pt>
                <c:pt idx="7093">
                  <c:v>548.78235299999994</c:v>
                </c:pt>
                <c:pt idx="7094">
                  <c:v>563.97173900000053</c:v>
                </c:pt>
                <c:pt idx="7095">
                  <c:v>558.418182</c:v>
                </c:pt>
                <c:pt idx="7096">
                  <c:v>558.31327399999998</c:v>
                </c:pt>
                <c:pt idx="7097">
                  <c:v>552.99375000000055</c:v>
                </c:pt>
                <c:pt idx="7098">
                  <c:v>561.30799999999908</c:v>
                </c:pt>
                <c:pt idx="7099">
                  <c:v>573.98269199999947</c:v>
                </c:pt>
                <c:pt idx="7100">
                  <c:v>562.61515199999997</c:v>
                </c:pt>
                <c:pt idx="7101">
                  <c:v>562.59199999999998</c:v>
                </c:pt>
                <c:pt idx="7102">
                  <c:v>547.43571399999996</c:v>
                </c:pt>
                <c:pt idx="7103">
                  <c:v>554.64736799999946</c:v>
                </c:pt>
                <c:pt idx="7104">
                  <c:v>562.66249999999923</c:v>
                </c:pt>
                <c:pt idx="7105">
                  <c:v>568.24583299999995</c:v>
                </c:pt>
                <c:pt idx="7106">
                  <c:v>564.81538499999999</c:v>
                </c:pt>
                <c:pt idx="7107">
                  <c:v>564.919355</c:v>
                </c:pt>
                <c:pt idx="7108">
                  <c:v>559.31666699999869</c:v>
                </c:pt>
                <c:pt idx="7109">
                  <c:v>562.32592599999896</c:v>
                </c:pt>
                <c:pt idx="7110">
                  <c:v>560.76578900000004</c:v>
                </c:pt>
                <c:pt idx="7111">
                  <c:v>579.02499999999998</c:v>
                </c:pt>
                <c:pt idx="7112">
                  <c:v>560.08235300000001</c:v>
                </c:pt>
                <c:pt idx="7113">
                  <c:v>560.481538</c:v>
                </c:pt>
                <c:pt idx="7114">
                  <c:v>561.64736799999946</c:v>
                </c:pt>
                <c:pt idx="7115">
                  <c:v>555.1166669999991</c:v>
                </c:pt>
                <c:pt idx="7116">
                  <c:v>556.75</c:v>
                </c:pt>
                <c:pt idx="7117">
                  <c:v>554.55555599999946</c:v>
                </c:pt>
                <c:pt idx="7118">
                  <c:v>576.88275899999996</c:v>
                </c:pt>
                <c:pt idx="7119">
                  <c:v>583.20000000000005</c:v>
                </c:pt>
                <c:pt idx="7120">
                  <c:v>572.54999999999939</c:v>
                </c:pt>
                <c:pt idx="7121">
                  <c:v>569.56666699999869</c:v>
                </c:pt>
                <c:pt idx="7122">
                  <c:v>564.50434800000005</c:v>
                </c:pt>
                <c:pt idx="7123">
                  <c:v>555.44999999999948</c:v>
                </c:pt>
                <c:pt idx="7124">
                  <c:v>553.95217399999922</c:v>
                </c:pt>
                <c:pt idx="7125">
                  <c:v>562.96101699999895</c:v>
                </c:pt>
                <c:pt idx="7126">
                  <c:v>553.75185199999999</c:v>
                </c:pt>
                <c:pt idx="7127">
                  <c:v>547.92325599999947</c:v>
                </c:pt>
                <c:pt idx="7128">
                  <c:v>572.02142899999922</c:v>
                </c:pt>
                <c:pt idx="7129">
                  <c:v>563.05078100000003</c:v>
                </c:pt>
                <c:pt idx="7130">
                  <c:v>558.18409100000054</c:v>
                </c:pt>
                <c:pt idx="7131">
                  <c:v>567.85714299999859</c:v>
                </c:pt>
                <c:pt idx="7132">
                  <c:v>564.51818200000002</c:v>
                </c:pt>
                <c:pt idx="7133">
                  <c:v>569.83999999999946</c:v>
                </c:pt>
                <c:pt idx="7134">
                  <c:v>558.73939399999995</c:v>
                </c:pt>
                <c:pt idx="7135">
                  <c:v>562.99285699999996</c:v>
                </c:pt>
                <c:pt idx="7136">
                  <c:v>565.98260899999946</c:v>
                </c:pt>
                <c:pt idx="7137">
                  <c:v>563.14567899999997</c:v>
                </c:pt>
                <c:pt idx="7138">
                  <c:v>556.03461499999946</c:v>
                </c:pt>
                <c:pt idx="7139">
                  <c:v>568.85952399999894</c:v>
                </c:pt>
                <c:pt idx="7140">
                  <c:v>562.62</c:v>
                </c:pt>
                <c:pt idx="7141">
                  <c:v>563.36399999999946</c:v>
                </c:pt>
                <c:pt idx="7142">
                  <c:v>538.99411799999996</c:v>
                </c:pt>
                <c:pt idx="7143">
                  <c:v>553.30545499999948</c:v>
                </c:pt>
                <c:pt idx="7144">
                  <c:v>569.54999999999939</c:v>
                </c:pt>
                <c:pt idx="7145">
                  <c:v>565.03510599999947</c:v>
                </c:pt>
                <c:pt idx="7146">
                  <c:v>567.23749999999939</c:v>
                </c:pt>
                <c:pt idx="7147">
                  <c:v>559.26315799999998</c:v>
                </c:pt>
                <c:pt idx="7148">
                  <c:v>569.37036999999998</c:v>
                </c:pt>
                <c:pt idx="7149">
                  <c:v>565.38</c:v>
                </c:pt>
                <c:pt idx="7150">
                  <c:v>558.88896099999999</c:v>
                </c:pt>
                <c:pt idx="7151">
                  <c:v>566.67750000000001</c:v>
                </c:pt>
                <c:pt idx="7152">
                  <c:v>552.01538500000004</c:v>
                </c:pt>
                <c:pt idx="7153">
                  <c:v>567.86190499999896</c:v>
                </c:pt>
                <c:pt idx="7154">
                  <c:v>562.87</c:v>
                </c:pt>
                <c:pt idx="7155">
                  <c:v>551.46279099999947</c:v>
                </c:pt>
                <c:pt idx="7156">
                  <c:v>570.69344300000091</c:v>
                </c:pt>
                <c:pt idx="7157">
                  <c:v>555.19142899999997</c:v>
                </c:pt>
                <c:pt idx="7158">
                  <c:v>572.54999999999939</c:v>
                </c:pt>
                <c:pt idx="7159">
                  <c:v>573.10416699999996</c:v>
                </c:pt>
                <c:pt idx="7160">
                  <c:v>555.00909100000001</c:v>
                </c:pt>
                <c:pt idx="7161">
                  <c:v>564.42978700000003</c:v>
                </c:pt>
                <c:pt idx="7162">
                  <c:v>547.55909099999997</c:v>
                </c:pt>
                <c:pt idx="7163">
                  <c:v>561.34651199999882</c:v>
                </c:pt>
                <c:pt idx="7164">
                  <c:v>553.46249999999895</c:v>
                </c:pt>
                <c:pt idx="7165">
                  <c:v>556.88703699999996</c:v>
                </c:pt>
                <c:pt idx="7166">
                  <c:v>565.10714299999938</c:v>
                </c:pt>
                <c:pt idx="7167">
                  <c:v>553.71219499999938</c:v>
                </c:pt>
                <c:pt idx="7168">
                  <c:v>564.555882</c:v>
                </c:pt>
                <c:pt idx="7169">
                  <c:v>568.98947400000054</c:v>
                </c:pt>
                <c:pt idx="7170">
                  <c:v>549.98035700000003</c:v>
                </c:pt>
                <c:pt idx="7171">
                  <c:v>564.90555599999948</c:v>
                </c:pt>
                <c:pt idx="7172">
                  <c:v>561.42499999999939</c:v>
                </c:pt>
                <c:pt idx="7173">
                  <c:v>546.36428599999908</c:v>
                </c:pt>
                <c:pt idx="7174">
                  <c:v>555.11265799999921</c:v>
                </c:pt>
                <c:pt idx="7175">
                  <c:v>562.99090899999999</c:v>
                </c:pt>
                <c:pt idx="7176">
                  <c:v>564.61612899999909</c:v>
                </c:pt>
                <c:pt idx="7177">
                  <c:v>566.24545499999999</c:v>
                </c:pt>
                <c:pt idx="7178">
                  <c:v>558.22758599999997</c:v>
                </c:pt>
                <c:pt idx="7179">
                  <c:v>539.84166699999844</c:v>
                </c:pt>
                <c:pt idx="7180">
                  <c:v>573.11111099999948</c:v>
                </c:pt>
                <c:pt idx="7181">
                  <c:v>566.36111099999869</c:v>
                </c:pt>
                <c:pt idx="7182">
                  <c:v>575.24761899999908</c:v>
                </c:pt>
                <c:pt idx="7183">
                  <c:v>563.88151699999946</c:v>
                </c:pt>
                <c:pt idx="7184">
                  <c:v>550.15</c:v>
                </c:pt>
                <c:pt idx="7185">
                  <c:v>563.393103</c:v>
                </c:pt>
                <c:pt idx="7186">
                  <c:v>571.75555599999996</c:v>
                </c:pt>
                <c:pt idx="7187">
                  <c:v>546.3579999999987</c:v>
                </c:pt>
                <c:pt idx="7188">
                  <c:v>563.93199999999922</c:v>
                </c:pt>
                <c:pt idx="7189">
                  <c:v>558.59333300000105</c:v>
                </c:pt>
                <c:pt idx="7190">
                  <c:v>549.06774199999938</c:v>
                </c:pt>
                <c:pt idx="7191">
                  <c:v>566.66470600000002</c:v>
                </c:pt>
                <c:pt idx="7192">
                  <c:v>562.3349209999991</c:v>
                </c:pt>
                <c:pt idx="7193">
                  <c:v>563.86363599999947</c:v>
                </c:pt>
                <c:pt idx="7194">
                  <c:v>560.43999999999949</c:v>
                </c:pt>
                <c:pt idx="7195">
                  <c:v>571.16562499999895</c:v>
                </c:pt>
                <c:pt idx="7196">
                  <c:v>562.88877600000092</c:v>
                </c:pt>
                <c:pt idx="7197">
                  <c:v>556.89473700000053</c:v>
                </c:pt>
                <c:pt idx="7198">
                  <c:v>551.19130399999995</c:v>
                </c:pt>
                <c:pt idx="7199">
                  <c:v>560.00454500000001</c:v>
                </c:pt>
                <c:pt idx="7200">
                  <c:v>552.70303000000092</c:v>
                </c:pt>
                <c:pt idx="7201">
                  <c:v>557.69444400000054</c:v>
                </c:pt>
                <c:pt idx="7202">
                  <c:v>560.23947400000054</c:v>
                </c:pt>
                <c:pt idx="7203">
                  <c:v>563.19000000000005</c:v>
                </c:pt>
                <c:pt idx="7204">
                  <c:v>573.18124999999998</c:v>
                </c:pt>
                <c:pt idx="7205">
                  <c:v>566.16666699999882</c:v>
                </c:pt>
                <c:pt idx="7206">
                  <c:v>575.30769199999895</c:v>
                </c:pt>
                <c:pt idx="7207">
                  <c:v>569.45357100000001</c:v>
                </c:pt>
                <c:pt idx="7208">
                  <c:v>547.50833300000079</c:v>
                </c:pt>
                <c:pt idx="7209">
                  <c:v>567.34761899999819</c:v>
                </c:pt>
                <c:pt idx="7210">
                  <c:v>563.37916699999948</c:v>
                </c:pt>
                <c:pt idx="7211">
                  <c:v>562.20139500000005</c:v>
                </c:pt>
                <c:pt idx="7212">
                  <c:v>564.32258099999922</c:v>
                </c:pt>
                <c:pt idx="7213">
                  <c:v>546.36818199999948</c:v>
                </c:pt>
                <c:pt idx="7214">
                  <c:v>557.67931000000078</c:v>
                </c:pt>
                <c:pt idx="7215">
                  <c:v>577.86060599999882</c:v>
                </c:pt>
                <c:pt idx="7216">
                  <c:v>569.06153799999947</c:v>
                </c:pt>
                <c:pt idx="7217">
                  <c:v>569.05882399999996</c:v>
                </c:pt>
                <c:pt idx="7218">
                  <c:v>577.39722199999892</c:v>
                </c:pt>
                <c:pt idx="7219">
                  <c:v>567.01960799999949</c:v>
                </c:pt>
                <c:pt idx="7220">
                  <c:v>560.29189200000053</c:v>
                </c:pt>
                <c:pt idx="7221">
                  <c:v>548.48928599999999</c:v>
                </c:pt>
                <c:pt idx="7222">
                  <c:v>568.01764699999922</c:v>
                </c:pt>
                <c:pt idx="7223">
                  <c:v>561.42727299999922</c:v>
                </c:pt>
                <c:pt idx="7224">
                  <c:v>559.934302</c:v>
                </c:pt>
                <c:pt idx="7225">
                  <c:v>556.72068999999999</c:v>
                </c:pt>
                <c:pt idx="7226">
                  <c:v>562.79999999999995</c:v>
                </c:pt>
                <c:pt idx="7227">
                  <c:v>557.33157899999946</c:v>
                </c:pt>
                <c:pt idx="7228">
                  <c:v>564.96190499999909</c:v>
                </c:pt>
                <c:pt idx="7229">
                  <c:v>554.82727299999908</c:v>
                </c:pt>
                <c:pt idx="7230">
                  <c:v>562.2187500000008</c:v>
                </c:pt>
                <c:pt idx="7231">
                  <c:v>568.4</c:v>
                </c:pt>
                <c:pt idx="7232">
                  <c:v>565.37692299999946</c:v>
                </c:pt>
                <c:pt idx="7233">
                  <c:v>553.40851099999998</c:v>
                </c:pt>
                <c:pt idx="7234">
                  <c:v>562.7416669999991</c:v>
                </c:pt>
                <c:pt idx="7235">
                  <c:v>552.41190499999948</c:v>
                </c:pt>
                <c:pt idx="7236">
                  <c:v>573.27619000000004</c:v>
                </c:pt>
                <c:pt idx="7237">
                  <c:v>574.23846200000003</c:v>
                </c:pt>
                <c:pt idx="7238">
                  <c:v>567.663636</c:v>
                </c:pt>
                <c:pt idx="7239">
                  <c:v>562.28888900000106</c:v>
                </c:pt>
                <c:pt idx="7240">
                  <c:v>563.47179500000004</c:v>
                </c:pt>
                <c:pt idx="7241">
                  <c:v>576.44615399999896</c:v>
                </c:pt>
                <c:pt idx="7242">
                  <c:v>563.34722199999817</c:v>
                </c:pt>
                <c:pt idx="7243">
                  <c:v>556.96136399999909</c:v>
                </c:pt>
                <c:pt idx="7244">
                  <c:v>572.08000000000004</c:v>
                </c:pt>
                <c:pt idx="7245">
                  <c:v>568.9</c:v>
                </c:pt>
                <c:pt idx="7246">
                  <c:v>560.91523799999948</c:v>
                </c:pt>
                <c:pt idx="7247">
                  <c:v>563.89333300000055</c:v>
                </c:pt>
                <c:pt idx="7248">
                  <c:v>562.21891900000003</c:v>
                </c:pt>
                <c:pt idx="7249">
                  <c:v>558.58730200000002</c:v>
                </c:pt>
                <c:pt idx="7250">
                  <c:v>557.97692300000006</c:v>
                </c:pt>
                <c:pt idx="7251">
                  <c:v>563.40357100000051</c:v>
                </c:pt>
                <c:pt idx="7252">
                  <c:v>556.67222199999946</c:v>
                </c:pt>
                <c:pt idx="7253">
                  <c:v>558.24</c:v>
                </c:pt>
                <c:pt idx="7254">
                  <c:v>548.26666699999907</c:v>
                </c:pt>
                <c:pt idx="7255">
                  <c:v>568.08461499999999</c:v>
                </c:pt>
                <c:pt idx="7256">
                  <c:v>549.58928600000002</c:v>
                </c:pt>
                <c:pt idx="7257">
                  <c:v>556.4</c:v>
                </c:pt>
                <c:pt idx="7258">
                  <c:v>565.87608699999998</c:v>
                </c:pt>
                <c:pt idx="7259">
                  <c:v>562.96764699999892</c:v>
                </c:pt>
                <c:pt idx="7260">
                  <c:v>557.04375000000005</c:v>
                </c:pt>
                <c:pt idx="7261">
                  <c:v>555.45454499999948</c:v>
                </c:pt>
                <c:pt idx="7262">
                  <c:v>562.86779699999909</c:v>
                </c:pt>
                <c:pt idx="7263">
                  <c:v>556.68709699999999</c:v>
                </c:pt>
                <c:pt idx="7264">
                  <c:v>560.83536599999923</c:v>
                </c:pt>
                <c:pt idx="7265">
                  <c:v>563.625</c:v>
                </c:pt>
                <c:pt idx="7266">
                  <c:v>567.83199999999908</c:v>
                </c:pt>
                <c:pt idx="7267">
                  <c:v>553.418182</c:v>
                </c:pt>
                <c:pt idx="7268">
                  <c:v>562.75365899999997</c:v>
                </c:pt>
                <c:pt idx="7269">
                  <c:v>565.67894700000079</c:v>
                </c:pt>
                <c:pt idx="7270">
                  <c:v>563.53448300000002</c:v>
                </c:pt>
                <c:pt idx="7271">
                  <c:v>553.98260899999946</c:v>
                </c:pt>
                <c:pt idx="7272">
                  <c:v>564.66145799999947</c:v>
                </c:pt>
                <c:pt idx="7273">
                  <c:v>550.80294099999946</c:v>
                </c:pt>
                <c:pt idx="7274">
                  <c:v>560.02051299999948</c:v>
                </c:pt>
                <c:pt idx="7275">
                  <c:v>560.18303600000093</c:v>
                </c:pt>
                <c:pt idx="7276">
                  <c:v>567.5</c:v>
                </c:pt>
                <c:pt idx="7277">
                  <c:v>552.28333300000145</c:v>
                </c:pt>
                <c:pt idx="7278">
                  <c:v>543.98846200000003</c:v>
                </c:pt>
                <c:pt idx="7279">
                  <c:v>564.72857100000078</c:v>
                </c:pt>
                <c:pt idx="7280">
                  <c:v>566.24666699999909</c:v>
                </c:pt>
                <c:pt idx="7281">
                  <c:v>558.56799999999907</c:v>
                </c:pt>
                <c:pt idx="7282">
                  <c:v>556.53333300000054</c:v>
                </c:pt>
                <c:pt idx="7283">
                  <c:v>557.47</c:v>
                </c:pt>
                <c:pt idx="7284">
                  <c:v>560.86971399999948</c:v>
                </c:pt>
                <c:pt idx="7285">
                  <c:v>566.85833300000002</c:v>
                </c:pt>
                <c:pt idx="7286">
                  <c:v>538.90476200000001</c:v>
                </c:pt>
                <c:pt idx="7287">
                  <c:v>564.86249999999859</c:v>
                </c:pt>
                <c:pt idx="7288">
                  <c:v>559.44354799999996</c:v>
                </c:pt>
                <c:pt idx="7289">
                  <c:v>572.20526299999949</c:v>
                </c:pt>
                <c:pt idx="7290">
                  <c:v>562.21249999999998</c:v>
                </c:pt>
                <c:pt idx="7291">
                  <c:v>571.23124999999948</c:v>
                </c:pt>
                <c:pt idx="7292">
                  <c:v>540.61764699999947</c:v>
                </c:pt>
                <c:pt idx="7293">
                  <c:v>583.36666699999819</c:v>
                </c:pt>
                <c:pt idx="7294">
                  <c:v>564.00769199999922</c:v>
                </c:pt>
                <c:pt idx="7295">
                  <c:v>568.88181799999938</c:v>
                </c:pt>
                <c:pt idx="7296">
                  <c:v>545.44782599999883</c:v>
                </c:pt>
                <c:pt idx="7297">
                  <c:v>559.19074100000091</c:v>
                </c:pt>
                <c:pt idx="7298">
                  <c:v>550.75172399999997</c:v>
                </c:pt>
                <c:pt idx="7299">
                  <c:v>515.44615399999896</c:v>
                </c:pt>
                <c:pt idx="7300">
                  <c:v>568.30186899999921</c:v>
                </c:pt>
                <c:pt idx="7301">
                  <c:v>560.82835799999998</c:v>
                </c:pt>
                <c:pt idx="7302">
                  <c:v>549.44328399999949</c:v>
                </c:pt>
                <c:pt idx="7303">
                  <c:v>554.34499999999946</c:v>
                </c:pt>
                <c:pt idx="7304">
                  <c:v>554.45344799999998</c:v>
                </c:pt>
                <c:pt idx="7305">
                  <c:v>559.69200000000001</c:v>
                </c:pt>
                <c:pt idx="7306">
                  <c:v>562.4916669999991</c:v>
                </c:pt>
                <c:pt idx="7307">
                  <c:v>557.198667</c:v>
                </c:pt>
                <c:pt idx="7308">
                  <c:v>569.21428600000002</c:v>
                </c:pt>
                <c:pt idx="7309">
                  <c:v>558.85087699999997</c:v>
                </c:pt>
                <c:pt idx="7310">
                  <c:v>573.79000000000053</c:v>
                </c:pt>
                <c:pt idx="7311">
                  <c:v>566.61249999999939</c:v>
                </c:pt>
                <c:pt idx="7312">
                  <c:v>548.65277800000001</c:v>
                </c:pt>
                <c:pt idx="7313">
                  <c:v>569.06410299999948</c:v>
                </c:pt>
                <c:pt idx="7314">
                  <c:v>553.46825399999909</c:v>
                </c:pt>
                <c:pt idx="7315">
                  <c:v>559.95714299999895</c:v>
                </c:pt>
                <c:pt idx="7316">
                  <c:v>560.80612199999882</c:v>
                </c:pt>
                <c:pt idx="7317">
                  <c:v>565.00833300000079</c:v>
                </c:pt>
                <c:pt idx="7318">
                  <c:v>561.15</c:v>
                </c:pt>
                <c:pt idx="7319">
                  <c:v>552.74</c:v>
                </c:pt>
                <c:pt idx="7320">
                  <c:v>573.2022219999991</c:v>
                </c:pt>
                <c:pt idx="7321">
                  <c:v>572.14545499999997</c:v>
                </c:pt>
                <c:pt idx="7322">
                  <c:v>557.34230799999909</c:v>
                </c:pt>
                <c:pt idx="7323">
                  <c:v>569.36799999999891</c:v>
                </c:pt>
                <c:pt idx="7324">
                  <c:v>560.78000000000054</c:v>
                </c:pt>
                <c:pt idx="7325">
                  <c:v>544.64545499999997</c:v>
                </c:pt>
                <c:pt idx="7326">
                  <c:v>554.83249999999896</c:v>
                </c:pt>
                <c:pt idx="7327">
                  <c:v>554.47500000000002</c:v>
                </c:pt>
                <c:pt idx="7328">
                  <c:v>558.95999999999947</c:v>
                </c:pt>
                <c:pt idx="7329">
                  <c:v>556.698667</c:v>
                </c:pt>
                <c:pt idx="7330">
                  <c:v>575.25049799999999</c:v>
                </c:pt>
                <c:pt idx="7331">
                  <c:v>556.893103</c:v>
                </c:pt>
                <c:pt idx="7332">
                  <c:v>566.19230800000003</c:v>
                </c:pt>
                <c:pt idx="7333">
                  <c:v>570.15</c:v>
                </c:pt>
                <c:pt idx="7334">
                  <c:v>560.35640999999907</c:v>
                </c:pt>
                <c:pt idx="7335">
                  <c:v>573.64074100000005</c:v>
                </c:pt>
                <c:pt idx="7336">
                  <c:v>554.03571399999998</c:v>
                </c:pt>
                <c:pt idx="7337">
                  <c:v>559.5</c:v>
                </c:pt>
                <c:pt idx="7338">
                  <c:v>554.96065599999895</c:v>
                </c:pt>
                <c:pt idx="7339">
                  <c:v>577.53636399999948</c:v>
                </c:pt>
                <c:pt idx="7340">
                  <c:v>584.17999999999995</c:v>
                </c:pt>
                <c:pt idx="7341">
                  <c:v>555.92653099999939</c:v>
                </c:pt>
                <c:pt idx="7342">
                  <c:v>555.75142899999946</c:v>
                </c:pt>
                <c:pt idx="7343">
                  <c:v>552.79999999999995</c:v>
                </c:pt>
                <c:pt idx="7344">
                  <c:v>564.22381000000053</c:v>
                </c:pt>
                <c:pt idx="7345">
                  <c:v>568.51052599999946</c:v>
                </c:pt>
                <c:pt idx="7346">
                  <c:v>565.76896599999998</c:v>
                </c:pt>
                <c:pt idx="7347">
                  <c:v>567.64680899999996</c:v>
                </c:pt>
                <c:pt idx="7348">
                  <c:v>553.77692300000001</c:v>
                </c:pt>
                <c:pt idx="7349">
                  <c:v>563.16280999999947</c:v>
                </c:pt>
                <c:pt idx="7350">
                  <c:v>565.33488399999999</c:v>
                </c:pt>
                <c:pt idx="7351">
                  <c:v>561.54347800000005</c:v>
                </c:pt>
                <c:pt idx="7352">
                  <c:v>570.53461499999946</c:v>
                </c:pt>
                <c:pt idx="7353">
                  <c:v>561.87</c:v>
                </c:pt>
                <c:pt idx="7354">
                  <c:v>568.79999999999995</c:v>
                </c:pt>
                <c:pt idx="7355">
                  <c:v>557.44999999999948</c:v>
                </c:pt>
                <c:pt idx="7356">
                  <c:v>562.32857100000001</c:v>
                </c:pt>
                <c:pt idx="7357">
                  <c:v>565.61875000000055</c:v>
                </c:pt>
                <c:pt idx="7358">
                  <c:v>554.83757599999922</c:v>
                </c:pt>
                <c:pt idx="7359">
                  <c:v>561.07083300000079</c:v>
                </c:pt>
                <c:pt idx="7360">
                  <c:v>546.56666699999869</c:v>
                </c:pt>
                <c:pt idx="7361">
                  <c:v>568.26470600000005</c:v>
                </c:pt>
                <c:pt idx="7362">
                  <c:v>556.01798599999938</c:v>
                </c:pt>
                <c:pt idx="7363">
                  <c:v>550.77777800000092</c:v>
                </c:pt>
                <c:pt idx="7364">
                  <c:v>558.00930200000005</c:v>
                </c:pt>
                <c:pt idx="7365">
                  <c:v>562.63636399999996</c:v>
                </c:pt>
                <c:pt idx="7366">
                  <c:v>552.55142899999908</c:v>
                </c:pt>
                <c:pt idx="7367">
                  <c:v>566.81153799999947</c:v>
                </c:pt>
                <c:pt idx="7368">
                  <c:v>545.50322599999947</c:v>
                </c:pt>
                <c:pt idx="7369">
                  <c:v>545.07391299999995</c:v>
                </c:pt>
                <c:pt idx="7370">
                  <c:v>570.24096399999996</c:v>
                </c:pt>
                <c:pt idx="7371">
                  <c:v>573.86666699999819</c:v>
                </c:pt>
                <c:pt idx="7372">
                  <c:v>571.77083300000106</c:v>
                </c:pt>
                <c:pt idx="7373">
                  <c:v>560.22307700000079</c:v>
                </c:pt>
                <c:pt idx="7374">
                  <c:v>551.07821799999999</c:v>
                </c:pt>
                <c:pt idx="7375">
                  <c:v>540.89090899999997</c:v>
                </c:pt>
                <c:pt idx="7376">
                  <c:v>559.22381000000053</c:v>
                </c:pt>
                <c:pt idx="7377">
                  <c:v>560.90499999999997</c:v>
                </c:pt>
                <c:pt idx="7378">
                  <c:v>555.59</c:v>
                </c:pt>
                <c:pt idx="7379">
                  <c:v>559.89536999999996</c:v>
                </c:pt>
                <c:pt idx="7380">
                  <c:v>555.56956499999922</c:v>
                </c:pt>
                <c:pt idx="7381">
                  <c:v>564.98548400000004</c:v>
                </c:pt>
                <c:pt idx="7382">
                  <c:v>548.39230799999996</c:v>
                </c:pt>
                <c:pt idx="7383">
                  <c:v>561.18652499999996</c:v>
                </c:pt>
                <c:pt idx="7384">
                  <c:v>550.11249999999939</c:v>
                </c:pt>
                <c:pt idx="7385">
                  <c:v>548.48450700000001</c:v>
                </c:pt>
                <c:pt idx="7386">
                  <c:v>558.07142899999997</c:v>
                </c:pt>
                <c:pt idx="7387">
                  <c:v>564.5</c:v>
                </c:pt>
                <c:pt idx="7388">
                  <c:v>564.66153799999938</c:v>
                </c:pt>
                <c:pt idx="7389">
                  <c:v>559.78461500000003</c:v>
                </c:pt>
                <c:pt idx="7390">
                  <c:v>564.43409099999997</c:v>
                </c:pt>
                <c:pt idx="7391">
                  <c:v>557.28125</c:v>
                </c:pt>
                <c:pt idx="7392">
                  <c:v>560.39666699999896</c:v>
                </c:pt>
                <c:pt idx="7393">
                  <c:v>556.49629599999946</c:v>
                </c:pt>
                <c:pt idx="7394">
                  <c:v>554.79375000000107</c:v>
                </c:pt>
                <c:pt idx="7395">
                  <c:v>543.89677400000005</c:v>
                </c:pt>
                <c:pt idx="7396">
                  <c:v>570.44621799999857</c:v>
                </c:pt>
                <c:pt idx="7397">
                  <c:v>562.78800000000092</c:v>
                </c:pt>
                <c:pt idx="7398">
                  <c:v>553.52884600000004</c:v>
                </c:pt>
                <c:pt idx="7399">
                  <c:v>537.21199999999999</c:v>
                </c:pt>
                <c:pt idx="7400">
                  <c:v>558.69473700000106</c:v>
                </c:pt>
                <c:pt idx="7401">
                  <c:v>556.23529399999939</c:v>
                </c:pt>
                <c:pt idx="7402">
                  <c:v>572.26666699999907</c:v>
                </c:pt>
                <c:pt idx="7403">
                  <c:v>572.03043500000001</c:v>
                </c:pt>
                <c:pt idx="7404">
                  <c:v>535.32142899999894</c:v>
                </c:pt>
                <c:pt idx="7405">
                  <c:v>560.47</c:v>
                </c:pt>
                <c:pt idx="7406">
                  <c:v>562.42499999999939</c:v>
                </c:pt>
                <c:pt idx="7407">
                  <c:v>551.01666699999907</c:v>
                </c:pt>
                <c:pt idx="7408">
                  <c:v>546.07714299999998</c:v>
                </c:pt>
                <c:pt idx="7409">
                  <c:v>544.88666699999908</c:v>
                </c:pt>
                <c:pt idx="7410">
                  <c:v>557.95714299999895</c:v>
                </c:pt>
                <c:pt idx="7411">
                  <c:v>548.9346149999991</c:v>
                </c:pt>
                <c:pt idx="7412">
                  <c:v>559.29999999999995</c:v>
                </c:pt>
                <c:pt idx="7413">
                  <c:v>539.75454500000001</c:v>
                </c:pt>
                <c:pt idx="7414">
                  <c:v>543.64285699999948</c:v>
                </c:pt>
                <c:pt idx="7415">
                  <c:v>566.43888900000002</c:v>
                </c:pt>
                <c:pt idx="7416">
                  <c:v>548.82666699999857</c:v>
                </c:pt>
                <c:pt idx="7417">
                  <c:v>560.16123299999947</c:v>
                </c:pt>
                <c:pt idx="7418">
                  <c:v>550.4</c:v>
                </c:pt>
                <c:pt idx="7419">
                  <c:v>547.29999999999995</c:v>
                </c:pt>
                <c:pt idx="7420">
                  <c:v>579.52499999999998</c:v>
                </c:pt>
                <c:pt idx="7421">
                  <c:v>553.32307700000001</c:v>
                </c:pt>
                <c:pt idx="7422">
                  <c:v>548.02963</c:v>
                </c:pt>
                <c:pt idx="7423">
                  <c:v>546.23561599999948</c:v>
                </c:pt>
                <c:pt idx="7424">
                  <c:v>545.83999999999946</c:v>
                </c:pt>
                <c:pt idx="7425">
                  <c:v>562.52835800000003</c:v>
                </c:pt>
                <c:pt idx="7426">
                  <c:v>575.14615399999946</c:v>
                </c:pt>
                <c:pt idx="7427">
                  <c:v>554.06249999999909</c:v>
                </c:pt>
                <c:pt idx="7428">
                  <c:v>565.40421099999946</c:v>
                </c:pt>
                <c:pt idx="7429">
                  <c:v>539.84999999999923</c:v>
                </c:pt>
                <c:pt idx="7430">
                  <c:v>555.05714299999909</c:v>
                </c:pt>
                <c:pt idx="7431">
                  <c:v>550.58235300000001</c:v>
                </c:pt>
                <c:pt idx="7432">
                  <c:v>552.23229199999946</c:v>
                </c:pt>
                <c:pt idx="7433">
                  <c:v>560.82307700000001</c:v>
                </c:pt>
                <c:pt idx="7434">
                  <c:v>560.54999999999939</c:v>
                </c:pt>
                <c:pt idx="7435">
                  <c:v>554.47500000000002</c:v>
                </c:pt>
                <c:pt idx="7436">
                  <c:v>564.00416699999948</c:v>
                </c:pt>
                <c:pt idx="7437">
                  <c:v>555.01428599999997</c:v>
                </c:pt>
                <c:pt idx="7438">
                  <c:v>564.21589400000005</c:v>
                </c:pt>
                <c:pt idx="7439">
                  <c:v>536.26666699999907</c:v>
                </c:pt>
                <c:pt idx="7440">
                  <c:v>556.77500000000055</c:v>
                </c:pt>
                <c:pt idx="7441">
                  <c:v>546.08571400000005</c:v>
                </c:pt>
                <c:pt idx="7442">
                  <c:v>554.19268299999999</c:v>
                </c:pt>
                <c:pt idx="7443">
                  <c:v>566.66153799999938</c:v>
                </c:pt>
                <c:pt idx="7444">
                  <c:v>552.42962999999895</c:v>
                </c:pt>
                <c:pt idx="7445">
                  <c:v>557.33064499999909</c:v>
                </c:pt>
                <c:pt idx="7446">
                  <c:v>552.51428599999997</c:v>
                </c:pt>
                <c:pt idx="7447">
                  <c:v>560.70303000000092</c:v>
                </c:pt>
                <c:pt idx="7448">
                  <c:v>558.47500000000002</c:v>
                </c:pt>
                <c:pt idx="7449">
                  <c:v>554.94081599999947</c:v>
                </c:pt>
                <c:pt idx="7450">
                  <c:v>546.60666699999922</c:v>
                </c:pt>
                <c:pt idx="7451">
                  <c:v>556.45652199999847</c:v>
                </c:pt>
                <c:pt idx="7452">
                  <c:v>556.79999999999995</c:v>
                </c:pt>
                <c:pt idx="7453">
                  <c:v>563.21</c:v>
                </c:pt>
                <c:pt idx="7454">
                  <c:v>559.29999999999995</c:v>
                </c:pt>
                <c:pt idx="7455">
                  <c:v>556.55232599999908</c:v>
                </c:pt>
                <c:pt idx="7456">
                  <c:v>559.94324299999948</c:v>
                </c:pt>
                <c:pt idx="7457">
                  <c:v>551.66071399999998</c:v>
                </c:pt>
                <c:pt idx="7458">
                  <c:v>564.09722199999908</c:v>
                </c:pt>
                <c:pt idx="7459">
                  <c:v>554.18571400000053</c:v>
                </c:pt>
                <c:pt idx="7460">
                  <c:v>560.69375000000093</c:v>
                </c:pt>
                <c:pt idx="7461">
                  <c:v>546.88518499999998</c:v>
                </c:pt>
                <c:pt idx="7462">
                  <c:v>556.47241399999996</c:v>
                </c:pt>
                <c:pt idx="7463">
                  <c:v>576.20000000000005</c:v>
                </c:pt>
                <c:pt idx="7464">
                  <c:v>565.75294099999996</c:v>
                </c:pt>
                <c:pt idx="7465">
                  <c:v>563.03829799999949</c:v>
                </c:pt>
                <c:pt idx="7466">
                  <c:v>556.35217399999908</c:v>
                </c:pt>
                <c:pt idx="7467">
                  <c:v>576.32631599999922</c:v>
                </c:pt>
                <c:pt idx="7468">
                  <c:v>552.734328</c:v>
                </c:pt>
                <c:pt idx="7469">
                  <c:v>554.88571400000001</c:v>
                </c:pt>
                <c:pt idx="7470">
                  <c:v>559.67499999999995</c:v>
                </c:pt>
                <c:pt idx="7471">
                  <c:v>558.38</c:v>
                </c:pt>
                <c:pt idx="7472">
                  <c:v>545.18260899999996</c:v>
                </c:pt>
                <c:pt idx="7473">
                  <c:v>552.11833300000092</c:v>
                </c:pt>
                <c:pt idx="7474">
                  <c:v>555.05820899999947</c:v>
                </c:pt>
                <c:pt idx="7475">
                  <c:v>551.95405399999947</c:v>
                </c:pt>
                <c:pt idx="7476">
                  <c:v>554.95405399999947</c:v>
                </c:pt>
                <c:pt idx="7477">
                  <c:v>555.43170699999996</c:v>
                </c:pt>
                <c:pt idx="7478">
                  <c:v>546.93999999999949</c:v>
                </c:pt>
                <c:pt idx="7479">
                  <c:v>549.97659599999997</c:v>
                </c:pt>
                <c:pt idx="7480">
                  <c:v>557.81388900000002</c:v>
                </c:pt>
                <c:pt idx="7481">
                  <c:v>555.30606099999909</c:v>
                </c:pt>
                <c:pt idx="7482">
                  <c:v>545.36399999999946</c:v>
                </c:pt>
                <c:pt idx="7483">
                  <c:v>561.22222199999908</c:v>
                </c:pt>
                <c:pt idx="7484">
                  <c:v>569.79375000000107</c:v>
                </c:pt>
                <c:pt idx="7485">
                  <c:v>545.994595</c:v>
                </c:pt>
                <c:pt idx="7486">
                  <c:v>558.66528099999948</c:v>
                </c:pt>
                <c:pt idx="7487">
                  <c:v>558.0541669999991</c:v>
                </c:pt>
                <c:pt idx="7488">
                  <c:v>562.5396229999991</c:v>
                </c:pt>
                <c:pt idx="7489">
                  <c:v>558.72</c:v>
                </c:pt>
                <c:pt idx="7490">
                  <c:v>546.83749999999895</c:v>
                </c:pt>
                <c:pt idx="7491">
                  <c:v>540.12</c:v>
                </c:pt>
                <c:pt idx="7492">
                  <c:v>564.06896599999948</c:v>
                </c:pt>
                <c:pt idx="7493">
                  <c:v>546.343478</c:v>
                </c:pt>
                <c:pt idx="7494">
                  <c:v>555.17428600000005</c:v>
                </c:pt>
                <c:pt idx="7495">
                  <c:v>562.12727299999949</c:v>
                </c:pt>
                <c:pt idx="7496">
                  <c:v>557.77241400000003</c:v>
                </c:pt>
                <c:pt idx="7497">
                  <c:v>559.72500000000002</c:v>
                </c:pt>
                <c:pt idx="7498">
                  <c:v>550.04090900000006</c:v>
                </c:pt>
                <c:pt idx="7499">
                  <c:v>547.74736799999948</c:v>
                </c:pt>
                <c:pt idx="7500">
                  <c:v>547.11818200000005</c:v>
                </c:pt>
                <c:pt idx="7501">
                  <c:v>553.24246599999947</c:v>
                </c:pt>
                <c:pt idx="7502">
                  <c:v>565.1</c:v>
                </c:pt>
                <c:pt idx="7503">
                  <c:v>556.72926799999948</c:v>
                </c:pt>
                <c:pt idx="7504">
                  <c:v>552.592308</c:v>
                </c:pt>
                <c:pt idx="7505">
                  <c:v>559.04262299999857</c:v>
                </c:pt>
                <c:pt idx="7506">
                  <c:v>545.39745799999946</c:v>
                </c:pt>
                <c:pt idx="7507">
                  <c:v>557.98461499999996</c:v>
                </c:pt>
                <c:pt idx="7508">
                  <c:v>552.00952400000006</c:v>
                </c:pt>
                <c:pt idx="7509">
                  <c:v>561.01153799999997</c:v>
                </c:pt>
                <c:pt idx="7510">
                  <c:v>561.39</c:v>
                </c:pt>
                <c:pt idx="7511">
                  <c:v>557.54999999999939</c:v>
                </c:pt>
                <c:pt idx="7512">
                  <c:v>551.45238099999949</c:v>
                </c:pt>
                <c:pt idx="7513">
                  <c:v>572.93333299999995</c:v>
                </c:pt>
                <c:pt idx="7514">
                  <c:v>557.57727299999999</c:v>
                </c:pt>
                <c:pt idx="7515">
                  <c:v>560.08000000000004</c:v>
                </c:pt>
                <c:pt idx="7516">
                  <c:v>547.12400000000002</c:v>
                </c:pt>
                <c:pt idx="7517">
                  <c:v>562.49833300000091</c:v>
                </c:pt>
                <c:pt idx="7518">
                  <c:v>569.1</c:v>
                </c:pt>
                <c:pt idx="7519">
                  <c:v>562.84117599999922</c:v>
                </c:pt>
                <c:pt idx="7520">
                  <c:v>559.47721499999909</c:v>
                </c:pt>
                <c:pt idx="7521">
                  <c:v>549.01587300000051</c:v>
                </c:pt>
                <c:pt idx="7522">
                  <c:v>531.16999999999996</c:v>
                </c:pt>
                <c:pt idx="7523">
                  <c:v>536.34545499999922</c:v>
                </c:pt>
                <c:pt idx="7524">
                  <c:v>550.06041699999946</c:v>
                </c:pt>
                <c:pt idx="7525">
                  <c:v>561.14666699999896</c:v>
                </c:pt>
                <c:pt idx="7526">
                  <c:v>553.46349199999997</c:v>
                </c:pt>
                <c:pt idx="7527">
                  <c:v>554.84174799999948</c:v>
                </c:pt>
                <c:pt idx="7528">
                  <c:v>569.92444399999999</c:v>
                </c:pt>
                <c:pt idx="7529">
                  <c:v>570.30121199999883</c:v>
                </c:pt>
                <c:pt idx="7530">
                  <c:v>560.68260899999996</c:v>
                </c:pt>
                <c:pt idx="7531">
                  <c:v>553.06249999999909</c:v>
                </c:pt>
                <c:pt idx="7532">
                  <c:v>547.05086499999948</c:v>
                </c:pt>
                <c:pt idx="7533">
                  <c:v>557.92727299999922</c:v>
                </c:pt>
                <c:pt idx="7534">
                  <c:v>549.64722199999892</c:v>
                </c:pt>
                <c:pt idx="7535">
                  <c:v>549.60749999999996</c:v>
                </c:pt>
                <c:pt idx="7536">
                  <c:v>568.01818200000002</c:v>
                </c:pt>
                <c:pt idx="7537">
                  <c:v>549.00163899999939</c:v>
                </c:pt>
                <c:pt idx="7538">
                  <c:v>556.35365899999908</c:v>
                </c:pt>
                <c:pt idx="7539">
                  <c:v>559.78211399999998</c:v>
                </c:pt>
                <c:pt idx="7540">
                  <c:v>557.21578900000054</c:v>
                </c:pt>
                <c:pt idx="7541">
                  <c:v>547.81764699999894</c:v>
                </c:pt>
                <c:pt idx="7542">
                  <c:v>562.44285699999909</c:v>
                </c:pt>
                <c:pt idx="7543">
                  <c:v>550.05909099999997</c:v>
                </c:pt>
                <c:pt idx="7544">
                  <c:v>562.47333300000093</c:v>
                </c:pt>
                <c:pt idx="7545">
                  <c:v>546.86666699999819</c:v>
                </c:pt>
                <c:pt idx="7546">
                  <c:v>548.71363599999995</c:v>
                </c:pt>
                <c:pt idx="7547">
                  <c:v>569.04888900000003</c:v>
                </c:pt>
                <c:pt idx="7548">
                  <c:v>560.86874999999998</c:v>
                </c:pt>
                <c:pt idx="7549">
                  <c:v>555.37272699999949</c:v>
                </c:pt>
                <c:pt idx="7550">
                  <c:v>556.73636399999998</c:v>
                </c:pt>
                <c:pt idx="7551">
                  <c:v>551.32916699999907</c:v>
                </c:pt>
                <c:pt idx="7552">
                  <c:v>554.19600000000003</c:v>
                </c:pt>
                <c:pt idx="7553">
                  <c:v>544.83623199999909</c:v>
                </c:pt>
                <c:pt idx="7554">
                  <c:v>542.98489199999995</c:v>
                </c:pt>
                <c:pt idx="7555">
                  <c:v>552.34878000000003</c:v>
                </c:pt>
                <c:pt idx="7556">
                  <c:v>543.98</c:v>
                </c:pt>
                <c:pt idx="7557">
                  <c:v>547.77500000000055</c:v>
                </c:pt>
                <c:pt idx="7558">
                  <c:v>549.60731699999997</c:v>
                </c:pt>
                <c:pt idx="7559">
                  <c:v>559.19090900000003</c:v>
                </c:pt>
                <c:pt idx="7560">
                  <c:v>543.56842099999949</c:v>
                </c:pt>
                <c:pt idx="7561">
                  <c:v>581.63636399999996</c:v>
                </c:pt>
                <c:pt idx="7562">
                  <c:v>551.2362639999991</c:v>
                </c:pt>
                <c:pt idx="7563">
                  <c:v>547.86896599999909</c:v>
                </c:pt>
                <c:pt idx="7564">
                  <c:v>566.02777800000001</c:v>
                </c:pt>
                <c:pt idx="7565">
                  <c:v>524.99375000000055</c:v>
                </c:pt>
                <c:pt idx="7566">
                  <c:v>562.96785699999896</c:v>
                </c:pt>
                <c:pt idx="7567">
                  <c:v>553.74878000000092</c:v>
                </c:pt>
                <c:pt idx="7568">
                  <c:v>549.00645199999997</c:v>
                </c:pt>
                <c:pt idx="7569">
                  <c:v>560.30173400000001</c:v>
                </c:pt>
                <c:pt idx="7570">
                  <c:v>554.97674400000005</c:v>
                </c:pt>
                <c:pt idx="7571">
                  <c:v>555.10638300000005</c:v>
                </c:pt>
                <c:pt idx="7572">
                  <c:v>559.47189200000003</c:v>
                </c:pt>
                <c:pt idx="7573">
                  <c:v>560.8558139999991</c:v>
                </c:pt>
                <c:pt idx="7574">
                  <c:v>546.76101699999947</c:v>
                </c:pt>
                <c:pt idx="7575">
                  <c:v>542.72</c:v>
                </c:pt>
                <c:pt idx="7576">
                  <c:v>551.94117599999947</c:v>
                </c:pt>
                <c:pt idx="7577">
                  <c:v>561.0524999999991</c:v>
                </c:pt>
                <c:pt idx="7578">
                  <c:v>548.01499999999999</c:v>
                </c:pt>
                <c:pt idx="7579">
                  <c:v>555.42631599999947</c:v>
                </c:pt>
                <c:pt idx="7580">
                  <c:v>555.42553199999998</c:v>
                </c:pt>
                <c:pt idx="7581">
                  <c:v>554.67777800000079</c:v>
                </c:pt>
                <c:pt idx="7582">
                  <c:v>555.8962959999991</c:v>
                </c:pt>
                <c:pt idx="7583">
                  <c:v>543.92727299999922</c:v>
                </c:pt>
                <c:pt idx="7584">
                  <c:v>561.62580600000001</c:v>
                </c:pt>
                <c:pt idx="7585">
                  <c:v>547.57894700000054</c:v>
                </c:pt>
                <c:pt idx="7586">
                  <c:v>546.36521699999844</c:v>
                </c:pt>
                <c:pt idx="7587">
                  <c:v>551.07804900000053</c:v>
                </c:pt>
                <c:pt idx="7588">
                  <c:v>554.29454500000054</c:v>
                </c:pt>
                <c:pt idx="7589">
                  <c:v>542.37727299999949</c:v>
                </c:pt>
                <c:pt idx="7590">
                  <c:v>545.11470600000052</c:v>
                </c:pt>
                <c:pt idx="7591">
                  <c:v>538.73333300000093</c:v>
                </c:pt>
                <c:pt idx="7592">
                  <c:v>552.65769199999909</c:v>
                </c:pt>
                <c:pt idx="7593">
                  <c:v>544.93809499999998</c:v>
                </c:pt>
                <c:pt idx="7594">
                  <c:v>561.54642899999908</c:v>
                </c:pt>
                <c:pt idx="7595">
                  <c:v>566.20000000000005</c:v>
                </c:pt>
                <c:pt idx="7596">
                  <c:v>557.11071400000003</c:v>
                </c:pt>
                <c:pt idx="7597">
                  <c:v>549.51052599999946</c:v>
                </c:pt>
                <c:pt idx="7598">
                  <c:v>556.56749999999909</c:v>
                </c:pt>
                <c:pt idx="7599">
                  <c:v>542.79999999999995</c:v>
                </c:pt>
                <c:pt idx="7600">
                  <c:v>554.83999999999946</c:v>
                </c:pt>
                <c:pt idx="7601">
                  <c:v>550.21805600000005</c:v>
                </c:pt>
                <c:pt idx="7602">
                  <c:v>543.05526299999894</c:v>
                </c:pt>
                <c:pt idx="7603">
                  <c:v>563.21818200000052</c:v>
                </c:pt>
                <c:pt idx="7604">
                  <c:v>544.50357100000053</c:v>
                </c:pt>
                <c:pt idx="7605">
                  <c:v>570</c:v>
                </c:pt>
                <c:pt idx="7606">
                  <c:v>563.30652199999895</c:v>
                </c:pt>
                <c:pt idx="7607">
                  <c:v>548.33846199999948</c:v>
                </c:pt>
                <c:pt idx="7608">
                  <c:v>549.39523799999949</c:v>
                </c:pt>
                <c:pt idx="7609">
                  <c:v>552.98333300000093</c:v>
                </c:pt>
                <c:pt idx="7610">
                  <c:v>549.88571400000001</c:v>
                </c:pt>
                <c:pt idx="7611">
                  <c:v>557.21818200000052</c:v>
                </c:pt>
                <c:pt idx="7612">
                  <c:v>547.89848500000005</c:v>
                </c:pt>
                <c:pt idx="7613">
                  <c:v>561.78928599999995</c:v>
                </c:pt>
                <c:pt idx="7614">
                  <c:v>516.79375000000107</c:v>
                </c:pt>
                <c:pt idx="7615">
                  <c:v>548.4</c:v>
                </c:pt>
                <c:pt idx="7616">
                  <c:v>560.26400000000001</c:v>
                </c:pt>
                <c:pt idx="7617">
                  <c:v>560.05555599999946</c:v>
                </c:pt>
                <c:pt idx="7618">
                  <c:v>562.35294099999908</c:v>
                </c:pt>
                <c:pt idx="7619">
                  <c:v>555.5</c:v>
                </c:pt>
                <c:pt idx="7620">
                  <c:v>549.32694299999946</c:v>
                </c:pt>
                <c:pt idx="7621">
                  <c:v>560.27026999999998</c:v>
                </c:pt>
                <c:pt idx="7622">
                  <c:v>548.28548400000079</c:v>
                </c:pt>
                <c:pt idx="7623">
                  <c:v>551.48</c:v>
                </c:pt>
                <c:pt idx="7624">
                  <c:v>558.43302099999948</c:v>
                </c:pt>
                <c:pt idx="7625">
                  <c:v>552.75</c:v>
                </c:pt>
                <c:pt idx="7626">
                  <c:v>548.21222199999909</c:v>
                </c:pt>
                <c:pt idx="7627">
                  <c:v>545.33571399999948</c:v>
                </c:pt>
                <c:pt idx="7628">
                  <c:v>567.14827600000001</c:v>
                </c:pt>
                <c:pt idx="7629">
                  <c:v>547.53275900000006</c:v>
                </c:pt>
                <c:pt idx="7630">
                  <c:v>567.6166669999991</c:v>
                </c:pt>
                <c:pt idx="7631">
                  <c:v>546.36666699999819</c:v>
                </c:pt>
                <c:pt idx="7632">
                  <c:v>564.54999999999939</c:v>
                </c:pt>
                <c:pt idx="7633">
                  <c:v>544.76944400000002</c:v>
                </c:pt>
                <c:pt idx="7634">
                  <c:v>544.87199999999996</c:v>
                </c:pt>
                <c:pt idx="7635">
                  <c:v>549.46956499999908</c:v>
                </c:pt>
                <c:pt idx="7636">
                  <c:v>538.06842099999949</c:v>
                </c:pt>
                <c:pt idx="7637">
                  <c:v>563.61818200000005</c:v>
                </c:pt>
                <c:pt idx="7638">
                  <c:v>557.54259299999921</c:v>
                </c:pt>
                <c:pt idx="7639">
                  <c:v>562.23571400000003</c:v>
                </c:pt>
                <c:pt idx="7640">
                  <c:v>554.48484800000051</c:v>
                </c:pt>
                <c:pt idx="7641">
                  <c:v>542.64800000000002</c:v>
                </c:pt>
                <c:pt idx="7642">
                  <c:v>547.66296299999908</c:v>
                </c:pt>
                <c:pt idx="7643">
                  <c:v>556.55094299999996</c:v>
                </c:pt>
                <c:pt idx="7644">
                  <c:v>549.37368400000003</c:v>
                </c:pt>
                <c:pt idx="7645">
                  <c:v>544.17916700000001</c:v>
                </c:pt>
                <c:pt idx="7646">
                  <c:v>558.17272700000001</c:v>
                </c:pt>
                <c:pt idx="7647">
                  <c:v>553.69583300000079</c:v>
                </c:pt>
                <c:pt idx="7648">
                  <c:v>553.47567600000002</c:v>
                </c:pt>
                <c:pt idx="7649">
                  <c:v>551.93124999999895</c:v>
                </c:pt>
                <c:pt idx="7650">
                  <c:v>551.791111</c:v>
                </c:pt>
                <c:pt idx="7651">
                  <c:v>554.08888900000079</c:v>
                </c:pt>
                <c:pt idx="7652">
                  <c:v>552.5</c:v>
                </c:pt>
                <c:pt idx="7653">
                  <c:v>559.80222199999844</c:v>
                </c:pt>
                <c:pt idx="7654">
                  <c:v>545.20000000000005</c:v>
                </c:pt>
                <c:pt idx="7655">
                  <c:v>546.89285699999948</c:v>
                </c:pt>
                <c:pt idx="7656">
                  <c:v>550.75428599999998</c:v>
                </c:pt>
                <c:pt idx="7657">
                  <c:v>569.59</c:v>
                </c:pt>
                <c:pt idx="7658">
                  <c:v>555.94545499999947</c:v>
                </c:pt>
                <c:pt idx="7659">
                  <c:v>543.67777800000079</c:v>
                </c:pt>
                <c:pt idx="7660">
                  <c:v>541.18148100000053</c:v>
                </c:pt>
                <c:pt idx="7661">
                  <c:v>559.93333299999995</c:v>
                </c:pt>
                <c:pt idx="7662">
                  <c:v>544.89321999999947</c:v>
                </c:pt>
                <c:pt idx="7663">
                  <c:v>550.54999999999939</c:v>
                </c:pt>
                <c:pt idx="7664">
                  <c:v>555.94249999999909</c:v>
                </c:pt>
                <c:pt idx="7665">
                  <c:v>553.89047600000004</c:v>
                </c:pt>
                <c:pt idx="7666">
                  <c:v>546.79000000000053</c:v>
                </c:pt>
                <c:pt idx="7667">
                  <c:v>551.61475399999995</c:v>
                </c:pt>
                <c:pt idx="7668">
                  <c:v>555.18692799999997</c:v>
                </c:pt>
                <c:pt idx="7669">
                  <c:v>556.65454499999998</c:v>
                </c:pt>
                <c:pt idx="7670">
                  <c:v>547.82499999999948</c:v>
                </c:pt>
                <c:pt idx="7671">
                  <c:v>559.044444</c:v>
                </c:pt>
                <c:pt idx="7672">
                  <c:v>551.18823500000053</c:v>
                </c:pt>
                <c:pt idx="7673">
                  <c:v>541.18372100000079</c:v>
                </c:pt>
                <c:pt idx="7674">
                  <c:v>549.50943400000051</c:v>
                </c:pt>
                <c:pt idx="7675">
                  <c:v>547.1</c:v>
                </c:pt>
                <c:pt idx="7676">
                  <c:v>560.06714299999908</c:v>
                </c:pt>
                <c:pt idx="7677">
                  <c:v>540.83636399999909</c:v>
                </c:pt>
                <c:pt idx="7678">
                  <c:v>561.205556</c:v>
                </c:pt>
                <c:pt idx="7679">
                  <c:v>561.0451609999991</c:v>
                </c:pt>
                <c:pt idx="7680">
                  <c:v>561.89666699999896</c:v>
                </c:pt>
                <c:pt idx="7681">
                  <c:v>542.00512799999922</c:v>
                </c:pt>
                <c:pt idx="7682">
                  <c:v>550.08888900000079</c:v>
                </c:pt>
                <c:pt idx="7683">
                  <c:v>557.87036999999998</c:v>
                </c:pt>
                <c:pt idx="7684">
                  <c:v>546.62352899999996</c:v>
                </c:pt>
                <c:pt idx="7685">
                  <c:v>547.68598100000054</c:v>
                </c:pt>
                <c:pt idx="7686">
                  <c:v>549.02352899999948</c:v>
                </c:pt>
                <c:pt idx="7687">
                  <c:v>551.706818</c:v>
                </c:pt>
                <c:pt idx="7688">
                  <c:v>565.68499999999995</c:v>
                </c:pt>
                <c:pt idx="7689">
                  <c:v>577.33333300000004</c:v>
                </c:pt>
                <c:pt idx="7690">
                  <c:v>544.45624999999859</c:v>
                </c:pt>
                <c:pt idx="7691">
                  <c:v>556.29272700000001</c:v>
                </c:pt>
                <c:pt idx="7692">
                  <c:v>559.24400000000003</c:v>
                </c:pt>
                <c:pt idx="7693">
                  <c:v>544.38888899999995</c:v>
                </c:pt>
                <c:pt idx="7694">
                  <c:v>541.58249999999998</c:v>
                </c:pt>
                <c:pt idx="7695">
                  <c:v>550.82580600000006</c:v>
                </c:pt>
                <c:pt idx="7696">
                  <c:v>552.86666699999819</c:v>
                </c:pt>
                <c:pt idx="7697">
                  <c:v>552.70952399999999</c:v>
                </c:pt>
                <c:pt idx="7698">
                  <c:v>551.01612899999895</c:v>
                </c:pt>
                <c:pt idx="7699">
                  <c:v>552.16923099999997</c:v>
                </c:pt>
                <c:pt idx="7700">
                  <c:v>554.24210499999947</c:v>
                </c:pt>
                <c:pt idx="7701">
                  <c:v>554.71818200000052</c:v>
                </c:pt>
                <c:pt idx="7702">
                  <c:v>533.01874999999995</c:v>
                </c:pt>
                <c:pt idx="7703">
                  <c:v>554.48695699999996</c:v>
                </c:pt>
                <c:pt idx="7704">
                  <c:v>544.10869600000001</c:v>
                </c:pt>
                <c:pt idx="7705">
                  <c:v>538.76111099999946</c:v>
                </c:pt>
                <c:pt idx="7706">
                  <c:v>572.56923099999949</c:v>
                </c:pt>
                <c:pt idx="7707">
                  <c:v>552.60500000000002</c:v>
                </c:pt>
                <c:pt idx="7708">
                  <c:v>547.40937499999995</c:v>
                </c:pt>
                <c:pt idx="7709">
                  <c:v>544.95999999999947</c:v>
                </c:pt>
                <c:pt idx="7710">
                  <c:v>547.21927700000003</c:v>
                </c:pt>
                <c:pt idx="7711">
                  <c:v>562.44805199999996</c:v>
                </c:pt>
                <c:pt idx="7712">
                  <c:v>548.29210499999999</c:v>
                </c:pt>
                <c:pt idx="7713">
                  <c:v>555.36666699999819</c:v>
                </c:pt>
                <c:pt idx="7714">
                  <c:v>550.77647100000092</c:v>
                </c:pt>
                <c:pt idx="7715">
                  <c:v>549.41280699999948</c:v>
                </c:pt>
                <c:pt idx="7716">
                  <c:v>550.84396599999923</c:v>
                </c:pt>
                <c:pt idx="7717">
                  <c:v>558.14615399999946</c:v>
                </c:pt>
                <c:pt idx="7718">
                  <c:v>553.70961499999999</c:v>
                </c:pt>
                <c:pt idx="7719">
                  <c:v>549.34594599999946</c:v>
                </c:pt>
                <c:pt idx="7720">
                  <c:v>543.02121199999908</c:v>
                </c:pt>
                <c:pt idx="7721">
                  <c:v>560.43499999999949</c:v>
                </c:pt>
                <c:pt idx="7722">
                  <c:v>550.04432999999949</c:v>
                </c:pt>
                <c:pt idx="7723">
                  <c:v>562.21158500000001</c:v>
                </c:pt>
                <c:pt idx="7724">
                  <c:v>566.58399999999995</c:v>
                </c:pt>
                <c:pt idx="7725">
                  <c:v>547.33749999999895</c:v>
                </c:pt>
                <c:pt idx="7726">
                  <c:v>558.61562499999923</c:v>
                </c:pt>
                <c:pt idx="7727">
                  <c:v>565.37333300000091</c:v>
                </c:pt>
                <c:pt idx="7728">
                  <c:v>553.65</c:v>
                </c:pt>
                <c:pt idx="7729">
                  <c:v>564.14090899999997</c:v>
                </c:pt>
                <c:pt idx="7730">
                  <c:v>539.97187499999995</c:v>
                </c:pt>
                <c:pt idx="7731">
                  <c:v>545.32857100000001</c:v>
                </c:pt>
                <c:pt idx="7732">
                  <c:v>549.58518500000002</c:v>
                </c:pt>
                <c:pt idx="7733">
                  <c:v>547.33225799999843</c:v>
                </c:pt>
                <c:pt idx="7734">
                  <c:v>557.76338000000055</c:v>
                </c:pt>
                <c:pt idx="7735">
                  <c:v>554.08000000000004</c:v>
                </c:pt>
                <c:pt idx="7736">
                  <c:v>542.555882</c:v>
                </c:pt>
                <c:pt idx="7737">
                  <c:v>544.28823500000055</c:v>
                </c:pt>
                <c:pt idx="7738">
                  <c:v>538.629412</c:v>
                </c:pt>
                <c:pt idx="7739">
                  <c:v>550.16304300000002</c:v>
                </c:pt>
                <c:pt idx="7740">
                  <c:v>529.54499999999996</c:v>
                </c:pt>
                <c:pt idx="7741">
                  <c:v>545.97826099999997</c:v>
                </c:pt>
                <c:pt idx="7742">
                  <c:v>572.03421099999946</c:v>
                </c:pt>
                <c:pt idx="7743">
                  <c:v>557.13636399999996</c:v>
                </c:pt>
                <c:pt idx="7744">
                  <c:v>548.89333300000055</c:v>
                </c:pt>
                <c:pt idx="7745">
                  <c:v>550.40963899999997</c:v>
                </c:pt>
                <c:pt idx="7746">
                  <c:v>562.28181800000004</c:v>
                </c:pt>
                <c:pt idx="7747">
                  <c:v>537.4111109999991</c:v>
                </c:pt>
                <c:pt idx="7748">
                  <c:v>542.44313699999998</c:v>
                </c:pt>
                <c:pt idx="7749">
                  <c:v>549.93684199999996</c:v>
                </c:pt>
                <c:pt idx="7750">
                  <c:v>556.93191499999909</c:v>
                </c:pt>
                <c:pt idx="7751">
                  <c:v>573.25454500000001</c:v>
                </c:pt>
                <c:pt idx="7752">
                  <c:v>553.90909099999999</c:v>
                </c:pt>
                <c:pt idx="7753">
                  <c:v>542.01428599999997</c:v>
                </c:pt>
                <c:pt idx="7754">
                  <c:v>544.875</c:v>
                </c:pt>
                <c:pt idx="7755">
                  <c:v>564.39298199999996</c:v>
                </c:pt>
                <c:pt idx="7756">
                  <c:v>554.07263699999999</c:v>
                </c:pt>
                <c:pt idx="7757">
                  <c:v>538.86666699999819</c:v>
                </c:pt>
                <c:pt idx="7758">
                  <c:v>545.56111099999907</c:v>
                </c:pt>
                <c:pt idx="7759">
                  <c:v>538.65</c:v>
                </c:pt>
                <c:pt idx="7760">
                  <c:v>546.11041699999998</c:v>
                </c:pt>
                <c:pt idx="7761">
                  <c:v>567.54545499999949</c:v>
                </c:pt>
                <c:pt idx="7762">
                  <c:v>546.67222199999946</c:v>
                </c:pt>
                <c:pt idx="7763">
                  <c:v>551.25</c:v>
                </c:pt>
                <c:pt idx="7764">
                  <c:v>553.42352899999946</c:v>
                </c:pt>
                <c:pt idx="7765">
                  <c:v>555.44545499999947</c:v>
                </c:pt>
                <c:pt idx="7766">
                  <c:v>542.32930999999996</c:v>
                </c:pt>
                <c:pt idx="7767">
                  <c:v>546.85530299999948</c:v>
                </c:pt>
                <c:pt idx="7768">
                  <c:v>549.17948700000079</c:v>
                </c:pt>
                <c:pt idx="7769">
                  <c:v>551.46842099999947</c:v>
                </c:pt>
                <c:pt idx="7770">
                  <c:v>557.71428600000002</c:v>
                </c:pt>
                <c:pt idx="7771">
                  <c:v>576.68461500000001</c:v>
                </c:pt>
                <c:pt idx="7772">
                  <c:v>553.32584299999996</c:v>
                </c:pt>
                <c:pt idx="7773">
                  <c:v>548.71666699999946</c:v>
                </c:pt>
                <c:pt idx="7774">
                  <c:v>539.48823500000003</c:v>
                </c:pt>
                <c:pt idx="7775">
                  <c:v>554.5</c:v>
                </c:pt>
                <c:pt idx="7776">
                  <c:v>550.31680699999947</c:v>
                </c:pt>
                <c:pt idx="7777">
                  <c:v>543.75490200000002</c:v>
                </c:pt>
                <c:pt idx="7778">
                  <c:v>552.4</c:v>
                </c:pt>
                <c:pt idx="7779">
                  <c:v>550.09485299999994</c:v>
                </c:pt>
                <c:pt idx="7780">
                  <c:v>556.63695699999948</c:v>
                </c:pt>
                <c:pt idx="7781">
                  <c:v>552.379592</c:v>
                </c:pt>
                <c:pt idx="7782">
                  <c:v>553.99375000000055</c:v>
                </c:pt>
                <c:pt idx="7783">
                  <c:v>553.45454499999948</c:v>
                </c:pt>
                <c:pt idx="7784">
                  <c:v>550.84871799999996</c:v>
                </c:pt>
                <c:pt idx="7785">
                  <c:v>539.23939399999995</c:v>
                </c:pt>
                <c:pt idx="7786">
                  <c:v>547.62926799999946</c:v>
                </c:pt>
                <c:pt idx="7787">
                  <c:v>546.48684200000002</c:v>
                </c:pt>
                <c:pt idx="7788">
                  <c:v>547.66666699999882</c:v>
                </c:pt>
                <c:pt idx="7789">
                  <c:v>552.65904799999998</c:v>
                </c:pt>
                <c:pt idx="7790">
                  <c:v>555.0780800000008</c:v>
                </c:pt>
                <c:pt idx="7791">
                  <c:v>540.50909100000001</c:v>
                </c:pt>
                <c:pt idx="7792">
                  <c:v>543.9</c:v>
                </c:pt>
                <c:pt idx="7793">
                  <c:v>556.99647100000004</c:v>
                </c:pt>
                <c:pt idx="7794">
                  <c:v>545.58000000000004</c:v>
                </c:pt>
                <c:pt idx="7795">
                  <c:v>559.64074100000005</c:v>
                </c:pt>
                <c:pt idx="7796">
                  <c:v>545.83421099999896</c:v>
                </c:pt>
                <c:pt idx="7797">
                  <c:v>557.29523800000004</c:v>
                </c:pt>
                <c:pt idx="7798">
                  <c:v>547.50649399999998</c:v>
                </c:pt>
                <c:pt idx="7799">
                  <c:v>542.61904800000002</c:v>
                </c:pt>
                <c:pt idx="7800">
                  <c:v>565.32777799999997</c:v>
                </c:pt>
                <c:pt idx="7801">
                  <c:v>555.65909099999999</c:v>
                </c:pt>
                <c:pt idx="7802">
                  <c:v>560.50869599999999</c:v>
                </c:pt>
                <c:pt idx="7803">
                  <c:v>562.57500000000005</c:v>
                </c:pt>
                <c:pt idx="7804">
                  <c:v>539.63902399999949</c:v>
                </c:pt>
                <c:pt idx="7805">
                  <c:v>546.74545499999999</c:v>
                </c:pt>
                <c:pt idx="7806">
                  <c:v>533.01923099999999</c:v>
                </c:pt>
                <c:pt idx="7807">
                  <c:v>543.62368400000003</c:v>
                </c:pt>
                <c:pt idx="7808">
                  <c:v>550.35072499999922</c:v>
                </c:pt>
                <c:pt idx="7809">
                  <c:v>546.54819299999997</c:v>
                </c:pt>
                <c:pt idx="7810">
                  <c:v>553.45357100000001</c:v>
                </c:pt>
                <c:pt idx="7811">
                  <c:v>562.47826099999997</c:v>
                </c:pt>
                <c:pt idx="7812">
                  <c:v>563.539535</c:v>
                </c:pt>
                <c:pt idx="7813">
                  <c:v>555.618605</c:v>
                </c:pt>
                <c:pt idx="7814">
                  <c:v>553.96119399999895</c:v>
                </c:pt>
                <c:pt idx="7815">
                  <c:v>535.27333300000157</c:v>
                </c:pt>
                <c:pt idx="7816">
                  <c:v>551.31875000000002</c:v>
                </c:pt>
                <c:pt idx="7817">
                  <c:v>538.83706299999869</c:v>
                </c:pt>
                <c:pt idx="7818">
                  <c:v>539.33888899999999</c:v>
                </c:pt>
                <c:pt idx="7819">
                  <c:v>547.61911799999996</c:v>
                </c:pt>
                <c:pt idx="7820">
                  <c:v>558.39800000000002</c:v>
                </c:pt>
                <c:pt idx="7821">
                  <c:v>561.92381</c:v>
                </c:pt>
                <c:pt idx="7822">
                  <c:v>555.95301199999949</c:v>
                </c:pt>
                <c:pt idx="7823">
                  <c:v>543.24642899999947</c:v>
                </c:pt>
                <c:pt idx="7824">
                  <c:v>552.6626869999991</c:v>
                </c:pt>
                <c:pt idx="7825">
                  <c:v>557.65</c:v>
                </c:pt>
                <c:pt idx="7826">
                  <c:v>574.69166699999948</c:v>
                </c:pt>
                <c:pt idx="7827">
                  <c:v>545.24</c:v>
                </c:pt>
                <c:pt idx="7828">
                  <c:v>550.08378400000106</c:v>
                </c:pt>
                <c:pt idx="7829">
                  <c:v>541.26</c:v>
                </c:pt>
                <c:pt idx="7830">
                  <c:v>546.12105299999996</c:v>
                </c:pt>
                <c:pt idx="7831">
                  <c:v>531.46428599999922</c:v>
                </c:pt>
                <c:pt idx="7832">
                  <c:v>538.33999999999946</c:v>
                </c:pt>
                <c:pt idx="7833">
                  <c:v>549.7652169999991</c:v>
                </c:pt>
                <c:pt idx="7834">
                  <c:v>535.07500000000005</c:v>
                </c:pt>
                <c:pt idx="7835">
                  <c:v>558.61333300000092</c:v>
                </c:pt>
                <c:pt idx="7836">
                  <c:v>544.80399999999997</c:v>
                </c:pt>
                <c:pt idx="7837">
                  <c:v>555.00909100000001</c:v>
                </c:pt>
                <c:pt idx="7838">
                  <c:v>539.88400000000001</c:v>
                </c:pt>
                <c:pt idx="7839">
                  <c:v>553.45833300000004</c:v>
                </c:pt>
                <c:pt idx="7840">
                  <c:v>549.19767400000001</c:v>
                </c:pt>
                <c:pt idx="7841">
                  <c:v>546.66153799999938</c:v>
                </c:pt>
                <c:pt idx="7842">
                  <c:v>554.84222199999817</c:v>
                </c:pt>
                <c:pt idx="7843">
                  <c:v>550.17419400000051</c:v>
                </c:pt>
                <c:pt idx="7844">
                  <c:v>526.30499999999938</c:v>
                </c:pt>
                <c:pt idx="7845">
                  <c:v>554.15714299999922</c:v>
                </c:pt>
                <c:pt idx="7846">
                  <c:v>551.83333300000004</c:v>
                </c:pt>
                <c:pt idx="7847">
                  <c:v>553.00749999999948</c:v>
                </c:pt>
                <c:pt idx="7848">
                  <c:v>542.32608699999946</c:v>
                </c:pt>
                <c:pt idx="7849">
                  <c:v>540.4</c:v>
                </c:pt>
                <c:pt idx="7850">
                  <c:v>561.58000000000004</c:v>
                </c:pt>
                <c:pt idx="7851">
                  <c:v>545.70579700000053</c:v>
                </c:pt>
                <c:pt idx="7852">
                  <c:v>541.83103399999948</c:v>
                </c:pt>
                <c:pt idx="7853">
                  <c:v>559.52560999999946</c:v>
                </c:pt>
                <c:pt idx="7854">
                  <c:v>541.82142899999894</c:v>
                </c:pt>
                <c:pt idx="7855">
                  <c:v>535.88918899999999</c:v>
                </c:pt>
                <c:pt idx="7856">
                  <c:v>536.53499999999997</c:v>
                </c:pt>
                <c:pt idx="7857">
                  <c:v>568.83846199999948</c:v>
                </c:pt>
                <c:pt idx="7858">
                  <c:v>550.24285699999996</c:v>
                </c:pt>
                <c:pt idx="7859">
                  <c:v>518.02666699999895</c:v>
                </c:pt>
                <c:pt idx="7860">
                  <c:v>546.8074999999991</c:v>
                </c:pt>
                <c:pt idx="7861">
                  <c:v>532.18333300000108</c:v>
                </c:pt>
                <c:pt idx="7862">
                  <c:v>547.77272700000003</c:v>
                </c:pt>
                <c:pt idx="7863">
                  <c:v>536.32083299999999</c:v>
                </c:pt>
                <c:pt idx="7864">
                  <c:v>558.3066669999987</c:v>
                </c:pt>
                <c:pt idx="7865">
                  <c:v>547.35999999999922</c:v>
                </c:pt>
                <c:pt idx="7866">
                  <c:v>548.4227269999991</c:v>
                </c:pt>
                <c:pt idx="7867">
                  <c:v>549.08076900000003</c:v>
                </c:pt>
                <c:pt idx="7868">
                  <c:v>543.78888900000106</c:v>
                </c:pt>
                <c:pt idx="7869">
                  <c:v>551.14857099999995</c:v>
                </c:pt>
                <c:pt idx="7870">
                  <c:v>544.35624999999857</c:v>
                </c:pt>
                <c:pt idx="7871">
                  <c:v>556.14349800000002</c:v>
                </c:pt>
                <c:pt idx="7872">
                  <c:v>525.82592599999896</c:v>
                </c:pt>
                <c:pt idx="7873">
                  <c:v>544.19500000000005</c:v>
                </c:pt>
                <c:pt idx="7874">
                  <c:v>541.76666699999907</c:v>
                </c:pt>
                <c:pt idx="7875">
                  <c:v>540.29062499999998</c:v>
                </c:pt>
                <c:pt idx="7876">
                  <c:v>557.82641499999909</c:v>
                </c:pt>
                <c:pt idx="7877">
                  <c:v>548.72</c:v>
                </c:pt>
                <c:pt idx="7878">
                  <c:v>521.36428599999908</c:v>
                </c:pt>
                <c:pt idx="7879">
                  <c:v>566.62307700000054</c:v>
                </c:pt>
                <c:pt idx="7880">
                  <c:v>534.71249999999998</c:v>
                </c:pt>
                <c:pt idx="7881">
                  <c:v>546.97222199999908</c:v>
                </c:pt>
                <c:pt idx="7882">
                  <c:v>523.29411800000003</c:v>
                </c:pt>
                <c:pt idx="7883">
                  <c:v>555.95333300000004</c:v>
                </c:pt>
                <c:pt idx="7884">
                  <c:v>544.97272699999996</c:v>
                </c:pt>
                <c:pt idx="7885">
                  <c:v>556.48333300000093</c:v>
                </c:pt>
                <c:pt idx="7886">
                  <c:v>547.95306099999948</c:v>
                </c:pt>
                <c:pt idx="7887">
                  <c:v>528.49</c:v>
                </c:pt>
                <c:pt idx="7888">
                  <c:v>540.96111099999882</c:v>
                </c:pt>
                <c:pt idx="7889">
                  <c:v>535.76</c:v>
                </c:pt>
                <c:pt idx="7890">
                  <c:v>556.59624999999949</c:v>
                </c:pt>
                <c:pt idx="7891">
                  <c:v>558.22926799999948</c:v>
                </c:pt>
                <c:pt idx="7892">
                  <c:v>551.09565199999997</c:v>
                </c:pt>
                <c:pt idx="7893">
                  <c:v>533.20789500000001</c:v>
                </c:pt>
                <c:pt idx="7894">
                  <c:v>548.62307700000054</c:v>
                </c:pt>
                <c:pt idx="7895">
                  <c:v>541.71029399999998</c:v>
                </c:pt>
                <c:pt idx="7896">
                  <c:v>564.9</c:v>
                </c:pt>
                <c:pt idx="7897">
                  <c:v>534.95652199999847</c:v>
                </c:pt>
                <c:pt idx="7898">
                  <c:v>555.46428599999922</c:v>
                </c:pt>
                <c:pt idx="7899">
                  <c:v>549.44137899999998</c:v>
                </c:pt>
                <c:pt idx="7900">
                  <c:v>551.09545500000002</c:v>
                </c:pt>
                <c:pt idx="7901">
                  <c:v>541.685294</c:v>
                </c:pt>
                <c:pt idx="7902">
                  <c:v>551.50360000000001</c:v>
                </c:pt>
                <c:pt idx="7903">
                  <c:v>567.64</c:v>
                </c:pt>
                <c:pt idx="7904">
                  <c:v>552.22816899999998</c:v>
                </c:pt>
                <c:pt idx="7905">
                  <c:v>544.92222199999844</c:v>
                </c:pt>
                <c:pt idx="7906">
                  <c:v>557.83999999999946</c:v>
                </c:pt>
                <c:pt idx="7907">
                  <c:v>554.81249999999909</c:v>
                </c:pt>
                <c:pt idx="7908">
                  <c:v>541.73478300000079</c:v>
                </c:pt>
                <c:pt idx="7909">
                  <c:v>545.05714299999909</c:v>
                </c:pt>
                <c:pt idx="7910">
                  <c:v>548.48695699999996</c:v>
                </c:pt>
                <c:pt idx="7911">
                  <c:v>538.03749999999923</c:v>
                </c:pt>
                <c:pt idx="7912">
                  <c:v>545.61538499999995</c:v>
                </c:pt>
                <c:pt idx="7913">
                  <c:v>552.45217399999922</c:v>
                </c:pt>
                <c:pt idx="7914">
                  <c:v>534.06956499999922</c:v>
                </c:pt>
                <c:pt idx="7915">
                  <c:v>536.18888900000093</c:v>
                </c:pt>
                <c:pt idx="7916">
                  <c:v>560.6</c:v>
                </c:pt>
                <c:pt idx="7917">
                  <c:v>555.27692300000001</c:v>
                </c:pt>
                <c:pt idx="7918">
                  <c:v>568.77333300000157</c:v>
                </c:pt>
                <c:pt idx="7919">
                  <c:v>546.78571400000055</c:v>
                </c:pt>
                <c:pt idx="7920">
                  <c:v>543.15757599999949</c:v>
                </c:pt>
                <c:pt idx="7921">
                  <c:v>532.07222199999921</c:v>
                </c:pt>
                <c:pt idx="7922">
                  <c:v>548.37666699999909</c:v>
                </c:pt>
                <c:pt idx="7923">
                  <c:v>549.70613500000002</c:v>
                </c:pt>
                <c:pt idx="7924">
                  <c:v>540.75789499999996</c:v>
                </c:pt>
                <c:pt idx="7925">
                  <c:v>545.57959200000005</c:v>
                </c:pt>
                <c:pt idx="7926">
                  <c:v>548.538095</c:v>
                </c:pt>
                <c:pt idx="7927">
                  <c:v>557.07241399999998</c:v>
                </c:pt>
                <c:pt idx="7928">
                  <c:v>556.75238100000001</c:v>
                </c:pt>
                <c:pt idx="7929">
                  <c:v>543.6</c:v>
                </c:pt>
                <c:pt idx="7930">
                  <c:v>575.75</c:v>
                </c:pt>
                <c:pt idx="7931">
                  <c:v>541.98723399999949</c:v>
                </c:pt>
                <c:pt idx="7932">
                  <c:v>545.58666699999947</c:v>
                </c:pt>
                <c:pt idx="7933">
                  <c:v>542.53529399999923</c:v>
                </c:pt>
                <c:pt idx="7934">
                  <c:v>549.60799999999949</c:v>
                </c:pt>
                <c:pt idx="7935">
                  <c:v>548.62</c:v>
                </c:pt>
                <c:pt idx="7936">
                  <c:v>548.83999999999946</c:v>
                </c:pt>
                <c:pt idx="7937">
                  <c:v>548.96428599999922</c:v>
                </c:pt>
                <c:pt idx="7938">
                  <c:v>555.81756799999869</c:v>
                </c:pt>
                <c:pt idx="7939">
                  <c:v>551.30762699999843</c:v>
                </c:pt>
                <c:pt idx="7940">
                  <c:v>547.46842099999947</c:v>
                </c:pt>
                <c:pt idx="7941">
                  <c:v>551.77307700000097</c:v>
                </c:pt>
                <c:pt idx="7942">
                  <c:v>546.83578899999998</c:v>
                </c:pt>
                <c:pt idx="7943">
                  <c:v>549.35769199999856</c:v>
                </c:pt>
                <c:pt idx="7944">
                  <c:v>539.78000000000054</c:v>
                </c:pt>
                <c:pt idx="7945">
                  <c:v>540.72941200000002</c:v>
                </c:pt>
                <c:pt idx="7946">
                  <c:v>559.84411799999896</c:v>
                </c:pt>
                <c:pt idx="7947">
                  <c:v>551.14374999999995</c:v>
                </c:pt>
                <c:pt idx="7948">
                  <c:v>543.52401199999997</c:v>
                </c:pt>
                <c:pt idx="7949">
                  <c:v>554.91971799999999</c:v>
                </c:pt>
                <c:pt idx="7950">
                  <c:v>542.84324299999946</c:v>
                </c:pt>
                <c:pt idx="7951">
                  <c:v>551.569388</c:v>
                </c:pt>
                <c:pt idx="7952">
                  <c:v>553.79811299999994</c:v>
                </c:pt>
                <c:pt idx="7953">
                  <c:v>561.60749999999996</c:v>
                </c:pt>
                <c:pt idx="7954">
                  <c:v>556.70000000000005</c:v>
                </c:pt>
                <c:pt idx="7955">
                  <c:v>546.52424199999996</c:v>
                </c:pt>
                <c:pt idx="7956">
                  <c:v>544.37093000000004</c:v>
                </c:pt>
                <c:pt idx="7957">
                  <c:v>538.18857100000093</c:v>
                </c:pt>
                <c:pt idx="7958">
                  <c:v>551.23846200000003</c:v>
                </c:pt>
                <c:pt idx="7959">
                  <c:v>560.85999999999922</c:v>
                </c:pt>
                <c:pt idx="7960">
                  <c:v>554.28636400000005</c:v>
                </c:pt>
                <c:pt idx="7961">
                  <c:v>540.92999999999938</c:v>
                </c:pt>
                <c:pt idx="7962">
                  <c:v>534.57142899999997</c:v>
                </c:pt>
                <c:pt idx="7963">
                  <c:v>547.13636399999996</c:v>
                </c:pt>
                <c:pt idx="7964">
                  <c:v>560.32608699999946</c:v>
                </c:pt>
                <c:pt idx="7965">
                  <c:v>562.117391</c:v>
                </c:pt>
                <c:pt idx="7966">
                  <c:v>533.78055600000005</c:v>
                </c:pt>
                <c:pt idx="7967">
                  <c:v>548.14137900000003</c:v>
                </c:pt>
                <c:pt idx="7968">
                  <c:v>551.49047599999994</c:v>
                </c:pt>
                <c:pt idx="7969">
                  <c:v>545.10555599999998</c:v>
                </c:pt>
                <c:pt idx="7970">
                  <c:v>551.83333300000004</c:v>
                </c:pt>
                <c:pt idx="7971">
                  <c:v>546.22222199999908</c:v>
                </c:pt>
                <c:pt idx="7972">
                  <c:v>529.96896599999923</c:v>
                </c:pt>
                <c:pt idx="7973">
                  <c:v>557.81428599999947</c:v>
                </c:pt>
                <c:pt idx="7974">
                  <c:v>551.48857100000055</c:v>
                </c:pt>
                <c:pt idx="7975">
                  <c:v>574.52352899999948</c:v>
                </c:pt>
                <c:pt idx="7976">
                  <c:v>553.35306099999946</c:v>
                </c:pt>
                <c:pt idx="7977">
                  <c:v>568.85454499999946</c:v>
                </c:pt>
                <c:pt idx="7978">
                  <c:v>537.27857100000119</c:v>
                </c:pt>
                <c:pt idx="7979">
                  <c:v>550.07142899999997</c:v>
                </c:pt>
                <c:pt idx="7980">
                  <c:v>533.39444400000002</c:v>
                </c:pt>
                <c:pt idx="7981">
                  <c:v>558.9</c:v>
                </c:pt>
                <c:pt idx="7982">
                  <c:v>544.70792100000006</c:v>
                </c:pt>
                <c:pt idx="7983">
                  <c:v>533.84485999999947</c:v>
                </c:pt>
                <c:pt idx="7984">
                  <c:v>528.95517199999949</c:v>
                </c:pt>
                <c:pt idx="7985">
                  <c:v>550.23888900000054</c:v>
                </c:pt>
                <c:pt idx="7986">
                  <c:v>550.11052599999948</c:v>
                </c:pt>
                <c:pt idx="7987">
                  <c:v>543.4</c:v>
                </c:pt>
                <c:pt idx="7988">
                  <c:v>546.44230799999946</c:v>
                </c:pt>
                <c:pt idx="7989">
                  <c:v>552.99523799999997</c:v>
                </c:pt>
                <c:pt idx="7990">
                  <c:v>556.40714299999922</c:v>
                </c:pt>
                <c:pt idx="7991">
                  <c:v>543.87272699999949</c:v>
                </c:pt>
                <c:pt idx="7992">
                  <c:v>552.19074100000091</c:v>
                </c:pt>
                <c:pt idx="7993">
                  <c:v>560.28235299999994</c:v>
                </c:pt>
                <c:pt idx="7994">
                  <c:v>553.22068999999999</c:v>
                </c:pt>
                <c:pt idx="7995">
                  <c:v>540.68545500000005</c:v>
                </c:pt>
                <c:pt idx="7996">
                  <c:v>559.01874999999995</c:v>
                </c:pt>
                <c:pt idx="7997">
                  <c:v>554.30263199999922</c:v>
                </c:pt>
                <c:pt idx="7998">
                  <c:v>543.15</c:v>
                </c:pt>
                <c:pt idx="7999">
                  <c:v>549.07362599999999</c:v>
                </c:pt>
                <c:pt idx="8000">
                  <c:v>558.34411799999896</c:v>
                </c:pt>
                <c:pt idx="8001">
                  <c:v>526.16153799999938</c:v>
                </c:pt>
                <c:pt idx="8002">
                  <c:v>542.05999999999949</c:v>
                </c:pt>
                <c:pt idx="8003">
                  <c:v>538.83018899999922</c:v>
                </c:pt>
                <c:pt idx="8004">
                  <c:v>532.65555599999948</c:v>
                </c:pt>
                <c:pt idx="8005">
                  <c:v>551.57500000000005</c:v>
                </c:pt>
                <c:pt idx="8006">
                  <c:v>560.84615399999882</c:v>
                </c:pt>
                <c:pt idx="8007">
                  <c:v>552.09505000000001</c:v>
                </c:pt>
                <c:pt idx="8008">
                  <c:v>557.741176</c:v>
                </c:pt>
                <c:pt idx="8009">
                  <c:v>542.79333300000144</c:v>
                </c:pt>
                <c:pt idx="8010">
                  <c:v>536.68076900000005</c:v>
                </c:pt>
                <c:pt idx="8011">
                  <c:v>517.45833300000004</c:v>
                </c:pt>
                <c:pt idx="8012">
                  <c:v>566.00597000000005</c:v>
                </c:pt>
                <c:pt idx="8013">
                  <c:v>551.29130400000054</c:v>
                </c:pt>
                <c:pt idx="8014">
                  <c:v>541.98333300000093</c:v>
                </c:pt>
                <c:pt idx="8015">
                  <c:v>560.16666699999882</c:v>
                </c:pt>
                <c:pt idx="8016">
                  <c:v>551.61176499999999</c:v>
                </c:pt>
                <c:pt idx="8017">
                  <c:v>548.04871800000001</c:v>
                </c:pt>
                <c:pt idx="8018">
                  <c:v>550.393103</c:v>
                </c:pt>
                <c:pt idx="8019">
                  <c:v>553.66666699999882</c:v>
                </c:pt>
                <c:pt idx="8020">
                  <c:v>561.78125</c:v>
                </c:pt>
                <c:pt idx="8021">
                  <c:v>552.91199999999947</c:v>
                </c:pt>
                <c:pt idx="8022">
                  <c:v>536.16499999999996</c:v>
                </c:pt>
                <c:pt idx="8023">
                  <c:v>544.38</c:v>
                </c:pt>
                <c:pt idx="8024">
                  <c:v>535.46956499999908</c:v>
                </c:pt>
                <c:pt idx="8025">
                  <c:v>540.21</c:v>
                </c:pt>
                <c:pt idx="8026">
                  <c:v>565.81935499999997</c:v>
                </c:pt>
                <c:pt idx="8027">
                  <c:v>555.55499999999938</c:v>
                </c:pt>
                <c:pt idx="8028">
                  <c:v>559.09</c:v>
                </c:pt>
                <c:pt idx="8029">
                  <c:v>529.62222199999894</c:v>
                </c:pt>
                <c:pt idx="8030">
                  <c:v>553.66285699999946</c:v>
                </c:pt>
                <c:pt idx="8031">
                  <c:v>541.93333299999995</c:v>
                </c:pt>
                <c:pt idx="8032">
                  <c:v>549.31249999999909</c:v>
                </c:pt>
                <c:pt idx="8033">
                  <c:v>538.66724099999908</c:v>
                </c:pt>
                <c:pt idx="8034">
                  <c:v>543.64642899999922</c:v>
                </c:pt>
                <c:pt idx="8035">
                  <c:v>545.51</c:v>
                </c:pt>
                <c:pt idx="8036">
                  <c:v>562.18181800000002</c:v>
                </c:pt>
                <c:pt idx="8037">
                  <c:v>567.19629599999996</c:v>
                </c:pt>
                <c:pt idx="8038">
                  <c:v>531.07941200000005</c:v>
                </c:pt>
                <c:pt idx="8039">
                  <c:v>546.58399999999995</c:v>
                </c:pt>
                <c:pt idx="8040">
                  <c:v>544.04705899999908</c:v>
                </c:pt>
                <c:pt idx="8041">
                  <c:v>540.33793099999946</c:v>
                </c:pt>
                <c:pt idx="8042">
                  <c:v>548.89130399999999</c:v>
                </c:pt>
                <c:pt idx="8043">
                  <c:v>551.88666699999908</c:v>
                </c:pt>
                <c:pt idx="8044">
                  <c:v>545.03529399999923</c:v>
                </c:pt>
                <c:pt idx="8045">
                  <c:v>533.81428599999947</c:v>
                </c:pt>
                <c:pt idx="8046">
                  <c:v>538.34090899999921</c:v>
                </c:pt>
                <c:pt idx="8047">
                  <c:v>548.94999999999948</c:v>
                </c:pt>
                <c:pt idx="8048">
                  <c:v>544.12096799999949</c:v>
                </c:pt>
                <c:pt idx="8049">
                  <c:v>545.07884600000079</c:v>
                </c:pt>
                <c:pt idx="8050">
                  <c:v>540.84814799999947</c:v>
                </c:pt>
                <c:pt idx="8051">
                  <c:v>542.18400000000054</c:v>
                </c:pt>
                <c:pt idx="8052">
                  <c:v>543.77535200000079</c:v>
                </c:pt>
                <c:pt idx="8053">
                  <c:v>564.98571400000003</c:v>
                </c:pt>
                <c:pt idx="8054">
                  <c:v>563.52352899999948</c:v>
                </c:pt>
                <c:pt idx="8055">
                  <c:v>538.61481500000002</c:v>
                </c:pt>
                <c:pt idx="8056">
                  <c:v>549.96376799999996</c:v>
                </c:pt>
                <c:pt idx="8057">
                  <c:v>539.52658199999996</c:v>
                </c:pt>
                <c:pt idx="8058">
                  <c:v>548.72</c:v>
                </c:pt>
                <c:pt idx="8059">
                  <c:v>550.79999999999995</c:v>
                </c:pt>
                <c:pt idx="8060">
                  <c:v>548.74285699999996</c:v>
                </c:pt>
                <c:pt idx="8061">
                  <c:v>532.15294100000006</c:v>
                </c:pt>
                <c:pt idx="8062">
                  <c:v>540.18888900000093</c:v>
                </c:pt>
                <c:pt idx="8063">
                  <c:v>544.85312499999895</c:v>
                </c:pt>
                <c:pt idx="8064">
                  <c:v>557.03333300000054</c:v>
                </c:pt>
                <c:pt idx="8065">
                  <c:v>532.04716999999891</c:v>
                </c:pt>
                <c:pt idx="8066">
                  <c:v>547.06714999999895</c:v>
                </c:pt>
                <c:pt idx="8067">
                  <c:v>541.37701099999947</c:v>
                </c:pt>
                <c:pt idx="8068">
                  <c:v>550.97246399999949</c:v>
                </c:pt>
                <c:pt idx="8069">
                  <c:v>542.01499999999999</c:v>
                </c:pt>
                <c:pt idx="8070">
                  <c:v>541.35454499999946</c:v>
                </c:pt>
                <c:pt idx="8071">
                  <c:v>531.64117599999997</c:v>
                </c:pt>
                <c:pt idx="8072">
                  <c:v>542.15806499999997</c:v>
                </c:pt>
                <c:pt idx="8073">
                  <c:v>547.32857100000001</c:v>
                </c:pt>
                <c:pt idx="8074">
                  <c:v>549.55254199999922</c:v>
                </c:pt>
                <c:pt idx="8075">
                  <c:v>546.46562499999857</c:v>
                </c:pt>
                <c:pt idx="8076">
                  <c:v>535.304348</c:v>
                </c:pt>
                <c:pt idx="8077">
                  <c:v>556.58260899999948</c:v>
                </c:pt>
                <c:pt idx="8078">
                  <c:v>532.85999999999922</c:v>
                </c:pt>
                <c:pt idx="8079">
                  <c:v>531.17222199999946</c:v>
                </c:pt>
                <c:pt idx="8080">
                  <c:v>540.36304299999949</c:v>
                </c:pt>
                <c:pt idx="8081">
                  <c:v>544.98749999999939</c:v>
                </c:pt>
                <c:pt idx="8082">
                  <c:v>541.30555599999946</c:v>
                </c:pt>
                <c:pt idx="8083">
                  <c:v>542.06990299999939</c:v>
                </c:pt>
                <c:pt idx="8084">
                  <c:v>540.25979400000051</c:v>
                </c:pt>
                <c:pt idx="8085">
                  <c:v>548.04499999999996</c:v>
                </c:pt>
                <c:pt idx="8086">
                  <c:v>532.31621599999869</c:v>
                </c:pt>
                <c:pt idx="8087">
                  <c:v>529.36619699999892</c:v>
                </c:pt>
                <c:pt idx="8088">
                  <c:v>540.45714299999895</c:v>
                </c:pt>
                <c:pt idx="8089">
                  <c:v>547.33356599999922</c:v>
                </c:pt>
                <c:pt idx="8090">
                  <c:v>550.71081100000004</c:v>
                </c:pt>
                <c:pt idx="8091">
                  <c:v>554.76874999999995</c:v>
                </c:pt>
                <c:pt idx="8092">
                  <c:v>540.06829299999947</c:v>
                </c:pt>
                <c:pt idx="8093">
                  <c:v>555.1</c:v>
                </c:pt>
                <c:pt idx="8094">
                  <c:v>551.08888900000079</c:v>
                </c:pt>
                <c:pt idx="8095">
                  <c:v>547.29999999999995</c:v>
                </c:pt>
                <c:pt idx="8096">
                  <c:v>549.05806500000006</c:v>
                </c:pt>
                <c:pt idx="8097">
                  <c:v>543.00565999999947</c:v>
                </c:pt>
                <c:pt idx="8098">
                  <c:v>536.67547200000092</c:v>
                </c:pt>
                <c:pt idx="8099">
                  <c:v>549.37674400000003</c:v>
                </c:pt>
                <c:pt idx="8100">
                  <c:v>529.38823500000001</c:v>
                </c:pt>
                <c:pt idx="8101">
                  <c:v>547.21016899999938</c:v>
                </c:pt>
                <c:pt idx="8102">
                  <c:v>553.89333300000055</c:v>
                </c:pt>
                <c:pt idx="8103">
                  <c:v>553.7187500000008</c:v>
                </c:pt>
                <c:pt idx="8104">
                  <c:v>545.57272699999999</c:v>
                </c:pt>
                <c:pt idx="8105">
                  <c:v>543.46867499999996</c:v>
                </c:pt>
                <c:pt idx="8106">
                  <c:v>544.26037699999995</c:v>
                </c:pt>
                <c:pt idx="8107">
                  <c:v>544.25294099999996</c:v>
                </c:pt>
                <c:pt idx="8108">
                  <c:v>538.12631599999997</c:v>
                </c:pt>
                <c:pt idx="8109">
                  <c:v>540.51764699999922</c:v>
                </c:pt>
                <c:pt idx="8110">
                  <c:v>533.74</c:v>
                </c:pt>
                <c:pt idx="8111">
                  <c:v>555.25</c:v>
                </c:pt>
                <c:pt idx="8112">
                  <c:v>561.16153799999938</c:v>
                </c:pt>
                <c:pt idx="8113">
                  <c:v>542.02173900000003</c:v>
                </c:pt>
                <c:pt idx="8114">
                  <c:v>550.11777800000004</c:v>
                </c:pt>
                <c:pt idx="8115">
                  <c:v>540.29607800000053</c:v>
                </c:pt>
                <c:pt idx="8116">
                  <c:v>537.35964899999908</c:v>
                </c:pt>
                <c:pt idx="8117">
                  <c:v>548.54905699999949</c:v>
                </c:pt>
                <c:pt idx="8118">
                  <c:v>534.58000000000004</c:v>
                </c:pt>
                <c:pt idx="8119">
                  <c:v>554.47857100000078</c:v>
                </c:pt>
                <c:pt idx="8120">
                  <c:v>540.89583300000004</c:v>
                </c:pt>
                <c:pt idx="8121">
                  <c:v>538.226316</c:v>
                </c:pt>
                <c:pt idx="8122">
                  <c:v>552.63793099999998</c:v>
                </c:pt>
                <c:pt idx="8123">
                  <c:v>560.03333300000054</c:v>
                </c:pt>
                <c:pt idx="8124">
                  <c:v>534.01724099999922</c:v>
                </c:pt>
                <c:pt idx="8125">
                  <c:v>548.44210499999895</c:v>
                </c:pt>
                <c:pt idx="8126">
                  <c:v>543.6</c:v>
                </c:pt>
                <c:pt idx="8127">
                  <c:v>536.40769199999909</c:v>
                </c:pt>
                <c:pt idx="8128">
                  <c:v>551.82380999999998</c:v>
                </c:pt>
                <c:pt idx="8129">
                  <c:v>547.25789499999996</c:v>
                </c:pt>
                <c:pt idx="8130">
                  <c:v>536.94230799999946</c:v>
                </c:pt>
                <c:pt idx="8131">
                  <c:v>537.88783799999999</c:v>
                </c:pt>
                <c:pt idx="8132">
                  <c:v>551.37083299999995</c:v>
                </c:pt>
                <c:pt idx="8133">
                  <c:v>537.30999999999949</c:v>
                </c:pt>
                <c:pt idx="8134">
                  <c:v>541.26666699999907</c:v>
                </c:pt>
                <c:pt idx="8135">
                  <c:v>533.66999999999996</c:v>
                </c:pt>
                <c:pt idx="8136">
                  <c:v>536.89285699999948</c:v>
                </c:pt>
                <c:pt idx="8137">
                  <c:v>549.09090900000001</c:v>
                </c:pt>
                <c:pt idx="8138">
                  <c:v>547.01636399999938</c:v>
                </c:pt>
                <c:pt idx="8139">
                  <c:v>532.54666699999882</c:v>
                </c:pt>
                <c:pt idx="8140">
                  <c:v>534.53076899999996</c:v>
                </c:pt>
                <c:pt idx="8141">
                  <c:v>541.32592599999896</c:v>
                </c:pt>
                <c:pt idx="8142">
                  <c:v>538.96410299999923</c:v>
                </c:pt>
                <c:pt idx="8143">
                  <c:v>539.84117599999922</c:v>
                </c:pt>
                <c:pt idx="8144">
                  <c:v>558.74230799999998</c:v>
                </c:pt>
                <c:pt idx="8145">
                  <c:v>539.16800000000001</c:v>
                </c:pt>
                <c:pt idx="8146">
                  <c:v>536.928</c:v>
                </c:pt>
                <c:pt idx="8147">
                  <c:v>552.37391300000002</c:v>
                </c:pt>
                <c:pt idx="8148">
                  <c:v>546.71538500000054</c:v>
                </c:pt>
                <c:pt idx="8149">
                  <c:v>534.6</c:v>
                </c:pt>
                <c:pt idx="8150">
                  <c:v>532.26800000000003</c:v>
                </c:pt>
                <c:pt idx="8151">
                  <c:v>541.10714299999938</c:v>
                </c:pt>
                <c:pt idx="8152">
                  <c:v>534.26923099999999</c:v>
                </c:pt>
                <c:pt idx="8153">
                  <c:v>534.72973000000093</c:v>
                </c:pt>
                <c:pt idx="8154">
                  <c:v>536.53529399999923</c:v>
                </c:pt>
                <c:pt idx="8155">
                  <c:v>531.07647100000054</c:v>
                </c:pt>
                <c:pt idx="8156">
                  <c:v>549.22678599999995</c:v>
                </c:pt>
                <c:pt idx="8157">
                  <c:v>547.99137900000005</c:v>
                </c:pt>
                <c:pt idx="8158">
                  <c:v>543.43937000000005</c:v>
                </c:pt>
                <c:pt idx="8159">
                  <c:v>548.77058800000054</c:v>
                </c:pt>
                <c:pt idx="8160">
                  <c:v>545.30476199999998</c:v>
                </c:pt>
                <c:pt idx="8161">
                  <c:v>550.78000000000054</c:v>
                </c:pt>
                <c:pt idx="8162">
                  <c:v>561.684211</c:v>
                </c:pt>
                <c:pt idx="8163">
                  <c:v>522.07272699999999</c:v>
                </c:pt>
                <c:pt idx="8164">
                  <c:v>538.01333300000078</c:v>
                </c:pt>
                <c:pt idx="8165">
                  <c:v>558.08888900000079</c:v>
                </c:pt>
                <c:pt idx="8166">
                  <c:v>540.26428599999997</c:v>
                </c:pt>
                <c:pt idx="8167">
                  <c:v>548.31923099999949</c:v>
                </c:pt>
                <c:pt idx="8168">
                  <c:v>534.4</c:v>
                </c:pt>
                <c:pt idx="8169">
                  <c:v>540.42727299999922</c:v>
                </c:pt>
                <c:pt idx="8170">
                  <c:v>539.85714299999859</c:v>
                </c:pt>
                <c:pt idx="8171">
                  <c:v>546.83793099999946</c:v>
                </c:pt>
                <c:pt idx="8172">
                  <c:v>547.52941199999998</c:v>
                </c:pt>
                <c:pt idx="8173">
                  <c:v>543.93999999999949</c:v>
                </c:pt>
                <c:pt idx="8174">
                  <c:v>556.85999999999922</c:v>
                </c:pt>
                <c:pt idx="8175">
                  <c:v>540.64848500000005</c:v>
                </c:pt>
                <c:pt idx="8176">
                  <c:v>544.21607100000051</c:v>
                </c:pt>
                <c:pt idx="8177">
                  <c:v>542.01249999999948</c:v>
                </c:pt>
                <c:pt idx="8178">
                  <c:v>550.84457799999996</c:v>
                </c:pt>
                <c:pt idx="8179">
                  <c:v>532.39583300000004</c:v>
                </c:pt>
                <c:pt idx="8180">
                  <c:v>532.25</c:v>
                </c:pt>
                <c:pt idx="8181">
                  <c:v>541.89767399999948</c:v>
                </c:pt>
                <c:pt idx="8182">
                  <c:v>546.65217399999949</c:v>
                </c:pt>
                <c:pt idx="8183">
                  <c:v>541.77343800000119</c:v>
                </c:pt>
                <c:pt idx="8184">
                  <c:v>558.90769199999909</c:v>
                </c:pt>
                <c:pt idx="8185">
                  <c:v>555.43684199999996</c:v>
                </c:pt>
                <c:pt idx="8186">
                  <c:v>554.82941199999948</c:v>
                </c:pt>
                <c:pt idx="8187">
                  <c:v>539.55925899999909</c:v>
                </c:pt>
                <c:pt idx="8188">
                  <c:v>551.1</c:v>
                </c:pt>
                <c:pt idx="8189">
                  <c:v>549.21764700000006</c:v>
                </c:pt>
                <c:pt idx="8190">
                  <c:v>541.31124999999895</c:v>
                </c:pt>
                <c:pt idx="8191">
                  <c:v>547.44117599999947</c:v>
                </c:pt>
                <c:pt idx="8192">
                  <c:v>532.1</c:v>
                </c:pt>
                <c:pt idx="8193">
                  <c:v>543.6</c:v>
                </c:pt>
                <c:pt idx="8194">
                  <c:v>541.11500000000001</c:v>
                </c:pt>
                <c:pt idx="8195">
                  <c:v>525.32173899999998</c:v>
                </c:pt>
                <c:pt idx="8196">
                  <c:v>553.67999999999995</c:v>
                </c:pt>
                <c:pt idx="8197">
                  <c:v>535.89</c:v>
                </c:pt>
                <c:pt idx="8198">
                  <c:v>551.32499999999948</c:v>
                </c:pt>
                <c:pt idx="8199">
                  <c:v>531.29166699999996</c:v>
                </c:pt>
                <c:pt idx="8200">
                  <c:v>555.54999999999939</c:v>
                </c:pt>
                <c:pt idx="8201">
                  <c:v>550.14482799999996</c:v>
                </c:pt>
                <c:pt idx="8202">
                  <c:v>554.27058800000054</c:v>
                </c:pt>
                <c:pt idx="8203">
                  <c:v>543.06666699999869</c:v>
                </c:pt>
                <c:pt idx="8204">
                  <c:v>538.57058800000004</c:v>
                </c:pt>
                <c:pt idx="8205">
                  <c:v>545.70620699999949</c:v>
                </c:pt>
                <c:pt idx="8206">
                  <c:v>547.695652</c:v>
                </c:pt>
                <c:pt idx="8207">
                  <c:v>544.39473700000053</c:v>
                </c:pt>
                <c:pt idx="8208">
                  <c:v>552.78181800000004</c:v>
                </c:pt>
                <c:pt idx="8209">
                  <c:v>542.54545499999949</c:v>
                </c:pt>
                <c:pt idx="8210">
                  <c:v>553.78000000000054</c:v>
                </c:pt>
                <c:pt idx="8211">
                  <c:v>540.31836699999997</c:v>
                </c:pt>
                <c:pt idx="8212">
                  <c:v>541.11266699999908</c:v>
                </c:pt>
                <c:pt idx="8213">
                  <c:v>547.38064499999996</c:v>
                </c:pt>
                <c:pt idx="8214">
                  <c:v>537.72500000000002</c:v>
                </c:pt>
                <c:pt idx="8215">
                  <c:v>551.63571400000001</c:v>
                </c:pt>
                <c:pt idx="8216">
                  <c:v>545.22428600000001</c:v>
                </c:pt>
                <c:pt idx="8217">
                  <c:v>555.85789499999908</c:v>
                </c:pt>
                <c:pt idx="8218">
                  <c:v>548.79411800000003</c:v>
                </c:pt>
                <c:pt idx="8219">
                  <c:v>544.99827600000003</c:v>
                </c:pt>
                <c:pt idx="8220">
                  <c:v>527.76923099999999</c:v>
                </c:pt>
                <c:pt idx="8221">
                  <c:v>549.10571400000003</c:v>
                </c:pt>
                <c:pt idx="8222">
                  <c:v>543.4</c:v>
                </c:pt>
                <c:pt idx="8223">
                  <c:v>533.22439000000054</c:v>
                </c:pt>
                <c:pt idx="8224">
                  <c:v>551.04999999999939</c:v>
                </c:pt>
                <c:pt idx="8225">
                  <c:v>550.88421099999948</c:v>
                </c:pt>
                <c:pt idx="8226">
                  <c:v>526.25714299999947</c:v>
                </c:pt>
                <c:pt idx="8227">
                  <c:v>552.95714299999895</c:v>
                </c:pt>
                <c:pt idx="8228">
                  <c:v>526.25714299999947</c:v>
                </c:pt>
                <c:pt idx="8229">
                  <c:v>543.68666700000006</c:v>
                </c:pt>
                <c:pt idx="8230">
                  <c:v>552.44347800000003</c:v>
                </c:pt>
                <c:pt idx="8231">
                  <c:v>539.75624999999923</c:v>
                </c:pt>
                <c:pt idx="8232">
                  <c:v>539.07731999999999</c:v>
                </c:pt>
                <c:pt idx="8233">
                  <c:v>527.69428600000003</c:v>
                </c:pt>
                <c:pt idx="8234">
                  <c:v>556.1</c:v>
                </c:pt>
                <c:pt idx="8235">
                  <c:v>527.21052599999996</c:v>
                </c:pt>
                <c:pt idx="8236">
                  <c:v>546.60952399999996</c:v>
                </c:pt>
                <c:pt idx="8237">
                  <c:v>538.15</c:v>
                </c:pt>
                <c:pt idx="8238">
                  <c:v>526.95238099999949</c:v>
                </c:pt>
                <c:pt idx="8239">
                  <c:v>544.59803900000054</c:v>
                </c:pt>
                <c:pt idx="8240">
                  <c:v>534.05999999999949</c:v>
                </c:pt>
                <c:pt idx="8241">
                  <c:v>526.453846</c:v>
                </c:pt>
                <c:pt idx="8242">
                  <c:v>531.08837200000119</c:v>
                </c:pt>
                <c:pt idx="8243">
                  <c:v>536.98461499999996</c:v>
                </c:pt>
                <c:pt idx="8244">
                  <c:v>538.57777800000054</c:v>
                </c:pt>
                <c:pt idx="8245">
                  <c:v>541.60624999999948</c:v>
                </c:pt>
                <c:pt idx="8246">
                  <c:v>549.35096199999896</c:v>
                </c:pt>
                <c:pt idx="8247">
                  <c:v>537.24545499999999</c:v>
                </c:pt>
                <c:pt idx="8248">
                  <c:v>538.14285699999948</c:v>
                </c:pt>
                <c:pt idx="8249">
                  <c:v>536.97586200000001</c:v>
                </c:pt>
                <c:pt idx="8250">
                  <c:v>546.73124999999948</c:v>
                </c:pt>
                <c:pt idx="8251">
                  <c:v>541.41304300000002</c:v>
                </c:pt>
                <c:pt idx="8252">
                  <c:v>541.96666699999844</c:v>
                </c:pt>
                <c:pt idx="8253">
                  <c:v>534.33666699999844</c:v>
                </c:pt>
                <c:pt idx="8254">
                  <c:v>511.39</c:v>
                </c:pt>
                <c:pt idx="8255">
                  <c:v>557.94772699999908</c:v>
                </c:pt>
                <c:pt idx="8256">
                  <c:v>534.05714299999909</c:v>
                </c:pt>
                <c:pt idx="8257">
                  <c:v>551.10252099999946</c:v>
                </c:pt>
                <c:pt idx="8258">
                  <c:v>560.43999999999949</c:v>
                </c:pt>
                <c:pt idx="8259">
                  <c:v>532.31851899999947</c:v>
                </c:pt>
                <c:pt idx="8260">
                  <c:v>520.38333300000079</c:v>
                </c:pt>
                <c:pt idx="8261">
                  <c:v>534.4</c:v>
                </c:pt>
                <c:pt idx="8262">
                  <c:v>536.70000000000005</c:v>
                </c:pt>
                <c:pt idx="8263">
                  <c:v>528.14736799999946</c:v>
                </c:pt>
                <c:pt idx="8264">
                  <c:v>529.03333300000054</c:v>
                </c:pt>
                <c:pt idx="8265">
                  <c:v>547.00571400000001</c:v>
                </c:pt>
                <c:pt idx="8266">
                  <c:v>537.73124999999948</c:v>
                </c:pt>
                <c:pt idx="8267">
                  <c:v>532.83181799999909</c:v>
                </c:pt>
                <c:pt idx="8268">
                  <c:v>525.83333300000004</c:v>
                </c:pt>
                <c:pt idx="8269">
                  <c:v>548.318085</c:v>
                </c:pt>
                <c:pt idx="8270">
                  <c:v>537.02142899999922</c:v>
                </c:pt>
                <c:pt idx="8271">
                  <c:v>539.61981100000003</c:v>
                </c:pt>
                <c:pt idx="8272">
                  <c:v>531.87755099999947</c:v>
                </c:pt>
                <c:pt idx="8273">
                  <c:v>548.86603799999909</c:v>
                </c:pt>
                <c:pt idx="8274">
                  <c:v>555.73913000000005</c:v>
                </c:pt>
                <c:pt idx="8275">
                  <c:v>539.74606099999949</c:v>
                </c:pt>
                <c:pt idx="8276">
                  <c:v>541.13928599999997</c:v>
                </c:pt>
                <c:pt idx="8277">
                  <c:v>548.22500000000002</c:v>
                </c:pt>
                <c:pt idx="8278">
                  <c:v>530.59032300000001</c:v>
                </c:pt>
                <c:pt idx="8279">
                  <c:v>544.21428600000002</c:v>
                </c:pt>
                <c:pt idx="8280">
                  <c:v>543.02647100000002</c:v>
                </c:pt>
                <c:pt idx="8281">
                  <c:v>532.90476200000001</c:v>
                </c:pt>
                <c:pt idx="8282">
                  <c:v>534.14300000000003</c:v>
                </c:pt>
                <c:pt idx="8283">
                  <c:v>540.27714300000002</c:v>
                </c:pt>
                <c:pt idx="8284">
                  <c:v>529.24583299999995</c:v>
                </c:pt>
                <c:pt idx="8285">
                  <c:v>561.15333300000054</c:v>
                </c:pt>
                <c:pt idx="8286">
                  <c:v>534.28064500000005</c:v>
                </c:pt>
                <c:pt idx="8287">
                  <c:v>538.83384599999999</c:v>
                </c:pt>
                <c:pt idx="8288">
                  <c:v>543.06041699999946</c:v>
                </c:pt>
                <c:pt idx="8289">
                  <c:v>536.10769199999947</c:v>
                </c:pt>
                <c:pt idx="8290">
                  <c:v>560.17777800000079</c:v>
                </c:pt>
                <c:pt idx="8291">
                  <c:v>535.39473700000053</c:v>
                </c:pt>
                <c:pt idx="8292">
                  <c:v>535.37343800000053</c:v>
                </c:pt>
                <c:pt idx="8293">
                  <c:v>525.70000000000005</c:v>
                </c:pt>
                <c:pt idx="8294">
                  <c:v>537.57777800000054</c:v>
                </c:pt>
                <c:pt idx="8295">
                  <c:v>543.53333300000054</c:v>
                </c:pt>
                <c:pt idx="8296">
                  <c:v>519.14</c:v>
                </c:pt>
                <c:pt idx="8297">
                  <c:v>537.581818</c:v>
                </c:pt>
                <c:pt idx="8298">
                  <c:v>538.59729699999946</c:v>
                </c:pt>
                <c:pt idx="8299">
                  <c:v>525.53076899999996</c:v>
                </c:pt>
                <c:pt idx="8300">
                  <c:v>540.42142899999908</c:v>
                </c:pt>
                <c:pt idx="8301">
                  <c:v>560.91249999999923</c:v>
                </c:pt>
                <c:pt idx="8302">
                  <c:v>535.36923099999922</c:v>
                </c:pt>
                <c:pt idx="8303">
                  <c:v>549.87187500000005</c:v>
                </c:pt>
                <c:pt idx="8304">
                  <c:v>528.97142899999949</c:v>
                </c:pt>
                <c:pt idx="8305">
                  <c:v>543.25925899999947</c:v>
                </c:pt>
                <c:pt idx="8306">
                  <c:v>548.30526299999894</c:v>
                </c:pt>
                <c:pt idx="8307">
                  <c:v>556.45624999999859</c:v>
                </c:pt>
                <c:pt idx="8308">
                  <c:v>539.64090899999997</c:v>
                </c:pt>
                <c:pt idx="8309">
                  <c:v>517.20500000000004</c:v>
                </c:pt>
                <c:pt idx="8310">
                  <c:v>547.98</c:v>
                </c:pt>
                <c:pt idx="8311">
                  <c:v>543.70000000000005</c:v>
                </c:pt>
                <c:pt idx="8312">
                  <c:v>543.68846200000053</c:v>
                </c:pt>
                <c:pt idx="8313">
                  <c:v>535.82580600000006</c:v>
                </c:pt>
                <c:pt idx="8314">
                  <c:v>533.52666699999895</c:v>
                </c:pt>
                <c:pt idx="8315">
                  <c:v>557.8210529999991</c:v>
                </c:pt>
                <c:pt idx="8316">
                  <c:v>555.92999999999938</c:v>
                </c:pt>
                <c:pt idx="8317">
                  <c:v>540.41016899999909</c:v>
                </c:pt>
                <c:pt idx="8318">
                  <c:v>543.34999999999923</c:v>
                </c:pt>
                <c:pt idx="8319">
                  <c:v>528.25454500000001</c:v>
                </c:pt>
                <c:pt idx="8320">
                  <c:v>539.03770499999996</c:v>
                </c:pt>
                <c:pt idx="8321">
                  <c:v>556.70000000000005</c:v>
                </c:pt>
                <c:pt idx="8322">
                  <c:v>535.94999999999948</c:v>
                </c:pt>
                <c:pt idx="8323">
                  <c:v>529.7416669999991</c:v>
                </c:pt>
                <c:pt idx="8324">
                  <c:v>549.98951599999998</c:v>
                </c:pt>
                <c:pt idx="8325">
                  <c:v>538.67619000000002</c:v>
                </c:pt>
                <c:pt idx="8326">
                  <c:v>535.30178599999999</c:v>
                </c:pt>
                <c:pt idx="8327">
                  <c:v>532.90888900000004</c:v>
                </c:pt>
                <c:pt idx="8328">
                  <c:v>532.79999999999995</c:v>
                </c:pt>
                <c:pt idx="8329">
                  <c:v>554.1166669999991</c:v>
                </c:pt>
                <c:pt idx="8330">
                  <c:v>542</c:v>
                </c:pt>
                <c:pt idx="8331">
                  <c:v>533.53636399999948</c:v>
                </c:pt>
                <c:pt idx="8332">
                  <c:v>549.42962999999895</c:v>
                </c:pt>
                <c:pt idx="8333">
                  <c:v>517.38947399999995</c:v>
                </c:pt>
                <c:pt idx="8334">
                  <c:v>538.67105300000003</c:v>
                </c:pt>
                <c:pt idx="8335">
                  <c:v>542.56206899999859</c:v>
                </c:pt>
                <c:pt idx="8336">
                  <c:v>539.82999999999947</c:v>
                </c:pt>
                <c:pt idx="8337">
                  <c:v>552.05555599999946</c:v>
                </c:pt>
                <c:pt idx="8338">
                  <c:v>532.96931799999948</c:v>
                </c:pt>
                <c:pt idx="8339">
                  <c:v>536.37727299999949</c:v>
                </c:pt>
                <c:pt idx="8340">
                  <c:v>535.99870100000055</c:v>
                </c:pt>
                <c:pt idx="8341">
                  <c:v>543.71666699999946</c:v>
                </c:pt>
                <c:pt idx="8342">
                  <c:v>557.82499999999948</c:v>
                </c:pt>
                <c:pt idx="8343">
                  <c:v>547.07500000000005</c:v>
                </c:pt>
                <c:pt idx="8344">
                  <c:v>537.1</c:v>
                </c:pt>
                <c:pt idx="8345">
                  <c:v>540.77222200000006</c:v>
                </c:pt>
                <c:pt idx="8346">
                  <c:v>543.06346199999996</c:v>
                </c:pt>
                <c:pt idx="8347">
                  <c:v>546.44736799999907</c:v>
                </c:pt>
                <c:pt idx="8348">
                  <c:v>551.70333300000107</c:v>
                </c:pt>
                <c:pt idx="8349">
                  <c:v>549.30999999999949</c:v>
                </c:pt>
                <c:pt idx="8350">
                  <c:v>541.505</c:v>
                </c:pt>
                <c:pt idx="8351">
                  <c:v>546.68958300000054</c:v>
                </c:pt>
                <c:pt idx="8352">
                  <c:v>534.34583299999997</c:v>
                </c:pt>
                <c:pt idx="8353">
                  <c:v>560.02</c:v>
                </c:pt>
                <c:pt idx="8354">
                  <c:v>539.82999999999947</c:v>
                </c:pt>
                <c:pt idx="8355">
                  <c:v>549.60905200000002</c:v>
                </c:pt>
                <c:pt idx="8356">
                  <c:v>531.60612199999946</c:v>
                </c:pt>
                <c:pt idx="8357">
                  <c:v>536.37662299999909</c:v>
                </c:pt>
                <c:pt idx="8358">
                  <c:v>526.66923099999997</c:v>
                </c:pt>
                <c:pt idx="8359">
                  <c:v>536.23</c:v>
                </c:pt>
                <c:pt idx="8360">
                  <c:v>541.99230799999998</c:v>
                </c:pt>
                <c:pt idx="8361">
                  <c:v>537.51006699999948</c:v>
                </c:pt>
                <c:pt idx="8362">
                  <c:v>544.19117600000004</c:v>
                </c:pt>
                <c:pt idx="8363">
                  <c:v>542.88400000000001</c:v>
                </c:pt>
                <c:pt idx="8364">
                  <c:v>526.51874999999995</c:v>
                </c:pt>
                <c:pt idx="8365">
                  <c:v>541.1</c:v>
                </c:pt>
                <c:pt idx="8366">
                  <c:v>548.27541000000053</c:v>
                </c:pt>
                <c:pt idx="8367">
                  <c:v>532.22857100000078</c:v>
                </c:pt>
                <c:pt idx="8368">
                  <c:v>536.98333300000093</c:v>
                </c:pt>
                <c:pt idx="8369">
                  <c:v>530.73555599999997</c:v>
                </c:pt>
                <c:pt idx="8370">
                  <c:v>556.63124999999923</c:v>
                </c:pt>
                <c:pt idx="8371">
                  <c:v>535.15161299999909</c:v>
                </c:pt>
                <c:pt idx="8372">
                  <c:v>541.93333299999995</c:v>
                </c:pt>
                <c:pt idx="8373">
                  <c:v>540.65833300000054</c:v>
                </c:pt>
                <c:pt idx="8374">
                  <c:v>541.92307700000003</c:v>
                </c:pt>
                <c:pt idx="8375">
                  <c:v>547.12857100000053</c:v>
                </c:pt>
                <c:pt idx="8376">
                  <c:v>548.29999999999995</c:v>
                </c:pt>
                <c:pt idx="8377">
                  <c:v>551.40869599999996</c:v>
                </c:pt>
                <c:pt idx="8378">
                  <c:v>538.16176499999949</c:v>
                </c:pt>
                <c:pt idx="8379">
                  <c:v>542.98333300000093</c:v>
                </c:pt>
                <c:pt idx="8380">
                  <c:v>545.41140399999949</c:v>
                </c:pt>
                <c:pt idx="8381">
                  <c:v>528.53846199999998</c:v>
                </c:pt>
                <c:pt idx="8382">
                  <c:v>532.77352900000005</c:v>
                </c:pt>
                <c:pt idx="8383">
                  <c:v>551.10312499999998</c:v>
                </c:pt>
                <c:pt idx="8384">
                  <c:v>533.19107100000053</c:v>
                </c:pt>
                <c:pt idx="8385">
                  <c:v>557.4</c:v>
                </c:pt>
                <c:pt idx="8386">
                  <c:v>535.9111109999991</c:v>
                </c:pt>
                <c:pt idx="8387">
                  <c:v>542.45882399999948</c:v>
                </c:pt>
                <c:pt idx="8388">
                  <c:v>553.953846</c:v>
                </c:pt>
                <c:pt idx="8389">
                  <c:v>529.32222199999831</c:v>
                </c:pt>
                <c:pt idx="8390">
                  <c:v>545.44814799999949</c:v>
                </c:pt>
                <c:pt idx="8391">
                  <c:v>530.60781299999996</c:v>
                </c:pt>
                <c:pt idx="8392">
                  <c:v>547.54375000000005</c:v>
                </c:pt>
                <c:pt idx="8393">
                  <c:v>532.07741899999996</c:v>
                </c:pt>
                <c:pt idx="8394">
                  <c:v>532.92988500000001</c:v>
                </c:pt>
                <c:pt idx="8395">
                  <c:v>538.97241399999996</c:v>
                </c:pt>
                <c:pt idx="8396">
                  <c:v>534.7416669999991</c:v>
                </c:pt>
                <c:pt idx="8397">
                  <c:v>537.56206899999859</c:v>
                </c:pt>
                <c:pt idx="8398">
                  <c:v>538.84285699999896</c:v>
                </c:pt>
                <c:pt idx="8399">
                  <c:v>540.42857100000003</c:v>
                </c:pt>
                <c:pt idx="8400">
                  <c:v>540.28695700000003</c:v>
                </c:pt>
                <c:pt idx="8401">
                  <c:v>545.6166669999991</c:v>
                </c:pt>
                <c:pt idx="8402">
                  <c:v>551.56666699999869</c:v>
                </c:pt>
                <c:pt idx="8403">
                  <c:v>539.98666699999922</c:v>
                </c:pt>
                <c:pt idx="8404">
                  <c:v>535.92826099999922</c:v>
                </c:pt>
                <c:pt idx="8405">
                  <c:v>532.17999999999995</c:v>
                </c:pt>
                <c:pt idx="8406">
                  <c:v>536.37142899999947</c:v>
                </c:pt>
                <c:pt idx="8407">
                  <c:v>544.07959200000005</c:v>
                </c:pt>
                <c:pt idx="8408">
                  <c:v>533.68499999999995</c:v>
                </c:pt>
                <c:pt idx="8409">
                  <c:v>529.78947400000095</c:v>
                </c:pt>
                <c:pt idx="8410">
                  <c:v>529.75833300000079</c:v>
                </c:pt>
                <c:pt idx="8411">
                  <c:v>550.04615399999909</c:v>
                </c:pt>
                <c:pt idx="8412">
                  <c:v>540.19090900000003</c:v>
                </c:pt>
                <c:pt idx="8413">
                  <c:v>535.87894700000004</c:v>
                </c:pt>
                <c:pt idx="8414">
                  <c:v>539.46923099999947</c:v>
                </c:pt>
                <c:pt idx="8415">
                  <c:v>537.17999999999995</c:v>
                </c:pt>
                <c:pt idx="8416">
                  <c:v>545.64150899999947</c:v>
                </c:pt>
                <c:pt idx="8417">
                  <c:v>538.65777800000001</c:v>
                </c:pt>
                <c:pt idx="8418">
                  <c:v>545.21176500000001</c:v>
                </c:pt>
                <c:pt idx="8419">
                  <c:v>555.505</c:v>
                </c:pt>
                <c:pt idx="8420">
                  <c:v>543.51578900000004</c:v>
                </c:pt>
                <c:pt idx="8421">
                  <c:v>546.565789</c:v>
                </c:pt>
                <c:pt idx="8422">
                  <c:v>533.62</c:v>
                </c:pt>
                <c:pt idx="8423">
                  <c:v>529.95454499999948</c:v>
                </c:pt>
                <c:pt idx="8424">
                  <c:v>532.80526299999894</c:v>
                </c:pt>
                <c:pt idx="8425">
                  <c:v>539.638462</c:v>
                </c:pt>
                <c:pt idx="8426">
                  <c:v>545.25454500000001</c:v>
                </c:pt>
                <c:pt idx="8427">
                  <c:v>539.03103399999998</c:v>
                </c:pt>
                <c:pt idx="8428">
                  <c:v>526.59090900000001</c:v>
                </c:pt>
                <c:pt idx="8429">
                  <c:v>536.24</c:v>
                </c:pt>
                <c:pt idx="8430">
                  <c:v>549.46666699999844</c:v>
                </c:pt>
                <c:pt idx="8431">
                  <c:v>523.78000000000054</c:v>
                </c:pt>
                <c:pt idx="8432">
                  <c:v>532.68857100000093</c:v>
                </c:pt>
                <c:pt idx="8433">
                  <c:v>529.49642899999947</c:v>
                </c:pt>
                <c:pt idx="8434">
                  <c:v>542.13333300000079</c:v>
                </c:pt>
                <c:pt idx="8435">
                  <c:v>544.27297300000055</c:v>
                </c:pt>
                <c:pt idx="8436">
                  <c:v>539.48727299999996</c:v>
                </c:pt>
                <c:pt idx="8437">
                  <c:v>529.36097599999948</c:v>
                </c:pt>
                <c:pt idx="8438">
                  <c:v>535.10222199999907</c:v>
                </c:pt>
                <c:pt idx="8439">
                  <c:v>560.42499999999939</c:v>
                </c:pt>
                <c:pt idx="8440">
                  <c:v>506.3</c:v>
                </c:pt>
                <c:pt idx="8441">
                  <c:v>540.6</c:v>
                </c:pt>
                <c:pt idx="8442">
                  <c:v>541.02285699999948</c:v>
                </c:pt>
                <c:pt idx="8443">
                  <c:v>524.29500000000053</c:v>
                </c:pt>
                <c:pt idx="8444">
                  <c:v>556.26428599999997</c:v>
                </c:pt>
                <c:pt idx="8445">
                  <c:v>540.92647099999999</c:v>
                </c:pt>
                <c:pt idx="8446">
                  <c:v>541.42142899999908</c:v>
                </c:pt>
                <c:pt idx="8447">
                  <c:v>520.25185199999999</c:v>
                </c:pt>
                <c:pt idx="8448">
                  <c:v>544.10326099999997</c:v>
                </c:pt>
                <c:pt idx="8449">
                  <c:v>534.27826100000004</c:v>
                </c:pt>
                <c:pt idx="8450">
                  <c:v>535.184211</c:v>
                </c:pt>
                <c:pt idx="8451">
                  <c:v>536.41891899999996</c:v>
                </c:pt>
                <c:pt idx="8452">
                  <c:v>523.13333300000079</c:v>
                </c:pt>
                <c:pt idx="8453">
                  <c:v>507.76666699999993</c:v>
                </c:pt>
                <c:pt idx="8454">
                  <c:v>533.31666699999869</c:v>
                </c:pt>
                <c:pt idx="8455">
                  <c:v>542.27391300000079</c:v>
                </c:pt>
                <c:pt idx="8456">
                  <c:v>533.80769199999895</c:v>
                </c:pt>
                <c:pt idx="8457">
                  <c:v>557.45925899999895</c:v>
                </c:pt>
                <c:pt idx="8458">
                  <c:v>533.19512199999997</c:v>
                </c:pt>
                <c:pt idx="8459">
                  <c:v>530.11249999999939</c:v>
                </c:pt>
                <c:pt idx="8460">
                  <c:v>542.77619000000004</c:v>
                </c:pt>
                <c:pt idx="8461">
                  <c:v>541.95333300000004</c:v>
                </c:pt>
                <c:pt idx="8462">
                  <c:v>531.47727299999997</c:v>
                </c:pt>
                <c:pt idx="8463">
                  <c:v>547.418182</c:v>
                </c:pt>
                <c:pt idx="8464">
                  <c:v>530.43999999999949</c:v>
                </c:pt>
                <c:pt idx="8465">
                  <c:v>525.04285699999946</c:v>
                </c:pt>
                <c:pt idx="8466">
                  <c:v>548.02424199999996</c:v>
                </c:pt>
                <c:pt idx="8467">
                  <c:v>527.14117599999997</c:v>
                </c:pt>
                <c:pt idx="8468">
                  <c:v>528.96551699999895</c:v>
                </c:pt>
                <c:pt idx="8469">
                  <c:v>519.25</c:v>
                </c:pt>
                <c:pt idx="8470">
                  <c:v>532.31904799999938</c:v>
                </c:pt>
                <c:pt idx="8471">
                  <c:v>528.44444399999998</c:v>
                </c:pt>
                <c:pt idx="8472">
                  <c:v>550.125</c:v>
                </c:pt>
                <c:pt idx="8473">
                  <c:v>535.12</c:v>
                </c:pt>
                <c:pt idx="8474">
                  <c:v>542.65</c:v>
                </c:pt>
                <c:pt idx="8475">
                  <c:v>543.84999999999923</c:v>
                </c:pt>
                <c:pt idx="8476">
                  <c:v>540.08155299999999</c:v>
                </c:pt>
                <c:pt idx="8477">
                  <c:v>544.68181800000002</c:v>
                </c:pt>
                <c:pt idx="8478">
                  <c:v>512.04999999999939</c:v>
                </c:pt>
                <c:pt idx="8479">
                  <c:v>527.29705899999999</c:v>
                </c:pt>
                <c:pt idx="8480">
                  <c:v>541.58712099999946</c:v>
                </c:pt>
                <c:pt idx="8481">
                  <c:v>526.55263199999922</c:v>
                </c:pt>
                <c:pt idx="8482">
                  <c:v>538.75666699999908</c:v>
                </c:pt>
                <c:pt idx="8483">
                  <c:v>542.543182</c:v>
                </c:pt>
                <c:pt idx="8484">
                  <c:v>527.95142899999883</c:v>
                </c:pt>
                <c:pt idx="8485">
                  <c:v>541.79411800000003</c:v>
                </c:pt>
                <c:pt idx="8486">
                  <c:v>534.97618999999997</c:v>
                </c:pt>
                <c:pt idx="8487">
                  <c:v>545.38749999999948</c:v>
                </c:pt>
                <c:pt idx="8488">
                  <c:v>542.59830500000055</c:v>
                </c:pt>
                <c:pt idx="8489">
                  <c:v>535.096</c:v>
                </c:pt>
                <c:pt idx="8490">
                  <c:v>538.31714299999908</c:v>
                </c:pt>
                <c:pt idx="8491">
                  <c:v>531.76</c:v>
                </c:pt>
                <c:pt idx="8492">
                  <c:v>547.01333300000078</c:v>
                </c:pt>
                <c:pt idx="8493">
                  <c:v>553.49004300000001</c:v>
                </c:pt>
                <c:pt idx="8494">
                  <c:v>520.36666699999819</c:v>
                </c:pt>
                <c:pt idx="8495">
                  <c:v>548.89411799999948</c:v>
                </c:pt>
                <c:pt idx="8496">
                  <c:v>528.91</c:v>
                </c:pt>
                <c:pt idx="8497">
                  <c:v>528.28666699999997</c:v>
                </c:pt>
                <c:pt idx="8498">
                  <c:v>550.71052599999996</c:v>
                </c:pt>
                <c:pt idx="8499">
                  <c:v>547.6</c:v>
                </c:pt>
                <c:pt idx="8500">
                  <c:v>524.32857100000001</c:v>
                </c:pt>
                <c:pt idx="8501">
                  <c:v>534.04999999999939</c:v>
                </c:pt>
                <c:pt idx="8502">
                  <c:v>529.74</c:v>
                </c:pt>
                <c:pt idx="8503">
                  <c:v>546.55999999999949</c:v>
                </c:pt>
                <c:pt idx="8504">
                  <c:v>530.51590899999997</c:v>
                </c:pt>
                <c:pt idx="8505">
                  <c:v>550.56666699999869</c:v>
                </c:pt>
                <c:pt idx="8506">
                  <c:v>533.79000000000053</c:v>
                </c:pt>
                <c:pt idx="8507">
                  <c:v>544.42761899999857</c:v>
                </c:pt>
                <c:pt idx="8508">
                  <c:v>539.65199999999948</c:v>
                </c:pt>
                <c:pt idx="8509">
                  <c:v>531.42564099999947</c:v>
                </c:pt>
                <c:pt idx="8510">
                  <c:v>535.64444400000002</c:v>
                </c:pt>
                <c:pt idx="8511">
                  <c:v>539.13157899999999</c:v>
                </c:pt>
                <c:pt idx="8512">
                  <c:v>554.39545499999997</c:v>
                </c:pt>
                <c:pt idx="8513">
                  <c:v>542.9578949999991</c:v>
                </c:pt>
                <c:pt idx="8514">
                  <c:v>517.13461499999949</c:v>
                </c:pt>
                <c:pt idx="8515">
                  <c:v>506.03333299999935</c:v>
                </c:pt>
                <c:pt idx="8516">
                  <c:v>536.79200000000003</c:v>
                </c:pt>
                <c:pt idx="8517">
                  <c:v>529.05483900000002</c:v>
                </c:pt>
                <c:pt idx="8518">
                  <c:v>528.12631599999997</c:v>
                </c:pt>
                <c:pt idx="8519">
                  <c:v>539.84117599999922</c:v>
                </c:pt>
                <c:pt idx="8520">
                  <c:v>536.41395299999999</c:v>
                </c:pt>
                <c:pt idx="8521">
                  <c:v>526.51304300000004</c:v>
                </c:pt>
                <c:pt idx="8522">
                  <c:v>526.019048</c:v>
                </c:pt>
                <c:pt idx="8523">
                  <c:v>543.08148100000005</c:v>
                </c:pt>
                <c:pt idx="8524">
                  <c:v>532.08666699999947</c:v>
                </c:pt>
                <c:pt idx="8525">
                  <c:v>541.88749999999948</c:v>
                </c:pt>
                <c:pt idx="8526">
                  <c:v>538.21627899999999</c:v>
                </c:pt>
                <c:pt idx="8527">
                  <c:v>526.1875</c:v>
                </c:pt>
                <c:pt idx="8528">
                  <c:v>545.7416669999991</c:v>
                </c:pt>
                <c:pt idx="8529">
                  <c:v>539.43823499999996</c:v>
                </c:pt>
                <c:pt idx="8530">
                  <c:v>546.27000000000055</c:v>
                </c:pt>
                <c:pt idx="8531">
                  <c:v>522.20000000000005</c:v>
                </c:pt>
                <c:pt idx="8532">
                  <c:v>525.38870999999995</c:v>
                </c:pt>
                <c:pt idx="8533">
                  <c:v>537.81410299999948</c:v>
                </c:pt>
                <c:pt idx="8534">
                  <c:v>550.52666699999895</c:v>
                </c:pt>
                <c:pt idx="8535">
                  <c:v>532.33035699999948</c:v>
                </c:pt>
                <c:pt idx="8536">
                  <c:v>540.54380200000003</c:v>
                </c:pt>
                <c:pt idx="8537">
                  <c:v>537.79999999999995</c:v>
                </c:pt>
                <c:pt idx="8538">
                  <c:v>537.28518500000052</c:v>
                </c:pt>
                <c:pt idx="8539">
                  <c:v>560.02381000000003</c:v>
                </c:pt>
                <c:pt idx="8540">
                  <c:v>541.32358499999998</c:v>
                </c:pt>
                <c:pt idx="8541">
                  <c:v>534.66530599999999</c:v>
                </c:pt>
                <c:pt idx="8542">
                  <c:v>544.82424199999946</c:v>
                </c:pt>
                <c:pt idx="8543">
                  <c:v>530.04</c:v>
                </c:pt>
                <c:pt idx="8544">
                  <c:v>527.606897</c:v>
                </c:pt>
                <c:pt idx="8545">
                  <c:v>523.98800000000051</c:v>
                </c:pt>
                <c:pt idx="8546">
                  <c:v>553.91538500000001</c:v>
                </c:pt>
                <c:pt idx="8547">
                  <c:v>538.55699999999922</c:v>
                </c:pt>
                <c:pt idx="8548">
                  <c:v>539.45599999999922</c:v>
                </c:pt>
                <c:pt idx="8549">
                  <c:v>544.76666699999907</c:v>
                </c:pt>
                <c:pt idx="8550">
                  <c:v>545.34999999999923</c:v>
                </c:pt>
                <c:pt idx="8551">
                  <c:v>533.81162799999856</c:v>
                </c:pt>
                <c:pt idx="8552">
                  <c:v>534.24400000000003</c:v>
                </c:pt>
                <c:pt idx="8553">
                  <c:v>538.03775499999949</c:v>
                </c:pt>
                <c:pt idx="8554">
                  <c:v>543.54999999999939</c:v>
                </c:pt>
                <c:pt idx="8555">
                  <c:v>526.695652</c:v>
                </c:pt>
                <c:pt idx="8556">
                  <c:v>536.15199999999948</c:v>
                </c:pt>
                <c:pt idx="8557">
                  <c:v>541.00588200000004</c:v>
                </c:pt>
                <c:pt idx="8558">
                  <c:v>538.04</c:v>
                </c:pt>
                <c:pt idx="8559">
                  <c:v>536.14545499999997</c:v>
                </c:pt>
                <c:pt idx="8560">
                  <c:v>529.1</c:v>
                </c:pt>
                <c:pt idx="8561">
                  <c:v>533.54</c:v>
                </c:pt>
                <c:pt idx="8562">
                  <c:v>526.60277799999994</c:v>
                </c:pt>
                <c:pt idx="8563">
                  <c:v>547.95254199999908</c:v>
                </c:pt>
                <c:pt idx="8564">
                  <c:v>532.36842099999922</c:v>
                </c:pt>
                <c:pt idx="8565">
                  <c:v>547.21904800000004</c:v>
                </c:pt>
                <c:pt idx="8566">
                  <c:v>522.56249999999909</c:v>
                </c:pt>
                <c:pt idx="8567">
                  <c:v>525.36428599999908</c:v>
                </c:pt>
                <c:pt idx="8568">
                  <c:v>537.81904799999938</c:v>
                </c:pt>
                <c:pt idx="8569">
                  <c:v>557.08666699999947</c:v>
                </c:pt>
                <c:pt idx="8570">
                  <c:v>538.80624999999895</c:v>
                </c:pt>
                <c:pt idx="8571">
                  <c:v>546.6</c:v>
                </c:pt>
                <c:pt idx="8572">
                  <c:v>545.40092599999946</c:v>
                </c:pt>
                <c:pt idx="8573">
                  <c:v>518.88571400000001</c:v>
                </c:pt>
                <c:pt idx="8574">
                  <c:v>542.08351600000003</c:v>
                </c:pt>
                <c:pt idx="8575">
                  <c:v>547.106897</c:v>
                </c:pt>
                <c:pt idx="8576">
                  <c:v>539.74523799999997</c:v>
                </c:pt>
                <c:pt idx="8577">
                  <c:v>522.47916699999996</c:v>
                </c:pt>
                <c:pt idx="8578">
                  <c:v>550.69722199999921</c:v>
                </c:pt>
                <c:pt idx="8579">
                  <c:v>531.74800000000005</c:v>
                </c:pt>
                <c:pt idx="8580">
                  <c:v>525.97272699999996</c:v>
                </c:pt>
                <c:pt idx="8581">
                  <c:v>543.18181800000002</c:v>
                </c:pt>
                <c:pt idx="8582">
                  <c:v>534.44090899999946</c:v>
                </c:pt>
                <c:pt idx="8583">
                  <c:v>555.66470600000002</c:v>
                </c:pt>
                <c:pt idx="8584">
                  <c:v>531.60909100000003</c:v>
                </c:pt>
                <c:pt idx="8585">
                  <c:v>548.70833300000106</c:v>
                </c:pt>
                <c:pt idx="8586">
                  <c:v>546.35891499999946</c:v>
                </c:pt>
                <c:pt idx="8587">
                  <c:v>536.01309500000002</c:v>
                </c:pt>
                <c:pt idx="8588">
                  <c:v>524.06153799999947</c:v>
                </c:pt>
                <c:pt idx="8589">
                  <c:v>543.47714299999996</c:v>
                </c:pt>
                <c:pt idx="8590">
                  <c:v>527.30769199999895</c:v>
                </c:pt>
                <c:pt idx="8591">
                  <c:v>551.81025599999896</c:v>
                </c:pt>
                <c:pt idx="8592">
                  <c:v>538.45135099999948</c:v>
                </c:pt>
                <c:pt idx="8593">
                  <c:v>554.85217399999908</c:v>
                </c:pt>
                <c:pt idx="8594">
                  <c:v>528.34399999999948</c:v>
                </c:pt>
                <c:pt idx="8595">
                  <c:v>535.16666699999882</c:v>
                </c:pt>
                <c:pt idx="8596">
                  <c:v>546.99285699999996</c:v>
                </c:pt>
                <c:pt idx="8597">
                  <c:v>539.875</c:v>
                </c:pt>
                <c:pt idx="8598">
                  <c:v>537.34375</c:v>
                </c:pt>
                <c:pt idx="8599">
                  <c:v>534.948936</c:v>
                </c:pt>
                <c:pt idx="8600">
                  <c:v>544.17999999999995</c:v>
                </c:pt>
                <c:pt idx="8601">
                  <c:v>528.94782599999883</c:v>
                </c:pt>
                <c:pt idx="8602">
                  <c:v>549.67894700000079</c:v>
                </c:pt>
                <c:pt idx="8603">
                  <c:v>523.592308</c:v>
                </c:pt>
                <c:pt idx="8604">
                  <c:v>537.64482799999996</c:v>
                </c:pt>
                <c:pt idx="8605">
                  <c:v>531.40833300000054</c:v>
                </c:pt>
                <c:pt idx="8606">
                  <c:v>539.80454499999996</c:v>
                </c:pt>
                <c:pt idx="8607">
                  <c:v>544.99333300000092</c:v>
                </c:pt>
                <c:pt idx="8608">
                  <c:v>543.80399999999997</c:v>
                </c:pt>
                <c:pt idx="8609">
                  <c:v>534.85312499999895</c:v>
                </c:pt>
                <c:pt idx="8610">
                  <c:v>524.63627499999996</c:v>
                </c:pt>
                <c:pt idx="8611">
                  <c:v>528.83404299999938</c:v>
                </c:pt>
                <c:pt idx="8612">
                  <c:v>544.94318199999998</c:v>
                </c:pt>
                <c:pt idx="8613">
                  <c:v>535.97435900000005</c:v>
                </c:pt>
                <c:pt idx="8614">
                  <c:v>530.33999999999946</c:v>
                </c:pt>
                <c:pt idx="8615">
                  <c:v>545.90588200000002</c:v>
                </c:pt>
                <c:pt idx="8616">
                  <c:v>538.74545499999999</c:v>
                </c:pt>
                <c:pt idx="8617">
                  <c:v>541.89532699999938</c:v>
                </c:pt>
                <c:pt idx="8618">
                  <c:v>537.76190499999996</c:v>
                </c:pt>
                <c:pt idx="8619">
                  <c:v>530.98666699999922</c:v>
                </c:pt>
                <c:pt idx="8620">
                  <c:v>539.92181799999946</c:v>
                </c:pt>
                <c:pt idx="8621">
                  <c:v>536.06756799999869</c:v>
                </c:pt>
                <c:pt idx="8622">
                  <c:v>544.65</c:v>
                </c:pt>
                <c:pt idx="8623">
                  <c:v>526.93069299999922</c:v>
                </c:pt>
                <c:pt idx="8624">
                  <c:v>539.65742599999908</c:v>
                </c:pt>
                <c:pt idx="8625">
                  <c:v>510.70714299999969</c:v>
                </c:pt>
                <c:pt idx="8626">
                  <c:v>536.33846199999948</c:v>
                </c:pt>
                <c:pt idx="8627">
                  <c:v>534.51249999999948</c:v>
                </c:pt>
                <c:pt idx="8628">
                  <c:v>550.08139500000004</c:v>
                </c:pt>
                <c:pt idx="8629">
                  <c:v>552.06216199999869</c:v>
                </c:pt>
                <c:pt idx="8630">
                  <c:v>529.70967700000051</c:v>
                </c:pt>
                <c:pt idx="8631">
                  <c:v>526.47500000000002</c:v>
                </c:pt>
                <c:pt idx="8632">
                  <c:v>547.85294099999908</c:v>
                </c:pt>
                <c:pt idx="8633">
                  <c:v>521.44799999999896</c:v>
                </c:pt>
                <c:pt idx="8634">
                  <c:v>532.13076899999999</c:v>
                </c:pt>
                <c:pt idx="8635">
                  <c:v>541.18108099999995</c:v>
                </c:pt>
                <c:pt idx="8636">
                  <c:v>540.15416699999946</c:v>
                </c:pt>
                <c:pt idx="8637">
                  <c:v>534.9</c:v>
                </c:pt>
                <c:pt idx="8638">
                  <c:v>550.25526299999922</c:v>
                </c:pt>
                <c:pt idx="8639">
                  <c:v>531.31836699999997</c:v>
                </c:pt>
                <c:pt idx="8640">
                  <c:v>521.48181799999998</c:v>
                </c:pt>
                <c:pt idx="8641">
                  <c:v>527.38571400000001</c:v>
                </c:pt>
                <c:pt idx="8642">
                  <c:v>517.63</c:v>
                </c:pt>
                <c:pt idx="8643">
                  <c:v>531.11764699999947</c:v>
                </c:pt>
                <c:pt idx="8644">
                  <c:v>551.72727299999997</c:v>
                </c:pt>
                <c:pt idx="8645">
                  <c:v>533.53499999999997</c:v>
                </c:pt>
                <c:pt idx="8646">
                  <c:v>539.67272700000001</c:v>
                </c:pt>
                <c:pt idx="8647">
                  <c:v>532.73703699999999</c:v>
                </c:pt>
                <c:pt idx="8648">
                  <c:v>526.92499999999939</c:v>
                </c:pt>
                <c:pt idx="8649">
                  <c:v>557.27599999999995</c:v>
                </c:pt>
                <c:pt idx="8650">
                  <c:v>534.42499999999939</c:v>
                </c:pt>
                <c:pt idx="8651">
                  <c:v>546.56315799999948</c:v>
                </c:pt>
                <c:pt idx="8652">
                  <c:v>535.72571400000004</c:v>
                </c:pt>
                <c:pt idx="8653">
                  <c:v>549.70500000000004</c:v>
                </c:pt>
                <c:pt idx="8654">
                  <c:v>520.15294100000006</c:v>
                </c:pt>
                <c:pt idx="8655">
                  <c:v>540.18333300000108</c:v>
                </c:pt>
                <c:pt idx="8656">
                  <c:v>530.21739100000002</c:v>
                </c:pt>
                <c:pt idx="8657">
                  <c:v>534.14545499999997</c:v>
                </c:pt>
                <c:pt idx="8658">
                  <c:v>510.40689699999962</c:v>
                </c:pt>
                <c:pt idx="8659">
                  <c:v>532.32222199999831</c:v>
                </c:pt>
                <c:pt idx="8660">
                  <c:v>543.56818199999998</c:v>
                </c:pt>
                <c:pt idx="8661">
                  <c:v>544.37916699999948</c:v>
                </c:pt>
                <c:pt idx="8662">
                  <c:v>538.90588200000002</c:v>
                </c:pt>
                <c:pt idx="8663">
                  <c:v>533.83333300000004</c:v>
                </c:pt>
                <c:pt idx="8664">
                  <c:v>531.93999999999949</c:v>
                </c:pt>
                <c:pt idx="8665">
                  <c:v>529.45833300000004</c:v>
                </c:pt>
                <c:pt idx="8666">
                  <c:v>536.97222199999908</c:v>
                </c:pt>
                <c:pt idx="8667">
                  <c:v>533.63333300000079</c:v>
                </c:pt>
                <c:pt idx="8668">
                  <c:v>548.31846199999939</c:v>
                </c:pt>
                <c:pt idx="8669">
                  <c:v>524.43428599999947</c:v>
                </c:pt>
                <c:pt idx="8670">
                  <c:v>528.58461499999999</c:v>
                </c:pt>
                <c:pt idx="8671">
                  <c:v>535.73636399999998</c:v>
                </c:pt>
                <c:pt idx="8672">
                  <c:v>544.36153799999909</c:v>
                </c:pt>
                <c:pt idx="8673">
                  <c:v>539.16190499999948</c:v>
                </c:pt>
                <c:pt idx="8674">
                  <c:v>533.20833300000106</c:v>
                </c:pt>
                <c:pt idx="8675">
                  <c:v>533.78571400000055</c:v>
                </c:pt>
                <c:pt idx="8676">
                  <c:v>539.135897</c:v>
                </c:pt>
                <c:pt idx="8677">
                  <c:v>503.01499999999999</c:v>
                </c:pt>
                <c:pt idx="8678">
                  <c:v>524.85876299999939</c:v>
                </c:pt>
                <c:pt idx="8679">
                  <c:v>533.11764699999947</c:v>
                </c:pt>
                <c:pt idx="8680">
                  <c:v>529.00952400000006</c:v>
                </c:pt>
                <c:pt idx="8681">
                  <c:v>546.44999999999948</c:v>
                </c:pt>
                <c:pt idx="8682">
                  <c:v>524.82666699999857</c:v>
                </c:pt>
                <c:pt idx="8683">
                  <c:v>536.42499999999939</c:v>
                </c:pt>
                <c:pt idx="8684">
                  <c:v>546.25416699999948</c:v>
                </c:pt>
                <c:pt idx="8685">
                  <c:v>551.84375</c:v>
                </c:pt>
                <c:pt idx="8686">
                  <c:v>536.57297300000005</c:v>
                </c:pt>
                <c:pt idx="8687">
                  <c:v>525.94399999999996</c:v>
                </c:pt>
                <c:pt idx="8688">
                  <c:v>537.38571400000001</c:v>
                </c:pt>
                <c:pt idx="8689">
                  <c:v>543.40384600000004</c:v>
                </c:pt>
                <c:pt idx="8690">
                  <c:v>518.93529399999909</c:v>
                </c:pt>
                <c:pt idx="8691">
                  <c:v>537.37199999999996</c:v>
                </c:pt>
                <c:pt idx="8692">
                  <c:v>542.6611109999991</c:v>
                </c:pt>
                <c:pt idx="8693">
                  <c:v>535.33423399999947</c:v>
                </c:pt>
                <c:pt idx="8694">
                  <c:v>526.91499999999996</c:v>
                </c:pt>
                <c:pt idx="8695">
                  <c:v>536.06799999999907</c:v>
                </c:pt>
                <c:pt idx="8696">
                  <c:v>535.69375000000093</c:v>
                </c:pt>
                <c:pt idx="8697">
                  <c:v>529.58488400000078</c:v>
                </c:pt>
                <c:pt idx="8698">
                  <c:v>536.1</c:v>
                </c:pt>
                <c:pt idx="8699">
                  <c:v>534.54571399999998</c:v>
                </c:pt>
                <c:pt idx="8700">
                  <c:v>542.78235299999994</c:v>
                </c:pt>
                <c:pt idx="8701">
                  <c:v>537.85714299999859</c:v>
                </c:pt>
                <c:pt idx="8702">
                  <c:v>531.94999999999948</c:v>
                </c:pt>
                <c:pt idx="8703">
                  <c:v>533.70000000000005</c:v>
                </c:pt>
                <c:pt idx="8704">
                  <c:v>533.62857100000053</c:v>
                </c:pt>
                <c:pt idx="8705">
                  <c:v>524.48800000000051</c:v>
                </c:pt>
                <c:pt idx="8706">
                  <c:v>538.47272699999996</c:v>
                </c:pt>
                <c:pt idx="8707">
                  <c:v>523.25454500000001</c:v>
                </c:pt>
                <c:pt idx="8708">
                  <c:v>532.76458300000002</c:v>
                </c:pt>
                <c:pt idx="8709">
                  <c:v>536.94296299999883</c:v>
                </c:pt>
                <c:pt idx="8710">
                  <c:v>516.64545499999997</c:v>
                </c:pt>
                <c:pt idx="8711">
                  <c:v>540.41052599999909</c:v>
                </c:pt>
                <c:pt idx="8712">
                  <c:v>522.37735799999996</c:v>
                </c:pt>
                <c:pt idx="8713">
                  <c:v>548.10952399999996</c:v>
                </c:pt>
                <c:pt idx="8714">
                  <c:v>541.35454499999946</c:v>
                </c:pt>
                <c:pt idx="8715">
                  <c:v>505.71746000000002</c:v>
                </c:pt>
                <c:pt idx="8716">
                  <c:v>522.91666699999882</c:v>
                </c:pt>
                <c:pt idx="8717">
                  <c:v>538.39032299999997</c:v>
                </c:pt>
                <c:pt idx="8718">
                  <c:v>545.67037000000118</c:v>
                </c:pt>
                <c:pt idx="8719">
                  <c:v>536.78076900000053</c:v>
                </c:pt>
                <c:pt idx="8720">
                  <c:v>552.41</c:v>
                </c:pt>
                <c:pt idx="8721">
                  <c:v>538.24666699999909</c:v>
                </c:pt>
                <c:pt idx="8722">
                  <c:v>541.51739099999998</c:v>
                </c:pt>
                <c:pt idx="8723">
                  <c:v>529.61764699999947</c:v>
                </c:pt>
                <c:pt idx="8724">
                  <c:v>527.01842099999999</c:v>
                </c:pt>
                <c:pt idx="8725">
                  <c:v>532.84499999999946</c:v>
                </c:pt>
                <c:pt idx="8726">
                  <c:v>529.09166699999946</c:v>
                </c:pt>
                <c:pt idx="8727">
                  <c:v>559.370588</c:v>
                </c:pt>
                <c:pt idx="8728">
                  <c:v>540.34634099999948</c:v>
                </c:pt>
                <c:pt idx="8729">
                  <c:v>536.92708299999947</c:v>
                </c:pt>
                <c:pt idx="8730">
                  <c:v>532.71578900000054</c:v>
                </c:pt>
                <c:pt idx="8731">
                  <c:v>532.125</c:v>
                </c:pt>
                <c:pt idx="8732">
                  <c:v>544.13124999999923</c:v>
                </c:pt>
                <c:pt idx="8733">
                  <c:v>553.92222199999844</c:v>
                </c:pt>
                <c:pt idx="8734">
                  <c:v>535.18400000000054</c:v>
                </c:pt>
                <c:pt idx="8735">
                  <c:v>531.98461499999996</c:v>
                </c:pt>
                <c:pt idx="8736">
                  <c:v>515.07500000000005</c:v>
                </c:pt>
                <c:pt idx="8737">
                  <c:v>540.78461500000003</c:v>
                </c:pt>
                <c:pt idx="8738">
                  <c:v>534.254054</c:v>
                </c:pt>
                <c:pt idx="8739">
                  <c:v>549.83461499999908</c:v>
                </c:pt>
                <c:pt idx="8740">
                  <c:v>530.67857100000106</c:v>
                </c:pt>
                <c:pt idx="8741">
                  <c:v>524.11304299999995</c:v>
                </c:pt>
                <c:pt idx="8742">
                  <c:v>533.15714299999922</c:v>
                </c:pt>
                <c:pt idx="8743">
                  <c:v>544.25</c:v>
                </c:pt>
                <c:pt idx="8744">
                  <c:v>539.31190499999946</c:v>
                </c:pt>
                <c:pt idx="8745">
                  <c:v>531.69666699999948</c:v>
                </c:pt>
                <c:pt idx="8746">
                  <c:v>515.544444</c:v>
                </c:pt>
                <c:pt idx="8747">
                  <c:v>515.35405399999922</c:v>
                </c:pt>
                <c:pt idx="8748">
                  <c:v>531.26033099999995</c:v>
                </c:pt>
                <c:pt idx="8749">
                  <c:v>538.01128999999946</c:v>
                </c:pt>
                <c:pt idx="8750">
                  <c:v>549.53043500000001</c:v>
                </c:pt>
                <c:pt idx="8751">
                  <c:v>534.6875</c:v>
                </c:pt>
                <c:pt idx="8752">
                  <c:v>548.9</c:v>
                </c:pt>
                <c:pt idx="8753">
                  <c:v>535.18043500000078</c:v>
                </c:pt>
                <c:pt idx="8754">
                  <c:v>538.08000000000004</c:v>
                </c:pt>
                <c:pt idx="8755">
                  <c:v>535.89047600000004</c:v>
                </c:pt>
                <c:pt idx="8756">
                  <c:v>537.07254899999998</c:v>
                </c:pt>
                <c:pt idx="8757">
                  <c:v>538.45454499999948</c:v>
                </c:pt>
                <c:pt idx="8758">
                  <c:v>532.87599999999998</c:v>
                </c:pt>
                <c:pt idx="8759">
                  <c:v>540.14666699999896</c:v>
                </c:pt>
                <c:pt idx="8760">
                  <c:v>527.84999999999923</c:v>
                </c:pt>
                <c:pt idx="8761">
                  <c:v>530.05227299999922</c:v>
                </c:pt>
                <c:pt idx="8762">
                  <c:v>546.95714299999895</c:v>
                </c:pt>
                <c:pt idx="8763">
                  <c:v>538.48</c:v>
                </c:pt>
                <c:pt idx="8764">
                  <c:v>544.44166699999869</c:v>
                </c:pt>
                <c:pt idx="8765">
                  <c:v>517.52352899999948</c:v>
                </c:pt>
                <c:pt idx="8766">
                  <c:v>528.33333300000004</c:v>
                </c:pt>
                <c:pt idx="8767">
                  <c:v>531.91666699999882</c:v>
                </c:pt>
                <c:pt idx="8768">
                  <c:v>534.34489799999949</c:v>
                </c:pt>
                <c:pt idx="8769">
                  <c:v>527.93599999999947</c:v>
                </c:pt>
                <c:pt idx="8770">
                  <c:v>548.91666699999882</c:v>
                </c:pt>
                <c:pt idx="8771">
                  <c:v>526.72916699999996</c:v>
                </c:pt>
                <c:pt idx="8772">
                  <c:v>538.34999999999923</c:v>
                </c:pt>
                <c:pt idx="8773">
                  <c:v>547.26666699999907</c:v>
                </c:pt>
                <c:pt idx="8774">
                  <c:v>536.27317100000118</c:v>
                </c:pt>
                <c:pt idx="8775">
                  <c:v>524.46580599999947</c:v>
                </c:pt>
                <c:pt idx="8776">
                  <c:v>540.93749999999909</c:v>
                </c:pt>
                <c:pt idx="8777">
                  <c:v>532.4</c:v>
                </c:pt>
                <c:pt idx="8778">
                  <c:v>544.51111099999946</c:v>
                </c:pt>
                <c:pt idx="8779">
                  <c:v>523.08260899999948</c:v>
                </c:pt>
                <c:pt idx="8780">
                  <c:v>534.03</c:v>
                </c:pt>
                <c:pt idx="8781">
                  <c:v>537.93636399999946</c:v>
                </c:pt>
                <c:pt idx="8782">
                  <c:v>526.76860499999998</c:v>
                </c:pt>
                <c:pt idx="8783">
                  <c:v>526.80303000000004</c:v>
                </c:pt>
                <c:pt idx="8784">
                  <c:v>530.11333300000092</c:v>
                </c:pt>
                <c:pt idx="8785">
                  <c:v>549.01599999999996</c:v>
                </c:pt>
                <c:pt idx="8786">
                  <c:v>545.41568599999948</c:v>
                </c:pt>
                <c:pt idx="8787">
                  <c:v>533.78421100000003</c:v>
                </c:pt>
                <c:pt idx="8788">
                  <c:v>522.29999999999995</c:v>
                </c:pt>
                <c:pt idx="8789">
                  <c:v>540.66153799999938</c:v>
                </c:pt>
                <c:pt idx="8790">
                  <c:v>530.79999999999995</c:v>
                </c:pt>
                <c:pt idx="8791">
                  <c:v>548.20909099999994</c:v>
                </c:pt>
                <c:pt idx="8792">
                  <c:v>543.80333299999995</c:v>
                </c:pt>
                <c:pt idx="8793">
                  <c:v>544.02916699999946</c:v>
                </c:pt>
                <c:pt idx="8794">
                  <c:v>534.58260899999948</c:v>
                </c:pt>
                <c:pt idx="8795">
                  <c:v>527.26764699999922</c:v>
                </c:pt>
                <c:pt idx="8796">
                  <c:v>541.47358500000053</c:v>
                </c:pt>
                <c:pt idx="8797">
                  <c:v>530.69062499999939</c:v>
                </c:pt>
                <c:pt idx="8798">
                  <c:v>551.08666699999947</c:v>
                </c:pt>
                <c:pt idx="8799">
                  <c:v>555.60579700000005</c:v>
                </c:pt>
                <c:pt idx="8800">
                  <c:v>519.06363599999997</c:v>
                </c:pt>
                <c:pt idx="8801">
                  <c:v>548.34999999999923</c:v>
                </c:pt>
                <c:pt idx="8802">
                  <c:v>538.06545499999947</c:v>
                </c:pt>
                <c:pt idx="8803">
                  <c:v>539.23943699999995</c:v>
                </c:pt>
                <c:pt idx="8804">
                  <c:v>540.72307700000079</c:v>
                </c:pt>
                <c:pt idx="8805">
                  <c:v>546.92499999999939</c:v>
                </c:pt>
                <c:pt idx="8806">
                  <c:v>536.6</c:v>
                </c:pt>
                <c:pt idx="8807">
                  <c:v>533.9</c:v>
                </c:pt>
                <c:pt idx="8808">
                  <c:v>536.85820899999908</c:v>
                </c:pt>
                <c:pt idx="8809">
                  <c:v>534.995</c:v>
                </c:pt>
                <c:pt idx="8810">
                  <c:v>529.28867900000091</c:v>
                </c:pt>
                <c:pt idx="8811">
                  <c:v>516.76190499999996</c:v>
                </c:pt>
                <c:pt idx="8812">
                  <c:v>536.4342109999991</c:v>
                </c:pt>
                <c:pt idx="8813">
                  <c:v>526.1478259999991</c:v>
                </c:pt>
                <c:pt idx="8814">
                  <c:v>528.602439</c:v>
                </c:pt>
                <c:pt idx="8815">
                  <c:v>521.92857100000003</c:v>
                </c:pt>
                <c:pt idx="8816">
                  <c:v>546.88461499999949</c:v>
                </c:pt>
                <c:pt idx="8817">
                  <c:v>538.16666699999882</c:v>
                </c:pt>
                <c:pt idx="8818">
                  <c:v>535.26785699999948</c:v>
                </c:pt>
                <c:pt idx="8819">
                  <c:v>538.95999999999947</c:v>
                </c:pt>
                <c:pt idx="8820">
                  <c:v>558.51499999999999</c:v>
                </c:pt>
                <c:pt idx="8821">
                  <c:v>526.83260899999857</c:v>
                </c:pt>
                <c:pt idx="8822">
                  <c:v>536.54047600000001</c:v>
                </c:pt>
                <c:pt idx="8823">
                  <c:v>543.36666699999819</c:v>
                </c:pt>
                <c:pt idx="8824">
                  <c:v>539.28787900000054</c:v>
                </c:pt>
                <c:pt idx="8825">
                  <c:v>521.73333300000093</c:v>
                </c:pt>
                <c:pt idx="8826">
                  <c:v>536.125</c:v>
                </c:pt>
                <c:pt idx="8827">
                  <c:v>533.24047599999994</c:v>
                </c:pt>
                <c:pt idx="8828">
                  <c:v>530.02800000000002</c:v>
                </c:pt>
                <c:pt idx="8829">
                  <c:v>519.33684199999948</c:v>
                </c:pt>
                <c:pt idx="8830">
                  <c:v>533.67916700000001</c:v>
                </c:pt>
                <c:pt idx="8831">
                  <c:v>532.57692299999997</c:v>
                </c:pt>
                <c:pt idx="8832">
                  <c:v>531.09</c:v>
                </c:pt>
                <c:pt idx="8833">
                  <c:v>512.55999999999949</c:v>
                </c:pt>
                <c:pt idx="8834">
                  <c:v>530.04634099999998</c:v>
                </c:pt>
                <c:pt idx="8835">
                  <c:v>535.27241400000003</c:v>
                </c:pt>
                <c:pt idx="8836">
                  <c:v>540.192857</c:v>
                </c:pt>
                <c:pt idx="8837">
                  <c:v>521.04166699999882</c:v>
                </c:pt>
                <c:pt idx="8838">
                  <c:v>542.28387100000157</c:v>
                </c:pt>
                <c:pt idx="8839">
                  <c:v>531.27352900000005</c:v>
                </c:pt>
                <c:pt idx="8840">
                  <c:v>516.92999999999938</c:v>
                </c:pt>
                <c:pt idx="8841">
                  <c:v>527</c:v>
                </c:pt>
                <c:pt idx="8842">
                  <c:v>526.17857100000106</c:v>
                </c:pt>
                <c:pt idx="8843">
                  <c:v>546.43157900000006</c:v>
                </c:pt>
                <c:pt idx="8844">
                  <c:v>538.9916669999991</c:v>
                </c:pt>
                <c:pt idx="8845">
                  <c:v>544.07692299999997</c:v>
                </c:pt>
                <c:pt idx="8846">
                  <c:v>538.737931</c:v>
                </c:pt>
                <c:pt idx="8847">
                  <c:v>516.80714299999909</c:v>
                </c:pt>
                <c:pt idx="8848">
                  <c:v>528.50833300000079</c:v>
                </c:pt>
                <c:pt idx="8849">
                  <c:v>535.20263199999999</c:v>
                </c:pt>
                <c:pt idx="8850">
                  <c:v>521.20833300000106</c:v>
                </c:pt>
                <c:pt idx="8851">
                  <c:v>537.94615399999896</c:v>
                </c:pt>
                <c:pt idx="8852">
                  <c:v>533.87407399999995</c:v>
                </c:pt>
                <c:pt idx="8853">
                  <c:v>523.85777799999948</c:v>
                </c:pt>
                <c:pt idx="8854">
                  <c:v>530.485185</c:v>
                </c:pt>
                <c:pt idx="8855">
                  <c:v>536.47307700000079</c:v>
                </c:pt>
                <c:pt idx="8856">
                  <c:v>522.79999999999995</c:v>
                </c:pt>
                <c:pt idx="8857">
                  <c:v>523.86470599999996</c:v>
                </c:pt>
                <c:pt idx="8858">
                  <c:v>534.42499999999939</c:v>
                </c:pt>
                <c:pt idx="8859">
                  <c:v>519.07272699999999</c:v>
                </c:pt>
                <c:pt idx="8860">
                  <c:v>504.89411799999948</c:v>
                </c:pt>
                <c:pt idx="8861">
                  <c:v>537.97448300000053</c:v>
                </c:pt>
                <c:pt idx="8862">
                  <c:v>512.65</c:v>
                </c:pt>
                <c:pt idx="8863">
                  <c:v>536.18059700000003</c:v>
                </c:pt>
                <c:pt idx="8864">
                  <c:v>518.21428600000002</c:v>
                </c:pt>
                <c:pt idx="8865">
                  <c:v>520.72083300000054</c:v>
                </c:pt>
                <c:pt idx="8866">
                  <c:v>541.69166699999948</c:v>
                </c:pt>
                <c:pt idx="8867">
                  <c:v>525.453846</c:v>
                </c:pt>
                <c:pt idx="8868">
                  <c:v>518.21176500000001</c:v>
                </c:pt>
                <c:pt idx="8869">
                  <c:v>535.4</c:v>
                </c:pt>
                <c:pt idx="8870">
                  <c:v>524.69545500000004</c:v>
                </c:pt>
                <c:pt idx="8871">
                  <c:v>535.02045499999997</c:v>
                </c:pt>
                <c:pt idx="8872">
                  <c:v>533.26923099999999</c:v>
                </c:pt>
                <c:pt idx="8873">
                  <c:v>539.14210499999922</c:v>
                </c:pt>
                <c:pt idx="8874">
                  <c:v>551.01176499999997</c:v>
                </c:pt>
                <c:pt idx="8875">
                  <c:v>531.95714299999895</c:v>
                </c:pt>
                <c:pt idx="8876">
                  <c:v>523.93076899999949</c:v>
                </c:pt>
                <c:pt idx="8877">
                  <c:v>521.10714299999938</c:v>
                </c:pt>
                <c:pt idx="8878">
                  <c:v>550.09411799999998</c:v>
                </c:pt>
                <c:pt idx="8879">
                  <c:v>519.93912999999895</c:v>
                </c:pt>
                <c:pt idx="8880">
                  <c:v>531.72</c:v>
                </c:pt>
                <c:pt idx="8881">
                  <c:v>529.086364</c:v>
                </c:pt>
                <c:pt idx="8882">
                  <c:v>547.58333300000106</c:v>
                </c:pt>
                <c:pt idx="8883">
                  <c:v>535.70000000000005</c:v>
                </c:pt>
                <c:pt idx="8884">
                  <c:v>531.25925899999947</c:v>
                </c:pt>
                <c:pt idx="8885">
                  <c:v>542.54705899999908</c:v>
                </c:pt>
                <c:pt idx="8886">
                  <c:v>523.85714299999859</c:v>
                </c:pt>
                <c:pt idx="8887">
                  <c:v>538.96249999999895</c:v>
                </c:pt>
                <c:pt idx="8888">
                  <c:v>535.70101999999997</c:v>
                </c:pt>
                <c:pt idx="8889">
                  <c:v>526.80199999999923</c:v>
                </c:pt>
                <c:pt idx="8890">
                  <c:v>533.61269799999923</c:v>
                </c:pt>
                <c:pt idx="8891">
                  <c:v>524.15384600000004</c:v>
                </c:pt>
                <c:pt idx="8892">
                  <c:v>525.27407400000106</c:v>
                </c:pt>
                <c:pt idx="8893">
                  <c:v>516.68666700000006</c:v>
                </c:pt>
                <c:pt idx="8894">
                  <c:v>518.37894700000004</c:v>
                </c:pt>
                <c:pt idx="8895">
                  <c:v>527.34117599999922</c:v>
                </c:pt>
                <c:pt idx="8896">
                  <c:v>530.95365899999922</c:v>
                </c:pt>
                <c:pt idx="8897">
                  <c:v>529.78095200000053</c:v>
                </c:pt>
                <c:pt idx="8898">
                  <c:v>532.25333300000079</c:v>
                </c:pt>
                <c:pt idx="8899">
                  <c:v>530.89687500000002</c:v>
                </c:pt>
                <c:pt idx="8900">
                  <c:v>534.70000000000005</c:v>
                </c:pt>
                <c:pt idx="8901">
                  <c:v>545.46111099999882</c:v>
                </c:pt>
                <c:pt idx="8902">
                  <c:v>529.27941200000055</c:v>
                </c:pt>
                <c:pt idx="8903">
                  <c:v>529.97916699999996</c:v>
                </c:pt>
                <c:pt idx="8904">
                  <c:v>532.36111099999869</c:v>
                </c:pt>
                <c:pt idx="8905">
                  <c:v>529.315789</c:v>
                </c:pt>
                <c:pt idx="8906">
                  <c:v>529.16562499999895</c:v>
                </c:pt>
                <c:pt idx="8907">
                  <c:v>525.01111099999946</c:v>
                </c:pt>
                <c:pt idx="8908">
                  <c:v>538.90158699999949</c:v>
                </c:pt>
                <c:pt idx="8909">
                  <c:v>541.20952399999999</c:v>
                </c:pt>
                <c:pt idx="8910">
                  <c:v>523.53</c:v>
                </c:pt>
                <c:pt idx="8911">
                  <c:v>519.52127699999949</c:v>
                </c:pt>
                <c:pt idx="8912">
                  <c:v>525.29999999999995</c:v>
                </c:pt>
                <c:pt idx="8913">
                  <c:v>540.1875</c:v>
                </c:pt>
                <c:pt idx="8914">
                  <c:v>531.37199999999996</c:v>
                </c:pt>
                <c:pt idx="8915">
                  <c:v>556.28214300000002</c:v>
                </c:pt>
                <c:pt idx="8916">
                  <c:v>539.89166699999907</c:v>
                </c:pt>
                <c:pt idx="8917">
                  <c:v>527.98611099999948</c:v>
                </c:pt>
                <c:pt idx="8918">
                  <c:v>529.67032300000005</c:v>
                </c:pt>
                <c:pt idx="8919">
                  <c:v>531.34242399999869</c:v>
                </c:pt>
                <c:pt idx="8920">
                  <c:v>536.58372100000054</c:v>
                </c:pt>
                <c:pt idx="8921">
                  <c:v>522.13703699999996</c:v>
                </c:pt>
                <c:pt idx="8922">
                  <c:v>528.10181799999998</c:v>
                </c:pt>
                <c:pt idx="8923">
                  <c:v>539.33333300000004</c:v>
                </c:pt>
                <c:pt idx="8924">
                  <c:v>538.13461499999949</c:v>
                </c:pt>
                <c:pt idx="8925">
                  <c:v>536.08000000000004</c:v>
                </c:pt>
                <c:pt idx="8926">
                  <c:v>544.09</c:v>
                </c:pt>
                <c:pt idx="8927">
                  <c:v>536.20384600000079</c:v>
                </c:pt>
                <c:pt idx="8928">
                  <c:v>541.26499999999999</c:v>
                </c:pt>
                <c:pt idx="8929">
                  <c:v>547.60952399999996</c:v>
                </c:pt>
                <c:pt idx="8930">
                  <c:v>533.5976189999991</c:v>
                </c:pt>
                <c:pt idx="8931">
                  <c:v>518.13</c:v>
                </c:pt>
                <c:pt idx="8932">
                  <c:v>530.875</c:v>
                </c:pt>
                <c:pt idx="8933">
                  <c:v>536.76666699999907</c:v>
                </c:pt>
                <c:pt idx="8934">
                  <c:v>514.78181800000004</c:v>
                </c:pt>
                <c:pt idx="8935">
                  <c:v>512.05999999999949</c:v>
                </c:pt>
                <c:pt idx="8936">
                  <c:v>523.85833300000002</c:v>
                </c:pt>
                <c:pt idx="8937">
                  <c:v>542.50555599999996</c:v>
                </c:pt>
                <c:pt idx="8938">
                  <c:v>535.20000000000005</c:v>
                </c:pt>
                <c:pt idx="8939">
                  <c:v>524.98089900000002</c:v>
                </c:pt>
                <c:pt idx="8940">
                  <c:v>513.61249999999939</c:v>
                </c:pt>
                <c:pt idx="8941">
                  <c:v>532.48</c:v>
                </c:pt>
                <c:pt idx="8942">
                  <c:v>531.41863000000001</c:v>
                </c:pt>
                <c:pt idx="8943">
                  <c:v>534.88235299999997</c:v>
                </c:pt>
                <c:pt idx="8944">
                  <c:v>520.95849099999998</c:v>
                </c:pt>
                <c:pt idx="8945">
                  <c:v>534.55357100000003</c:v>
                </c:pt>
                <c:pt idx="8946">
                  <c:v>523.33499999999947</c:v>
                </c:pt>
                <c:pt idx="8947">
                  <c:v>532.78571400000055</c:v>
                </c:pt>
                <c:pt idx="8948">
                  <c:v>526.16857100000004</c:v>
                </c:pt>
                <c:pt idx="8949">
                  <c:v>530.69677400000091</c:v>
                </c:pt>
                <c:pt idx="8950">
                  <c:v>522.26818200000002</c:v>
                </c:pt>
                <c:pt idx="8951">
                  <c:v>528.20540500000004</c:v>
                </c:pt>
                <c:pt idx="8952">
                  <c:v>507.27333299999924</c:v>
                </c:pt>
                <c:pt idx="8953">
                  <c:v>537.68333300000108</c:v>
                </c:pt>
                <c:pt idx="8954">
                  <c:v>542.14347800000053</c:v>
                </c:pt>
                <c:pt idx="8955">
                  <c:v>531.58108100000004</c:v>
                </c:pt>
                <c:pt idx="8956">
                  <c:v>529.90416699999946</c:v>
                </c:pt>
                <c:pt idx="8957">
                  <c:v>525.63</c:v>
                </c:pt>
                <c:pt idx="8958">
                  <c:v>545.26153799999997</c:v>
                </c:pt>
                <c:pt idx="8959">
                  <c:v>533.16285699999946</c:v>
                </c:pt>
                <c:pt idx="8960">
                  <c:v>537.80882399999996</c:v>
                </c:pt>
                <c:pt idx="8961">
                  <c:v>524.55555599999946</c:v>
                </c:pt>
                <c:pt idx="8962">
                  <c:v>538.11111099999948</c:v>
                </c:pt>
                <c:pt idx="8963">
                  <c:v>525.81875000000002</c:v>
                </c:pt>
                <c:pt idx="8964">
                  <c:v>526.26666699999907</c:v>
                </c:pt>
                <c:pt idx="8965">
                  <c:v>537.682143</c:v>
                </c:pt>
                <c:pt idx="8966">
                  <c:v>521.23249999999996</c:v>
                </c:pt>
                <c:pt idx="8967">
                  <c:v>531.26595699999996</c:v>
                </c:pt>
                <c:pt idx="8968">
                  <c:v>528.84047599999997</c:v>
                </c:pt>
                <c:pt idx="8969">
                  <c:v>529.46249999999895</c:v>
                </c:pt>
                <c:pt idx="8970">
                  <c:v>536.9</c:v>
                </c:pt>
                <c:pt idx="8971">
                  <c:v>536.48333300000093</c:v>
                </c:pt>
                <c:pt idx="8972">
                  <c:v>527.71578900000054</c:v>
                </c:pt>
                <c:pt idx="8973">
                  <c:v>546.76666699999907</c:v>
                </c:pt>
                <c:pt idx="8974">
                  <c:v>532.54074100000003</c:v>
                </c:pt>
                <c:pt idx="8975">
                  <c:v>529.762745</c:v>
                </c:pt>
                <c:pt idx="8976">
                  <c:v>535.25</c:v>
                </c:pt>
                <c:pt idx="8977">
                  <c:v>533.10508500000003</c:v>
                </c:pt>
                <c:pt idx="8978">
                  <c:v>528.63584900000001</c:v>
                </c:pt>
                <c:pt idx="8979">
                  <c:v>546.33912999999859</c:v>
                </c:pt>
                <c:pt idx="8980">
                  <c:v>539.59940800000004</c:v>
                </c:pt>
                <c:pt idx="8981">
                  <c:v>524.47692300000006</c:v>
                </c:pt>
                <c:pt idx="8982">
                  <c:v>524.78666699999997</c:v>
                </c:pt>
                <c:pt idx="8983">
                  <c:v>530.87931000000003</c:v>
                </c:pt>
                <c:pt idx="8984">
                  <c:v>514.20769199999938</c:v>
                </c:pt>
                <c:pt idx="8985">
                  <c:v>533.00877200000093</c:v>
                </c:pt>
                <c:pt idx="8986">
                  <c:v>540.39945899999998</c:v>
                </c:pt>
                <c:pt idx="8987">
                  <c:v>515.02499999999998</c:v>
                </c:pt>
                <c:pt idx="8988">
                  <c:v>545.39285699999948</c:v>
                </c:pt>
                <c:pt idx="8989">
                  <c:v>538.38235299999997</c:v>
                </c:pt>
                <c:pt idx="8990">
                  <c:v>529.03846199999998</c:v>
                </c:pt>
                <c:pt idx="8991">
                  <c:v>532.98857100000055</c:v>
                </c:pt>
                <c:pt idx="8992">
                  <c:v>529.21904800000004</c:v>
                </c:pt>
                <c:pt idx="8993">
                  <c:v>547.51944400000002</c:v>
                </c:pt>
                <c:pt idx="8994">
                  <c:v>539.20000000000005</c:v>
                </c:pt>
                <c:pt idx="8995">
                  <c:v>536.60909100000003</c:v>
                </c:pt>
                <c:pt idx="8996">
                  <c:v>523.14545499999997</c:v>
                </c:pt>
                <c:pt idx="8997">
                  <c:v>535.85238099999947</c:v>
                </c:pt>
                <c:pt idx="8998">
                  <c:v>527.80322599999909</c:v>
                </c:pt>
                <c:pt idx="8999">
                  <c:v>531.46981099999948</c:v>
                </c:pt>
                <c:pt idx="9000">
                  <c:v>542.97605599999997</c:v>
                </c:pt>
                <c:pt idx="9001">
                  <c:v>527.54999999999939</c:v>
                </c:pt>
                <c:pt idx="9002">
                  <c:v>532.91518999999948</c:v>
                </c:pt>
                <c:pt idx="9003">
                  <c:v>528.58124999999939</c:v>
                </c:pt>
                <c:pt idx="9004">
                  <c:v>520.88611099999946</c:v>
                </c:pt>
                <c:pt idx="9005">
                  <c:v>529.77441900000053</c:v>
                </c:pt>
                <c:pt idx="9006">
                  <c:v>526.97500000000002</c:v>
                </c:pt>
                <c:pt idx="9007">
                  <c:v>529.5606059999991</c:v>
                </c:pt>
                <c:pt idx="9008">
                  <c:v>518.08620699999949</c:v>
                </c:pt>
                <c:pt idx="9009">
                  <c:v>524.50357100000053</c:v>
                </c:pt>
                <c:pt idx="9010">
                  <c:v>527.42413799999997</c:v>
                </c:pt>
                <c:pt idx="9011">
                  <c:v>519.34736799999882</c:v>
                </c:pt>
                <c:pt idx="9012">
                  <c:v>520.68636400000003</c:v>
                </c:pt>
                <c:pt idx="9013">
                  <c:v>531.93823499999996</c:v>
                </c:pt>
                <c:pt idx="9014">
                  <c:v>525.37894700000004</c:v>
                </c:pt>
                <c:pt idx="9015">
                  <c:v>538.35454499999946</c:v>
                </c:pt>
                <c:pt idx="9016">
                  <c:v>525.37575800000002</c:v>
                </c:pt>
                <c:pt idx="9017">
                  <c:v>537.17619000000002</c:v>
                </c:pt>
                <c:pt idx="9018">
                  <c:v>534.86749999999847</c:v>
                </c:pt>
                <c:pt idx="9019">
                  <c:v>539.93846199999996</c:v>
                </c:pt>
                <c:pt idx="9020">
                  <c:v>518.05999999999949</c:v>
                </c:pt>
                <c:pt idx="9021">
                  <c:v>525.51860499999998</c:v>
                </c:pt>
                <c:pt idx="9022">
                  <c:v>520.66999999999996</c:v>
                </c:pt>
                <c:pt idx="9023">
                  <c:v>519.75</c:v>
                </c:pt>
                <c:pt idx="9024">
                  <c:v>518.54347800000005</c:v>
                </c:pt>
                <c:pt idx="9025">
                  <c:v>531.36111099999869</c:v>
                </c:pt>
                <c:pt idx="9026">
                  <c:v>536.36851899999908</c:v>
                </c:pt>
                <c:pt idx="9027">
                  <c:v>533.25333300000079</c:v>
                </c:pt>
                <c:pt idx="9028">
                  <c:v>519.58928600000002</c:v>
                </c:pt>
                <c:pt idx="9029">
                  <c:v>531.55636399999946</c:v>
                </c:pt>
                <c:pt idx="9030">
                  <c:v>545.37</c:v>
                </c:pt>
                <c:pt idx="9031">
                  <c:v>533.42499999999939</c:v>
                </c:pt>
                <c:pt idx="9032">
                  <c:v>528.46956499999908</c:v>
                </c:pt>
                <c:pt idx="9033">
                  <c:v>533.20444400000054</c:v>
                </c:pt>
                <c:pt idx="9034">
                  <c:v>536.1</c:v>
                </c:pt>
                <c:pt idx="9035">
                  <c:v>530.56521699999882</c:v>
                </c:pt>
                <c:pt idx="9036">
                  <c:v>519.84814799999947</c:v>
                </c:pt>
                <c:pt idx="9037">
                  <c:v>525.12963000000002</c:v>
                </c:pt>
                <c:pt idx="9038">
                  <c:v>536.21739100000002</c:v>
                </c:pt>
                <c:pt idx="9039">
                  <c:v>530.07096799999999</c:v>
                </c:pt>
                <c:pt idx="9040">
                  <c:v>515.15</c:v>
                </c:pt>
                <c:pt idx="9041">
                  <c:v>549.02499999999998</c:v>
                </c:pt>
                <c:pt idx="9042">
                  <c:v>523.15454499999998</c:v>
                </c:pt>
                <c:pt idx="9043">
                  <c:v>530.34736799999882</c:v>
                </c:pt>
                <c:pt idx="9044">
                  <c:v>526.69428600000003</c:v>
                </c:pt>
                <c:pt idx="9045">
                  <c:v>517.26190499999996</c:v>
                </c:pt>
                <c:pt idx="9046">
                  <c:v>519.82941199999948</c:v>
                </c:pt>
                <c:pt idx="9047">
                  <c:v>529.33333300000004</c:v>
                </c:pt>
                <c:pt idx="9048">
                  <c:v>541.89345800000001</c:v>
                </c:pt>
                <c:pt idx="9049">
                  <c:v>539.27142900000001</c:v>
                </c:pt>
                <c:pt idx="9050">
                  <c:v>533.83461499999908</c:v>
                </c:pt>
                <c:pt idx="9051">
                  <c:v>523.07058800000004</c:v>
                </c:pt>
                <c:pt idx="9052">
                  <c:v>521.976316</c:v>
                </c:pt>
                <c:pt idx="9053">
                  <c:v>515.21851900000001</c:v>
                </c:pt>
                <c:pt idx="9054">
                  <c:v>515.32777799999997</c:v>
                </c:pt>
                <c:pt idx="9055">
                  <c:v>541.91153799999938</c:v>
                </c:pt>
                <c:pt idx="9056">
                  <c:v>543.305882</c:v>
                </c:pt>
                <c:pt idx="9057">
                  <c:v>532.758824</c:v>
                </c:pt>
                <c:pt idx="9058">
                  <c:v>524.14</c:v>
                </c:pt>
                <c:pt idx="9059">
                  <c:v>539.23333300000093</c:v>
                </c:pt>
                <c:pt idx="9060">
                  <c:v>531.3066669999987</c:v>
                </c:pt>
                <c:pt idx="9061">
                  <c:v>524.74210499999947</c:v>
                </c:pt>
                <c:pt idx="9062">
                  <c:v>516.97368400000005</c:v>
                </c:pt>
                <c:pt idx="9063">
                  <c:v>510.580488</c:v>
                </c:pt>
                <c:pt idx="9064">
                  <c:v>544.59310300000004</c:v>
                </c:pt>
                <c:pt idx="9065">
                  <c:v>521.37391300000002</c:v>
                </c:pt>
                <c:pt idx="9066">
                  <c:v>524.62333300000091</c:v>
                </c:pt>
                <c:pt idx="9067">
                  <c:v>524.35833300000002</c:v>
                </c:pt>
                <c:pt idx="9068">
                  <c:v>554.01666699999907</c:v>
                </c:pt>
                <c:pt idx="9069">
                  <c:v>528.0606059999991</c:v>
                </c:pt>
                <c:pt idx="9070">
                  <c:v>545.01052599999946</c:v>
                </c:pt>
                <c:pt idx="9071">
                  <c:v>512.60302999999999</c:v>
                </c:pt>
                <c:pt idx="9072">
                  <c:v>521.41851899999949</c:v>
                </c:pt>
                <c:pt idx="9073">
                  <c:v>534.72941200000002</c:v>
                </c:pt>
                <c:pt idx="9074">
                  <c:v>530.66666699999882</c:v>
                </c:pt>
                <c:pt idx="9075">
                  <c:v>532.81785699999909</c:v>
                </c:pt>
                <c:pt idx="9076">
                  <c:v>523.36923099999922</c:v>
                </c:pt>
                <c:pt idx="9077">
                  <c:v>535.65814</c:v>
                </c:pt>
                <c:pt idx="9078">
                  <c:v>535.78518500000052</c:v>
                </c:pt>
                <c:pt idx="9079">
                  <c:v>525.93636399999946</c:v>
                </c:pt>
                <c:pt idx="9080">
                  <c:v>533.64666699999896</c:v>
                </c:pt>
                <c:pt idx="9081">
                  <c:v>546.65833300000054</c:v>
                </c:pt>
                <c:pt idx="9082">
                  <c:v>530.10624999999948</c:v>
                </c:pt>
                <c:pt idx="9083">
                  <c:v>529.02391299999999</c:v>
                </c:pt>
                <c:pt idx="9084">
                  <c:v>520.78666699999997</c:v>
                </c:pt>
                <c:pt idx="9085">
                  <c:v>546.07142899999997</c:v>
                </c:pt>
                <c:pt idx="9086">
                  <c:v>527.54523799999947</c:v>
                </c:pt>
                <c:pt idx="9087">
                  <c:v>522.16666699999882</c:v>
                </c:pt>
                <c:pt idx="9088">
                  <c:v>547.00526299999922</c:v>
                </c:pt>
                <c:pt idx="9089">
                  <c:v>528.21714299999996</c:v>
                </c:pt>
                <c:pt idx="9090">
                  <c:v>515.58666699999947</c:v>
                </c:pt>
                <c:pt idx="9091">
                  <c:v>523.13903700000003</c:v>
                </c:pt>
                <c:pt idx="9092">
                  <c:v>530.04411799999946</c:v>
                </c:pt>
                <c:pt idx="9093">
                  <c:v>552.46470599999998</c:v>
                </c:pt>
                <c:pt idx="9094">
                  <c:v>517.8024999999991</c:v>
                </c:pt>
                <c:pt idx="9095">
                  <c:v>523.27368400000091</c:v>
                </c:pt>
                <c:pt idx="9096">
                  <c:v>503.565</c:v>
                </c:pt>
                <c:pt idx="9097">
                  <c:v>533.61428599999999</c:v>
                </c:pt>
                <c:pt idx="9098">
                  <c:v>530.01599999999996</c:v>
                </c:pt>
                <c:pt idx="9099">
                  <c:v>526.90769199999909</c:v>
                </c:pt>
                <c:pt idx="9100">
                  <c:v>523.92962999999895</c:v>
                </c:pt>
                <c:pt idx="9101">
                  <c:v>521.88888899999995</c:v>
                </c:pt>
                <c:pt idx="9102">
                  <c:v>531.18064500000003</c:v>
                </c:pt>
                <c:pt idx="9103">
                  <c:v>538.92307700000003</c:v>
                </c:pt>
                <c:pt idx="9104">
                  <c:v>527.74927500000001</c:v>
                </c:pt>
                <c:pt idx="9105">
                  <c:v>532.75</c:v>
                </c:pt>
                <c:pt idx="9106">
                  <c:v>529.04655199999922</c:v>
                </c:pt>
                <c:pt idx="9107">
                  <c:v>532.61190499999998</c:v>
                </c:pt>
                <c:pt idx="9108">
                  <c:v>526.37833300000079</c:v>
                </c:pt>
                <c:pt idx="9109">
                  <c:v>521.5</c:v>
                </c:pt>
                <c:pt idx="9110">
                  <c:v>525.36307699999998</c:v>
                </c:pt>
                <c:pt idx="9111">
                  <c:v>525.96296299999869</c:v>
                </c:pt>
                <c:pt idx="9112">
                  <c:v>542.76842099999999</c:v>
                </c:pt>
                <c:pt idx="9113">
                  <c:v>537.14400000000001</c:v>
                </c:pt>
                <c:pt idx="9114">
                  <c:v>548.44736799999907</c:v>
                </c:pt>
                <c:pt idx="9115">
                  <c:v>511.73076899999955</c:v>
                </c:pt>
                <c:pt idx="9116">
                  <c:v>555.27272700000003</c:v>
                </c:pt>
                <c:pt idx="9117">
                  <c:v>526.12835800000005</c:v>
                </c:pt>
                <c:pt idx="9118">
                  <c:v>542.84857099999999</c:v>
                </c:pt>
                <c:pt idx="9119">
                  <c:v>530.25384599999995</c:v>
                </c:pt>
                <c:pt idx="9120">
                  <c:v>515.1</c:v>
                </c:pt>
                <c:pt idx="9121">
                  <c:v>540.21428600000002</c:v>
                </c:pt>
                <c:pt idx="9122">
                  <c:v>527.01237100000003</c:v>
                </c:pt>
                <c:pt idx="9123">
                  <c:v>531.31860499999948</c:v>
                </c:pt>
                <c:pt idx="9124">
                  <c:v>545.25</c:v>
                </c:pt>
                <c:pt idx="9125">
                  <c:v>522.16923099999997</c:v>
                </c:pt>
                <c:pt idx="9126">
                  <c:v>547.70000000000005</c:v>
                </c:pt>
                <c:pt idx="9127">
                  <c:v>505.39</c:v>
                </c:pt>
                <c:pt idx="9128">
                  <c:v>522.88947399999995</c:v>
                </c:pt>
                <c:pt idx="9129">
                  <c:v>518.65185199999996</c:v>
                </c:pt>
                <c:pt idx="9130">
                  <c:v>519.91515199999947</c:v>
                </c:pt>
                <c:pt idx="9131">
                  <c:v>497.21999999999969</c:v>
                </c:pt>
                <c:pt idx="9132">
                  <c:v>530.44999999999948</c:v>
                </c:pt>
                <c:pt idx="9133">
                  <c:v>530.36666699999819</c:v>
                </c:pt>
                <c:pt idx="9134">
                  <c:v>525.62083299999995</c:v>
                </c:pt>
                <c:pt idx="9135">
                  <c:v>519.46666699999844</c:v>
                </c:pt>
                <c:pt idx="9136">
                  <c:v>526.04917999999998</c:v>
                </c:pt>
                <c:pt idx="9137">
                  <c:v>530.1</c:v>
                </c:pt>
                <c:pt idx="9138">
                  <c:v>518.66538500000001</c:v>
                </c:pt>
                <c:pt idx="9139">
                  <c:v>526.468571</c:v>
                </c:pt>
                <c:pt idx="9140">
                  <c:v>538.98965499999997</c:v>
                </c:pt>
                <c:pt idx="9141">
                  <c:v>509.816667</c:v>
                </c:pt>
                <c:pt idx="9142">
                  <c:v>516.8066669999987</c:v>
                </c:pt>
                <c:pt idx="9143">
                  <c:v>530.14</c:v>
                </c:pt>
                <c:pt idx="9144">
                  <c:v>522.31764699999894</c:v>
                </c:pt>
                <c:pt idx="9145">
                  <c:v>517.85999999999922</c:v>
                </c:pt>
                <c:pt idx="9146">
                  <c:v>509.4</c:v>
                </c:pt>
                <c:pt idx="9147">
                  <c:v>518.35238099999947</c:v>
                </c:pt>
                <c:pt idx="9148">
                  <c:v>515.90476200000001</c:v>
                </c:pt>
                <c:pt idx="9149">
                  <c:v>510.92307699999924</c:v>
                </c:pt>
                <c:pt idx="9150">
                  <c:v>529.5</c:v>
                </c:pt>
                <c:pt idx="9151">
                  <c:v>532.20416699999998</c:v>
                </c:pt>
                <c:pt idx="9152">
                  <c:v>519.60588199999995</c:v>
                </c:pt>
                <c:pt idx="9153">
                  <c:v>529.88571400000001</c:v>
                </c:pt>
                <c:pt idx="9154">
                  <c:v>521.89142899999922</c:v>
                </c:pt>
                <c:pt idx="9155">
                  <c:v>522.84827600000006</c:v>
                </c:pt>
                <c:pt idx="9156">
                  <c:v>532.36923099999922</c:v>
                </c:pt>
                <c:pt idx="9157">
                  <c:v>527.28461500000003</c:v>
                </c:pt>
                <c:pt idx="9158">
                  <c:v>534.08571400000005</c:v>
                </c:pt>
                <c:pt idx="9159">
                  <c:v>541.27500000000055</c:v>
                </c:pt>
                <c:pt idx="9160">
                  <c:v>523.421739</c:v>
                </c:pt>
                <c:pt idx="9161">
                  <c:v>528.18301899999994</c:v>
                </c:pt>
                <c:pt idx="9162">
                  <c:v>533.163636</c:v>
                </c:pt>
                <c:pt idx="9163">
                  <c:v>535.70909099999994</c:v>
                </c:pt>
                <c:pt idx="9164">
                  <c:v>534.35166699999843</c:v>
                </c:pt>
                <c:pt idx="9165">
                  <c:v>525.83124999999859</c:v>
                </c:pt>
                <c:pt idx="9166">
                  <c:v>532.68333300000108</c:v>
                </c:pt>
                <c:pt idx="9167">
                  <c:v>495.454545</c:v>
                </c:pt>
                <c:pt idx="9168">
                  <c:v>528.38082899999949</c:v>
                </c:pt>
                <c:pt idx="9169">
                  <c:v>539.53043500000001</c:v>
                </c:pt>
                <c:pt idx="9170">
                  <c:v>529.16969699999947</c:v>
                </c:pt>
                <c:pt idx="9171">
                  <c:v>529.45999999999947</c:v>
                </c:pt>
                <c:pt idx="9172">
                  <c:v>518.93043499999999</c:v>
                </c:pt>
                <c:pt idx="9173">
                  <c:v>519.78823500000055</c:v>
                </c:pt>
                <c:pt idx="9174">
                  <c:v>521.7088890000008</c:v>
                </c:pt>
                <c:pt idx="9175">
                  <c:v>541.79821400000003</c:v>
                </c:pt>
                <c:pt idx="9176">
                  <c:v>519.23461499999996</c:v>
                </c:pt>
                <c:pt idx="9177">
                  <c:v>534.6718750000008</c:v>
                </c:pt>
                <c:pt idx="9178">
                  <c:v>517.36415099999908</c:v>
                </c:pt>
                <c:pt idx="9179">
                  <c:v>522.56875000000002</c:v>
                </c:pt>
                <c:pt idx="9180">
                  <c:v>524.18461500000001</c:v>
                </c:pt>
                <c:pt idx="9181">
                  <c:v>522.41538500000001</c:v>
                </c:pt>
                <c:pt idx="9182">
                  <c:v>524.67499999999995</c:v>
                </c:pt>
                <c:pt idx="9183">
                  <c:v>516.20833300000106</c:v>
                </c:pt>
                <c:pt idx="9184">
                  <c:v>528.18333300000108</c:v>
                </c:pt>
                <c:pt idx="9185">
                  <c:v>519.93595499999947</c:v>
                </c:pt>
                <c:pt idx="9186">
                  <c:v>536.86857099999997</c:v>
                </c:pt>
                <c:pt idx="9187">
                  <c:v>509.26</c:v>
                </c:pt>
                <c:pt idx="9188">
                  <c:v>529.90833300000054</c:v>
                </c:pt>
                <c:pt idx="9189">
                  <c:v>527.90192299999921</c:v>
                </c:pt>
                <c:pt idx="9190">
                  <c:v>540.51</c:v>
                </c:pt>
                <c:pt idx="9191">
                  <c:v>533.76832100000001</c:v>
                </c:pt>
                <c:pt idx="9192">
                  <c:v>524.92307700000003</c:v>
                </c:pt>
                <c:pt idx="9193">
                  <c:v>523.14137900000003</c:v>
                </c:pt>
                <c:pt idx="9194">
                  <c:v>539.37142899999947</c:v>
                </c:pt>
                <c:pt idx="9195">
                  <c:v>533.66176499999949</c:v>
                </c:pt>
                <c:pt idx="9196">
                  <c:v>533.4</c:v>
                </c:pt>
                <c:pt idx="9197">
                  <c:v>530.62</c:v>
                </c:pt>
                <c:pt idx="9198">
                  <c:v>528.5</c:v>
                </c:pt>
                <c:pt idx="9199">
                  <c:v>506.58181799999949</c:v>
                </c:pt>
                <c:pt idx="9200">
                  <c:v>534.29545499999995</c:v>
                </c:pt>
                <c:pt idx="9201">
                  <c:v>527.77222200000006</c:v>
                </c:pt>
                <c:pt idx="9202">
                  <c:v>533.1875</c:v>
                </c:pt>
                <c:pt idx="9203">
                  <c:v>524.29761899999949</c:v>
                </c:pt>
                <c:pt idx="9204">
                  <c:v>530.44444399999998</c:v>
                </c:pt>
                <c:pt idx="9205">
                  <c:v>521.14285699999948</c:v>
                </c:pt>
                <c:pt idx="9206">
                  <c:v>523.44705899999894</c:v>
                </c:pt>
                <c:pt idx="9207">
                  <c:v>519.58288300000004</c:v>
                </c:pt>
                <c:pt idx="9208">
                  <c:v>525.77727300000004</c:v>
                </c:pt>
                <c:pt idx="9209">
                  <c:v>534.18636400000003</c:v>
                </c:pt>
                <c:pt idx="9210">
                  <c:v>536.03749999999923</c:v>
                </c:pt>
                <c:pt idx="9211">
                  <c:v>539.82499999999948</c:v>
                </c:pt>
                <c:pt idx="9212">
                  <c:v>521.22181799999998</c:v>
                </c:pt>
                <c:pt idx="9213">
                  <c:v>528.33636399999909</c:v>
                </c:pt>
                <c:pt idx="9214">
                  <c:v>522.00769199999922</c:v>
                </c:pt>
                <c:pt idx="9215">
                  <c:v>505.98999999999955</c:v>
                </c:pt>
                <c:pt idx="9216">
                  <c:v>521.91</c:v>
                </c:pt>
                <c:pt idx="9217">
                  <c:v>528.59444399999995</c:v>
                </c:pt>
                <c:pt idx="9218">
                  <c:v>519.15428599999996</c:v>
                </c:pt>
                <c:pt idx="9219">
                  <c:v>523.65454499999998</c:v>
                </c:pt>
                <c:pt idx="9220">
                  <c:v>515.58480999999995</c:v>
                </c:pt>
                <c:pt idx="9221">
                  <c:v>529.1</c:v>
                </c:pt>
                <c:pt idx="9222">
                  <c:v>520.02142899999922</c:v>
                </c:pt>
                <c:pt idx="9223">
                  <c:v>523.625</c:v>
                </c:pt>
                <c:pt idx="9224">
                  <c:v>528.60857100000055</c:v>
                </c:pt>
                <c:pt idx="9225">
                  <c:v>524.89777800000002</c:v>
                </c:pt>
                <c:pt idx="9226">
                  <c:v>502.69545499999964</c:v>
                </c:pt>
                <c:pt idx="9227">
                  <c:v>525.68400000000054</c:v>
                </c:pt>
                <c:pt idx="9228">
                  <c:v>533.06923099999949</c:v>
                </c:pt>
                <c:pt idx="9229">
                  <c:v>531.253061</c:v>
                </c:pt>
                <c:pt idx="9230">
                  <c:v>535.33103399999948</c:v>
                </c:pt>
                <c:pt idx="9231">
                  <c:v>531.12749999999949</c:v>
                </c:pt>
                <c:pt idx="9232">
                  <c:v>522.78333300000145</c:v>
                </c:pt>
                <c:pt idx="9233">
                  <c:v>528.95454499999948</c:v>
                </c:pt>
                <c:pt idx="9234">
                  <c:v>514.55263199999922</c:v>
                </c:pt>
                <c:pt idx="9235">
                  <c:v>539.875</c:v>
                </c:pt>
                <c:pt idx="9236">
                  <c:v>534.88749999999948</c:v>
                </c:pt>
                <c:pt idx="9237">
                  <c:v>537.40952399999946</c:v>
                </c:pt>
                <c:pt idx="9238">
                  <c:v>532.01972799999999</c:v>
                </c:pt>
                <c:pt idx="9239">
                  <c:v>525.18260899999996</c:v>
                </c:pt>
                <c:pt idx="9240">
                  <c:v>525.44687499999998</c:v>
                </c:pt>
                <c:pt idx="9241">
                  <c:v>520.18888900000093</c:v>
                </c:pt>
                <c:pt idx="9242">
                  <c:v>527.29999999999995</c:v>
                </c:pt>
                <c:pt idx="9243">
                  <c:v>520.38461499999949</c:v>
                </c:pt>
                <c:pt idx="9244">
                  <c:v>515.44705899999894</c:v>
                </c:pt>
                <c:pt idx="9245">
                  <c:v>510.86500000000001</c:v>
                </c:pt>
                <c:pt idx="9246">
                  <c:v>527.00434800000005</c:v>
                </c:pt>
                <c:pt idx="9247">
                  <c:v>527.65390600000001</c:v>
                </c:pt>
                <c:pt idx="9248">
                  <c:v>508.96</c:v>
                </c:pt>
                <c:pt idx="9249">
                  <c:v>521.33999999999946</c:v>
                </c:pt>
                <c:pt idx="9250">
                  <c:v>536.26153799999997</c:v>
                </c:pt>
                <c:pt idx="9251">
                  <c:v>523.26249999999948</c:v>
                </c:pt>
                <c:pt idx="9252">
                  <c:v>524.25</c:v>
                </c:pt>
                <c:pt idx="9253">
                  <c:v>515.56538499999999</c:v>
                </c:pt>
                <c:pt idx="9254">
                  <c:v>524.12400000000002</c:v>
                </c:pt>
                <c:pt idx="9255">
                  <c:v>524.90312499999948</c:v>
                </c:pt>
                <c:pt idx="9256">
                  <c:v>536.2416669999991</c:v>
                </c:pt>
                <c:pt idx="9257">
                  <c:v>532.505</c:v>
                </c:pt>
                <c:pt idx="9258">
                  <c:v>519.23055599999998</c:v>
                </c:pt>
                <c:pt idx="9259">
                  <c:v>531.93684199999996</c:v>
                </c:pt>
                <c:pt idx="9260">
                  <c:v>536.6478259999991</c:v>
                </c:pt>
                <c:pt idx="9261">
                  <c:v>525.79999999999995</c:v>
                </c:pt>
                <c:pt idx="9262">
                  <c:v>530.19152499999996</c:v>
                </c:pt>
                <c:pt idx="9263">
                  <c:v>519.45660399999895</c:v>
                </c:pt>
                <c:pt idx="9264">
                  <c:v>537.97</c:v>
                </c:pt>
                <c:pt idx="9265">
                  <c:v>528.30833299999995</c:v>
                </c:pt>
                <c:pt idx="9266">
                  <c:v>522.29473700000119</c:v>
                </c:pt>
                <c:pt idx="9267">
                  <c:v>524.44210499999895</c:v>
                </c:pt>
                <c:pt idx="9268">
                  <c:v>533.728205</c:v>
                </c:pt>
                <c:pt idx="9269">
                  <c:v>522.15</c:v>
                </c:pt>
                <c:pt idx="9270">
                  <c:v>530.65909099999999</c:v>
                </c:pt>
                <c:pt idx="9271">
                  <c:v>520.80645199999947</c:v>
                </c:pt>
                <c:pt idx="9272">
                  <c:v>527.93513499999949</c:v>
                </c:pt>
                <c:pt idx="9273">
                  <c:v>500.4</c:v>
                </c:pt>
                <c:pt idx="9274">
                  <c:v>511.36666700000001</c:v>
                </c:pt>
                <c:pt idx="9275">
                  <c:v>540.39333300000055</c:v>
                </c:pt>
                <c:pt idx="9276">
                  <c:v>506.79333299999922</c:v>
                </c:pt>
                <c:pt idx="9277">
                  <c:v>527.68437500000107</c:v>
                </c:pt>
                <c:pt idx="9278">
                  <c:v>515.32848100000001</c:v>
                </c:pt>
                <c:pt idx="9279">
                  <c:v>500.29333299999922</c:v>
                </c:pt>
                <c:pt idx="9280">
                  <c:v>523.66538500000001</c:v>
                </c:pt>
                <c:pt idx="9281">
                  <c:v>526.27857100000119</c:v>
                </c:pt>
                <c:pt idx="9282">
                  <c:v>531.60769199999947</c:v>
                </c:pt>
                <c:pt idx="9283">
                  <c:v>537.06507899999997</c:v>
                </c:pt>
                <c:pt idx="9284">
                  <c:v>531.86785699999882</c:v>
                </c:pt>
                <c:pt idx="9285">
                  <c:v>517.769048</c:v>
                </c:pt>
                <c:pt idx="9286">
                  <c:v>519.21428600000002</c:v>
                </c:pt>
                <c:pt idx="9287">
                  <c:v>517.49583299999995</c:v>
                </c:pt>
                <c:pt idx="9288">
                  <c:v>533.88</c:v>
                </c:pt>
                <c:pt idx="9289">
                  <c:v>530.02916699999946</c:v>
                </c:pt>
                <c:pt idx="9290">
                  <c:v>540.17200000000003</c:v>
                </c:pt>
                <c:pt idx="9291">
                  <c:v>535.98571400000003</c:v>
                </c:pt>
                <c:pt idx="9292">
                  <c:v>532.1424239999991</c:v>
                </c:pt>
                <c:pt idx="9293">
                  <c:v>524.78888900000106</c:v>
                </c:pt>
                <c:pt idx="9294">
                  <c:v>535.21600000000001</c:v>
                </c:pt>
                <c:pt idx="9295">
                  <c:v>515.03703699999949</c:v>
                </c:pt>
                <c:pt idx="9296">
                  <c:v>527.59565199999997</c:v>
                </c:pt>
                <c:pt idx="9297">
                  <c:v>526.87471300000004</c:v>
                </c:pt>
                <c:pt idx="9298">
                  <c:v>542.60714299999938</c:v>
                </c:pt>
                <c:pt idx="9299">
                  <c:v>526.56399999999996</c:v>
                </c:pt>
                <c:pt idx="9300">
                  <c:v>532.70357100000092</c:v>
                </c:pt>
                <c:pt idx="9301">
                  <c:v>523.36571399999946</c:v>
                </c:pt>
                <c:pt idx="9302">
                  <c:v>512.77857100000119</c:v>
                </c:pt>
                <c:pt idx="9303">
                  <c:v>522.23599999999999</c:v>
                </c:pt>
                <c:pt idx="9304">
                  <c:v>533.21538500000054</c:v>
                </c:pt>
                <c:pt idx="9305">
                  <c:v>520.87307700000054</c:v>
                </c:pt>
                <c:pt idx="9306">
                  <c:v>504.78461499999969</c:v>
                </c:pt>
                <c:pt idx="9307">
                  <c:v>538.77142900000001</c:v>
                </c:pt>
                <c:pt idx="9308">
                  <c:v>532.47346900000002</c:v>
                </c:pt>
                <c:pt idx="9309">
                  <c:v>520.54999999999939</c:v>
                </c:pt>
                <c:pt idx="9310">
                  <c:v>504.03749999999962</c:v>
                </c:pt>
                <c:pt idx="9311">
                  <c:v>526.33333300000004</c:v>
                </c:pt>
                <c:pt idx="9312">
                  <c:v>538.40967699999999</c:v>
                </c:pt>
                <c:pt idx="9313">
                  <c:v>507.6</c:v>
                </c:pt>
                <c:pt idx="9314">
                  <c:v>521.07307700000092</c:v>
                </c:pt>
                <c:pt idx="9315">
                  <c:v>524.71212099999946</c:v>
                </c:pt>
                <c:pt idx="9316">
                  <c:v>520.36951199999908</c:v>
                </c:pt>
                <c:pt idx="9317">
                  <c:v>515.72500000000002</c:v>
                </c:pt>
                <c:pt idx="9318">
                  <c:v>530.63571400000001</c:v>
                </c:pt>
                <c:pt idx="9319">
                  <c:v>518.10869600000001</c:v>
                </c:pt>
                <c:pt idx="9320">
                  <c:v>530.21749999999997</c:v>
                </c:pt>
                <c:pt idx="9321">
                  <c:v>547.52727299999947</c:v>
                </c:pt>
                <c:pt idx="9322">
                  <c:v>523.99379800000054</c:v>
                </c:pt>
                <c:pt idx="9323">
                  <c:v>526.99473700000055</c:v>
                </c:pt>
                <c:pt idx="9324">
                  <c:v>513.16153799999938</c:v>
                </c:pt>
                <c:pt idx="9325">
                  <c:v>517.60714299999938</c:v>
                </c:pt>
                <c:pt idx="9326">
                  <c:v>520.47894699999995</c:v>
                </c:pt>
                <c:pt idx="9327">
                  <c:v>526.39473700000053</c:v>
                </c:pt>
                <c:pt idx="9328">
                  <c:v>537.89</c:v>
                </c:pt>
                <c:pt idx="9329">
                  <c:v>529.62727299999949</c:v>
                </c:pt>
                <c:pt idx="9330">
                  <c:v>526.15199999999948</c:v>
                </c:pt>
                <c:pt idx="9331">
                  <c:v>524.90740699999947</c:v>
                </c:pt>
                <c:pt idx="9332">
                  <c:v>526.41379300000051</c:v>
                </c:pt>
                <c:pt idx="9333">
                  <c:v>526.59833300000093</c:v>
                </c:pt>
                <c:pt idx="9334">
                  <c:v>523.69949200000053</c:v>
                </c:pt>
                <c:pt idx="9335">
                  <c:v>512.57000000000005</c:v>
                </c:pt>
                <c:pt idx="9336">
                  <c:v>518.31320799999946</c:v>
                </c:pt>
                <c:pt idx="9337">
                  <c:v>512.48421099999996</c:v>
                </c:pt>
                <c:pt idx="9338">
                  <c:v>521.24333300000092</c:v>
                </c:pt>
                <c:pt idx="9339">
                  <c:v>523.77500000000055</c:v>
                </c:pt>
                <c:pt idx="9340">
                  <c:v>530.95137</c:v>
                </c:pt>
                <c:pt idx="9341">
                  <c:v>521.62647100000004</c:v>
                </c:pt>
                <c:pt idx="9342">
                  <c:v>523.23684200000002</c:v>
                </c:pt>
                <c:pt idx="9343">
                  <c:v>524.36363599999947</c:v>
                </c:pt>
                <c:pt idx="9344">
                  <c:v>515.80810799999949</c:v>
                </c:pt>
                <c:pt idx="9345">
                  <c:v>516.05384600000002</c:v>
                </c:pt>
                <c:pt idx="9346">
                  <c:v>518.75833300000079</c:v>
                </c:pt>
                <c:pt idx="9347">
                  <c:v>522.72777799999994</c:v>
                </c:pt>
                <c:pt idx="9348">
                  <c:v>525.57419400000003</c:v>
                </c:pt>
                <c:pt idx="9349">
                  <c:v>522.67619000000002</c:v>
                </c:pt>
                <c:pt idx="9350">
                  <c:v>522.93076899999949</c:v>
                </c:pt>
                <c:pt idx="9351">
                  <c:v>512.14705899999922</c:v>
                </c:pt>
                <c:pt idx="9352">
                  <c:v>541.34090899999921</c:v>
                </c:pt>
                <c:pt idx="9353">
                  <c:v>515.40833300000054</c:v>
                </c:pt>
                <c:pt idx="9354">
                  <c:v>507.09500000000003</c:v>
                </c:pt>
                <c:pt idx="9355">
                  <c:v>536.19230800000003</c:v>
                </c:pt>
                <c:pt idx="9356">
                  <c:v>550.52352899999948</c:v>
                </c:pt>
                <c:pt idx="9357">
                  <c:v>521.34117599999922</c:v>
                </c:pt>
                <c:pt idx="9358">
                  <c:v>524.54210499999908</c:v>
                </c:pt>
                <c:pt idx="9359">
                  <c:v>531.04285699999946</c:v>
                </c:pt>
                <c:pt idx="9360">
                  <c:v>527.19689900000003</c:v>
                </c:pt>
                <c:pt idx="9361">
                  <c:v>519.83599999999922</c:v>
                </c:pt>
                <c:pt idx="9362">
                  <c:v>534.87</c:v>
                </c:pt>
                <c:pt idx="9363">
                  <c:v>539.08421099999998</c:v>
                </c:pt>
                <c:pt idx="9364">
                  <c:v>523.51818200000002</c:v>
                </c:pt>
                <c:pt idx="9365">
                  <c:v>524.98</c:v>
                </c:pt>
                <c:pt idx="9366">
                  <c:v>520.63157899999999</c:v>
                </c:pt>
                <c:pt idx="9367">
                  <c:v>528.45294099999921</c:v>
                </c:pt>
                <c:pt idx="9368">
                  <c:v>532.19230800000003</c:v>
                </c:pt>
                <c:pt idx="9369">
                  <c:v>520.31052599999896</c:v>
                </c:pt>
                <c:pt idx="9370">
                  <c:v>523.44782599999883</c:v>
                </c:pt>
                <c:pt idx="9371">
                  <c:v>527.86666699999819</c:v>
                </c:pt>
                <c:pt idx="9372">
                  <c:v>512.06521699999882</c:v>
                </c:pt>
                <c:pt idx="9373">
                  <c:v>530.60833300000093</c:v>
                </c:pt>
                <c:pt idx="9374">
                  <c:v>524.54399999999998</c:v>
                </c:pt>
                <c:pt idx="9375">
                  <c:v>512.875</c:v>
                </c:pt>
                <c:pt idx="9376">
                  <c:v>515.88666699999908</c:v>
                </c:pt>
                <c:pt idx="9377">
                  <c:v>524.26</c:v>
                </c:pt>
                <c:pt idx="9378">
                  <c:v>522.19000000000005</c:v>
                </c:pt>
                <c:pt idx="9379">
                  <c:v>517.41249999999923</c:v>
                </c:pt>
                <c:pt idx="9380">
                  <c:v>524.04545499999949</c:v>
                </c:pt>
                <c:pt idx="9381">
                  <c:v>526.80676699999947</c:v>
                </c:pt>
                <c:pt idx="9382">
                  <c:v>535.88888899999995</c:v>
                </c:pt>
                <c:pt idx="9383">
                  <c:v>498.36470600000001</c:v>
                </c:pt>
                <c:pt idx="9384">
                  <c:v>522.53599999999949</c:v>
                </c:pt>
                <c:pt idx="9385">
                  <c:v>530.44328399999949</c:v>
                </c:pt>
                <c:pt idx="9386">
                  <c:v>524.64347800000053</c:v>
                </c:pt>
                <c:pt idx="9387">
                  <c:v>507.94</c:v>
                </c:pt>
                <c:pt idx="9388">
                  <c:v>504.55882400000002</c:v>
                </c:pt>
                <c:pt idx="9389">
                  <c:v>528.375</c:v>
                </c:pt>
                <c:pt idx="9390">
                  <c:v>519.32638899999949</c:v>
                </c:pt>
                <c:pt idx="9391">
                  <c:v>536.71249999999998</c:v>
                </c:pt>
                <c:pt idx="9392">
                  <c:v>539.90645199999949</c:v>
                </c:pt>
                <c:pt idx="9393">
                  <c:v>523.48043500000051</c:v>
                </c:pt>
                <c:pt idx="9394">
                  <c:v>513.72500000000002</c:v>
                </c:pt>
                <c:pt idx="9395">
                  <c:v>520.43103399999939</c:v>
                </c:pt>
                <c:pt idx="9396">
                  <c:v>519.99249999999938</c:v>
                </c:pt>
                <c:pt idx="9397">
                  <c:v>511.23124999999948</c:v>
                </c:pt>
                <c:pt idx="9398">
                  <c:v>528.28125</c:v>
                </c:pt>
                <c:pt idx="9399">
                  <c:v>537.76874999999995</c:v>
                </c:pt>
                <c:pt idx="9400">
                  <c:v>525.12222199999894</c:v>
                </c:pt>
                <c:pt idx="9401">
                  <c:v>532.83636399999909</c:v>
                </c:pt>
                <c:pt idx="9402">
                  <c:v>516.9</c:v>
                </c:pt>
                <c:pt idx="9403">
                  <c:v>521.62105299999996</c:v>
                </c:pt>
                <c:pt idx="9404">
                  <c:v>512.81555599999922</c:v>
                </c:pt>
                <c:pt idx="9405">
                  <c:v>515.69230800000003</c:v>
                </c:pt>
                <c:pt idx="9406">
                  <c:v>525.8370369999991</c:v>
                </c:pt>
                <c:pt idx="9407">
                  <c:v>524.72115399999996</c:v>
                </c:pt>
                <c:pt idx="9408">
                  <c:v>502.71999999999969</c:v>
                </c:pt>
                <c:pt idx="9409">
                  <c:v>532.83023299999923</c:v>
                </c:pt>
                <c:pt idx="9410">
                  <c:v>504.76153799999923</c:v>
                </c:pt>
                <c:pt idx="9411">
                  <c:v>523.79368000000079</c:v>
                </c:pt>
                <c:pt idx="9412">
                  <c:v>524.63877600000092</c:v>
                </c:pt>
                <c:pt idx="9413">
                  <c:v>526.05576899999949</c:v>
                </c:pt>
                <c:pt idx="9414">
                  <c:v>499.88888900000001</c:v>
                </c:pt>
                <c:pt idx="9415">
                  <c:v>528.62</c:v>
                </c:pt>
                <c:pt idx="9416">
                  <c:v>525.75925899999947</c:v>
                </c:pt>
                <c:pt idx="9417">
                  <c:v>529.39534900000001</c:v>
                </c:pt>
                <c:pt idx="9418">
                  <c:v>528.69036100000005</c:v>
                </c:pt>
                <c:pt idx="9419">
                  <c:v>517.95454499999948</c:v>
                </c:pt>
                <c:pt idx="9420">
                  <c:v>528.20000000000005</c:v>
                </c:pt>
                <c:pt idx="9421">
                  <c:v>544.38666699999908</c:v>
                </c:pt>
                <c:pt idx="9422">
                  <c:v>523.39473700000053</c:v>
                </c:pt>
                <c:pt idx="9423">
                  <c:v>509.68695699999955</c:v>
                </c:pt>
                <c:pt idx="9424">
                  <c:v>520.53636399999948</c:v>
                </c:pt>
                <c:pt idx="9425">
                  <c:v>541.81999999999948</c:v>
                </c:pt>
                <c:pt idx="9426">
                  <c:v>521.78095200000053</c:v>
                </c:pt>
                <c:pt idx="9427">
                  <c:v>510.24062500000002</c:v>
                </c:pt>
                <c:pt idx="9428">
                  <c:v>529.59318200000052</c:v>
                </c:pt>
                <c:pt idx="9429">
                  <c:v>513.52499999999998</c:v>
                </c:pt>
                <c:pt idx="9430">
                  <c:v>520.62244899999996</c:v>
                </c:pt>
                <c:pt idx="9431">
                  <c:v>516.96406299999921</c:v>
                </c:pt>
                <c:pt idx="9432">
                  <c:v>511.49599999999924</c:v>
                </c:pt>
                <c:pt idx="9433">
                  <c:v>518.47761199999923</c:v>
                </c:pt>
                <c:pt idx="9434">
                  <c:v>510.98124999999948</c:v>
                </c:pt>
                <c:pt idx="9435">
                  <c:v>513.90909099999999</c:v>
                </c:pt>
                <c:pt idx="9436">
                  <c:v>526.1</c:v>
                </c:pt>
                <c:pt idx="9437">
                  <c:v>524.51449300000002</c:v>
                </c:pt>
                <c:pt idx="9438">
                  <c:v>515.4227269999991</c:v>
                </c:pt>
                <c:pt idx="9439">
                  <c:v>516.09661000000006</c:v>
                </c:pt>
                <c:pt idx="9440">
                  <c:v>525.99795899999947</c:v>
                </c:pt>
                <c:pt idx="9441">
                  <c:v>539.34666699999843</c:v>
                </c:pt>
                <c:pt idx="9442">
                  <c:v>496.47857099999948</c:v>
                </c:pt>
                <c:pt idx="9443">
                  <c:v>503.914286</c:v>
                </c:pt>
                <c:pt idx="9444">
                  <c:v>528.22</c:v>
                </c:pt>
                <c:pt idx="9445">
                  <c:v>539.37027</c:v>
                </c:pt>
                <c:pt idx="9446">
                  <c:v>529.36940299999947</c:v>
                </c:pt>
                <c:pt idx="9447">
                  <c:v>538.28000000000054</c:v>
                </c:pt>
                <c:pt idx="9448">
                  <c:v>523.58695699999998</c:v>
                </c:pt>
                <c:pt idx="9449">
                  <c:v>525.90370399999995</c:v>
                </c:pt>
                <c:pt idx="9450">
                  <c:v>531.81176499999947</c:v>
                </c:pt>
                <c:pt idx="9451">
                  <c:v>516.01666699999907</c:v>
                </c:pt>
                <c:pt idx="9452">
                  <c:v>533.49375000000055</c:v>
                </c:pt>
                <c:pt idx="9453">
                  <c:v>529.9</c:v>
                </c:pt>
                <c:pt idx="9454">
                  <c:v>509.29285700000003</c:v>
                </c:pt>
                <c:pt idx="9455">
                  <c:v>539.35263199999895</c:v>
                </c:pt>
                <c:pt idx="9456">
                  <c:v>524</c:v>
                </c:pt>
                <c:pt idx="9457">
                  <c:v>528.10731699999997</c:v>
                </c:pt>
                <c:pt idx="9458">
                  <c:v>534.87031300000001</c:v>
                </c:pt>
                <c:pt idx="9459">
                  <c:v>528.54666699999882</c:v>
                </c:pt>
                <c:pt idx="9460">
                  <c:v>528.92631599999947</c:v>
                </c:pt>
                <c:pt idx="9461">
                  <c:v>534.98571400000003</c:v>
                </c:pt>
                <c:pt idx="9462">
                  <c:v>518.62790699999948</c:v>
                </c:pt>
                <c:pt idx="9463">
                  <c:v>511.842105</c:v>
                </c:pt>
                <c:pt idx="9464">
                  <c:v>528.97666699999922</c:v>
                </c:pt>
                <c:pt idx="9465">
                  <c:v>515.61891900000001</c:v>
                </c:pt>
                <c:pt idx="9466">
                  <c:v>521.668182</c:v>
                </c:pt>
                <c:pt idx="9467">
                  <c:v>522.13124999999923</c:v>
                </c:pt>
                <c:pt idx="9468">
                  <c:v>533.30799999999908</c:v>
                </c:pt>
                <c:pt idx="9469">
                  <c:v>517.22618999999997</c:v>
                </c:pt>
                <c:pt idx="9470">
                  <c:v>504.98999999999955</c:v>
                </c:pt>
                <c:pt idx="9471">
                  <c:v>520.23846200000003</c:v>
                </c:pt>
                <c:pt idx="9472">
                  <c:v>514.82777799999997</c:v>
                </c:pt>
                <c:pt idx="9473">
                  <c:v>517.19166699999948</c:v>
                </c:pt>
                <c:pt idx="9474">
                  <c:v>527.30099999999948</c:v>
                </c:pt>
                <c:pt idx="9475">
                  <c:v>536.51052599999946</c:v>
                </c:pt>
                <c:pt idx="9476">
                  <c:v>520.58214299999997</c:v>
                </c:pt>
                <c:pt idx="9477">
                  <c:v>526.85999999999922</c:v>
                </c:pt>
                <c:pt idx="9478">
                  <c:v>524.35517199999947</c:v>
                </c:pt>
                <c:pt idx="9479">
                  <c:v>526.70232599999997</c:v>
                </c:pt>
                <c:pt idx="9480">
                  <c:v>526.24062499999923</c:v>
                </c:pt>
                <c:pt idx="9481">
                  <c:v>526.67391300000054</c:v>
                </c:pt>
                <c:pt idx="9482">
                  <c:v>515.79814800000054</c:v>
                </c:pt>
                <c:pt idx="9483">
                  <c:v>504.13333299999948</c:v>
                </c:pt>
                <c:pt idx="9484">
                  <c:v>516.9</c:v>
                </c:pt>
                <c:pt idx="9485">
                  <c:v>519.99629599999946</c:v>
                </c:pt>
                <c:pt idx="9486">
                  <c:v>525.90624999999909</c:v>
                </c:pt>
                <c:pt idx="9487">
                  <c:v>516.86842099999922</c:v>
                </c:pt>
                <c:pt idx="9488">
                  <c:v>511.65625</c:v>
                </c:pt>
                <c:pt idx="9489">
                  <c:v>529.98666699999922</c:v>
                </c:pt>
                <c:pt idx="9490">
                  <c:v>524.31176499999947</c:v>
                </c:pt>
                <c:pt idx="9491">
                  <c:v>494.42727299999962</c:v>
                </c:pt>
                <c:pt idx="9492">
                  <c:v>515.629412</c:v>
                </c:pt>
                <c:pt idx="9493">
                  <c:v>523.76363600000002</c:v>
                </c:pt>
                <c:pt idx="9494">
                  <c:v>514.65416699999946</c:v>
                </c:pt>
                <c:pt idx="9495">
                  <c:v>509.24062500000002</c:v>
                </c:pt>
                <c:pt idx="9496">
                  <c:v>524.82727299999908</c:v>
                </c:pt>
                <c:pt idx="9497">
                  <c:v>535.37906999999996</c:v>
                </c:pt>
                <c:pt idx="9498">
                  <c:v>519.27692300000001</c:v>
                </c:pt>
                <c:pt idx="9499">
                  <c:v>529.35882399999946</c:v>
                </c:pt>
                <c:pt idx="9500">
                  <c:v>539.03448300000002</c:v>
                </c:pt>
                <c:pt idx="9501">
                  <c:v>518.70000000000005</c:v>
                </c:pt>
                <c:pt idx="9502">
                  <c:v>527.43225799999857</c:v>
                </c:pt>
                <c:pt idx="9503">
                  <c:v>506.49166699999955</c:v>
                </c:pt>
                <c:pt idx="9504">
                  <c:v>504.96249999999969</c:v>
                </c:pt>
                <c:pt idx="9505">
                  <c:v>538.50740699999949</c:v>
                </c:pt>
                <c:pt idx="9506">
                  <c:v>527.59523799999999</c:v>
                </c:pt>
                <c:pt idx="9507">
                  <c:v>531.63076899999999</c:v>
                </c:pt>
                <c:pt idx="9508">
                  <c:v>511.12380999999999</c:v>
                </c:pt>
                <c:pt idx="9509">
                  <c:v>518.88666699999908</c:v>
                </c:pt>
                <c:pt idx="9510">
                  <c:v>522.75</c:v>
                </c:pt>
                <c:pt idx="9511">
                  <c:v>519.24615399999948</c:v>
                </c:pt>
                <c:pt idx="9512">
                  <c:v>528.25101999999947</c:v>
                </c:pt>
                <c:pt idx="9513">
                  <c:v>519.40793699999949</c:v>
                </c:pt>
                <c:pt idx="9514">
                  <c:v>522.12</c:v>
                </c:pt>
                <c:pt idx="9515">
                  <c:v>524.16666699999882</c:v>
                </c:pt>
                <c:pt idx="9516">
                  <c:v>503.86</c:v>
                </c:pt>
                <c:pt idx="9517">
                  <c:v>519.28837200000157</c:v>
                </c:pt>
                <c:pt idx="9518">
                  <c:v>510.50973499999969</c:v>
                </c:pt>
                <c:pt idx="9519">
                  <c:v>522.47500000000002</c:v>
                </c:pt>
                <c:pt idx="9520">
                  <c:v>508.00624999999962</c:v>
                </c:pt>
                <c:pt idx="9521">
                  <c:v>523.38656699999922</c:v>
                </c:pt>
                <c:pt idx="9522">
                  <c:v>520.70714299999997</c:v>
                </c:pt>
                <c:pt idx="9523">
                  <c:v>539</c:v>
                </c:pt>
                <c:pt idx="9524">
                  <c:v>527.37142899999947</c:v>
                </c:pt>
                <c:pt idx="9525">
                  <c:v>531.1166669999991</c:v>
                </c:pt>
                <c:pt idx="9526">
                  <c:v>533.20526299999949</c:v>
                </c:pt>
                <c:pt idx="9527">
                  <c:v>526.76499999999999</c:v>
                </c:pt>
                <c:pt idx="9528">
                  <c:v>503.05454500000002</c:v>
                </c:pt>
                <c:pt idx="9529">
                  <c:v>520.32499999999948</c:v>
                </c:pt>
                <c:pt idx="9530">
                  <c:v>519.60882400000003</c:v>
                </c:pt>
                <c:pt idx="9531">
                  <c:v>517.19124999999997</c:v>
                </c:pt>
                <c:pt idx="9532">
                  <c:v>522.87971000000005</c:v>
                </c:pt>
                <c:pt idx="9533">
                  <c:v>525.26666699999907</c:v>
                </c:pt>
                <c:pt idx="9534">
                  <c:v>522.34619599999883</c:v>
                </c:pt>
                <c:pt idx="9535">
                  <c:v>510.25</c:v>
                </c:pt>
                <c:pt idx="9536">
                  <c:v>523.19186000000002</c:v>
                </c:pt>
                <c:pt idx="9537">
                  <c:v>529.71</c:v>
                </c:pt>
                <c:pt idx="9538">
                  <c:v>515.72857100000078</c:v>
                </c:pt>
                <c:pt idx="9539">
                  <c:v>513.22352899999998</c:v>
                </c:pt>
                <c:pt idx="9540">
                  <c:v>506.44313699999924</c:v>
                </c:pt>
                <c:pt idx="9541">
                  <c:v>518.543902</c:v>
                </c:pt>
                <c:pt idx="9542">
                  <c:v>523.66206899999895</c:v>
                </c:pt>
                <c:pt idx="9543">
                  <c:v>513.59857100000079</c:v>
                </c:pt>
                <c:pt idx="9544">
                  <c:v>517.32999999999947</c:v>
                </c:pt>
                <c:pt idx="9545">
                  <c:v>535.72368400000005</c:v>
                </c:pt>
                <c:pt idx="9546">
                  <c:v>516.31999999999948</c:v>
                </c:pt>
                <c:pt idx="9547">
                  <c:v>515.78666699999997</c:v>
                </c:pt>
                <c:pt idx="9548">
                  <c:v>519.93333299999995</c:v>
                </c:pt>
                <c:pt idx="9549">
                  <c:v>527.3224489999991</c:v>
                </c:pt>
                <c:pt idx="9550">
                  <c:v>513.48484800000051</c:v>
                </c:pt>
                <c:pt idx="9551">
                  <c:v>524.71363599999995</c:v>
                </c:pt>
                <c:pt idx="9552">
                  <c:v>524.21666699999946</c:v>
                </c:pt>
                <c:pt idx="9553">
                  <c:v>513.41914899999949</c:v>
                </c:pt>
                <c:pt idx="9554">
                  <c:v>508.41052599999955</c:v>
                </c:pt>
                <c:pt idx="9555">
                  <c:v>524.35499999999922</c:v>
                </c:pt>
                <c:pt idx="9556">
                  <c:v>522.758824</c:v>
                </c:pt>
                <c:pt idx="9557">
                  <c:v>531.98421099999996</c:v>
                </c:pt>
                <c:pt idx="9558">
                  <c:v>536.23181799999998</c:v>
                </c:pt>
                <c:pt idx="9559">
                  <c:v>503.10416700000002</c:v>
                </c:pt>
                <c:pt idx="9560">
                  <c:v>499.76</c:v>
                </c:pt>
                <c:pt idx="9561">
                  <c:v>515.29024400000003</c:v>
                </c:pt>
                <c:pt idx="9562">
                  <c:v>528.71891900000003</c:v>
                </c:pt>
                <c:pt idx="9563">
                  <c:v>522.41025599999909</c:v>
                </c:pt>
                <c:pt idx="9564">
                  <c:v>519.05769199999895</c:v>
                </c:pt>
                <c:pt idx="9565">
                  <c:v>529.41304300000002</c:v>
                </c:pt>
                <c:pt idx="9566">
                  <c:v>525.15757599999949</c:v>
                </c:pt>
                <c:pt idx="9567">
                  <c:v>504.43636399999934</c:v>
                </c:pt>
                <c:pt idx="9568">
                  <c:v>505.82291699999962</c:v>
                </c:pt>
                <c:pt idx="9569">
                  <c:v>502.48235299999948</c:v>
                </c:pt>
                <c:pt idx="9570">
                  <c:v>526.3210529999991</c:v>
                </c:pt>
                <c:pt idx="9571">
                  <c:v>533.75</c:v>
                </c:pt>
                <c:pt idx="9572">
                  <c:v>531.94761899999844</c:v>
                </c:pt>
                <c:pt idx="9573">
                  <c:v>517.4515459999991</c:v>
                </c:pt>
                <c:pt idx="9574">
                  <c:v>517.07272699999999</c:v>
                </c:pt>
                <c:pt idx="9575">
                  <c:v>523.163636</c:v>
                </c:pt>
                <c:pt idx="9576">
                  <c:v>519.05185199999949</c:v>
                </c:pt>
                <c:pt idx="9577">
                  <c:v>527.53888900000004</c:v>
                </c:pt>
                <c:pt idx="9578">
                  <c:v>541.93333299999995</c:v>
                </c:pt>
                <c:pt idx="9579">
                  <c:v>518.41176499999949</c:v>
                </c:pt>
                <c:pt idx="9580">
                  <c:v>533.25</c:v>
                </c:pt>
                <c:pt idx="9581">
                  <c:v>521.04583300000002</c:v>
                </c:pt>
                <c:pt idx="9582">
                  <c:v>518.81764699999894</c:v>
                </c:pt>
                <c:pt idx="9583">
                  <c:v>520.48421099999996</c:v>
                </c:pt>
                <c:pt idx="9584">
                  <c:v>524.82499999999948</c:v>
                </c:pt>
                <c:pt idx="9585">
                  <c:v>529.86190499999896</c:v>
                </c:pt>
                <c:pt idx="9586">
                  <c:v>545.07619</c:v>
                </c:pt>
                <c:pt idx="9587">
                  <c:v>516.34999999999923</c:v>
                </c:pt>
                <c:pt idx="9588">
                  <c:v>510.5</c:v>
                </c:pt>
                <c:pt idx="9589">
                  <c:v>529.44230799999946</c:v>
                </c:pt>
                <c:pt idx="9590">
                  <c:v>517.258824</c:v>
                </c:pt>
                <c:pt idx="9591">
                  <c:v>506.93157899999909</c:v>
                </c:pt>
                <c:pt idx="9592">
                  <c:v>532.01176499999997</c:v>
                </c:pt>
                <c:pt idx="9593">
                  <c:v>524.77307700000097</c:v>
                </c:pt>
                <c:pt idx="9594">
                  <c:v>515.76</c:v>
                </c:pt>
                <c:pt idx="9595">
                  <c:v>520.85454499999946</c:v>
                </c:pt>
                <c:pt idx="9596">
                  <c:v>528.25714299999947</c:v>
                </c:pt>
                <c:pt idx="9597">
                  <c:v>550.86666699999819</c:v>
                </c:pt>
                <c:pt idx="9598">
                  <c:v>513.02413799999999</c:v>
                </c:pt>
                <c:pt idx="9599">
                  <c:v>529.70249999999999</c:v>
                </c:pt>
                <c:pt idx="9600">
                  <c:v>524.23661999999922</c:v>
                </c:pt>
                <c:pt idx="9601">
                  <c:v>525.78888900000106</c:v>
                </c:pt>
                <c:pt idx="9602">
                  <c:v>524.53333300000054</c:v>
                </c:pt>
                <c:pt idx="9603">
                  <c:v>521.04477600000052</c:v>
                </c:pt>
                <c:pt idx="9604">
                  <c:v>538.60714299999938</c:v>
                </c:pt>
                <c:pt idx="9605">
                  <c:v>529.79090900000051</c:v>
                </c:pt>
                <c:pt idx="9606">
                  <c:v>513.12272699999949</c:v>
                </c:pt>
                <c:pt idx="9607">
                  <c:v>524.51</c:v>
                </c:pt>
                <c:pt idx="9608">
                  <c:v>516.72272699999996</c:v>
                </c:pt>
                <c:pt idx="9609">
                  <c:v>524.106897</c:v>
                </c:pt>
                <c:pt idx="9610">
                  <c:v>506.63571399999955</c:v>
                </c:pt>
                <c:pt idx="9611">
                  <c:v>501.23333299999922</c:v>
                </c:pt>
                <c:pt idx="9612">
                  <c:v>522.41842099999997</c:v>
                </c:pt>
                <c:pt idx="9613">
                  <c:v>516.77142900000001</c:v>
                </c:pt>
                <c:pt idx="9614">
                  <c:v>515.51276600000006</c:v>
                </c:pt>
                <c:pt idx="9615">
                  <c:v>530.45499999999947</c:v>
                </c:pt>
                <c:pt idx="9616">
                  <c:v>520.39444400000002</c:v>
                </c:pt>
                <c:pt idx="9617">
                  <c:v>513.564706</c:v>
                </c:pt>
                <c:pt idx="9618">
                  <c:v>523.803448</c:v>
                </c:pt>
                <c:pt idx="9619">
                  <c:v>524.39767399999948</c:v>
                </c:pt>
                <c:pt idx="9620">
                  <c:v>497.34411799999964</c:v>
                </c:pt>
                <c:pt idx="9621">
                  <c:v>517.06363599999997</c:v>
                </c:pt>
                <c:pt idx="9622">
                  <c:v>524.81999999999948</c:v>
                </c:pt>
                <c:pt idx="9623">
                  <c:v>509.50666699999999</c:v>
                </c:pt>
                <c:pt idx="9624">
                  <c:v>515.4</c:v>
                </c:pt>
                <c:pt idx="9625">
                  <c:v>515.46428599999922</c:v>
                </c:pt>
                <c:pt idx="9626">
                  <c:v>520.36421099999859</c:v>
                </c:pt>
                <c:pt idx="9627">
                  <c:v>518.75</c:v>
                </c:pt>
                <c:pt idx="9628">
                  <c:v>522.52173900000003</c:v>
                </c:pt>
                <c:pt idx="9629">
                  <c:v>525.3648649999991</c:v>
                </c:pt>
                <c:pt idx="9630">
                  <c:v>515.47272699999996</c:v>
                </c:pt>
                <c:pt idx="9631">
                  <c:v>506.803922</c:v>
                </c:pt>
                <c:pt idx="9632">
                  <c:v>518.14054099999998</c:v>
                </c:pt>
                <c:pt idx="9633">
                  <c:v>522.03636399999948</c:v>
                </c:pt>
                <c:pt idx="9634">
                  <c:v>519.51212099999896</c:v>
                </c:pt>
                <c:pt idx="9635">
                  <c:v>530.27000000000055</c:v>
                </c:pt>
                <c:pt idx="9636">
                  <c:v>512.65</c:v>
                </c:pt>
                <c:pt idx="9637">
                  <c:v>527.50344800000005</c:v>
                </c:pt>
                <c:pt idx="9638">
                  <c:v>515.02222199999892</c:v>
                </c:pt>
                <c:pt idx="9639">
                  <c:v>527.20000000000005</c:v>
                </c:pt>
                <c:pt idx="9640">
                  <c:v>524.28076900000053</c:v>
                </c:pt>
                <c:pt idx="9641">
                  <c:v>526.62105299999996</c:v>
                </c:pt>
                <c:pt idx="9642">
                  <c:v>512.48636399999998</c:v>
                </c:pt>
                <c:pt idx="9643">
                  <c:v>532.58378400000106</c:v>
                </c:pt>
                <c:pt idx="9644">
                  <c:v>518.59722199999908</c:v>
                </c:pt>
                <c:pt idx="9645">
                  <c:v>517.08333300000106</c:v>
                </c:pt>
                <c:pt idx="9646">
                  <c:v>515.48205099999996</c:v>
                </c:pt>
                <c:pt idx="9647">
                  <c:v>518.79000000000053</c:v>
                </c:pt>
                <c:pt idx="9648">
                  <c:v>529.96383000000003</c:v>
                </c:pt>
                <c:pt idx="9649">
                  <c:v>527.90909099999999</c:v>
                </c:pt>
                <c:pt idx="9650">
                  <c:v>531.37272699999949</c:v>
                </c:pt>
                <c:pt idx="9651">
                  <c:v>494.04615399999955</c:v>
                </c:pt>
                <c:pt idx="9652">
                  <c:v>529.74444400000004</c:v>
                </c:pt>
                <c:pt idx="9653">
                  <c:v>518.43928599999947</c:v>
                </c:pt>
                <c:pt idx="9654">
                  <c:v>524.78750000000002</c:v>
                </c:pt>
                <c:pt idx="9655">
                  <c:v>514.51063799999997</c:v>
                </c:pt>
                <c:pt idx="9656">
                  <c:v>513.99354800000003</c:v>
                </c:pt>
                <c:pt idx="9657">
                  <c:v>550.06666699999869</c:v>
                </c:pt>
                <c:pt idx="9658">
                  <c:v>532.370588</c:v>
                </c:pt>
                <c:pt idx="9659">
                  <c:v>513.40222199999869</c:v>
                </c:pt>
                <c:pt idx="9660">
                  <c:v>517.70000000000005</c:v>
                </c:pt>
                <c:pt idx="9661">
                  <c:v>522.58571400000005</c:v>
                </c:pt>
                <c:pt idx="9662">
                  <c:v>520.18947400000093</c:v>
                </c:pt>
                <c:pt idx="9663">
                  <c:v>524.22203400000001</c:v>
                </c:pt>
                <c:pt idx="9664">
                  <c:v>512.80999999999949</c:v>
                </c:pt>
                <c:pt idx="9665">
                  <c:v>520.45999999999947</c:v>
                </c:pt>
                <c:pt idx="9666">
                  <c:v>518.70294100000001</c:v>
                </c:pt>
                <c:pt idx="9667">
                  <c:v>520.40434800000003</c:v>
                </c:pt>
                <c:pt idx="9668">
                  <c:v>518.93333299999995</c:v>
                </c:pt>
                <c:pt idx="9669">
                  <c:v>519.41515199999947</c:v>
                </c:pt>
                <c:pt idx="9670">
                  <c:v>512.764815</c:v>
                </c:pt>
                <c:pt idx="9671">
                  <c:v>520.1162159999991</c:v>
                </c:pt>
                <c:pt idx="9672">
                  <c:v>529.65</c:v>
                </c:pt>
                <c:pt idx="9673">
                  <c:v>524.06862699999908</c:v>
                </c:pt>
                <c:pt idx="9674">
                  <c:v>532.62181799999996</c:v>
                </c:pt>
                <c:pt idx="9675">
                  <c:v>521.46451599999909</c:v>
                </c:pt>
                <c:pt idx="9676">
                  <c:v>518.82647099999997</c:v>
                </c:pt>
                <c:pt idx="9677">
                  <c:v>509.17586200000039</c:v>
                </c:pt>
                <c:pt idx="9678">
                  <c:v>502.31764700000002</c:v>
                </c:pt>
                <c:pt idx="9679">
                  <c:v>516.76249999999948</c:v>
                </c:pt>
                <c:pt idx="9680">
                  <c:v>520.38510599999938</c:v>
                </c:pt>
                <c:pt idx="9681">
                  <c:v>513.23061199999938</c:v>
                </c:pt>
                <c:pt idx="9682">
                  <c:v>511.589474</c:v>
                </c:pt>
                <c:pt idx="9683">
                  <c:v>501.14615399999963</c:v>
                </c:pt>
                <c:pt idx="9684">
                  <c:v>517.1</c:v>
                </c:pt>
                <c:pt idx="9685">
                  <c:v>518.8306669999987</c:v>
                </c:pt>
                <c:pt idx="9686">
                  <c:v>533.97272699999996</c:v>
                </c:pt>
                <c:pt idx="9687">
                  <c:v>521.6</c:v>
                </c:pt>
                <c:pt idx="9688">
                  <c:v>517.45917399999996</c:v>
                </c:pt>
                <c:pt idx="9689">
                  <c:v>512.08888900000079</c:v>
                </c:pt>
                <c:pt idx="9690">
                  <c:v>526.14193499999999</c:v>
                </c:pt>
                <c:pt idx="9691">
                  <c:v>515.790164</c:v>
                </c:pt>
                <c:pt idx="9692">
                  <c:v>526.51739099999998</c:v>
                </c:pt>
                <c:pt idx="9693">
                  <c:v>525.64444400000002</c:v>
                </c:pt>
                <c:pt idx="9694">
                  <c:v>543.80999999999949</c:v>
                </c:pt>
                <c:pt idx="9695">
                  <c:v>520.96666699999844</c:v>
                </c:pt>
                <c:pt idx="9696">
                  <c:v>515.35517199999947</c:v>
                </c:pt>
                <c:pt idx="9697">
                  <c:v>519.47777799999994</c:v>
                </c:pt>
                <c:pt idx="9698">
                  <c:v>522.77126399999997</c:v>
                </c:pt>
                <c:pt idx="9699">
                  <c:v>531.55652199999895</c:v>
                </c:pt>
                <c:pt idx="9700">
                  <c:v>529.60609799999997</c:v>
                </c:pt>
                <c:pt idx="9701">
                  <c:v>516.70344800000055</c:v>
                </c:pt>
                <c:pt idx="9702">
                  <c:v>512.02666699999895</c:v>
                </c:pt>
                <c:pt idx="9703">
                  <c:v>511.6</c:v>
                </c:pt>
                <c:pt idx="9704">
                  <c:v>518.33731299999909</c:v>
                </c:pt>
                <c:pt idx="9705">
                  <c:v>514.91141299999947</c:v>
                </c:pt>
                <c:pt idx="9706">
                  <c:v>531.68124999999998</c:v>
                </c:pt>
                <c:pt idx="9707">
                  <c:v>521.84545499999922</c:v>
                </c:pt>
                <c:pt idx="9708">
                  <c:v>531.75</c:v>
                </c:pt>
                <c:pt idx="9709">
                  <c:v>518.480952</c:v>
                </c:pt>
                <c:pt idx="9710">
                  <c:v>477.00666699999999</c:v>
                </c:pt>
                <c:pt idx="9711">
                  <c:v>526.29999999999995</c:v>
                </c:pt>
                <c:pt idx="9712">
                  <c:v>525.87</c:v>
                </c:pt>
                <c:pt idx="9713">
                  <c:v>495.23636399999924</c:v>
                </c:pt>
                <c:pt idx="9714">
                  <c:v>526.1</c:v>
                </c:pt>
                <c:pt idx="9715">
                  <c:v>516.625</c:v>
                </c:pt>
                <c:pt idx="9716">
                  <c:v>508.81176499999964</c:v>
                </c:pt>
                <c:pt idx="9717">
                  <c:v>544.6</c:v>
                </c:pt>
                <c:pt idx="9718">
                  <c:v>515.03855399999998</c:v>
                </c:pt>
                <c:pt idx="9719">
                  <c:v>525.44761899999844</c:v>
                </c:pt>
                <c:pt idx="9720">
                  <c:v>509.85428600000046</c:v>
                </c:pt>
                <c:pt idx="9721">
                  <c:v>521.78750000000002</c:v>
                </c:pt>
                <c:pt idx="9722">
                  <c:v>517.99</c:v>
                </c:pt>
                <c:pt idx="9723">
                  <c:v>515.03749999999923</c:v>
                </c:pt>
                <c:pt idx="9724">
                  <c:v>534.47857100000078</c:v>
                </c:pt>
                <c:pt idx="9725">
                  <c:v>514.42968800000006</c:v>
                </c:pt>
                <c:pt idx="9726">
                  <c:v>509.46</c:v>
                </c:pt>
                <c:pt idx="9727">
                  <c:v>526.34999999999923</c:v>
                </c:pt>
                <c:pt idx="9728">
                  <c:v>495.31621599999949</c:v>
                </c:pt>
                <c:pt idx="9729">
                  <c:v>517.71176500000001</c:v>
                </c:pt>
                <c:pt idx="9730">
                  <c:v>519.134951</c:v>
                </c:pt>
                <c:pt idx="9731">
                  <c:v>512.74615399999948</c:v>
                </c:pt>
                <c:pt idx="9732">
                  <c:v>511.81538499999999</c:v>
                </c:pt>
                <c:pt idx="9733">
                  <c:v>535.67857100000106</c:v>
                </c:pt>
                <c:pt idx="9734">
                  <c:v>504.73805299999924</c:v>
                </c:pt>
                <c:pt idx="9735">
                  <c:v>511.20370399999962</c:v>
                </c:pt>
                <c:pt idx="9736">
                  <c:v>545.42499999999939</c:v>
                </c:pt>
                <c:pt idx="9737">
                  <c:v>514.38666699999908</c:v>
                </c:pt>
                <c:pt idx="9738">
                  <c:v>501.1</c:v>
                </c:pt>
                <c:pt idx="9739">
                  <c:v>534.77647100000092</c:v>
                </c:pt>
                <c:pt idx="9740">
                  <c:v>516.42812499999923</c:v>
                </c:pt>
                <c:pt idx="9741">
                  <c:v>514.64166699999907</c:v>
                </c:pt>
                <c:pt idx="9742">
                  <c:v>506.55294099999998</c:v>
                </c:pt>
                <c:pt idx="9743">
                  <c:v>509.75581399999999</c:v>
                </c:pt>
                <c:pt idx="9744">
                  <c:v>515.65384600000004</c:v>
                </c:pt>
                <c:pt idx="9745">
                  <c:v>510.20937499999962</c:v>
                </c:pt>
                <c:pt idx="9746">
                  <c:v>536.50714299999947</c:v>
                </c:pt>
                <c:pt idx="9747">
                  <c:v>521.59189200000003</c:v>
                </c:pt>
                <c:pt idx="9748">
                  <c:v>508.9</c:v>
                </c:pt>
                <c:pt idx="9749">
                  <c:v>530.73684200000002</c:v>
                </c:pt>
                <c:pt idx="9750">
                  <c:v>523.01363600000002</c:v>
                </c:pt>
                <c:pt idx="9751">
                  <c:v>503.64117599999969</c:v>
                </c:pt>
                <c:pt idx="9752">
                  <c:v>520.79999999999995</c:v>
                </c:pt>
                <c:pt idx="9753">
                  <c:v>527.20249999999999</c:v>
                </c:pt>
                <c:pt idx="9754">
                  <c:v>518.71904800000004</c:v>
                </c:pt>
                <c:pt idx="9755">
                  <c:v>530.28333300000145</c:v>
                </c:pt>
                <c:pt idx="9756">
                  <c:v>520.83076899999946</c:v>
                </c:pt>
                <c:pt idx="9757">
                  <c:v>505.73749999999956</c:v>
                </c:pt>
                <c:pt idx="9758">
                  <c:v>505.92272699999955</c:v>
                </c:pt>
                <c:pt idx="9759">
                  <c:v>522.36153799999909</c:v>
                </c:pt>
                <c:pt idx="9760">
                  <c:v>530.5</c:v>
                </c:pt>
                <c:pt idx="9761">
                  <c:v>511.663636</c:v>
                </c:pt>
                <c:pt idx="9762">
                  <c:v>513.21025599999996</c:v>
                </c:pt>
                <c:pt idx="9763">
                  <c:v>516.39230799999996</c:v>
                </c:pt>
                <c:pt idx="9764">
                  <c:v>506.77727299999964</c:v>
                </c:pt>
                <c:pt idx="9765">
                  <c:v>521.80322599999909</c:v>
                </c:pt>
                <c:pt idx="9766">
                  <c:v>532.87761199999909</c:v>
                </c:pt>
                <c:pt idx="9767">
                  <c:v>498.35</c:v>
                </c:pt>
                <c:pt idx="9768">
                  <c:v>513.45555599999909</c:v>
                </c:pt>
                <c:pt idx="9769">
                  <c:v>523.80999999999949</c:v>
                </c:pt>
                <c:pt idx="9770">
                  <c:v>535.02</c:v>
                </c:pt>
                <c:pt idx="9771">
                  <c:v>503.74444400000039</c:v>
                </c:pt>
                <c:pt idx="9772">
                  <c:v>513.89090899999997</c:v>
                </c:pt>
                <c:pt idx="9773">
                  <c:v>524.86956499999894</c:v>
                </c:pt>
                <c:pt idx="9774">
                  <c:v>512.25555599999996</c:v>
                </c:pt>
                <c:pt idx="9775">
                  <c:v>531.49444400000004</c:v>
                </c:pt>
                <c:pt idx="9776">
                  <c:v>512.36808499999938</c:v>
                </c:pt>
                <c:pt idx="9777">
                  <c:v>515.68048800000054</c:v>
                </c:pt>
                <c:pt idx="9778">
                  <c:v>514.02727299999947</c:v>
                </c:pt>
                <c:pt idx="9779">
                  <c:v>520.05806500000006</c:v>
                </c:pt>
                <c:pt idx="9780">
                  <c:v>518.37036999999998</c:v>
                </c:pt>
                <c:pt idx="9781">
                  <c:v>528.98421099999996</c:v>
                </c:pt>
                <c:pt idx="9782">
                  <c:v>520.20384600000079</c:v>
                </c:pt>
                <c:pt idx="9783">
                  <c:v>507.54705899999999</c:v>
                </c:pt>
                <c:pt idx="9784">
                  <c:v>508.35714300000001</c:v>
                </c:pt>
                <c:pt idx="9785">
                  <c:v>519.77500000000055</c:v>
                </c:pt>
                <c:pt idx="9786">
                  <c:v>521.89586799999938</c:v>
                </c:pt>
                <c:pt idx="9787">
                  <c:v>517.237931</c:v>
                </c:pt>
                <c:pt idx="9788">
                  <c:v>533.078261</c:v>
                </c:pt>
                <c:pt idx="9789">
                  <c:v>510.07499999999999</c:v>
                </c:pt>
                <c:pt idx="9790">
                  <c:v>510.85882400000008</c:v>
                </c:pt>
                <c:pt idx="9791">
                  <c:v>514.86956499999894</c:v>
                </c:pt>
                <c:pt idx="9792">
                  <c:v>526.65454499999998</c:v>
                </c:pt>
                <c:pt idx="9793">
                  <c:v>525.40246899999909</c:v>
                </c:pt>
                <c:pt idx="9794">
                  <c:v>535.51818200000002</c:v>
                </c:pt>
                <c:pt idx="9795">
                  <c:v>498.05333299999955</c:v>
                </c:pt>
                <c:pt idx="9796">
                  <c:v>506.45357099999956</c:v>
                </c:pt>
                <c:pt idx="9797">
                  <c:v>517.76428599999997</c:v>
                </c:pt>
                <c:pt idx="9798">
                  <c:v>514.6611109999991</c:v>
                </c:pt>
                <c:pt idx="9799">
                  <c:v>504.15760899999998</c:v>
                </c:pt>
                <c:pt idx="9800">
                  <c:v>514.00333300000079</c:v>
                </c:pt>
                <c:pt idx="9801">
                  <c:v>519.57666699999947</c:v>
                </c:pt>
                <c:pt idx="9802">
                  <c:v>519.29999999999995</c:v>
                </c:pt>
                <c:pt idx="9803">
                  <c:v>498.41052599999955</c:v>
                </c:pt>
                <c:pt idx="9804">
                  <c:v>511.99444399999999</c:v>
                </c:pt>
                <c:pt idx="9805">
                  <c:v>511.73437499999955</c:v>
                </c:pt>
                <c:pt idx="9806">
                  <c:v>492.25714299999999</c:v>
                </c:pt>
                <c:pt idx="9807">
                  <c:v>531.91851899999949</c:v>
                </c:pt>
                <c:pt idx="9808">
                  <c:v>517.70666699999947</c:v>
                </c:pt>
                <c:pt idx="9809">
                  <c:v>517.47358500000053</c:v>
                </c:pt>
                <c:pt idx="9810">
                  <c:v>509.47550999999947</c:v>
                </c:pt>
                <c:pt idx="9811">
                  <c:v>514.05571399999997</c:v>
                </c:pt>
                <c:pt idx="9812">
                  <c:v>509.803226</c:v>
                </c:pt>
                <c:pt idx="9813">
                  <c:v>520.98285699999997</c:v>
                </c:pt>
                <c:pt idx="9814">
                  <c:v>517.37222199999894</c:v>
                </c:pt>
                <c:pt idx="9815">
                  <c:v>492.54</c:v>
                </c:pt>
                <c:pt idx="9816">
                  <c:v>511.99032299999948</c:v>
                </c:pt>
                <c:pt idx="9817">
                  <c:v>533.45714299999895</c:v>
                </c:pt>
                <c:pt idx="9818">
                  <c:v>509.78999999999962</c:v>
                </c:pt>
                <c:pt idx="9819">
                  <c:v>523.9</c:v>
                </c:pt>
                <c:pt idx="9820">
                  <c:v>515.22718399999997</c:v>
                </c:pt>
                <c:pt idx="9821">
                  <c:v>515.48</c:v>
                </c:pt>
                <c:pt idx="9822">
                  <c:v>512.63</c:v>
                </c:pt>
                <c:pt idx="9823">
                  <c:v>531.79166699999996</c:v>
                </c:pt>
                <c:pt idx="9824">
                  <c:v>512.17727300000001</c:v>
                </c:pt>
                <c:pt idx="9825">
                  <c:v>526.53333300000054</c:v>
                </c:pt>
                <c:pt idx="9826">
                  <c:v>507.52857099999954</c:v>
                </c:pt>
                <c:pt idx="9827">
                  <c:v>514.84660999999892</c:v>
                </c:pt>
                <c:pt idx="9828">
                  <c:v>508.089474</c:v>
                </c:pt>
                <c:pt idx="9829">
                  <c:v>518.80645199999947</c:v>
                </c:pt>
                <c:pt idx="9830">
                  <c:v>532.617391</c:v>
                </c:pt>
                <c:pt idx="9831">
                  <c:v>523.91764699999908</c:v>
                </c:pt>
                <c:pt idx="9832">
                  <c:v>529.83999999999946</c:v>
                </c:pt>
                <c:pt idx="9833">
                  <c:v>526.21538500000054</c:v>
                </c:pt>
                <c:pt idx="9834">
                  <c:v>517.72272699999996</c:v>
                </c:pt>
                <c:pt idx="9835">
                  <c:v>517.32758599999909</c:v>
                </c:pt>
                <c:pt idx="9836">
                  <c:v>513.80746299999907</c:v>
                </c:pt>
                <c:pt idx="9837">
                  <c:v>517.89473700000053</c:v>
                </c:pt>
                <c:pt idx="9838">
                  <c:v>509.18260900000001</c:v>
                </c:pt>
                <c:pt idx="9839">
                  <c:v>529.12222199999894</c:v>
                </c:pt>
                <c:pt idx="9840">
                  <c:v>535.95172399999922</c:v>
                </c:pt>
                <c:pt idx="9841">
                  <c:v>513.54615399999909</c:v>
                </c:pt>
                <c:pt idx="9842">
                  <c:v>521.69166699999948</c:v>
                </c:pt>
                <c:pt idx="9843">
                  <c:v>514.65</c:v>
                </c:pt>
                <c:pt idx="9844">
                  <c:v>516.7108700000008</c:v>
                </c:pt>
                <c:pt idx="9845">
                  <c:v>514.73749999999939</c:v>
                </c:pt>
                <c:pt idx="9846">
                  <c:v>532.1</c:v>
                </c:pt>
                <c:pt idx="9847">
                  <c:v>503.17777799999999</c:v>
                </c:pt>
                <c:pt idx="9848">
                  <c:v>497.97894699999955</c:v>
                </c:pt>
                <c:pt idx="9849">
                  <c:v>503.80192299999999</c:v>
                </c:pt>
                <c:pt idx="9850">
                  <c:v>520.67403800000079</c:v>
                </c:pt>
                <c:pt idx="9851">
                  <c:v>505.59473699999955</c:v>
                </c:pt>
                <c:pt idx="9852">
                  <c:v>505.51499999999999</c:v>
                </c:pt>
                <c:pt idx="9853">
                  <c:v>522.72799999999938</c:v>
                </c:pt>
                <c:pt idx="9854">
                  <c:v>520.79090900000051</c:v>
                </c:pt>
                <c:pt idx="9855">
                  <c:v>513.87894700000004</c:v>
                </c:pt>
                <c:pt idx="9856">
                  <c:v>524.43636399999946</c:v>
                </c:pt>
                <c:pt idx="9857">
                  <c:v>504.64166699999998</c:v>
                </c:pt>
                <c:pt idx="9858">
                  <c:v>505.08181799999949</c:v>
                </c:pt>
                <c:pt idx="9859">
                  <c:v>508.14400000000046</c:v>
                </c:pt>
                <c:pt idx="9860">
                  <c:v>500.49374999999924</c:v>
                </c:pt>
                <c:pt idx="9861">
                  <c:v>525.22173900000053</c:v>
                </c:pt>
                <c:pt idx="9862">
                  <c:v>514.15454499999998</c:v>
                </c:pt>
                <c:pt idx="9863">
                  <c:v>523.38333300000079</c:v>
                </c:pt>
                <c:pt idx="9864">
                  <c:v>500.3</c:v>
                </c:pt>
                <c:pt idx="9865">
                  <c:v>512.12307700000054</c:v>
                </c:pt>
                <c:pt idx="9866">
                  <c:v>501.96999999999969</c:v>
                </c:pt>
                <c:pt idx="9867">
                  <c:v>515.35612199999844</c:v>
                </c:pt>
                <c:pt idx="9868">
                  <c:v>524.04166699999882</c:v>
                </c:pt>
                <c:pt idx="9869">
                  <c:v>512.66999999999996</c:v>
                </c:pt>
                <c:pt idx="9870">
                  <c:v>520.96410299999923</c:v>
                </c:pt>
                <c:pt idx="9871">
                  <c:v>522.14761899999883</c:v>
                </c:pt>
                <c:pt idx="9872">
                  <c:v>504.34242400000039</c:v>
                </c:pt>
                <c:pt idx="9873">
                  <c:v>524.41724099999908</c:v>
                </c:pt>
                <c:pt idx="9874">
                  <c:v>507.46285699999999</c:v>
                </c:pt>
                <c:pt idx="9875">
                  <c:v>536.29999999999995</c:v>
                </c:pt>
                <c:pt idx="9876">
                  <c:v>509.35</c:v>
                </c:pt>
                <c:pt idx="9877">
                  <c:v>507.06521699999962</c:v>
                </c:pt>
                <c:pt idx="9878">
                  <c:v>488.83749999999969</c:v>
                </c:pt>
                <c:pt idx="9879">
                  <c:v>507.96551699999924</c:v>
                </c:pt>
                <c:pt idx="9880">
                  <c:v>520.50555599999996</c:v>
                </c:pt>
                <c:pt idx="9881">
                  <c:v>511.80350899999962</c:v>
                </c:pt>
                <c:pt idx="9882">
                  <c:v>525.77755100000002</c:v>
                </c:pt>
                <c:pt idx="9883">
                  <c:v>535.40312499999948</c:v>
                </c:pt>
                <c:pt idx="9884">
                  <c:v>536.41499999999996</c:v>
                </c:pt>
                <c:pt idx="9885">
                  <c:v>505.19302299999993</c:v>
                </c:pt>
                <c:pt idx="9886">
                  <c:v>520.56585399999949</c:v>
                </c:pt>
                <c:pt idx="9887">
                  <c:v>515.74893600000053</c:v>
                </c:pt>
                <c:pt idx="9888">
                  <c:v>515.34166699999844</c:v>
                </c:pt>
                <c:pt idx="9889">
                  <c:v>517.23571400000003</c:v>
                </c:pt>
                <c:pt idx="9890">
                  <c:v>509.03571399999936</c:v>
                </c:pt>
                <c:pt idx="9891">
                  <c:v>521.06087000000002</c:v>
                </c:pt>
                <c:pt idx="9892">
                  <c:v>514.530303</c:v>
                </c:pt>
                <c:pt idx="9893">
                  <c:v>504.315789</c:v>
                </c:pt>
                <c:pt idx="9894">
                  <c:v>509.44393899999955</c:v>
                </c:pt>
                <c:pt idx="9895">
                  <c:v>509.04528299999998</c:v>
                </c:pt>
                <c:pt idx="9896">
                  <c:v>524.741176</c:v>
                </c:pt>
                <c:pt idx="9897">
                  <c:v>516.11904800000002</c:v>
                </c:pt>
                <c:pt idx="9898">
                  <c:v>522.64374999999995</c:v>
                </c:pt>
                <c:pt idx="9899">
                  <c:v>512.4670589999987</c:v>
                </c:pt>
                <c:pt idx="9900">
                  <c:v>526.05384600000002</c:v>
                </c:pt>
                <c:pt idx="9901">
                  <c:v>524.62666699999909</c:v>
                </c:pt>
                <c:pt idx="9902">
                  <c:v>519.10769199999947</c:v>
                </c:pt>
                <c:pt idx="9903">
                  <c:v>513.17026999999996</c:v>
                </c:pt>
                <c:pt idx="9904">
                  <c:v>486.44</c:v>
                </c:pt>
                <c:pt idx="9905">
                  <c:v>512.13469399999997</c:v>
                </c:pt>
                <c:pt idx="9906">
                  <c:v>526.24827600000003</c:v>
                </c:pt>
                <c:pt idx="9907">
                  <c:v>524.57368400000053</c:v>
                </c:pt>
                <c:pt idx="9908">
                  <c:v>520.434483</c:v>
                </c:pt>
                <c:pt idx="9909">
                  <c:v>505.32499999999999</c:v>
                </c:pt>
                <c:pt idx="9910">
                  <c:v>526.70588200000054</c:v>
                </c:pt>
                <c:pt idx="9911">
                  <c:v>497.15789500000039</c:v>
                </c:pt>
                <c:pt idx="9912">
                  <c:v>523.52580599999999</c:v>
                </c:pt>
                <c:pt idx="9913">
                  <c:v>507.70277799999963</c:v>
                </c:pt>
                <c:pt idx="9914">
                  <c:v>519.40277800000001</c:v>
                </c:pt>
                <c:pt idx="9915">
                  <c:v>530.04615399999909</c:v>
                </c:pt>
                <c:pt idx="9916">
                  <c:v>511.14039700000001</c:v>
                </c:pt>
                <c:pt idx="9917">
                  <c:v>516.08128299999998</c:v>
                </c:pt>
                <c:pt idx="9918">
                  <c:v>513.41739099999938</c:v>
                </c:pt>
                <c:pt idx="9919">
                  <c:v>512.38870999999995</c:v>
                </c:pt>
                <c:pt idx="9920">
                  <c:v>490.32413799999955</c:v>
                </c:pt>
                <c:pt idx="9921">
                  <c:v>516.95999999999947</c:v>
                </c:pt>
                <c:pt idx="9922">
                  <c:v>508.86799999999999</c:v>
                </c:pt>
                <c:pt idx="9923">
                  <c:v>517.96486499999946</c:v>
                </c:pt>
                <c:pt idx="9924">
                  <c:v>516.56428599999947</c:v>
                </c:pt>
                <c:pt idx="9925">
                  <c:v>508.84000000000032</c:v>
                </c:pt>
                <c:pt idx="9926">
                  <c:v>519.07142899999997</c:v>
                </c:pt>
                <c:pt idx="9927">
                  <c:v>519.99285699999996</c:v>
                </c:pt>
                <c:pt idx="9928">
                  <c:v>520.47500000000002</c:v>
                </c:pt>
                <c:pt idx="9929">
                  <c:v>521.75800000000004</c:v>
                </c:pt>
                <c:pt idx="9930">
                  <c:v>524.994595</c:v>
                </c:pt>
                <c:pt idx="9931">
                  <c:v>519.15185199999996</c:v>
                </c:pt>
                <c:pt idx="9932">
                  <c:v>514.09</c:v>
                </c:pt>
                <c:pt idx="9933">
                  <c:v>515.74262299999896</c:v>
                </c:pt>
                <c:pt idx="9934">
                  <c:v>514.10555599999998</c:v>
                </c:pt>
                <c:pt idx="9935">
                  <c:v>504.246667</c:v>
                </c:pt>
                <c:pt idx="9936">
                  <c:v>524.129412</c:v>
                </c:pt>
                <c:pt idx="9937">
                  <c:v>521.1</c:v>
                </c:pt>
                <c:pt idx="9938">
                  <c:v>541.12727299999949</c:v>
                </c:pt>
                <c:pt idx="9939">
                  <c:v>506.82</c:v>
                </c:pt>
                <c:pt idx="9940">
                  <c:v>512.26923099999999</c:v>
                </c:pt>
                <c:pt idx="9941">
                  <c:v>525.30689699999948</c:v>
                </c:pt>
                <c:pt idx="9942">
                  <c:v>524.81538499999999</c:v>
                </c:pt>
                <c:pt idx="9943">
                  <c:v>513.75584400000002</c:v>
                </c:pt>
                <c:pt idx="9944">
                  <c:v>520.52592599999946</c:v>
                </c:pt>
                <c:pt idx="9945">
                  <c:v>522.69295799999998</c:v>
                </c:pt>
                <c:pt idx="9946">
                  <c:v>523.18799999999999</c:v>
                </c:pt>
                <c:pt idx="9947">
                  <c:v>513.44321999999909</c:v>
                </c:pt>
                <c:pt idx="9948">
                  <c:v>513.91764699999908</c:v>
                </c:pt>
                <c:pt idx="9949">
                  <c:v>507.13873899999948</c:v>
                </c:pt>
                <c:pt idx="9950">
                  <c:v>522.52173900000003</c:v>
                </c:pt>
                <c:pt idx="9951">
                  <c:v>507.61</c:v>
                </c:pt>
                <c:pt idx="9952">
                  <c:v>507.268889</c:v>
                </c:pt>
                <c:pt idx="9953">
                  <c:v>519.39294099999938</c:v>
                </c:pt>
                <c:pt idx="9954">
                  <c:v>520.02608699999996</c:v>
                </c:pt>
                <c:pt idx="9955">
                  <c:v>514.37798699999996</c:v>
                </c:pt>
                <c:pt idx="9956">
                  <c:v>523.42727299999922</c:v>
                </c:pt>
                <c:pt idx="9957">
                  <c:v>517.41481499999998</c:v>
                </c:pt>
                <c:pt idx="9958">
                  <c:v>516.80833299999995</c:v>
                </c:pt>
                <c:pt idx="9959">
                  <c:v>520.43076899999949</c:v>
                </c:pt>
                <c:pt idx="9960">
                  <c:v>502.58666699999969</c:v>
                </c:pt>
                <c:pt idx="9961">
                  <c:v>509.22352899999936</c:v>
                </c:pt>
                <c:pt idx="9962">
                  <c:v>517.31999999999948</c:v>
                </c:pt>
                <c:pt idx="9963">
                  <c:v>491.64166699999998</c:v>
                </c:pt>
                <c:pt idx="9964">
                  <c:v>517.82711899999856</c:v>
                </c:pt>
                <c:pt idx="9965">
                  <c:v>527.75</c:v>
                </c:pt>
                <c:pt idx="9966">
                  <c:v>495.36428600000039</c:v>
                </c:pt>
                <c:pt idx="9967">
                  <c:v>504.00714299999999</c:v>
                </c:pt>
                <c:pt idx="9968">
                  <c:v>519.90909099999999</c:v>
                </c:pt>
                <c:pt idx="9969">
                  <c:v>511.307143</c:v>
                </c:pt>
                <c:pt idx="9970">
                  <c:v>524.13529399999948</c:v>
                </c:pt>
                <c:pt idx="9971">
                  <c:v>512.94583299999999</c:v>
                </c:pt>
                <c:pt idx="9972">
                  <c:v>509.21904799999999</c:v>
                </c:pt>
                <c:pt idx="9973">
                  <c:v>533.63809500000002</c:v>
                </c:pt>
                <c:pt idx="9974">
                  <c:v>525.03888900000004</c:v>
                </c:pt>
                <c:pt idx="9975">
                  <c:v>509.63571399999955</c:v>
                </c:pt>
                <c:pt idx="9976">
                  <c:v>523.01162799999895</c:v>
                </c:pt>
                <c:pt idx="9977">
                  <c:v>510.26749999999993</c:v>
                </c:pt>
                <c:pt idx="9978">
                  <c:v>522.82999999999947</c:v>
                </c:pt>
                <c:pt idx="9979">
                  <c:v>522.28288300000054</c:v>
                </c:pt>
                <c:pt idx="9980">
                  <c:v>510.98888899999969</c:v>
                </c:pt>
                <c:pt idx="9981">
                  <c:v>527.1</c:v>
                </c:pt>
                <c:pt idx="9982">
                  <c:v>507.96451599999955</c:v>
                </c:pt>
                <c:pt idx="9983">
                  <c:v>519.55624999999895</c:v>
                </c:pt>
                <c:pt idx="9984">
                  <c:v>521</c:v>
                </c:pt>
                <c:pt idx="9985">
                  <c:v>513.37727299999949</c:v>
                </c:pt>
                <c:pt idx="9986">
                  <c:v>513.56585399999949</c:v>
                </c:pt>
                <c:pt idx="9987">
                  <c:v>502.84680900000001</c:v>
                </c:pt>
                <c:pt idx="9988">
                  <c:v>515.077358</c:v>
                </c:pt>
                <c:pt idx="9989">
                  <c:v>514.4074629999991</c:v>
                </c:pt>
                <c:pt idx="9990">
                  <c:v>519.45238099999949</c:v>
                </c:pt>
                <c:pt idx="9991">
                  <c:v>516.70769199999938</c:v>
                </c:pt>
                <c:pt idx="9992">
                  <c:v>519.47500000000002</c:v>
                </c:pt>
                <c:pt idx="9993">
                  <c:v>499.39047599999969</c:v>
                </c:pt>
                <c:pt idx="9994">
                  <c:v>522.04489799999999</c:v>
                </c:pt>
                <c:pt idx="9995">
                  <c:v>496.55</c:v>
                </c:pt>
                <c:pt idx="9996">
                  <c:v>526.48</c:v>
                </c:pt>
                <c:pt idx="9997">
                  <c:v>508.82307699999956</c:v>
                </c:pt>
                <c:pt idx="9998">
                  <c:v>508.1</c:v>
                </c:pt>
                <c:pt idx="9999">
                  <c:v>518.87</c:v>
                </c:pt>
                <c:pt idx="10000">
                  <c:v>525.13499999999999</c:v>
                </c:pt>
                <c:pt idx="10001">
                  <c:v>516.15208299999949</c:v>
                </c:pt>
                <c:pt idx="10002">
                  <c:v>502.48947399999969</c:v>
                </c:pt>
                <c:pt idx="10003">
                  <c:v>517.16296299999908</c:v>
                </c:pt>
                <c:pt idx="10004">
                  <c:v>521.38181799999938</c:v>
                </c:pt>
                <c:pt idx="10005">
                  <c:v>504.6</c:v>
                </c:pt>
                <c:pt idx="10006">
                  <c:v>491.08461499999999</c:v>
                </c:pt>
                <c:pt idx="10007">
                  <c:v>521.67297300000052</c:v>
                </c:pt>
                <c:pt idx="10008">
                  <c:v>501.21818199999962</c:v>
                </c:pt>
                <c:pt idx="10009">
                  <c:v>506.60909099999998</c:v>
                </c:pt>
                <c:pt idx="10010">
                  <c:v>493.47999999999962</c:v>
                </c:pt>
                <c:pt idx="10011">
                  <c:v>520.10869600000001</c:v>
                </c:pt>
                <c:pt idx="10012">
                  <c:v>519.53333300000054</c:v>
                </c:pt>
                <c:pt idx="10013">
                  <c:v>503.77272699999969</c:v>
                </c:pt>
                <c:pt idx="10014">
                  <c:v>510.93076899999949</c:v>
                </c:pt>
                <c:pt idx="10015">
                  <c:v>505.60740700000002</c:v>
                </c:pt>
                <c:pt idx="10016">
                  <c:v>508.35714300000001</c:v>
                </c:pt>
                <c:pt idx="10017">
                  <c:v>511.17567600000001</c:v>
                </c:pt>
                <c:pt idx="10018">
                  <c:v>516.86666699999819</c:v>
                </c:pt>
                <c:pt idx="10019">
                  <c:v>513.65405399999997</c:v>
                </c:pt>
                <c:pt idx="10020">
                  <c:v>507.80526300000002</c:v>
                </c:pt>
                <c:pt idx="10021">
                  <c:v>519.60166699999922</c:v>
                </c:pt>
                <c:pt idx="10022">
                  <c:v>515.79166699999996</c:v>
                </c:pt>
                <c:pt idx="10023">
                  <c:v>507.37222200000002</c:v>
                </c:pt>
                <c:pt idx="10024">
                  <c:v>512.39230799999996</c:v>
                </c:pt>
                <c:pt idx="10025">
                  <c:v>499.19499999999999</c:v>
                </c:pt>
                <c:pt idx="10026">
                  <c:v>514.99285699999996</c:v>
                </c:pt>
                <c:pt idx="10027">
                  <c:v>513.07586200000003</c:v>
                </c:pt>
                <c:pt idx="10028">
                  <c:v>509.55678999999969</c:v>
                </c:pt>
                <c:pt idx="10029">
                  <c:v>532.97500000000002</c:v>
                </c:pt>
                <c:pt idx="10030">
                  <c:v>522.46266699999831</c:v>
                </c:pt>
                <c:pt idx="10031">
                  <c:v>520.01666699999907</c:v>
                </c:pt>
                <c:pt idx="10032">
                  <c:v>519.34423099999947</c:v>
                </c:pt>
                <c:pt idx="10033">
                  <c:v>509.03916699999962</c:v>
                </c:pt>
                <c:pt idx="10034">
                  <c:v>519</c:v>
                </c:pt>
                <c:pt idx="10035">
                  <c:v>513.03888900000004</c:v>
                </c:pt>
                <c:pt idx="10036">
                  <c:v>503.62333299999955</c:v>
                </c:pt>
                <c:pt idx="10037">
                  <c:v>505.46521699999948</c:v>
                </c:pt>
                <c:pt idx="10038">
                  <c:v>516.67346899999995</c:v>
                </c:pt>
                <c:pt idx="10039">
                  <c:v>506.01499999999999</c:v>
                </c:pt>
                <c:pt idx="10040">
                  <c:v>519.83111099999883</c:v>
                </c:pt>
                <c:pt idx="10041">
                  <c:v>521.80624999999895</c:v>
                </c:pt>
                <c:pt idx="10042">
                  <c:v>506.24090899999999</c:v>
                </c:pt>
                <c:pt idx="10043">
                  <c:v>522.07419400000003</c:v>
                </c:pt>
                <c:pt idx="10044">
                  <c:v>509.33333299999924</c:v>
                </c:pt>
                <c:pt idx="10045">
                  <c:v>509.9</c:v>
                </c:pt>
                <c:pt idx="10046">
                  <c:v>505.09062499999999</c:v>
                </c:pt>
                <c:pt idx="10047">
                  <c:v>524.27352900000005</c:v>
                </c:pt>
                <c:pt idx="10048">
                  <c:v>513.61111099999948</c:v>
                </c:pt>
                <c:pt idx="10049">
                  <c:v>522.83499999999947</c:v>
                </c:pt>
                <c:pt idx="10050">
                  <c:v>531.15384600000004</c:v>
                </c:pt>
                <c:pt idx="10051">
                  <c:v>506.30933299999964</c:v>
                </c:pt>
                <c:pt idx="10052">
                  <c:v>529.340373</c:v>
                </c:pt>
                <c:pt idx="10053">
                  <c:v>515.60769199999947</c:v>
                </c:pt>
                <c:pt idx="10054">
                  <c:v>508.18181799999962</c:v>
                </c:pt>
                <c:pt idx="10055">
                  <c:v>505.17857099999969</c:v>
                </c:pt>
                <c:pt idx="10056">
                  <c:v>505.40322599999962</c:v>
                </c:pt>
                <c:pt idx="10057">
                  <c:v>509.06931799999956</c:v>
                </c:pt>
                <c:pt idx="10058">
                  <c:v>524.19166699999948</c:v>
                </c:pt>
                <c:pt idx="10059">
                  <c:v>514.07000000000005</c:v>
                </c:pt>
                <c:pt idx="10060">
                  <c:v>525.01249999999948</c:v>
                </c:pt>
                <c:pt idx="10061">
                  <c:v>508.64347800000002</c:v>
                </c:pt>
                <c:pt idx="10062">
                  <c:v>537.97692300000006</c:v>
                </c:pt>
                <c:pt idx="10063">
                  <c:v>503.88378399999999</c:v>
                </c:pt>
                <c:pt idx="10064">
                  <c:v>510.63636399999962</c:v>
                </c:pt>
                <c:pt idx="10065">
                  <c:v>505.5</c:v>
                </c:pt>
                <c:pt idx="10066">
                  <c:v>527.22799999999938</c:v>
                </c:pt>
                <c:pt idx="10067">
                  <c:v>512.51707299999998</c:v>
                </c:pt>
                <c:pt idx="10068">
                  <c:v>513.94827599999996</c:v>
                </c:pt>
                <c:pt idx="10069">
                  <c:v>506.2</c:v>
                </c:pt>
                <c:pt idx="10070">
                  <c:v>517.80999999999949</c:v>
                </c:pt>
                <c:pt idx="10071">
                  <c:v>520.12222199999894</c:v>
                </c:pt>
                <c:pt idx="10072">
                  <c:v>514.481538</c:v>
                </c:pt>
                <c:pt idx="10073">
                  <c:v>515.03333300000054</c:v>
                </c:pt>
                <c:pt idx="10074">
                  <c:v>508.84000000000032</c:v>
                </c:pt>
                <c:pt idx="10075">
                  <c:v>525.67499999999995</c:v>
                </c:pt>
                <c:pt idx="10076">
                  <c:v>508.72307699999948</c:v>
                </c:pt>
                <c:pt idx="10077">
                  <c:v>527.97272699999996</c:v>
                </c:pt>
                <c:pt idx="10078">
                  <c:v>514.30833299999995</c:v>
                </c:pt>
                <c:pt idx="10079">
                  <c:v>509.35</c:v>
                </c:pt>
                <c:pt idx="10080">
                  <c:v>547.87368400000003</c:v>
                </c:pt>
                <c:pt idx="10081">
                  <c:v>517.42758599999922</c:v>
                </c:pt>
                <c:pt idx="10082">
                  <c:v>519.29359000000079</c:v>
                </c:pt>
                <c:pt idx="10083">
                  <c:v>520.4</c:v>
                </c:pt>
                <c:pt idx="10084">
                  <c:v>539.00714299999947</c:v>
                </c:pt>
                <c:pt idx="10085">
                  <c:v>502.71818199999962</c:v>
                </c:pt>
                <c:pt idx="10086">
                  <c:v>507.19090899999969</c:v>
                </c:pt>
                <c:pt idx="10087">
                  <c:v>509.41578899999962</c:v>
                </c:pt>
                <c:pt idx="10088">
                  <c:v>519.6</c:v>
                </c:pt>
                <c:pt idx="10089">
                  <c:v>515.508824</c:v>
                </c:pt>
                <c:pt idx="10090">
                  <c:v>519.10833300000093</c:v>
                </c:pt>
                <c:pt idx="10091">
                  <c:v>523.92618999999922</c:v>
                </c:pt>
                <c:pt idx="10092">
                  <c:v>533.54999999999939</c:v>
                </c:pt>
                <c:pt idx="10093">
                  <c:v>506.09479899999963</c:v>
                </c:pt>
                <c:pt idx="10094">
                  <c:v>520.4</c:v>
                </c:pt>
                <c:pt idx="10095">
                  <c:v>509.10498100000046</c:v>
                </c:pt>
                <c:pt idx="10096">
                  <c:v>511.88</c:v>
                </c:pt>
                <c:pt idx="10097">
                  <c:v>501.89069799999999</c:v>
                </c:pt>
                <c:pt idx="10098">
                  <c:v>488.60588200000046</c:v>
                </c:pt>
                <c:pt idx="10099">
                  <c:v>511.19174299999969</c:v>
                </c:pt>
                <c:pt idx="10100">
                  <c:v>507.65238100000039</c:v>
                </c:pt>
                <c:pt idx="10101">
                  <c:v>505.80649399999999</c:v>
                </c:pt>
                <c:pt idx="10102">
                  <c:v>501.90526299999999</c:v>
                </c:pt>
                <c:pt idx="10103">
                  <c:v>523.31999999999948</c:v>
                </c:pt>
                <c:pt idx="10104">
                  <c:v>518.02394400000003</c:v>
                </c:pt>
                <c:pt idx="10105">
                  <c:v>523.74285699999996</c:v>
                </c:pt>
                <c:pt idx="10106">
                  <c:v>514.28181800000004</c:v>
                </c:pt>
                <c:pt idx="10107">
                  <c:v>508.51290299999999</c:v>
                </c:pt>
                <c:pt idx="10108">
                  <c:v>509.95</c:v>
                </c:pt>
                <c:pt idx="10109">
                  <c:v>516.18292699999949</c:v>
                </c:pt>
                <c:pt idx="10110">
                  <c:v>511.8</c:v>
                </c:pt>
                <c:pt idx="10111">
                  <c:v>516.15454499999998</c:v>
                </c:pt>
                <c:pt idx="10112">
                  <c:v>515.51388899999995</c:v>
                </c:pt>
                <c:pt idx="10113">
                  <c:v>506.79047599999961</c:v>
                </c:pt>
                <c:pt idx="10114">
                  <c:v>512.70000000000005</c:v>
                </c:pt>
                <c:pt idx="10115">
                  <c:v>507.54374999999999</c:v>
                </c:pt>
                <c:pt idx="10116">
                  <c:v>521.71754399999998</c:v>
                </c:pt>
                <c:pt idx="10117">
                  <c:v>524.42222199999844</c:v>
                </c:pt>
                <c:pt idx="10118">
                  <c:v>504.04666700000001</c:v>
                </c:pt>
                <c:pt idx="10119">
                  <c:v>504.76499999999999</c:v>
                </c:pt>
                <c:pt idx="10120">
                  <c:v>533.21538500000054</c:v>
                </c:pt>
                <c:pt idx="10121">
                  <c:v>495.08305099999956</c:v>
                </c:pt>
                <c:pt idx="10122">
                  <c:v>504.86099999999999</c:v>
                </c:pt>
                <c:pt idx="10123">
                  <c:v>520.804348</c:v>
                </c:pt>
                <c:pt idx="10124">
                  <c:v>501.54705899999999</c:v>
                </c:pt>
                <c:pt idx="10125">
                  <c:v>500.7</c:v>
                </c:pt>
                <c:pt idx="10126">
                  <c:v>501.33124999999956</c:v>
                </c:pt>
                <c:pt idx="10127">
                  <c:v>515.1478259999991</c:v>
                </c:pt>
                <c:pt idx="10128">
                  <c:v>514.22500000000002</c:v>
                </c:pt>
                <c:pt idx="10129">
                  <c:v>488.50909100000001</c:v>
                </c:pt>
                <c:pt idx="10130">
                  <c:v>511.65000000000032</c:v>
                </c:pt>
                <c:pt idx="10131">
                  <c:v>511.97058799999962</c:v>
                </c:pt>
                <c:pt idx="10132">
                  <c:v>502.85490199999998</c:v>
                </c:pt>
                <c:pt idx="10133">
                  <c:v>507.31935499999969</c:v>
                </c:pt>
                <c:pt idx="10134">
                  <c:v>513.36923099999922</c:v>
                </c:pt>
                <c:pt idx="10135">
                  <c:v>513.18799999999999</c:v>
                </c:pt>
                <c:pt idx="10136">
                  <c:v>521.38461499999949</c:v>
                </c:pt>
                <c:pt idx="10137">
                  <c:v>526.66666699999882</c:v>
                </c:pt>
                <c:pt idx="10138">
                  <c:v>489.64375000000001</c:v>
                </c:pt>
                <c:pt idx="10139">
                  <c:v>524.06875000000002</c:v>
                </c:pt>
                <c:pt idx="10140">
                  <c:v>484.01818199999963</c:v>
                </c:pt>
                <c:pt idx="10141">
                  <c:v>494.35757599999999</c:v>
                </c:pt>
                <c:pt idx="10142">
                  <c:v>517.94444399999998</c:v>
                </c:pt>
                <c:pt idx="10143">
                  <c:v>539.40833300000054</c:v>
                </c:pt>
                <c:pt idx="10144">
                  <c:v>516.25890400000003</c:v>
                </c:pt>
                <c:pt idx="10145">
                  <c:v>512.90447800000004</c:v>
                </c:pt>
                <c:pt idx="10146">
                  <c:v>506.92068999999969</c:v>
                </c:pt>
                <c:pt idx="10147">
                  <c:v>510.95789500000001</c:v>
                </c:pt>
                <c:pt idx="10148">
                  <c:v>508.942857</c:v>
                </c:pt>
                <c:pt idx="10149">
                  <c:v>517.83478300000002</c:v>
                </c:pt>
                <c:pt idx="10150">
                  <c:v>501.31052599999964</c:v>
                </c:pt>
                <c:pt idx="10151">
                  <c:v>514.16666699999882</c:v>
                </c:pt>
                <c:pt idx="10152">
                  <c:v>504.1</c:v>
                </c:pt>
                <c:pt idx="10153">
                  <c:v>506.79374999999948</c:v>
                </c:pt>
                <c:pt idx="10154">
                  <c:v>504.52727299999964</c:v>
                </c:pt>
                <c:pt idx="10155">
                  <c:v>500.94814799999955</c:v>
                </c:pt>
                <c:pt idx="10156">
                  <c:v>492.79285700000003</c:v>
                </c:pt>
                <c:pt idx="10157">
                  <c:v>516.17647100000079</c:v>
                </c:pt>
                <c:pt idx="10158">
                  <c:v>532.06363599999997</c:v>
                </c:pt>
                <c:pt idx="10159">
                  <c:v>509.79069799999962</c:v>
                </c:pt>
                <c:pt idx="10160">
                  <c:v>507.27142899999956</c:v>
                </c:pt>
                <c:pt idx="10161">
                  <c:v>511.20946700000002</c:v>
                </c:pt>
                <c:pt idx="10162">
                  <c:v>504.98529399999956</c:v>
                </c:pt>
                <c:pt idx="10163">
                  <c:v>526.48965499999997</c:v>
                </c:pt>
                <c:pt idx="10164">
                  <c:v>505.88888900000001</c:v>
                </c:pt>
                <c:pt idx="10165">
                  <c:v>508.73703699999948</c:v>
                </c:pt>
                <c:pt idx="10166">
                  <c:v>502.46087</c:v>
                </c:pt>
                <c:pt idx="10167">
                  <c:v>506.80166700000001</c:v>
                </c:pt>
                <c:pt idx="10168">
                  <c:v>518.86923099999922</c:v>
                </c:pt>
                <c:pt idx="10169">
                  <c:v>518.38301899999999</c:v>
                </c:pt>
                <c:pt idx="10170">
                  <c:v>508.41666699999962</c:v>
                </c:pt>
                <c:pt idx="10171">
                  <c:v>509.87021299999969</c:v>
                </c:pt>
                <c:pt idx="10172">
                  <c:v>516.03333300000054</c:v>
                </c:pt>
                <c:pt idx="10173">
                  <c:v>497.38749999999999</c:v>
                </c:pt>
                <c:pt idx="10174">
                  <c:v>504.86833299999955</c:v>
                </c:pt>
                <c:pt idx="10175">
                  <c:v>511.92499999999956</c:v>
                </c:pt>
                <c:pt idx="10176">
                  <c:v>526.80499999999938</c:v>
                </c:pt>
                <c:pt idx="10177">
                  <c:v>512.694118</c:v>
                </c:pt>
                <c:pt idx="10178">
                  <c:v>505.13076899999999</c:v>
                </c:pt>
                <c:pt idx="10179">
                  <c:v>490.64705900000001</c:v>
                </c:pt>
                <c:pt idx="10180">
                  <c:v>508.08421099999993</c:v>
                </c:pt>
                <c:pt idx="10181">
                  <c:v>508.59821399999936</c:v>
                </c:pt>
                <c:pt idx="10182">
                  <c:v>505.59166699999969</c:v>
                </c:pt>
                <c:pt idx="10183">
                  <c:v>516.5</c:v>
                </c:pt>
                <c:pt idx="10184">
                  <c:v>519.08749999999998</c:v>
                </c:pt>
                <c:pt idx="10185">
                  <c:v>509.90526299999999</c:v>
                </c:pt>
                <c:pt idx="10186">
                  <c:v>499.27378999999962</c:v>
                </c:pt>
                <c:pt idx="10187">
                  <c:v>512.11052599999948</c:v>
                </c:pt>
                <c:pt idx="10188">
                  <c:v>512.91999999999996</c:v>
                </c:pt>
                <c:pt idx="10189">
                  <c:v>522.66</c:v>
                </c:pt>
                <c:pt idx="10190">
                  <c:v>510.6</c:v>
                </c:pt>
                <c:pt idx="10191">
                  <c:v>490.82</c:v>
                </c:pt>
                <c:pt idx="10192">
                  <c:v>501.22916699999962</c:v>
                </c:pt>
                <c:pt idx="10193">
                  <c:v>489.78333299999935</c:v>
                </c:pt>
                <c:pt idx="10194">
                  <c:v>500.83076899999969</c:v>
                </c:pt>
                <c:pt idx="10195">
                  <c:v>509.47878799999955</c:v>
                </c:pt>
                <c:pt idx="10196">
                  <c:v>503.92857099999924</c:v>
                </c:pt>
                <c:pt idx="10197">
                  <c:v>519.72857100000078</c:v>
                </c:pt>
                <c:pt idx="10198">
                  <c:v>513.86249999999859</c:v>
                </c:pt>
                <c:pt idx="10199">
                  <c:v>509.97916699999962</c:v>
                </c:pt>
                <c:pt idx="10200">
                  <c:v>505.55212799999993</c:v>
                </c:pt>
                <c:pt idx="10201">
                  <c:v>514.25714299999947</c:v>
                </c:pt>
                <c:pt idx="10202">
                  <c:v>502.66562499999998</c:v>
                </c:pt>
                <c:pt idx="10203">
                  <c:v>517.04137900000001</c:v>
                </c:pt>
                <c:pt idx="10204">
                  <c:v>506.045455</c:v>
                </c:pt>
                <c:pt idx="10205">
                  <c:v>513.85833300000002</c:v>
                </c:pt>
                <c:pt idx="10206">
                  <c:v>520.45263199999908</c:v>
                </c:pt>
                <c:pt idx="10207">
                  <c:v>506.746667</c:v>
                </c:pt>
                <c:pt idx="10208">
                  <c:v>507.60403200000002</c:v>
                </c:pt>
                <c:pt idx="10209">
                  <c:v>506.70624999999956</c:v>
                </c:pt>
                <c:pt idx="10210">
                  <c:v>484.86923100000001</c:v>
                </c:pt>
                <c:pt idx="10211">
                  <c:v>512.31219499999895</c:v>
                </c:pt>
                <c:pt idx="10212">
                  <c:v>508.86956500000002</c:v>
                </c:pt>
                <c:pt idx="10213">
                  <c:v>518.04642899999908</c:v>
                </c:pt>
                <c:pt idx="10214">
                  <c:v>500.15000000000032</c:v>
                </c:pt>
                <c:pt idx="10215">
                  <c:v>500.74799999999999</c:v>
                </c:pt>
                <c:pt idx="10216">
                  <c:v>496.93846199999962</c:v>
                </c:pt>
                <c:pt idx="10217">
                  <c:v>500.14761900000002</c:v>
                </c:pt>
                <c:pt idx="10218">
                  <c:v>507.029787</c:v>
                </c:pt>
                <c:pt idx="10219">
                  <c:v>514.34736799999882</c:v>
                </c:pt>
                <c:pt idx="10220">
                  <c:v>512.35789499999908</c:v>
                </c:pt>
                <c:pt idx="10221">
                  <c:v>522.27058800000054</c:v>
                </c:pt>
                <c:pt idx="10222">
                  <c:v>518.13896099999999</c:v>
                </c:pt>
                <c:pt idx="10223">
                  <c:v>489.73076899999955</c:v>
                </c:pt>
                <c:pt idx="10224">
                  <c:v>501.272222</c:v>
                </c:pt>
                <c:pt idx="10225">
                  <c:v>506.92333299999922</c:v>
                </c:pt>
                <c:pt idx="10226">
                  <c:v>506.71999999999969</c:v>
                </c:pt>
                <c:pt idx="10227">
                  <c:v>510.18</c:v>
                </c:pt>
                <c:pt idx="10228">
                  <c:v>497.43043499999948</c:v>
                </c:pt>
                <c:pt idx="10229">
                  <c:v>507.27214300000003</c:v>
                </c:pt>
                <c:pt idx="10230">
                  <c:v>491.11666700000001</c:v>
                </c:pt>
                <c:pt idx="10231">
                  <c:v>516.692857</c:v>
                </c:pt>
                <c:pt idx="10232">
                  <c:v>507.30399999999969</c:v>
                </c:pt>
                <c:pt idx="10233">
                  <c:v>514.50624999999923</c:v>
                </c:pt>
                <c:pt idx="10234">
                  <c:v>486.32307699999956</c:v>
                </c:pt>
                <c:pt idx="10235">
                  <c:v>507.42307699999924</c:v>
                </c:pt>
                <c:pt idx="10236">
                  <c:v>511.83461499999999</c:v>
                </c:pt>
                <c:pt idx="10237">
                  <c:v>504.49374999999924</c:v>
                </c:pt>
                <c:pt idx="10238">
                  <c:v>507.41746000000001</c:v>
                </c:pt>
                <c:pt idx="10239">
                  <c:v>510.74</c:v>
                </c:pt>
                <c:pt idx="10240">
                  <c:v>501.01935499999962</c:v>
                </c:pt>
                <c:pt idx="10241">
                  <c:v>503.66111099999955</c:v>
                </c:pt>
                <c:pt idx="10242">
                  <c:v>518.60526299999947</c:v>
                </c:pt>
                <c:pt idx="10243">
                  <c:v>481.819231</c:v>
                </c:pt>
                <c:pt idx="10244">
                  <c:v>522.51249999999948</c:v>
                </c:pt>
                <c:pt idx="10245">
                  <c:v>504.43888899999962</c:v>
                </c:pt>
                <c:pt idx="10246">
                  <c:v>497.80370399999993</c:v>
                </c:pt>
                <c:pt idx="10247">
                  <c:v>505.79411799999934</c:v>
                </c:pt>
                <c:pt idx="10248">
                  <c:v>502.41052599999955</c:v>
                </c:pt>
                <c:pt idx="10249">
                  <c:v>511.43157899999909</c:v>
                </c:pt>
                <c:pt idx="10250">
                  <c:v>518.68333300000108</c:v>
                </c:pt>
                <c:pt idx="10251">
                  <c:v>507.24285700000001</c:v>
                </c:pt>
                <c:pt idx="10252">
                  <c:v>521.09500000000003</c:v>
                </c:pt>
                <c:pt idx="10253">
                  <c:v>494.54864900000001</c:v>
                </c:pt>
                <c:pt idx="10254">
                  <c:v>499.8</c:v>
                </c:pt>
                <c:pt idx="10255">
                  <c:v>506</c:v>
                </c:pt>
                <c:pt idx="10256">
                  <c:v>524.32999999999947</c:v>
                </c:pt>
                <c:pt idx="10257">
                  <c:v>518.22857100000078</c:v>
                </c:pt>
                <c:pt idx="10258">
                  <c:v>514.62307700000054</c:v>
                </c:pt>
                <c:pt idx="10259">
                  <c:v>499.03541699999948</c:v>
                </c:pt>
                <c:pt idx="10260">
                  <c:v>511.65733299999999</c:v>
                </c:pt>
                <c:pt idx="10261">
                  <c:v>519.28507500000092</c:v>
                </c:pt>
                <c:pt idx="10262">
                  <c:v>513.75624999999923</c:v>
                </c:pt>
                <c:pt idx="10263">
                  <c:v>504.98999999999955</c:v>
                </c:pt>
                <c:pt idx="10264">
                  <c:v>510.04871799999955</c:v>
                </c:pt>
                <c:pt idx="10265">
                  <c:v>508.90352899999948</c:v>
                </c:pt>
                <c:pt idx="10266">
                  <c:v>486.246667</c:v>
                </c:pt>
                <c:pt idx="10267">
                  <c:v>488.39</c:v>
                </c:pt>
                <c:pt idx="10268">
                  <c:v>494.85</c:v>
                </c:pt>
                <c:pt idx="10269">
                  <c:v>518.38333300000079</c:v>
                </c:pt>
                <c:pt idx="10270">
                  <c:v>499.4333329999991</c:v>
                </c:pt>
                <c:pt idx="10271">
                  <c:v>524.04545499999949</c:v>
                </c:pt>
                <c:pt idx="10272">
                  <c:v>517.51333300000078</c:v>
                </c:pt>
                <c:pt idx="10273">
                  <c:v>517.28333300000145</c:v>
                </c:pt>
                <c:pt idx="10274">
                  <c:v>506.40243899999962</c:v>
                </c:pt>
                <c:pt idx="10275">
                  <c:v>514.96470599999998</c:v>
                </c:pt>
                <c:pt idx="10276">
                  <c:v>515.7187500000008</c:v>
                </c:pt>
                <c:pt idx="10277">
                  <c:v>501.02608699999962</c:v>
                </c:pt>
                <c:pt idx="10278">
                  <c:v>493.72380999999962</c:v>
                </c:pt>
                <c:pt idx="10279">
                  <c:v>479.25555599999961</c:v>
                </c:pt>
                <c:pt idx="10280">
                  <c:v>518.814706</c:v>
                </c:pt>
                <c:pt idx="10281">
                  <c:v>517.32857100000001</c:v>
                </c:pt>
                <c:pt idx="10282">
                  <c:v>508.86451599999964</c:v>
                </c:pt>
                <c:pt idx="10283">
                  <c:v>504.66481499999998</c:v>
                </c:pt>
                <c:pt idx="10284">
                  <c:v>510.20666699999964</c:v>
                </c:pt>
                <c:pt idx="10285">
                  <c:v>508.17200000000008</c:v>
                </c:pt>
                <c:pt idx="10286">
                  <c:v>506.14347800000002</c:v>
                </c:pt>
                <c:pt idx="10287">
                  <c:v>518.63333300000079</c:v>
                </c:pt>
                <c:pt idx="10288">
                  <c:v>499.2</c:v>
                </c:pt>
                <c:pt idx="10289">
                  <c:v>499.94</c:v>
                </c:pt>
                <c:pt idx="10290">
                  <c:v>500.339</c:v>
                </c:pt>
                <c:pt idx="10291">
                  <c:v>519.81666699999869</c:v>
                </c:pt>
                <c:pt idx="10292">
                  <c:v>500.73749999999956</c:v>
                </c:pt>
                <c:pt idx="10293">
                  <c:v>514.62352899999996</c:v>
                </c:pt>
                <c:pt idx="10294">
                  <c:v>517.06851899999947</c:v>
                </c:pt>
                <c:pt idx="10295">
                  <c:v>500.96590899999956</c:v>
                </c:pt>
                <c:pt idx="10296">
                  <c:v>520.31999999999948</c:v>
                </c:pt>
                <c:pt idx="10297">
                  <c:v>515.30882399999996</c:v>
                </c:pt>
                <c:pt idx="10298">
                  <c:v>513.75454500000001</c:v>
                </c:pt>
                <c:pt idx="10299">
                  <c:v>498.17454500000002</c:v>
                </c:pt>
                <c:pt idx="10300">
                  <c:v>509.21428600000002</c:v>
                </c:pt>
                <c:pt idx="10301">
                  <c:v>499.69473699999969</c:v>
                </c:pt>
                <c:pt idx="10302">
                  <c:v>508.691667</c:v>
                </c:pt>
                <c:pt idx="10303">
                  <c:v>503.13</c:v>
                </c:pt>
                <c:pt idx="10304">
                  <c:v>513.02142899999922</c:v>
                </c:pt>
                <c:pt idx="10305">
                  <c:v>506.78636399999948</c:v>
                </c:pt>
                <c:pt idx="10306">
                  <c:v>498.31851899999924</c:v>
                </c:pt>
                <c:pt idx="10307">
                  <c:v>501.94</c:v>
                </c:pt>
                <c:pt idx="10308">
                  <c:v>510.33970599999969</c:v>
                </c:pt>
                <c:pt idx="10309">
                  <c:v>505.29230799999948</c:v>
                </c:pt>
                <c:pt idx="10310">
                  <c:v>507.209091</c:v>
                </c:pt>
                <c:pt idx="10311">
                  <c:v>511.65555599999999</c:v>
                </c:pt>
                <c:pt idx="10312">
                  <c:v>514.54615399999909</c:v>
                </c:pt>
                <c:pt idx="10313">
                  <c:v>516.45662699999843</c:v>
                </c:pt>
                <c:pt idx="10314">
                  <c:v>513.25</c:v>
                </c:pt>
                <c:pt idx="10315">
                  <c:v>486.15000000000032</c:v>
                </c:pt>
                <c:pt idx="10316">
                  <c:v>538.77857100000119</c:v>
                </c:pt>
                <c:pt idx="10317">
                  <c:v>507.022581</c:v>
                </c:pt>
                <c:pt idx="10318">
                  <c:v>505.7</c:v>
                </c:pt>
                <c:pt idx="10319">
                  <c:v>517.27058800000054</c:v>
                </c:pt>
                <c:pt idx="10320">
                  <c:v>497.77857099999954</c:v>
                </c:pt>
                <c:pt idx="10321">
                  <c:v>515.22903200000053</c:v>
                </c:pt>
                <c:pt idx="10322">
                  <c:v>522.81153799999947</c:v>
                </c:pt>
                <c:pt idx="10323">
                  <c:v>502.86666700000001</c:v>
                </c:pt>
                <c:pt idx="10324">
                  <c:v>485.50769200000002</c:v>
                </c:pt>
                <c:pt idx="10325">
                  <c:v>500.14054099999998</c:v>
                </c:pt>
                <c:pt idx="10326">
                  <c:v>506.25789500000002</c:v>
                </c:pt>
                <c:pt idx="10327">
                  <c:v>500.64000000000038</c:v>
                </c:pt>
                <c:pt idx="10328">
                  <c:v>489.23529399999956</c:v>
                </c:pt>
                <c:pt idx="10329">
                  <c:v>503.247727</c:v>
                </c:pt>
                <c:pt idx="10330">
                  <c:v>508.57307699999956</c:v>
                </c:pt>
                <c:pt idx="10331">
                  <c:v>506.15000000000032</c:v>
                </c:pt>
                <c:pt idx="10332">
                  <c:v>516.81818199999998</c:v>
                </c:pt>
                <c:pt idx="10333">
                  <c:v>507.589474</c:v>
                </c:pt>
                <c:pt idx="10334">
                  <c:v>504.51960800000001</c:v>
                </c:pt>
                <c:pt idx="10335">
                  <c:v>508.69</c:v>
                </c:pt>
                <c:pt idx="10336">
                  <c:v>516.91333300000053</c:v>
                </c:pt>
                <c:pt idx="10337">
                  <c:v>503.5</c:v>
                </c:pt>
                <c:pt idx="10338">
                  <c:v>521.09523799999999</c:v>
                </c:pt>
                <c:pt idx="10339">
                  <c:v>517.36399999999946</c:v>
                </c:pt>
                <c:pt idx="10340">
                  <c:v>501.97857099999948</c:v>
                </c:pt>
                <c:pt idx="10341">
                  <c:v>520.71600000000001</c:v>
                </c:pt>
                <c:pt idx="10342">
                  <c:v>502.57142899999963</c:v>
                </c:pt>
                <c:pt idx="10343">
                  <c:v>538.55999999999949</c:v>
                </c:pt>
                <c:pt idx="10344">
                  <c:v>504.33246800000001</c:v>
                </c:pt>
                <c:pt idx="10345">
                  <c:v>503.92812499999923</c:v>
                </c:pt>
                <c:pt idx="10346">
                  <c:v>512.267742</c:v>
                </c:pt>
                <c:pt idx="10347">
                  <c:v>503.60909099999998</c:v>
                </c:pt>
                <c:pt idx="10348">
                  <c:v>501.48124999999948</c:v>
                </c:pt>
                <c:pt idx="10349">
                  <c:v>516.375</c:v>
                </c:pt>
                <c:pt idx="10350">
                  <c:v>500.20740699999999</c:v>
                </c:pt>
                <c:pt idx="10351">
                  <c:v>512.36095199999909</c:v>
                </c:pt>
                <c:pt idx="10352">
                  <c:v>494.09090899999956</c:v>
                </c:pt>
                <c:pt idx="10353">
                  <c:v>513.93608200000006</c:v>
                </c:pt>
                <c:pt idx="10354">
                  <c:v>490.11666700000001</c:v>
                </c:pt>
                <c:pt idx="10355">
                  <c:v>492.70333299999947</c:v>
                </c:pt>
                <c:pt idx="10356">
                  <c:v>494.82142899999963</c:v>
                </c:pt>
                <c:pt idx="10357">
                  <c:v>506.93636399999934</c:v>
                </c:pt>
                <c:pt idx="10358">
                  <c:v>501.9</c:v>
                </c:pt>
                <c:pt idx="10359">
                  <c:v>511.62592599999999</c:v>
                </c:pt>
                <c:pt idx="10360">
                  <c:v>497.66666700000002</c:v>
                </c:pt>
                <c:pt idx="10361">
                  <c:v>509.73409099999969</c:v>
                </c:pt>
                <c:pt idx="10362">
                  <c:v>499.53636399999948</c:v>
                </c:pt>
                <c:pt idx="10363">
                  <c:v>505.55500000000001</c:v>
                </c:pt>
                <c:pt idx="10364">
                  <c:v>510.54838699999999</c:v>
                </c:pt>
                <c:pt idx="10365">
                  <c:v>510.18624999999969</c:v>
                </c:pt>
                <c:pt idx="10366">
                  <c:v>504.09529399999963</c:v>
                </c:pt>
                <c:pt idx="10367">
                  <c:v>523.25714299999947</c:v>
                </c:pt>
                <c:pt idx="10368">
                  <c:v>500.36956500000002</c:v>
                </c:pt>
                <c:pt idx="10369">
                  <c:v>507.80847499999999</c:v>
                </c:pt>
                <c:pt idx="10370">
                  <c:v>509.44090899999969</c:v>
                </c:pt>
                <c:pt idx="10371">
                  <c:v>519.89090899999997</c:v>
                </c:pt>
                <c:pt idx="10372">
                  <c:v>504.66500000000002</c:v>
                </c:pt>
                <c:pt idx="10373">
                  <c:v>498.709091</c:v>
                </c:pt>
                <c:pt idx="10374">
                  <c:v>488.39444400000002</c:v>
                </c:pt>
                <c:pt idx="10375">
                  <c:v>511.61756800000001</c:v>
                </c:pt>
                <c:pt idx="10376">
                  <c:v>503.98749999999956</c:v>
                </c:pt>
                <c:pt idx="10377">
                  <c:v>518.29411800000003</c:v>
                </c:pt>
                <c:pt idx="10378">
                  <c:v>493.25384600000001</c:v>
                </c:pt>
                <c:pt idx="10379">
                  <c:v>491.3</c:v>
                </c:pt>
                <c:pt idx="10380">
                  <c:v>521.68333300000108</c:v>
                </c:pt>
                <c:pt idx="10381">
                  <c:v>502.95277799999963</c:v>
                </c:pt>
                <c:pt idx="10382">
                  <c:v>508.18</c:v>
                </c:pt>
                <c:pt idx="10383">
                  <c:v>495.50519499999962</c:v>
                </c:pt>
                <c:pt idx="10384">
                  <c:v>497.13181799999956</c:v>
                </c:pt>
                <c:pt idx="10385">
                  <c:v>504.43749999999955</c:v>
                </c:pt>
                <c:pt idx="10386">
                  <c:v>509.47749999999962</c:v>
                </c:pt>
                <c:pt idx="10387">
                  <c:v>494.78</c:v>
                </c:pt>
                <c:pt idx="10388">
                  <c:v>500.55833299999955</c:v>
                </c:pt>
                <c:pt idx="10389">
                  <c:v>508.87428599999998</c:v>
                </c:pt>
                <c:pt idx="10390">
                  <c:v>491.08</c:v>
                </c:pt>
                <c:pt idx="10391">
                  <c:v>516.163636</c:v>
                </c:pt>
                <c:pt idx="10392">
                  <c:v>511.83333299999924</c:v>
                </c:pt>
                <c:pt idx="10393">
                  <c:v>492.88</c:v>
                </c:pt>
                <c:pt idx="10394">
                  <c:v>509.29354799999948</c:v>
                </c:pt>
                <c:pt idx="10395">
                  <c:v>511.25533999999948</c:v>
                </c:pt>
                <c:pt idx="10396">
                  <c:v>503.40302999999955</c:v>
                </c:pt>
                <c:pt idx="10397">
                  <c:v>485.306667</c:v>
                </c:pt>
                <c:pt idx="10398">
                  <c:v>494.64545500000008</c:v>
                </c:pt>
                <c:pt idx="10399">
                  <c:v>492.34303799999969</c:v>
                </c:pt>
                <c:pt idx="10400">
                  <c:v>497.98421099999962</c:v>
                </c:pt>
                <c:pt idx="10401">
                  <c:v>509.61521699999969</c:v>
                </c:pt>
                <c:pt idx="10402">
                  <c:v>497.794444</c:v>
                </c:pt>
                <c:pt idx="10403">
                  <c:v>509.60500000000002</c:v>
                </c:pt>
                <c:pt idx="10404">
                  <c:v>497.76249999999999</c:v>
                </c:pt>
                <c:pt idx="10405">
                  <c:v>506.56363599999969</c:v>
                </c:pt>
                <c:pt idx="10406">
                  <c:v>510.62285700000001</c:v>
                </c:pt>
                <c:pt idx="10407">
                  <c:v>477.3</c:v>
                </c:pt>
                <c:pt idx="10408">
                  <c:v>514.79999999999995</c:v>
                </c:pt>
                <c:pt idx="10409">
                  <c:v>501.84000000000032</c:v>
                </c:pt>
                <c:pt idx="10410">
                  <c:v>496.18888900000002</c:v>
                </c:pt>
                <c:pt idx="10411">
                  <c:v>499.55873000000003</c:v>
                </c:pt>
                <c:pt idx="10412">
                  <c:v>509.45483899999999</c:v>
                </c:pt>
                <c:pt idx="10413">
                  <c:v>513.01</c:v>
                </c:pt>
                <c:pt idx="10414">
                  <c:v>487.24285700000001</c:v>
                </c:pt>
                <c:pt idx="10415">
                  <c:v>501.85714300000001</c:v>
                </c:pt>
                <c:pt idx="10416">
                  <c:v>504.19879499999962</c:v>
                </c:pt>
                <c:pt idx="10417">
                  <c:v>510.13076899999999</c:v>
                </c:pt>
                <c:pt idx="10418">
                  <c:v>508.87</c:v>
                </c:pt>
                <c:pt idx="10419">
                  <c:v>528.08571400000005</c:v>
                </c:pt>
                <c:pt idx="10420">
                  <c:v>491.07042300000001</c:v>
                </c:pt>
                <c:pt idx="10421">
                  <c:v>512.67058799999995</c:v>
                </c:pt>
                <c:pt idx="10422">
                  <c:v>509.11284899999998</c:v>
                </c:pt>
                <c:pt idx="10423">
                  <c:v>507.92727299999962</c:v>
                </c:pt>
                <c:pt idx="10424">
                  <c:v>512.43809499999998</c:v>
                </c:pt>
                <c:pt idx="10425">
                  <c:v>499.52916699999969</c:v>
                </c:pt>
                <c:pt idx="10426">
                  <c:v>507.05813999999924</c:v>
                </c:pt>
                <c:pt idx="10427">
                  <c:v>519.71666699999946</c:v>
                </c:pt>
                <c:pt idx="10428">
                  <c:v>508.113043</c:v>
                </c:pt>
                <c:pt idx="10429">
                  <c:v>491.69</c:v>
                </c:pt>
                <c:pt idx="10430">
                  <c:v>497.62</c:v>
                </c:pt>
                <c:pt idx="10431">
                  <c:v>505.52069</c:v>
                </c:pt>
                <c:pt idx="10432">
                  <c:v>501.59642899999955</c:v>
                </c:pt>
                <c:pt idx="10433">
                  <c:v>526.32857100000001</c:v>
                </c:pt>
                <c:pt idx="10434">
                  <c:v>509.01777799999962</c:v>
                </c:pt>
                <c:pt idx="10435">
                  <c:v>502.03</c:v>
                </c:pt>
                <c:pt idx="10436">
                  <c:v>510.52307699999955</c:v>
                </c:pt>
                <c:pt idx="10437">
                  <c:v>510.28676499999955</c:v>
                </c:pt>
                <c:pt idx="10438">
                  <c:v>501.71999999999969</c:v>
                </c:pt>
                <c:pt idx="10439">
                  <c:v>513.25609799999938</c:v>
                </c:pt>
                <c:pt idx="10440">
                  <c:v>474.53571399999936</c:v>
                </c:pt>
                <c:pt idx="10441">
                  <c:v>501.39117599999923</c:v>
                </c:pt>
                <c:pt idx="10442">
                  <c:v>506.05294099999998</c:v>
                </c:pt>
                <c:pt idx="10443">
                  <c:v>521.32727299999908</c:v>
                </c:pt>
                <c:pt idx="10444">
                  <c:v>503.15777800000001</c:v>
                </c:pt>
                <c:pt idx="10445">
                  <c:v>503.185</c:v>
                </c:pt>
                <c:pt idx="10446">
                  <c:v>514.6875</c:v>
                </c:pt>
                <c:pt idx="10447">
                  <c:v>524.67142899999999</c:v>
                </c:pt>
                <c:pt idx="10448">
                  <c:v>521.89090899999997</c:v>
                </c:pt>
                <c:pt idx="10449">
                  <c:v>516.59166699999946</c:v>
                </c:pt>
                <c:pt idx="10450">
                  <c:v>514.38</c:v>
                </c:pt>
                <c:pt idx="10451">
                  <c:v>488.63888900000001</c:v>
                </c:pt>
                <c:pt idx="10452">
                  <c:v>505.442857</c:v>
                </c:pt>
                <c:pt idx="10453">
                  <c:v>496.28888899999993</c:v>
                </c:pt>
                <c:pt idx="10454">
                  <c:v>494.86</c:v>
                </c:pt>
                <c:pt idx="10455">
                  <c:v>506.68260900000001</c:v>
                </c:pt>
                <c:pt idx="10456">
                  <c:v>507.065789</c:v>
                </c:pt>
                <c:pt idx="10457">
                  <c:v>487.9</c:v>
                </c:pt>
                <c:pt idx="10458">
                  <c:v>503.97499999999962</c:v>
                </c:pt>
                <c:pt idx="10459">
                  <c:v>491.54</c:v>
                </c:pt>
                <c:pt idx="10460">
                  <c:v>493.74838699999964</c:v>
                </c:pt>
                <c:pt idx="10461">
                  <c:v>500.22173899999922</c:v>
                </c:pt>
                <c:pt idx="10462">
                  <c:v>504.81521699999962</c:v>
                </c:pt>
                <c:pt idx="10463">
                  <c:v>492.441667</c:v>
                </c:pt>
                <c:pt idx="10464">
                  <c:v>479.18333299999955</c:v>
                </c:pt>
                <c:pt idx="10465">
                  <c:v>503.93513499999909</c:v>
                </c:pt>
                <c:pt idx="10466">
                  <c:v>500.44</c:v>
                </c:pt>
                <c:pt idx="10467">
                  <c:v>504.27058799999969</c:v>
                </c:pt>
                <c:pt idx="10468">
                  <c:v>500.86470600000001</c:v>
                </c:pt>
                <c:pt idx="10469">
                  <c:v>500.08901100000003</c:v>
                </c:pt>
                <c:pt idx="10470">
                  <c:v>507.52381000000003</c:v>
                </c:pt>
                <c:pt idx="10471">
                  <c:v>502.35</c:v>
                </c:pt>
                <c:pt idx="10472">
                  <c:v>501.51111099999935</c:v>
                </c:pt>
                <c:pt idx="10473">
                  <c:v>504.58863599999955</c:v>
                </c:pt>
                <c:pt idx="10474">
                  <c:v>501.38095199999964</c:v>
                </c:pt>
                <c:pt idx="10475">
                  <c:v>490.01041699999962</c:v>
                </c:pt>
                <c:pt idx="10476">
                  <c:v>505.30628000000002</c:v>
                </c:pt>
                <c:pt idx="10477">
                  <c:v>487.15714300000002</c:v>
                </c:pt>
                <c:pt idx="10478">
                  <c:v>498.76024100000001</c:v>
                </c:pt>
                <c:pt idx="10479">
                  <c:v>506.14634100000001</c:v>
                </c:pt>
                <c:pt idx="10480">
                  <c:v>498.064706</c:v>
                </c:pt>
                <c:pt idx="10481">
                  <c:v>512.23333300000093</c:v>
                </c:pt>
                <c:pt idx="10482">
                  <c:v>505.42433899999924</c:v>
                </c:pt>
                <c:pt idx="10483">
                  <c:v>497.589474</c:v>
                </c:pt>
                <c:pt idx="10484">
                  <c:v>505.61</c:v>
                </c:pt>
                <c:pt idx="10485">
                  <c:v>500.59</c:v>
                </c:pt>
                <c:pt idx="10486">
                  <c:v>496.64000000000038</c:v>
                </c:pt>
                <c:pt idx="10487">
                  <c:v>492.28</c:v>
                </c:pt>
                <c:pt idx="10488">
                  <c:v>501.51714299999969</c:v>
                </c:pt>
                <c:pt idx="10489">
                  <c:v>506.2</c:v>
                </c:pt>
                <c:pt idx="10490">
                  <c:v>485.78235299999955</c:v>
                </c:pt>
                <c:pt idx="10491">
                  <c:v>493.50909100000001</c:v>
                </c:pt>
                <c:pt idx="10492">
                  <c:v>500.85714300000001</c:v>
                </c:pt>
                <c:pt idx="10493">
                  <c:v>499.76538499999964</c:v>
                </c:pt>
                <c:pt idx="10494">
                  <c:v>494.09655199999924</c:v>
                </c:pt>
                <c:pt idx="10495">
                  <c:v>493.76923099999999</c:v>
                </c:pt>
                <c:pt idx="10496">
                  <c:v>501.57837799999947</c:v>
                </c:pt>
                <c:pt idx="10497">
                  <c:v>499.87826100000001</c:v>
                </c:pt>
                <c:pt idx="10498">
                  <c:v>512.20909099999994</c:v>
                </c:pt>
                <c:pt idx="10499">
                  <c:v>502.16874999999999</c:v>
                </c:pt>
                <c:pt idx="10500">
                  <c:v>488.42857099999924</c:v>
                </c:pt>
                <c:pt idx="10501">
                  <c:v>511.64285700000039</c:v>
                </c:pt>
                <c:pt idx="10502">
                  <c:v>503.56428599999998</c:v>
                </c:pt>
                <c:pt idx="10503">
                  <c:v>509.15000000000032</c:v>
                </c:pt>
                <c:pt idx="10504">
                  <c:v>513.93333299999995</c:v>
                </c:pt>
                <c:pt idx="10505">
                  <c:v>503.45116299999955</c:v>
                </c:pt>
                <c:pt idx="10506">
                  <c:v>508.97692299999954</c:v>
                </c:pt>
                <c:pt idx="10507">
                  <c:v>494.52727299999964</c:v>
                </c:pt>
                <c:pt idx="10508">
                  <c:v>498.86521699999969</c:v>
                </c:pt>
                <c:pt idx="10509">
                  <c:v>513.70000000000005</c:v>
                </c:pt>
                <c:pt idx="10510">
                  <c:v>499.67234000000002</c:v>
                </c:pt>
                <c:pt idx="10511">
                  <c:v>511.62</c:v>
                </c:pt>
                <c:pt idx="10512">
                  <c:v>507.39259299999969</c:v>
                </c:pt>
                <c:pt idx="10513">
                  <c:v>510.33103399999948</c:v>
                </c:pt>
                <c:pt idx="10514">
                  <c:v>487.163636</c:v>
                </c:pt>
                <c:pt idx="10515">
                  <c:v>502.87</c:v>
                </c:pt>
                <c:pt idx="10516">
                  <c:v>486.53</c:v>
                </c:pt>
                <c:pt idx="10517">
                  <c:v>494.07142899999963</c:v>
                </c:pt>
                <c:pt idx="10518">
                  <c:v>502.23076899999955</c:v>
                </c:pt>
                <c:pt idx="10519">
                  <c:v>500.03421100000003</c:v>
                </c:pt>
                <c:pt idx="10520">
                  <c:v>495.56</c:v>
                </c:pt>
                <c:pt idx="10521">
                  <c:v>499.65384600000039</c:v>
                </c:pt>
                <c:pt idx="10522">
                  <c:v>496.92727299999962</c:v>
                </c:pt>
                <c:pt idx="10523">
                  <c:v>501.57777799999963</c:v>
                </c:pt>
                <c:pt idx="10524">
                  <c:v>497.92727299999962</c:v>
                </c:pt>
                <c:pt idx="10525">
                  <c:v>490.97618999999924</c:v>
                </c:pt>
                <c:pt idx="10526">
                  <c:v>500.02830199999948</c:v>
                </c:pt>
                <c:pt idx="10527">
                  <c:v>512.10909100000003</c:v>
                </c:pt>
                <c:pt idx="10528">
                  <c:v>499.35</c:v>
                </c:pt>
                <c:pt idx="10529">
                  <c:v>508.89166699999993</c:v>
                </c:pt>
                <c:pt idx="10530">
                  <c:v>501.41999999999962</c:v>
                </c:pt>
                <c:pt idx="10531">
                  <c:v>518.95217399999922</c:v>
                </c:pt>
                <c:pt idx="10532">
                  <c:v>512.19224099999997</c:v>
                </c:pt>
                <c:pt idx="10533">
                  <c:v>506.73703699999948</c:v>
                </c:pt>
                <c:pt idx="10534">
                  <c:v>498.56</c:v>
                </c:pt>
                <c:pt idx="10535">
                  <c:v>491.5</c:v>
                </c:pt>
                <c:pt idx="10536">
                  <c:v>507.8</c:v>
                </c:pt>
                <c:pt idx="10537">
                  <c:v>499.95074599999964</c:v>
                </c:pt>
                <c:pt idx="10538">
                  <c:v>503.88947400000001</c:v>
                </c:pt>
                <c:pt idx="10539">
                  <c:v>495.83953499999956</c:v>
                </c:pt>
                <c:pt idx="10540">
                  <c:v>492.18095199999999</c:v>
                </c:pt>
                <c:pt idx="10541">
                  <c:v>502.25</c:v>
                </c:pt>
                <c:pt idx="10542">
                  <c:v>507.09500000000003</c:v>
                </c:pt>
                <c:pt idx="10543">
                  <c:v>495.9111109999991</c:v>
                </c:pt>
                <c:pt idx="10544">
                  <c:v>508.52307699999955</c:v>
                </c:pt>
                <c:pt idx="10545">
                  <c:v>498.022581</c:v>
                </c:pt>
                <c:pt idx="10546">
                  <c:v>489.63636399999962</c:v>
                </c:pt>
                <c:pt idx="10547">
                  <c:v>487.82380999999964</c:v>
                </c:pt>
                <c:pt idx="10548">
                  <c:v>490.65000000000032</c:v>
                </c:pt>
                <c:pt idx="10549">
                  <c:v>507.0263159999991</c:v>
                </c:pt>
                <c:pt idx="10550">
                  <c:v>502.18688500000002</c:v>
                </c:pt>
                <c:pt idx="10551">
                  <c:v>508.49642899999924</c:v>
                </c:pt>
                <c:pt idx="10552">
                  <c:v>496.32631599999922</c:v>
                </c:pt>
                <c:pt idx="10553">
                  <c:v>504.41199999999924</c:v>
                </c:pt>
                <c:pt idx="10554">
                  <c:v>501.74230799999964</c:v>
                </c:pt>
                <c:pt idx="10555">
                  <c:v>495.14285700000039</c:v>
                </c:pt>
                <c:pt idx="10556">
                  <c:v>489.24285700000001</c:v>
                </c:pt>
                <c:pt idx="10557">
                  <c:v>486.58799999999962</c:v>
                </c:pt>
                <c:pt idx="10558">
                  <c:v>489.75624999999962</c:v>
                </c:pt>
                <c:pt idx="10559">
                  <c:v>492.794444</c:v>
                </c:pt>
                <c:pt idx="10560">
                  <c:v>485.15405399999997</c:v>
                </c:pt>
                <c:pt idx="10561">
                  <c:v>488.07272699999999</c:v>
                </c:pt>
                <c:pt idx="10562">
                  <c:v>491.02666699999969</c:v>
                </c:pt>
                <c:pt idx="10563">
                  <c:v>491.31087000000002</c:v>
                </c:pt>
                <c:pt idx="10564">
                  <c:v>508.76363599999962</c:v>
                </c:pt>
                <c:pt idx="10565">
                  <c:v>488.23749999999956</c:v>
                </c:pt>
                <c:pt idx="10566">
                  <c:v>496.52499999999969</c:v>
                </c:pt>
                <c:pt idx="10567">
                  <c:v>495.72763200000003</c:v>
                </c:pt>
                <c:pt idx="10568">
                  <c:v>493.388462</c:v>
                </c:pt>
                <c:pt idx="10569">
                  <c:v>489.41818199999955</c:v>
                </c:pt>
                <c:pt idx="10570">
                  <c:v>500.63333299999948</c:v>
                </c:pt>
                <c:pt idx="10571">
                  <c:v>505.629167</c:v>
                </c:pt>
                <c:pt idx="10572">
                  <c:v>490.65000000000032</c:v>
                </c:pt>
                <c:pt idx="10573">
                  <c:v>496.98305099999948</c:v>
                </c:pt>
                <c:pt idx="10574">
                  <c:v>509.51917799999956</c:v>
                </c:pt>
                <c:pt idx="10575">
                  <c:v>514.70869600000003</c:v>
                </c:pt>
                <c:pt idx="10576">
                  <c:v>498.66440699999998</c:v>
                </c:pt>
                <c:pt idx="10577">
                  <c:v>493.25468800000039</c:v>
                </c:pt>
                <c:pt idx="10578">
                  <c:v>505.79655199999922</c:v>
                </c:pt>
                <c:pt idx="10579">
                  <c:v>503.59393899999924</c:v>
                </c:pt>
                <c:pt idx="10580">
                  <c:v>503.91666699999962</c:v>
                </c:pt>
                <c:pt idx="10581">
                  <c:v>490.47307699999948</c:v>
                </c:pt>
                <c:pt idx="10582">
                  <c:v>491.81052599999964</c:v>
                </c:pt>
                <c:pt idx="10583">
                  <c:v>485</c:v>
                </c:pt>
                <c:pt idx="10584">
                  <c:v>493.85087700000008</c:v>
                </c:pt>
                <c:pt idx="10585">
                  <c:v>499.89</c:v>
                </c:pt>
                <c:pt idx="10586">
                  <c:v>511.77857099999954</c:v>
                </c:pt>
                <c:pt idx="10587">
                  <c:v>497.22051299999924</c:v>
                </c:pt>
                <c:pt idx="10588">
                  <c:v>501.20930199999964</c:v>
                </c:pt>
                <c:pt idx="10589">
                  <c:v>504.88666699999999</c:v>
                </c:pt>
                <c:pt idx="10590">
                  <c:v>489.163636</c:v>
                </c:pt>
                <c:pt idx="10591">
                  <c:v>500.78734199999963</c:v>
                </c:pt>
                <c:pt idx="10592">
                  <c:v>504.38</c:v>
                </c:pt>
                <c:pt idx="10593">
                  <c:v>490.96470599999969</c:v>
                </c:pt>
                <c:pt idx="10594">
                  <c:v>502.74166700000001</c:v>
                </c:pt>
                <c:pt idx="10595">
                  <c:v>506.39565199999993</c:v>
                </c:pt>
                <c:pt idx="10596">
                  <c:v>502.33437499999962</c:v>
                </c:pt>
                <c:pt idx="10597">
                  <c:v>508.88666699999999</c:v>
                </c:pt>
                <c:pt idx="10598">
                  <c:v>514.54545499999949</c:v>
                </c:pt>
                <c:pt idx="10599">
                  <c:v>509.41999999999962</c:v>
                </c:pt>
                <c:pt idx="10600">
                  <c:v>515.18589699999995</c:v>
                </c:pt>
                <c:pt idx="10601">
                  <c:v>494.65000000000032</c:v>
                </c:pt>
                <c:pt idx="10602">
                  <c:v>503.41499999999962</c:v>
                </c:pt>
                <c:pt idx="10603">
                  <c:v>499.29090899999954</c:v>
                </c:pt>
                <c:pt idx="10604">
                  <c:v>495.83823499999949</c:v>
                </c:pt>
                <c:pt idx="10605">
                  <c:v>489.25</c:v>
                </c:pt>
                <c:pt idx="10606">
                  <c:v>490.306667</c:v>
                </c:pt>
                <c:pt idx="10607">
                  <c:v>528.66190499999948</c:v>
                </c:pt>
                <c:pt idx="10608">
                  <c:v>508.03333299999935</c:v>
                </c:pt>
                <c:pt idx="10609">
                  <c:v>509.77272699999969</c:v>
                </c:pt>
                <c:pt idx="10610">
                  <c:v>502.84666700000002</c:v>
                </c:pt>
                <c:pt idx="10611">
                  <c:v>506.60526299999998</c:v>
                </c:pt>
                <c:pt idx="10612">
                  <c:v>487.11666700000001</c:v>
                </c:pt>
                <c:pt idx="10613">
                  <c:v>489.29555599999924</c:v>
                </c:pt>
                <c:pt idx="10614">
                  <c:v>502.94426199999998</c:v>
                </c:pt>
                <c:pt idx="10615">
                  <c:v>507.709091</c:v>
                </c:pt>
                <c:pt idx="10616">
                  <c:v>497.31764700000002</c:v>
                </c:pt>
                <c:pt idx="10617">
                  <c:v>475.61176499999999</c:v>
                </c:pt>
                <c:pt idx="10618">
                  <c:v>492.90277799999956</c:v>
                </c:pt>
                <c:pt idx="10619">
                  <c:v>498.6</c:v>
                </c:pt>
                <c:pt idx="10620">
                  <c:v>508.06315799999948</c:v>
                </c:pt>
                <c:pt idx="10621">
                  <c:v>522.35333300000002</c:v>
                </c:pt>
                <c:pt idx="10622">
                  <c:v>506.03912999999955</c:v>
                </c:pt>
                <c:pt idx="10623">
                  <c:v>489.75</c:v>
                </c:pt>
                <c:pt idx="10624">
                  <c:v>502.74615399999948</c:v>
                </c:pt>
                <c:pt idx="10625">
                  <c:v>499.31975299999999</c:v>
                </c:pt>
                <c:pt idx="10626">
                  <c:v>521.55217399999947</c:v>
                </c:pt>
                <c:pt idx="10627">
                  <c:v>493.01111099999935</c:v>
                </c:pt>
                <c:pt idx="10628">
                  <c:v>506.48410599999949</c:v>
                </c:pt>
                <c:pt idx="10629">
                  <c:v>503.064706</c:v>
                </c:pt>
                <c:pt idx="10630">
                  <c:v>522.42857100000003</c:v>
                </c:pt>
                <c:pt idx="10631">
                  <c:v>520.339474</c:v>
                </c:pt>
                <c:pt idx="10632">
                  <c:v>501.46470599999969</c:v>
                </c:pt>
                <c:pt idx="10633">
                  <c:v>475.58</c:v>
                </c:pt>
                <c:pt idx="10634">
                  <c:v>514.52162199999896</c:v>
                </c:pt>
                <c:pt idx="10635">
                  <c:v>522.684211</c:v>
                </c:pt>
                <c:pt idx="10636">
                  <c:v>507.88235299999963</c:v>
                </c:pt>
                <c:pt idx="10637">
                  <c:v>509.88604699999962</c:v>
                </c:pt>
                <c:pt idx="10638">
                  <c:v>488.942857</c:v>
                </c:pt>
                <c:pt idx="10639">
                  <c:v>495.37930999999969</c:v>
                </c:pt>
                <c:pt idx="10640">
                  <c:v>487.76363599999962</c:v>
                </c:pt>
                <c:pt idx="10641">
                  <c:v>495.32820500000003</c:v>
                </c:pt>
                <c:pt idx="10642">
                  <c:v>490.69411799999955</c:v>
                </c:pt>
                <c:pt idx="10643">
                  <c:v>497.95774599999999</c:v>
                </c:pt>
                <c:pt idx="10644">
                  <c:v>491.39374999999956</c:v>
                </c:pt>
                <c:pt idx="10645">
                  <c:v>531.63571400000001</c:v>
                </c:pt>
                <c:pt idx="10646">
                  <c:v>493.42857099999924</c:v>
                </c:pt>
                <c:pt idx="10647">
                  <c:v>491.48611099999903</c:v>
                </c:pt>
                <c:pt idx="10648">
                  <c:v>488.20714299999969</c:v>
                </c:pt>
                <c:pt idx="10649">
                  <c:v>492.92898599999955</c:v>
                </c:pt>
                <c:pt idx="10650">
                  <c:v>489.55217399999964</c:v>
                </c:pt>
                <c:pt idx="10651">
                  <c:v>492.3</c:v>
                </c:pt>
                <c:pt idx="10652">
                  <c:v>497.60714300000001</c:v>
                </c:pt>
                <c:pt idx="10653">
                  <c:v>494.40799999999962</c:v>
                </c:pt>
                <c:pt idx="10654">
                  <c:v>483.31428599999998</c:v>
                </c:pt>
                <c:pt idx="10655">
                  <c:v>502.98076899999955</c:v>
                </c:pt>
                <c:pt idx="10656">
                  <c:v>495.22272699999962</c:v>
                </c:pt>
                <c:pt idx="10657">
                  <c:v>493.85</c:v>
                </c:pt>
                <c:pt idx="10658">
                  <c:v>491.09</c:v>
                </c:pt>
                <c:pt idx="10659">
                  <c:v>496.71538500000003</c:v>
                </c:pt>
                <c:pt idx="10660">
                  <c:v>496.21538500000003</c:v>
                </c:pt>
                <c:pt idx="10661">
                  <c:v>496.89852899999948</c:v>
                </c:pt>
                <c:pt idx="10662">
                  <c:v>506.138462</c:v>
                </c:pt>
                <c:pt idx="10663">
                  <c:v>490.36</c:v>
                </c:pt>
                <c:pt idx="10664">
                  <c:v>474.59583300000003</c:v>
                </c:pt>
                <c:pt idx="10665">
                  <c:v>494.61</c:v>
                </c:pt>
                <c:pt idx="10666">
                  <c:v>494.584</c:v>
                </c:pt>
                <c:pt idx="10667">
                  <c:v>495.51176500000003</c:v>
                </c:pt>
                <c:pt idx="10668">
                  <c:v>504.87647099999964</c:v>
                </c:pt>
                <c:pt idx="10669">
                  <c:v>475.81914899999964</c:v>
                </c:pt>
                <c:pt idx="10670">
                  <c:v>479.91249999999962</c:v>
                </c:pt>
                <c:pt idx="10671">
                  <c:v>519.6</c:v>
                </c:pt>
                <c:pt idx="10672">
                  <c:v>500.53</c:v>
                </c:pt>
                <c:pt idx="10673">
                  <c:v>480.08571399999948</c:v>
                </c:pt>
                <c:pt idx="10674">
                  <c:v>505.39624999999955</c:v>
                </c:pt>
                <c:pt idx="10675">
                  <c:v>506.70689700000003</c:v>
                </c:pt>
                <c:pt idx="10676">
                  <c:v>497.78</c:v>
                </c:pt>
                <c:pt idx="10677">
                  <c:v>506.41199999999924</c:v>
                </c:pt>
                <c:pt idx="10678">
                  <c:v>498.172549</c:v>
                </c:pt>
                <c:pt idx="10679">
                  <c:v>492.91599999999949</c:v>
                </c:pt>
                <c:pt idx="10680">
                  <c:v>515.89374999999995</c:v>
                </c:pt>
                <c:pt idx="10681">
                  <c:v>459.26153799999923</c:v>
                </c:pt>
                <c:pt idx="10682">
                  <c:v>498.97878799999955</c:v>
                </c:pt>
                <c:pt idx="10683">
                  <c:v>503.105051</c:v>
                </c:pt>
                <c:pt idx="10684">
                  <c:v>522.66</c:v>
                </c:pt>
                <c:pt idx="10685">
                  <c:v>502.01</c:v>
                </c:pt>
                <c:pt idx="10686">
                  <c:v>478.66500000000002</c:v>
                </c:pt>
                <c:pt idx="10687">
                  <c:v>511.5</c:v>
                </c:pt>
                <c:pt idx="10688">
                  <c:v>500.87618999999955</c:v>
                </c:pt>
                <c:pt idx="10689">
                  <c:v>495.404854</c:v>
                </c:pt>
                <c:pt idx="10690">
                  <c:v>496.91538499999962</c:v>
                </c:pt>
                <c:pt idx="10691">
                  <c:v>490.01818199999963</c:v>
                </c:pt>
                <c:pt idx="10692">
                  <c:v>487.16666700000002</c:v>
                </c:pt>
                <c:pt idx="10693">
                  <c:v>488.33</c:v>
                </c:pt>
                <c:pt idx="10694">
                  <c:v>501.77499999999969</c:v>
                </c:pt>
                <c:pt idx="10695">
                  <c:v>488.56428599999998</c:v>
                </c:pt>
                <c:pt idx="10696">
                  <c:v>503.67692299999999</c:v>
                </c:pt>
                <c:pt idx="10697">
                  <c:v>501.66904799999998</c:v>
                </c:pt>
                <c:pt idx="10698">
                  <c:v>496.09411799999924</c:v>
                </c:pt>
                <c:pt idx="10699">
                  <c:v>499.57499999999999</c:v>
                </c:pt>
                <c:pt idx="10700">
                  <c:v>474.8</c:v>
                </c:pt>
                <c:pt idx="10701">
                  <c:v>485.33333299999924</c:v>
                </c:pt>
                <c:pt idx="10702">
                  <c:v>496.85238099999998</c:v>
                </c:pt>
                <c:pt idx="10703">
                  <c:v>505.078261</c:v>
                </c:pt>
                <c:pt idx="10704">
                  <c:v>494.62400000000002</c:v>
                </c:pt>
                <c:pt idx="10705">
                  <c:v>504.61428600000039</c:v>
                </c:pt>
                <c:pt idx="10706">
                  <c:v>510.09333299999923</c:v>
                </c:pt>
                <c:pt idx="10707">
                  <c:v>501.19499999999999</c:v>
                </c:pt>
                <c:pt idx="10708">
                  <c:v>480.56</c:v>
                </c:pt>
                <c:pt idx="10709">
                  <c:v>495.38749999999999</c:v>
                </c:pt>
                <c:pt idx="10710">
                  <c:v>491.47142899999955</c:v>
                </c:pt>
                <c:pt idx="10711">
                  <c:v>503.81304299999999</c:v>
                </c:pt>
                <c:pt idx="10712">
                  <c:v>491.864912</c:v>
                </c:pt>
                <c:pt idx="10713">
                  <c:v>477.41176499999955</c:v>
                </c:pt>
                <c:pt idx="10714">
                  <c:v>513.42499999999939</c:v>
                </c:pt>
                <c:pt idx="10715">
                  <c:v>498.26249999999999</c:v>
                </c:pt>
                <c:pt idx="10716">
                  <c:v>500.10232600000001</c:v>
                </c:pt>
                <c:pt idx="10717">
                  <c:v>478.35208300000039</c:v>
                </c:pt>
                <c:pt idx="10718">
                  <c:v>486.88181799999956</c:v>
                </c:pt>
                <c:pt idx="10719">
                  <c:v>499.66923100000002</c:v>
                </c:pt>
                <c:pt idx="10720">
                  <c:v>506.545455</c:v>
                </c:pt>
                <c:pt idx="10721">
                  <c:v>491.35806500000001</c:v>
                </c:pt>
                <c:pt idx="10722">
                  <c:v>502.43749999999955</c:v>
                </c:pt>
                <c:pt idx="10723">
                  <c:v>487.09090899999956</c:v>
                </c:pt>
                <c:pt idx="10724">
                  <c:v>499.07249999999999</c:v>
                </c:pt>
                <c:pt idx="10725">
                  <c:v>500.75762700000001</c:v>
                </c:pt>
                <c:pt idx="10726">
                  <c:v>497.61406300000039</c:v>
                </c:pt>
                <c:pt idx="10727">
                  <c:v>508.43030299999924</c:v>
                </c:pt>
                <c:pt idx="10728">
                  <c:v>481.48095199999955</c:v>
                </c:pt>
                <c:pt idx="10729">
                  <c:v>491.86666700000001</c:v>
                </c:pt>
                <c:pt idx="10730">
                  <c:v>512.64166699999907</c:v>
                </c:pt>
                <c:pt idx="10731">
                  <c:v>476.48461499999962</c:v>
                </c:pt>
                <c:pt idx="10732">
                  <c:v>494.68695699999955</c:v>
                </c:pt>
                <c:pt idx="10733">
                  <c:v>499.85</c:v>
                </c:pt>
                <c:pt idx="10734">
                  <c:v>507.27142899999956</c:v>
                </c:pt>
                <c:pt idx="10735">
                  <c:v>498.07708300000002</c:v>
                </c:pt>
                <c:pt idx="10736">
                  <c:v>490.87241399999999</c:v>
                </c:pt>
                <c:pt idx="10737">
                  <c:v>476.39230799999962</c:v>
                </c:pt>
                <c:pt idx="10738">
                  <c:v>507.98999999999955</c:v>
                </c:pt>
                <c:pt idx="10739">
                  <c:v>500.35882400000008</c:v>
                </c:pt>
                <c:pt idx="10740">
                  <c:v>497.53199999999924</c:v>
                </c:pt>
                <c:pt idx="10741">
                  <c:v>488.21538500000003</c:v>
                </c:pt>
                <c:pt idx="10742">
                  <c:v>493.76734699999969</c:v>
                </c:pt>
                <c:pt idx="10743">
                  <c:v>505.64444400000053</c:v>
                </c:pt>
                <c:pt idx="10744">
                  <c:v>482.56</c:v>
                </c:pt>
                <c:pt idx="10745">
                  <c:v>500.11111099999948</c:v>
                </c:pt>
                <c:pt idx="10746">
                  <c:v>488.45357099999956</c:v>
                </c:pt>
                <c:pt idx="10747">
                  <c:v>503.18965500000002</c:v>
                </c:pt>
                <c:pt idx="10748">
                  <c:v>481.47333299999934</c:v>
                </c:pt>
                <c:pt idx="10749">
                  <c:v>492.63978500000002</c:v>
                </c:pt>
                <c:pt idx="10750">
                  <c:v>489.09142899999955</c:v>
                </c:pt>
                <c:pt idx="10751">
                  <c:v>498.452381</c:v>
                </c:pt>
                <c:pt idx="10752">
                  <c:v>480.10169500000001</c:v>
                </c:pt>
                <c:pt idx="10753">
                  <c:v>498.04166700000002</c:v>
                </c:pt>
                <c:pt idx="10754">
                  <c:v>502.00833299999948</c:v>
                </c:pt>
                <c:pt idx="10755">
                  <c:v>488.627273</c:v>
                </c:pt>
                <c:pt idx="10756">
                  <c:v>484.258824</c:v>
                </c:pt>
                <c:pt idx="10757">
                  <c:v>493.56363599999969</c:v>
                </c:pt>
                <c:pt idx="10758">
                  <c:v>503.047619</c:v>
                </c:pt>
                <c:pt idx="10759">
                  <c:v>493.85438599999998</c:v>
                </c:pt>
                <c:pt idx="10760">
                  <c:v>492.64666699999998</c:v>
                </c:pt>
                <c:pt idx="10761">
                  <c:v>504.54374999999999</c:v>
                </c:pt>
                <c:pt idx="10762">
                  <c:v>492.3725</c:v>
                </c:pt>
                <c:pt idx="10763">
                  <c:v>490.02857099999954</c:v>
                </c:pt>
                <c:pt idx="10764">
                  <c:v>519.40909099999999</c:v>
                </c:pt>
                <c:pt idx="10765">
                  <c:v>483.49714299999948</c:v>
                </c:pt>
                <c:pt idx="10766">
                  <c:v>501.316667</c:v>
                </c:pt>
                <c:pt idx="10767">
                  <c:v>493.45</c:v>
                </c:pt>
                <c:pt idx="10768">
                  <c:v>490.33636399999955</c:v>
                </c:pt>
                <c:pt idx="10769">
                  <c:v>506.54666700000001</c:v>
                </c:pt>
                <c:pt idx="10770">
                  <c:v>500.90945900000003</c:v>
                </c:pt>
                <c:pt idx="10771">
                  <c:v>494.58571399999948</c:v>
                </c:pt>
                <c:pt idx="10772">
                  <c:v>497.56744200000031</c:v>
                </c:pt>
                <c:pt idx="10773">
                  <c:v>478.30833299999955</c:v>
                </c:pt>
                <c:pt idx="10774">
                  <c:v>503.10555599999969</c:v>
                </c:pt>
                <c:pt idx="10775">
                  <c:v>488.73333299999922</c:v>
                </c:pt>
                <c:pt idx="10776">
                  <c:v>499.83</c:v>
                </c:pt>
                <c:pt idx="10777">
                  <c:v>484.08</c:v>
                </c:pt>
                <c:pt idx="10778">
                  <c:v>499.35675699999962</c:v>
                </c:pt>
                <c:pt idx="10779">
                  <c:v>493.180769</c:v>
                </c:pt>
                <c:pt idx="10780">
                  <c:v>492.18</c:v>
                </c:pt>
                <c:pt idx="10781">
                  <c:v>498.19230800000003</c:v>
                </c:pt>
                <c:pt idx="10782">
                  <c:v>495.81538499999999</c:v>
                </c:pt>
                <c:pt idx="10783">
                  <c:v>498.60833299999962</c:v>
                </c:pt>
                <c:pt idx="10784">
                  <c:v>504.71999999999969</c:v>
                </c:pt>
                <c:pt idx="10785">
                  <c:v>499.53103399999924</c:v>
                </c:pt>
                <c:pt idx="10786">
                  <c:v>493.74687499999999</c:v>
                </c:pt>
                <c:pt idx="10787">
                  <c:v>487.65882399999998</c:v>
                </c:pt>
                <c:pt idx="10788">
                  <c:v>499.40909099999999</c:v>
                </c:pt>
                <c:pt idx="10789">
                  <c:v>485.19152499999961</c:v>
                </c:pt>
                <c:pt idx="10790">
                  <c:v>495.92352899999923</c:v>
                </c:pt>
                <c:pt idx="10791">
                  <c:v>486.86</c:v>
                </c:pt>
                <c:pt idx="10792">
                  <c:v>496.82499999999999</c:v>
                </c:pt>
                <c:pt idx="10793">
                  <c:v>491.86346200000008</c:v>
                </c:pt>
                <c:pt idx="10794">
                  <c:v>490.24117599999948</c:v>
                </c:pt>
                <c:pt idx="10795">
                  <c:v>493.20666699999964</c:v>
                </c:pt>
                <c:pt idx="10796">
                  <c:v>460.10882400000008</c:v>
                </c:pt>
                <c:pt idx="10797">
                  <c:v>486.52499999999969</c:v>
                </c:pt>
                <c:pt idx="10798">
                  <c:v>495.45624999999956</c:v>
                </c:pt>
                <c:pt idx="10799">
                  <c:v>491</c:v>
                </c:pt>
                <c:pt idx="10800">
                  <c:v>495.63648599999999</c:v>
                </c:pt>
                <c:pt idx="10801">
                  <c:v>469.03636399999948</c:v>
                </c:pt>
                <c:pt idx="10802">
                  <c:v>504.80217399999964</c:v>
                </c:pt>
                <c:pt idx="10803">
                  <c:v>486.68333299999955</c:v>
                </c:pt>
                <c:pt idx="10804">
                  <c:v>492.29801999999921</c:v>
                </c:pt>
                <c:pt idx="10805">
                  <c:v>501.59516099999962</c:v>
                </c:pt>
                <c:pt idx="10806">
                  <c:v>502.53243199999969</c:v>
                </c:pt>
                <c:pt idx="10807">
                  <c:v>492.40588200000002</c:v>
                </c:pt>
                <c:pt idx="10808">
                  <c:v>476.92592599999955</c:v>
                </c:pt>
                <c:pt idx="10809">
                  <c:v>487.64285700000039</c:v>
                </c:pt>
                <c:pt idx="10810">
                  <c:v>488.87142899999969</c:v>
                </c:pt>
                <c:pt idx="10811">
                  <c:v>505.36500000000001</c:v>
                </c:pt>
                <c:pt idx="10812">
                  <c:v>493.27777799999956</c:v>
                </c:pt>
                <c:pt idx="10813">
                  <c:v>497.914286</c:v>
                </c:pt>
                <c:pt idx="10814">
                  <c:v>510.68181799999962</c:v>
                </c:pt>
                <c:pt idx="10815">
                  <c:v>502.75</c:v>
                </c:pt>
                <c:pt idx="10816">
                  <c:v>484.53076899999962</c:v>
                </c:pt>
                <c:pt idx="10817">
                  <c:v>492.57457599999969</c:v>
                </c:pt>
                <c:pt idx="10818">
                  <c:v>479.94583299999999</c:v>
                </c:pt>
                <c:pt idx="10819">
                  <c:v>462.10833299999962</c:v>
                </c:pt>
                <c:pt idx="10820">
                  <c:v>491.31333299999955</c:v>
                </c:pt>
                <c:pt idx="10821">
                  <c:v>502.19787200000002</c:v>
                </c:pt>
                <c:pt idx="10822">
                  <c:v>478.47368399999999</c:v>
                </c:pt>
                <c:pt idx="10823">
                  <c:v>489.90714299999962</c:v>
                </c:pt>
                <c:pt idx="10824">
                  <c:v>478.79142899999948</c:v>
                </c:pt>
                <c:pt idx="10825">
                  <c:v>487.24</c:v>
                </c:pt>
                <c:pt idx="10826">
                  <c:v>498.66764700000039</c:v>
                </c:pt>
                <c:pt idx="10827">
                  <c:v>492.57</c:v>
                </c:pt>
                <c:pt idx="10828">
                  <c:v>484.59722199999999</c:v>
                </c:pt>
                <c:pt idx="10829">
                  <c:v>497.15942000000052</c:v>
                </c:pt>
                <c:pt idx="10830">
                  <c:v>499.6</c:v>
                </c:pt>
                <c:pt idx="10831">
                  <c:v>492.316667</c:v>
                </c:pt>
                <c:pt idx="10832">
                  <c:v>500.22499999999962</c:v>
                </c:pt>
                <c:pt idx="10833">
                  <c:v>493.67868900000002</c:v>
                </c:pt>
                <c:pt idx="10834">
                  <c:v>479.86296299999998</c:v>
                </c:pt>
                <c:pt idx="10835">
                  <c:v>492.7</c:v>
                </c:pt>
                <c:pt idx="10836">
                  <c:v>512.24074100000053</c:v>
                </c:pt>
                <c:pt idx="10837">
                  <c:v>491.79090899999954</c:v>
                </c:pt>
                <c:pt idx="10838">
                  <c:v>494.15937500000001</c:v>
                </c:pt>
                <c:pt idx="10839">
                  <c:v>488.18333299999955</c:v>
                </c:pt>
                <c:pt idx="10840">
                  <c:v>479.95714299999969</c:v>
                </c:pt>
                <c:pt idx="10841">
                  <c:v>472.12142899999969</c:v>
                </c:pt>
                <c:pt idx="10842">
                  <c:v>484.73684199999963</c:v>
                </c:pt>
                <c:pt idx="10843">
                  <c:v>498.67692299999999</c:v>
                </c:pt>
                <c:pt idx="10844">
                  <c:v>492.30967700000002</c:v>
                </c:pt>
                <c:pt idx="10845">
                  <c:v>489.30350899999962</c:v>
                </c:pt>
                <c:pt idx="10846">
                  <c:v>474.28965499999993</c:v>
                </c:pt>
                <c:pt idx="10847">
                  <c:v>496.12</c:v>
                </c:pt>
                <c:pt idx="10848">
                  <c:v>498.2</c:v>
                </c:pt>
                <c:pt idx="10849">
                  <c:v>493.87142899999969</c:v>
                </c:pt>
                <c:pt idx="10850">
                  <c:v>489.99166699999955</c:v>
                </c:pt>
                <c:pt idx="10851">
                  <c:v>492.40624999999955</c:v>
                </c:pt>
                <c:pt idx="10852">
                  <c:v>473.31052599999964</c:v>
                </c:pt>
                <c:pt idx="10853">
                  <c:v>478.41999999999962</c:v>
                </c:pt>
                <c:pt idx="10854">
                  <c:v>491.58620699999955</c:v>
                </c:pt>
                <c:pt idx="10855">
                  <c:v>487.32857099999956</c:v>
                </c:pt>
                <c:pt idx="10856">
                  <c:v>467.47036999999955</c:v>
                </c:pt>
                <c:pt idx="10857">
                  <c:v>488.68181799999962</c:v>
                </c:pt>
                <c:pt idx="10858">
                  <c:v>490.65263199999998</c:v>
                </c:pt>
                <c:pt idx="10859">
                  <c:v>490.72159099999948</c:v>
                </c:pt>
                <c:pt idx="10860">
                  <c:v>491.31874999999962</c:v>
                </c:pt>
                <c:pt idx="10861">
                  <c:v>491.7</c:v>
                </c:pt>
                <c:pt idx="10862">
                  <c:v>495.79166699999962</c:v>
                </c:pt>
                <c:pt idx="10863">
                  <c:v>505.2</c:v>
                </c:pt>
                <c:pt idx="10864">
                  <c:v>501.28939399999962</c:v>
                </c:pt>
                <c:pt idx="10865">
                  <c:v>483.954545</c:v>
                </c:pt>
                <c:pt idx="10866">
                  <c:v>491.6</c:v>
                </c:pt>
                <c:pt idx="10867">
                  <c:v>526.42999999999938</c:v>
                </c:pt>
                <c:pt idx="10868">
                  <c:v>500.57173899999924</c:v>
                </c:pt>
                <c:pt idx="10869">
                  <c:v>495.85555599999969</c:v>
                </c:pt>
                <c:pt idx="10870">
                  <c:v>470.58260899999999</c:v>
                </c:pt>
                <c:pt idx="10871">
                  <c:v>485.06734699999993</c:v>
                </c:pt>
                <c:pt idx="10872">
                  <c:v>492.58076899999969</c:v>
                </c:pt>
                <c:pt idx="10873">
                  <c:v>492.33945</c:v>
                </c:pt>
                <c:pt idx="10874">
                  <c:v>473.55097999999964</c:v>
                </c:pt>
                <c:pt idx="10875">
                  <c:v>491.45142899999962</c:v>
                </c:pt>
                <c:pt idx="10876">
                  <c:v>475.67692299999999</c:v>
                </c:pt>
                <c:pt idx="10877">
                  <c:v>488.47499999999962</c:v>
                </c:pt>
                <c:pt idx="10878">
                  <c:v>492.88095199999964</c:v>
                </c:pt>
                <c:pt idx="10879">
                  <c:v>490.58536599999962</c:v>
                </c:pt>
                <c:pt idx="10880">
                  <c:v>481.51111099999935</c:v>
                </c:pt>
                <c:pt idx="10881">
                  <c:v>496.46428600000002</c:v>
                </c:pt>
                <c:pt idx="10882">
                  <c:v>479.81818199999969</c:v>
                </c:pt>
                <c:pt idx="10883">
                  <c:v>490.45</c:v>
                </c:pt>
                <c:pt idx="10884">
                  <c:v>496.8</c:v>
                </c:pt>
                <c:pt idx="10885">
                  <c:v>480.6875</c:v>
                </c:pt>
                <c:pt idx="10886">
                  <c:v>491.70800000000003</c:v>
                </c:pt>
                <c:pt idx="10887">
                  <c:v>479.02499999999969</c:v>
                </c:pt>
                <c:pt idx="10888">
                  <c:v>487.29166699999962</c:v>
                </c:pt>
                <c:pt idx="10889">
                  <c:v>483</c:v>
                </c:pt>
                <c:pt idx="10890">
                  <c:v>469.370588</c:v>
                </c:pt>
                <c:pt idx="10891">
                  <c:v>498.49285699999962</c:v>
                </c:pt>
                <c:pt idx="10892">
                  <c:v>483.59166699999969</c:v>
                </c:pt>
                <c:pt idx="10893">
                  <c:v>459.92499999999956</c:v>
                </c:pt>
                <c:pt idx="10894">
                  <c:v>470.88</c:v>
                </c:pt>
                <c:pt idx="10895">
                  <c:v>480.32222200000001</c:v>
                </c:pt>
                <c:pt idx="10896">
                  <c:v>482.96666699999969</c:v>
                </c:pt>
                <c:pt idx="10897">
                  <c:v>501.25</c:v>
                </c:pt>
                <c:pt idx="10898">
                  <c:v>476.79038499999962</c:v>
                </c:pt>
                <c:pt idx="10899">
                  <c:v>476.75</c:v>
                </c:pt>
                <c:pt idx="10900">
                  <c:v>440.61</c:v>
                </c:pt>
                <c:pt idx="10901">
                  <c:v>464.6875</c:v>
                </c:pt>
                <c:pt idx="10902">
                  <c:v>482.17618999999962</c:v>
                </c:pt>
                <c:pt idx="10903">
                  <c:v>477.63124999999962</c:v>
                </c:pt>
                <c:pt idx="10904">
                  <c:v>505.10384599999998</c:v>
                </c:pt>
                <c:pt idx="10905">
                  <c:v>484.58461499999999</c:v>
                </c:pt>
                <c:pt idx="10906">
                  <c:v>483.24074100000001</c:v>
                </c:pt>
                <c:pt idx="10907">
                  <c:v>504.90555599999948</c:v>
                </c:pt>
                <c:pt idx="10908">
                  <c:v>488.73809499999948</c:v>
                </c:pt>
                <c:pt idx="10909">
                  <c:v>475.63</c:v>
                </c:pt>
                <c:pt idx="10910">
                  <c:v>501.80909100000002</c:v>
                </c:pt>
                <c:pt idx="10911">
                  <c:v>485.48124999999948</c:v>
                </c:pt>
                <c:pt idx="10912">
                  <c:v>485.95882399999999</c:v>
                </c:pt>
                <c:pt idx="10913">
                  <c:v>481.78666699999962</c:v>
                </c:pt>
                <c:pt idx="10914">
                  <c:v>485.22941199999963</c:v>
                </c:pt>
                <c:pt idx="10915">
                  <c:v>482.21249999999969</c:v>
                </c:pt>
                <c:pt idx="10916">
                  <c:v>497.3</c:v>
                </c:pt>
                <c:pt idx="10917">
                  <c:v>478.15625</c:v>
                </c:pt>
                <c:pt idx="10918">
                  <c:v>471.86500000000001</c:v>
                </c:pt>
                <c:pt idx="10919">
                  <c:v>478.30588200000039</c:v>
                </c:pt>
                <c:pt idx="10920">
                  <c:v>480.64000000000038</c:v>
                </c:pt>
                <c:pt idx="10921">
                  <c:v>495.27894699999962</c:v>
                </c:pt>
                <c:pt idx="10922">
                  <c:v>466.794444</c:v>
                </c:pt>
                <c:pt idx="10923">
                  <c:v>496.90624999999955</c:v>
                </c:pt>
                <c:pt idx="10924">
                  <c:v>499.4</c:v>
                </c:pt>
                <c:pt idx="10925">
                  <c:v>484.34285699999998</c:v>
                </c:pt>
                <c:pt idx="10926">
                  <c:v>476.22727300000003</c:v>
                </c:pt>
                <c:pt idx="10927">
                  <c:v>477.83333299999924</c:v>
                </c:pt>
                <c:pt idx="10928">
                  <c:v>478.67586200000039</c:v>
                </c:pt>
                <c:pt idx="10929">
                  <c:v>484.97368399999999</c:v>
                </c:pt>
                <c:pt idx="10930">
                  <c:v>481.615385</c:v>
                </c:pt>
                <c:pt idx="10931">
                  <c:v>485.064706</c:v>
                </c:pt>
                <c:pt idx="10932">
                  <c:v>484.78169000000003</c:v>
                </c:pt>
                <c:pt idx="10933">
                  <c:v>484.60555599999969</c:v>
                </c:pt>
                <c:pt idx="10934">
                  <c:v>475.99166699999955</c:v>
                </c:pt>
                <c:pt idx="10935">
                  <c:v>490.46923099999964</c:v>
                </c:pt>
                <c:pt idx="10936">
                  <c:v>487.53571399999936</c:v>
                </c:pt>
                <c:pt idx="10937">
                  <c:v>489.96666699999969</c:v>
                </c:pt>
                <c:pt idx="10938">
                  <c:v>485.24415599999969</c:v>
                </c:pt>
                <c:pt idx="10939">
                  <c:v>471.942857</c:v>
                </c:pt>
                <c:pt idx="10940">
                  <c:v>501.15333299999969</c:v>
                </c:pt>
                <c:pt idx="10941">
                  <c:v>492.81</c:v>
                </c:pt>
                <c:pt idx="10942">
                  <c:v>469.07272699999999</c:v>
                </c:pt>
                <c:pt idx="10943">
                  <c:v>492.37200000000001</c:v>
                </c:pt>
                <c:pt idx="10944">
                  <c:v>491.186667</c:v>
                </c:pt>
                <c:pt idx="10945">
                  <c:v>491.14864899999998</c:v>
                </c:pt>
                <c:pt idx="10946">
                  <c:v>475.88499999999999</c:v>
                </c:pt>
                <c:pt idx="10947">
                  <c:v>490.28181799999948</c:v>
                </c:pt>
                <c:pt idx="10948">
                  <c:v>495.14000000000038</c:v>
                </c:pt>
                <c:pt idx="10949">
                  <c:v>486.7</c:v>
                </c:pt>
                <c:pt idx="10950">
                  <c:v>482.45882399999999</c:v>
                </c:pt>
                <c:pt idx="10951">
                  <c:v>483.41363599999949</c:v>
                </c:pt>
                <c:pt idx="10952">
                  <c:v>485.566667</c:v>
                </c:pt>
                <c:pt idx="10953">
                  <c:v>481.76530599999955</c:v>
                </c:pt>
                <c:pt idx="10954">
                  <c:v>491.67586200000039</c:v>
                </c:pt>
                <c:pt idx="10955">
                  <c:v>471.95555599999955</c:v>
                </c:pt>
                <c:pt idx="10956">
                  <c:v>466.89499999999964</c:v>
                </c:pt>
                <c:pt idx="10957">
                  <c:v>502.91176499999955</c:v>
                </c:pt>
                <c:pt idx="10958">
                  <c:v>486.86952400000001</c:v>
                </c:pt>
                <c:pt idx="10959">
                  <c:v>474.75135099999954</c:v>
                </c:pt>
                <c:pt idx="10960">
                  <c:v>490.80298499999998</c:v>
                </c:pt>
                <c:pt idx="10961">
                  <c:v>489.38</c:v>
                </c:pt>
                <c:pt idx="10962">
                  <c:v>487.61</c:v>
                </c:pt>
                <c:pt idx="10963">
                  <c:v>483.00434799999999</c:v>
                </c:pt>
                <c:pt idx="10964">
                  <c:v>476.2</c:v>
                </c:pt>
                <c:pt idx="10965">
                  <c:v>470.663636</c:v>
                </c:pt>
                <c:pt idx="10966">
                  <c:v>491.63571399999955</c:v>
                </c:pt>
                <c:pt idx="10967">
                  <c:v>465.11818199999999</c:v>
                </c:pt>
                <c:pt idx="10968">
                  <c:v>479.88181799999956</c:v>
                </c:pt>
                <c:pt idx="10969">
                  <c:v>489.39</c:v>
                </c:pt>
                <c:pt idx="10970">
                  <c:v>476.76818199999963</c:v>
                </c:pt>
                <c:pt idx="10971">
                  <c:v>486.16470600000002</c:v>
                </c:pt>
                <c:pt idx="10972">
                  <c:v>478.23333299999922</c:v>
                </c:pt>
                <c:pt idx="10973">
                  <c:v>475</c:v>
                </c:pt>
                <c:pt idx="10974">
                  <c:v>482.50222200000002</c:v>
                </c:pt>
                <c:pt idx="10975">
                  <c:v>491.5</c:v>
                </c:pt>
                <c:pt idx="10976">
                  <c:v>464.85833299999962</c:v>
                </c:pt>
                <c:pt idx="10977">
                  <c:v>475.5</c:v>
                </c:pt>
                <c:pt idx="10978">
                  <c:v>479.13448300000039</c:v>
                </c:pt>
                <c:pt idx="10979">
                  <c:v>464.2</c:v>
                </c:pt>
                <c:pt idx="10980">
                  <c:v>482.27142899999956</c:v>
                </c:pt>
                <c:pt idx="10981">
                  <c:v>482.677143</c:v>
                </c:pt>
                <c:pt idx="10982">
                  <c:v>473.85384599999998</c:v>
                </c:pt>
                <c:pt idx="10983">
                  <c:v>480.61666700000001</c:v>
                </c:pt>
                <c:pt idx="10984">
                  <c:v>482.06268699999998</c:v>
                </c:pt>
                <c:pt idx="10985">
                  <c:v>488.52432399999969</c:v>
                </c:pt>
                <c:pt idx="10986">
                  <c:v>492.55833299999955</c:v>
                </c:pt>
                <c:pt idx="10987">
                  <c:v>489.02272699999969</c:v>
                </c:pt>
                <c:pt idx="10988">
                  <c:v>467.66153799999955</c:v>
                </c:pt>
                <c:pt idx="10989">
                  <c:v>473.15517199999999</c:v>
                </c:pt>
                <c:pt idx="10990">
                  <c:v>481.84745800000002</c:v>
                </c:pt>
                <c:pt idx="10991">
                  <c:v>485.4333329999991</c:v>
                </c:pt>
                <c:pt idx="10992">
                  <c:v>487.36153799999948</c:v>
                </c:pt>
                <c:pt idx="10993">
                  <c:v>488.32187499999969</c:v>
                </c:pt>
                <c:pt idx="10994">
                  <c:v>481.5</c:v>
                </c:pt>
                <c:pt idx="10995">
                  <c:v>481.4333329999991</c:v>
                </c:pt>
                <c:pt idx="10996">
                  <c:v>491.2</c:v>
                </c:pt>
                <c:pt idx="10997">
                  <c:v>483.04144100000002</c:v>
                </c:pt>
                <c:pt idx="10998">
                  <c:v>479.245</c:v>
                </c:pt>
                <c:pt idx="10999">
                  <c:v>469.07</c:v>
                </c:pt>
                <c:pt idx="11000">
                  <c:v>475.62352899999962</c:v>
                </c:pt>
                <c:pt idx="11001">
                  <c:v>480.02727299999964</c:v>
                </c:pt>
                <c:pt idx="11002">
                  <c:v>486.65000000000032</c:v>
                </c:pt>
                <c:pt idx="11003">
                  <c:v>496.04137899999955</c:v>
                </c:pt>
                <c:pt idx="11004">
                  <c:v>491.23142899999948</c:v>
                </c:pt>
                <c:pt idx="11005">
                  <c:v>480.12105299999962</c:v>
                </c:pt>
                <c:pt idx="11006">
                  <c:v>477.64642900000001</c:v>
                </c:pt>
                <c:pt idx="11007">
                  <c:v>481.76578899999993</c:v>
                </c:pt>
                <c:pt idx="11008">
                  <c:v>484.95333299999947</c:v>
                </c:pt>
                <c:pt idx="11009">
                  <c:v>477.05762700000002</c:v>
                </c:pt>
                <c:pt idx="11010">
                  <c:v>492.67058800000001</c:v>
                </c:pt>
                <c:pt idx="11011">
                  <c:v>481.6</c:v>
                </c:pt>
                <c:pt idx="11012">
                  <c:v>474.76666699999993</c:v>
                </c:pt>
                <c:pt idx="11013">
                  <c:v>488.59285699999964</c:v>
                </c:pt>
                <c:pt idx="11014">
                  <c:v>479.81463400000001</c:v>
                </c:pt>
                <c:pt idx="11015">
                  <c:v>479.88823499999955</c:v>
                </c:pt>
                <c:pt idx="11016">
                  <c:v>482.53157899999923</c:v>
                </c:pt>
                <c:pt idx="11017">
                  <c:v>500.94117599999936</c:v>
                </c:pt>
                <c:pt idx="11018">
                  <c:v>473.81874999999962</c:v>
                </c:pt>
                <c:pt idx="11019">
                  <c:v>483.34000000000032</c:v>
                </c:pt>
                <c:pt idx="11020">
                  <c:v>457.06315799999948</c:v>
                </c:pt>
                <c:pt idx="11021">
                  <c:v>469.73666699999956</c:v>
                </c:pt>
                <c:pt idx="11022">
                  <c:v>489.42142899999948</c:v>
                </c:pt>
                <c:pt idx="11023">
                  <c:v>469.47499999999962</c:v>
                </c:pt>
                <c:pt idx="11024">
                  <c:v>473.33749999999969</c:v>
                </c:pt>
                <c:pt idx="11025">
                  <c:v>482.88571399999955</c:v>
                </c:pt>
                <c:pt idx="11026">
                  <c:v>483.84117599999962</c:v>
                </c:pt>
                <c:pt idx="11027">
                  <c:v>475.685294</c:v>
                </c:pt>
                <c:pt idx="11028">
                  <c:v>480.26842099999999</c:v>
                </c:pt>
                <c:pt idx="11029">
                  <c:v>477</c:v>
                </c:pt>
                <c:pt idx="11030">
                  <c:v>494.99718299999955</c:v>
                </c:pt>
                <c:pt idx="11031">
                  <c:v>467.2</c:v>
                </c:pt>
                <c:pt idx="11032">
                  <c:v>490.11904800000002</c:v>
                </c:pt>
                <c:pt idx="11033">
                  <c:v>474.12571399999962</c:v>
                </c:pt>
                <c:pt idx="11034">
                  <c:v>480.83269200000001</c:v>
                </c:pt>
                <c:pt idx="11035">
                  <c:v>474.52777799999956</c:v>
                </c:pt>
                <c:pt idx="11036">
                  <c:v>469.48823499999924</c:v>
                </c:pt>
                <c:pt idx="11037">
                  <c:v>481.00909100000001</c:v>
                </c:pt>
                <c:pt idx="11038">
                  <c:v>487.28500000000003</c:v>
                </c:pt>
                <c:pt idx="11039">
                  <c:v>472.91052599999955</c:v>
                </c:pt>
                <c:pt idx="11040">
                  <c:v>469.91941699999956</c:v>
                </c:pt>
                <c:pt idx="11041">
                  <c:v>464.47999999999962</c:v>
                </c:pt>
                <c:pt idx="11042">
                  <c:v>450.00833299999948</c:v>
                </c:pt>
                <c:pt idx="11043">
                  <c:v>474.75</c:v>
                </c:pt>
                <c:pt idx="11044">
                  <c:v>471.51538499999964</c:v>
                </c:pt>
                <c:pt idx="11045">
                  <c:v>475.55</c:v>
                </c:pt>
                <c:pt idx="11046">
                  <c:v>483.47666699999962</c:v>
                </c:pt>
                <c:pt idx="11047">
                  <c:v>483.3</c:v>
                </c:pt>
                <c:pt idx="11048">
                  <c:v>466.45</c:v>
                </c:pt>
                <c:pt idx="11049">
                  <c:v>479.12926800000002</c:v>
                </c:pt>
                <c:pt idx="11050">
                  <c:v>482.6</c:v>
                </c:pt>
                <c:pt idx="11051">
                  <c:v>494.3</c:v>
                </c:pt>
                <c:pt idx="11052">
                  <c:v>502.82</c:v>
                </c:pt>
                <c:pt idx="11053">
                  <c:v>457.41666699999962</c:v>
                </c:pt>
                <c:pt idx="11054">
                  <c:v>483.94705899999963</c:v>
                </c:pt>
                <c:pt idx="11055">
                  <c:v>477.89473699999962</c:v>
                </c:pt>
                <c:pt idx="11056">
                  <c:v>485.73157899999916</c:v>
                </c:pt>
                <c:pt idx="11057">
                  <c:v>466.98461499999962</c:v>
                </c:pt>
                <c:pt idx="11058">
                  <c:v>481.22727300000003</c:v>
                </c:pt>
                <c:pt idx="11059">
                  <c:v>470.23846200000003</c:v>
                </c:pt>
                <c:pt idx="11060">
                  <c:v>490.77499999999969</c:v>
                </c:pt>
                <c:pt idx="11061">
                  <c:v>492.7</c:v>
                </c:pt>
                <c:pt idx="11062">
                  <c:v>478.21999999999969</c:v>
                </c:pt>
                <c:pt idx="11063">
                  <c:v>469.61666700000001</c:v>
                </c:pt>
                <c:pt idx="11064">
                  <c:v>487.20416699999993</c:v>
                </c:pt>
                <c:pt idx="11065">
                  <c:v>485.877273</c:v>
                </c:pt>
                <c:pt idx="11066">
                  <c:v>474.97999999999962</c:v>
                </c:pt>
                <c:pt idx="11067">
                  <c:v>479.32499999999999</c:v>
                </c:pt>
                <c:pt idx="11068">
                  <c:v>484.11111099999948</c:v>
                </c:pt>
                <c:pt idx="11069">
                  <c:v>479.79655199999922</c:v>
                </c:pt>
                <c:pt idx="11070">
                  <c:v>471.30833299999955</c:v>
                </c:pt>
                <c:pt idx="11071">
                  <c:v>474.4</c:v>
                </c:pt>
                <c:pt idx="11072">
                  <c:v>491.92090899999948</c:v>
                </c:pt>
                <c:pt idx="11073">
                  <c:v>485.1</c:v>
                </c:pt>
                <c:pt idx="11074">
                  <c:v>473.49230799999924</c:v>
                </c:pt>
                <c:pt idx="11075">
                  <c:v>480.48181799999924</c:v>
                </c:pt>
                <c:pt idx="11076">
                  <c:v>474.14615399999963</c:v>
                </c:pt>
                <c:pt idx="11077">
                  <c:v>473.54210499999999</c:v>
                </c:pt>
                <c:pt idx="11078">
                  <c:v>485.56296300000002</c:v>
                </c:pt>
                <c:pt idx="11079">
                  <c:v>488.96666699999969</c:v>
                </c:pt>
                <c:pt idx="11080">
                  <c:v>483.40634899999924</c:v>
                </c:pt>
                <c:pt idx="11081">
                  <c:v>490.01739099999969</c:v>
                </c:pt>
                <c:pt idx="11082">
                  <c:v>487.068421</c:v>
                </c:pt>
                <c:pt idx="11083">
                  <c:v>483.66428600000046</c:v>
                </c:pt>
                <c:pt idx="11084">
                  <c:v>477.21612899999923</c:v>
                </c:pt>
                <c:pt idx="11085">
                  <c:v>465.73636399999924</c:v>
                </c:pt>
                <c:pt idx="11086">
                  <c:v>477.40285699999993</c:v>
                </c:pt>
                <c:pt idx="11087">
                  <c:v>467.90714299999962</c:v>
                </c:pt>
                <c:pt idx="11088">
                  <c:v>500.93124999999924</c:v>
                </c:pt>
                <c:pt idx="11089">
                  <c:v>483.24230799999964</c:v>
                </c:pt>
                <c:pt idx="11090">
                  <c:v>469.72499999999962</c:v>
                </c:pt>
                <c:pt idx="11091">
                  <c:v>478.31733299999962</c:v>
                </c:pt>
                <c:pt idx="11092">
                  <c:v>478.61764699999998</c:v>
                </c:pt>
                <c:pt idx="11093">
                  <c:v>470.65714300000002</c:v>
                </c:pt>
                <c:pt idx="11094">
                  <c:v>477.81851899999924</c:v>
                </c:pt>
                <c:pt idx="11095">
                  <c:v>467.33043499999962</c:v>
                </c:pt>
                <c:pt idx="11096">
                  <c:v>484.71818199999962</c:v>
                </c:pt>
                <c:pt idx="11097">
                  <c:v>472.05238100000008</c:v>
                </c:pt>
                <c:pt idx="11098">
                  <c:v>483.75</c:v>
                </c:pt>
                <c:pt idx="11099">
                  <c:v>468.04642899999999</c:v>
                </c:pt>
                <c:pt idx="11100">
                  <c:v>487.01190499999962</c:v>
                </c:pt>
                <c:pt idx="11101">
                  <c:v>482.8</c:v>
                </c:pt>
                <c:pt idx="11102">
                  <c:v>464.61764699999998</c:v>
                </c:pt>
                <c:pt idx="11103">
                  <c:v>460.99024399999962</c:v>
                </c:pt>
                <c:pt idx="11104">
                  <c:v>474.22941199999963</c:v>
                </c:pt>
                <c:pt idx="11105">
                  <c:v>474.04</c:v>
                </c:pt>
                <c:pt idx="11106">
                  <c:v>478.17209300000002</c:v>
                </c:pt>
                <c:pt idx="11107">
                  <c:v>462.3125</c:v>
                </c:pt>
                <c:pt idx="11108">
                  <c:v>489.44347800000003</c:v>
                </c:pt>
                <c:pt idx="11109">
                  <c:v>479.88863599999962</c:v>
                </c:pt>
                <c:pt idx="11110">
                  <c:v>462.11666700000001</c:v>
                </c:pt>
                <c:pt idx="11111">
                  <c:v>477.78181799999948</c:v>
                </c:pt>
                <c:pt idx="11112">
                  <c:v>479.25714299999999</c:v>
                </c:pt>
                <c:pt idx="11113">
                  <c:v>487.60833299999962</c:v>
                </c:pt>
                <c:pt idx="11114">
                  <c:v>481.1</c:v>
                </c:pt>
                <c:pt idx="11115">
                  <c:v>462.121622</c:v>
                </c:pt>
                <c:pt idx="11116">
                  <c:v>462.83333299999924</c:v>
                </c:pt>
                <c:pt idx="11117">
                  <c:v>471.3</c:v>
                </c:pt>
                <c:pt idx="11118">
                  <c:v>475.31153799999936</c:v>
                </c:pt>
                <c:pt idx="11119">
                  <c:v>492.34615399999961</c:v>
                </c:pt>
                <c:pt idx="11120">
                  <c:v>476.83797499999969</c:v>
                </c:pt>
                <c:pt idx="11121">
                  <c:v>468.63823499999955</c:v>
                </c:pt>
                <c:pt idx="11122">
                  <c:v>477.33846199999999</c:v>
                </c:pt>
                <c:pt idx="11123">
                  <c:v>475.64000000000038</c:v>
                </c:pt>
                <c:pt idx="11124">
                  <c:v>463.21999999999969</c:v>
                </c:pt>
                <c:pt idx="11125">
                  <c:v>482.78823499999947</c:v>
                </c:pt>
                <c:pt idx="11126">
                  <c:v>488.16842100000002</c:v>
                </c:pt>
                <c:pt idx="11127">
                  <c:v>470.02381000000003</c:v>
                </c:pt>
                <c:pt idx="11128">
                  <c:v>475.41874999999948</c:v>
                </c:pt>
                <c:pt idx="11129">
                  <c:v>472.07419399999969</c:v>
                </c:pt>
                <c:pt idx="11130">
                  <c:v>489.34166699999997</c:v>
                </c:pt>
                <c:pt idx="11131">
                  <c:v>463.76</c:v>
                </c:pt>
                <c:pt idx="11132">
                  <c:v>482.89285699999999</c:v>
                </c:pt>
                <c:pt idx="11133">
                  <c:v>438.372727</c:v>
                </c:pt>
                <c:pt idx="11134">
                  <c:v>491.1875</c:v>
                </c:pt>
                <c:pt idx="11135">
                  <c:v>459.45</c:v>
                </c:pt>
                <c:pt idx="11136">
                  <c:v>476.82727299999999</c:v>
                </c:pt>
                <c:pt idx="11137">
                  <c:v>481.47499999999962</c:v>
                </c:pt>
                <c:pt idx="11138">
                  <c:v>467.41999999999962</c:v>
                </c:pt>
                <c:pt idx="11139">
                  <c:v>464.6</c:v>
                </c:pt>
                <c:pt idx="11140">
                  <c:v>459.36086999999998</c:v>
                </c:pt>
                <c:pt idx="11141">
                  <c:v>469.96880700000003</c:v>
                </c:pt>
                <c:pt idx="11142">
                  <c:v>471.77</c:v>
                </c:pt>
                <c:pt idx="11143">
                  <c:v>463.02238799999969</c:v>
                </c:pt>
                <c:pt idx="11144">
                  <c:v>456.70833299999924</c:v>
                </c:pt>
                <c:pt idx="11145">
                  <c:v>471.31904800000001</c:v>
                </c:pt>
                <c:pt idx="11146">
                  <c:v>462.92758599999962</c:v>
                </c:pt>
                <c:pt idx="11147">
                  <c:v>464.9</c:v>
                </c:pt>
                <c:pt idx="11148">
                  <c:v>475.88</c:v>
                </c:pt>
                <c:pt idx="11149">
                  <c:v>475.61333299999956</c:v>
                </c:pt>
                <c:pt idx="11150">
                  <c:v>486.3</c:v>
                </c:pt>
                <c:pt idx="11151">
                  <c:v>462.08378399999964</c:v>
                </c:pt>
                <c:pt idx="11152">
                  <c:v>471.80833299999955</c:v>
                </c:pt>
                <c:pt idx="11153">
                  <c:v>471.20588199999997</c:v>
                </c:pt>
                <c:pt idx="11154">
                  <c:v>476.3</c:v>
                </c:pt>
                <c:pt idx="11155">
                  <c:v>485.76315799999924</c:v>
                </c:pt>
                <c:pt idx="11156">
                  <c:v>473.44666699999999</c:v>
                </c:pt>
                <c:pt idx="11157">
                  <c:v>475.48999999999955</c:v>
                </c:pt>
                <c:pt idx="11158">
                  <c:v>474.051852</c:v>
                </c:pt>
                <c:pt idx="11159">
                  <c:v>463.52857099999954</c:v>
                </c:pt>
                <c:pt idx="11160">
                  <c:v>485.16470600000002</c:v>
                </c:pt>
                <c:pt idx="11161">
                  <c:v>456.53333299999935</c:v>
                </c:pt>
                <c:pt idx="11162">
                  <c:v>465.8</c:v>
                </c:pt>
                <c:pt idx="11163">
                  <c:v>465.78936199999993</c:v>
                </c:pt>
                <c:pt idx="11164">
                  <c:v>448.58124999999956</c:v>
                </c:pt>
                <c:pt idx="11165">
                  <c:v>471.18</c:v>
                </c:pt>
                <c:pt idx="11166">
                  <c:v>449.25</c:v>
                </c:pt>
                <c:pt idx="11167">
                  <c:v>448.22307699999948</c:v>
                </c:pt>
                <c:pt idx="11168">
                  <c:v>464.88333299999948</c:v>
                </c:pt>
                <c:pt idx="11169">
                  <c:v>467.90526299999999</c:v>
                </c:pt>
                <c:pt idx="11170">
                  <c:v>456.9</c:v>
                </c:pt>
                <c:pt idx="11171">
                  <c:v>456.70285699999999</c:v>
                </c:pt>
                <c:pt idx="11172">
                  <c:v>462.50714299999999</c:v>
                </c:pt>
                <c:pt idx="11173">
                  <c:v>457.67407400000002</c:v>
                </c:pt>
                <c:pt idx="11174">
                  <c:v>455.97499999999962</c:v>
                </c:pt>
                <c:pt idx="11175">
                  <c:v>454.65714300000002</c:v>
                </c:pt>
                <c:pt idx="11176">
                  <c:v>472.64615399999963</c:v>
                </c:pt>
                <c:pt idx="11177">
                  <c:v>472.85588200000046</c:v>
                </c:pt>
                <c:pt idx="11178">
                  <c:v>458.34814799999964</c:v>
                </c:pt>
                <c:pt idx="11179">
                  <c:v>460.04285700000008</c:v>
                </c:pt>
                <c:pt idx="11180">
                  <c:v>446.68181799999962</c:v>
                </c:pt>
                <c:pt idx="11181">
                  <c:v>450.75</c:v>
                </c:pt>
                <c:pt idx="11182">
                  <c:v>448.44444399999998</c:v>
                </c:pt>
                <c:pt idx="11183">
                  <c:v>458.10952400000002</c:v>
                </c:pt>
                <c:pt idx="11184">
                  <c:v>452.36571400000003</c:v>
                </c:pt>
                <c:pt idx="11185">
                  <c:v>453.10909099999998</c:v>
                </c:pt>
                <c:pt idx="11186">
                  <c:v>464.48181799999924</c:v>
                </c:pt>
                <c:pt idx="11187">
                  <c:v>490.57142899999963</c:v>
                </c:pt>
                <c:pt idx="11188">
                  <c:v>452.30909100000002</c:v>
                </c:pt>
                <c:pt idx="11189">
                  <c:v>463.78749999999962</c:v>
                </c:pt>
                <c:pt idx="11190">
                  <c:v>445.30526300000002</c:v>
                </c:pt>
                <c:pt idx="11191">
                  <c:v>466.73636399999924</c:v>
                </c:pt>
                <c:pt idx="11192">
                  <c:v>440.79090899999954</c:v>
                </c:pt>
                <c:pt idx="11193">
                  <c:v>441.01052600000003</c:v>
                </c:pt>
                <c:pt idx="11194">
                  <c:v>446.58387099999999</c:v>
                </c:pt>
                <c:pt idx="11195">
                  <c:v>456.77857099999954</c:v>
                </c:pt>
                <c:pt idx="11196">
                  <c:v>458.42857099999924</c:v>
                </c:pt>
                <c:pt idx="11197">
                  <c:v>472.75333299999949</c:v>
                </c:pt>
                <c:pt idx="11198">
                  <c:v>448.03157899999923</c:v>
                </c:pt>
                <c:pt idx="11199">
                  <c:v>452.17368399999998</c:v>
                </c:pt>
                <c:pt idx="11200">
                  <c:v>452.27142899999956</c:v>
                </c:pt>
                <c:pt idx="11201">
                  <c:v>452.96363599999955</c:v>
                </c:pt>
                <c:pt idx="11202">
                  <c:v>477.91538499999962</c:v>
                </c:pt>
                <c:pt idx="11203">
                  <c:v>456.21999999999969</c:v>
                </c:pt>
                <c:pt idx="11204">
                  <c:v>447.25666699999999</c:v>
                </c:pt>
                <c:pt idx="11205">
                  <c:v>455.30555599999963</c:v>
                </c:pt>
                <c:pt idx="11206">
                  <c:v>462.00909100000001</c:v>
                </c:pt>
                <c:pt idx="11207">
                  <c:v>468.01666699999993</c:v>
                </c:pt>
                <c:pt idx="11208">
                  <c:v>465.29534899999948</c:v>
                </c:pt>
                <c:pt idx="11209">
                  <c:v>451.72857099999948</c:v>
                </c:pt>
                <c:pt idx="11210">
                  <c:v>443.33333299999924</c:v>
                </c:pt>
                <c:pt idx="11211">
                  <c:v>464.91666699999962</c:v>
                </c:pt>
                <c:pt idx="11212">
                  <c:v>466.7</c:v>
                </c:pt>
                <c:pt idx="11213">
                  <c:v>465.35263200000031</c:v>
                </c:pt>
                <c:pt idx="11214">
                  <c:v>456.32307699999956</c:v>
                </c:pt>
                <c:pt idx="11215">
                  <c:v>462.034426</c:v>
                </c:pt>
                <c:pt idx="11216">
                  <c:v>457.65974000000045</c:v>
                </c:pt>
                <c:pt idx="11217">
                  <c:v>446.545455</c:v>
                </c:pt>
                <c:pt idx="11218">
                  <c:v>440.74166700000001</c:v>
                </c:pt>
                <c:pt idx="11219">
                  <c:v>456.38124999999962</c:v>
                </c:pt>
                <c:pt idx="11220">
                  <c:v>458.18333299999955</c:v>
                </c:pt>
                <c:pt idx="11221">
                  <c:v>454.777083</c:v>
                </c:pt>
                <c:pt idx="11222">
                  <c:v>459.14444400000053</c:v>
                </c:pt>
                <c:pt idx="11223">
                  <c:v>445.08</c:v>
                </c:pt>
                <c:pt idx="11224">
                  <c:v>446.40285699999993</c:v>
                </c:pt>
                <c:pt idx="11225">
                  <c:v>451.21388899999999</c:v>
                </c:pt>
                <c:pt idx="11226">
                  <c:v>440.684211</c:v>
                </c:pt>
                <c:pt idx="11227">
                  <c:v>457.03225799999962</c:v>
                </c:pt>
                <c:pt idx="11228">
                  <c:v>444.60909099999998</c:v>
                </c:pt>
                <c:pt idx="11229">
                  <c:v>444.61176499999999</c:v>
                </c:pt>
                <c:pt idx="11230">
                  <c:v>444.48333299999922</c:v>
                </c:pt>
                <c:pt idx="11231">
                  <c:v>450.18823499999962</c:v>
                </c:pt>
                <c:pt idx="11232">
                  <c:v>444.44444399999998</c:v>
                </c:pt>
                <c:pt idx="11233">
                  <c:v>457.01249999999999</c:v>
                </c:pt>
                <c:pt idx="11234">
                  <c:v>446.07647100000003</c:v>
                </c:pt>
                <c:pt idx="11235">
                  <c:v>439.38571399999955</c:v>
                </c:pt>
                <c:pt idx="11236">
                  <c:v>431.14877999999999</c:v>
                </c:pt>
                <c:pt idx="11237">
                  <c:v>424.72222199999999</c:v>
                </c:pt>
                <c:pt idx="11238">
                  <c:v>427.82307699999956</c:v>
                </c:pt>
              </c:numCache>
            </c:numRef>
          </c:yVal>
        </c:ser>
        <c:axId val="239342336"/>
        <c:axId val="239344256"/>
      </c:scatterChart>
      <c:valAx>
        <c:axId val="239342336"/>
        <c:scaling>
          <c:orientation val="minMax"/>
          <c:min val="300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Nota de redação</a:t>
                </a:r>
              </a:p>
            </c:rich>
          </c:tx>
          <c:layout>
            <c:manualLayout>
              <c:xMode val="edge"/>
              <c:yMode val="edge"/>
              <c:x val="0.45230824545245901"/>
              <c:y val="0.92863065741898598"/>
            </c:manualLayout>
          </c:layout>
          <c:spPr>
            <a:ln>
              <a:solidFill>
                <a:schemeClr val="accent1"/>
              </a:solidFill>
            </a:ln>
          </c:spPr>
        </c:title>
        <c:numFmt formatCode="_-* #,##0_-;\-* #,##0_-;_-* &quot;-&quot;_-;_-@_-" sourceLinked="0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39344256"/>
        <c:crosses val="autoZero"/>
        <c:crossBetween val="midCat"/>
      </c:valAx>
      <c:valAx>
        <c:axId val="239344256"/>
        <c:scaling>
          <c:orientation val="minMax"/>
          <c:min val="35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 dirty="0" err="1" smtClean="0">
                    <a:solidFill>
                      <a:srgbClr val="FF0000"/>
                    </a:solidFill>
                  </a:rPr>
                  <a:t>Média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em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Linguagens</a:t>
                </a:r>
                <a:endParaRPr lang="en-US" sz="2000" dirty="0">
                  <a:solidFill>
                    <a:srgbClr val="FF0000"/>
                  </a:solidFill>
                </a:endParaRPr>
              </a:p>
            </c:rich>
          </c:tx>
          <c:layout/>
          <c:spPr>
            <a:ln>
              <a:solidFill>
                <a:schemeClr val="accent1"/>
              </a:solidFill>
            </a:ln>
          </c:spPr>
        </c:title>
        <c:numFmt formatCode="_-* #,##0_-;\-* #,##0_-;_-* &quot;-&quot;_-;_-@_-" sourceLinked="0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3934233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/>
            </a:pPr>
            <a:r>
              <a:rPr lang="pt-BR" dirty="0"/>
              <a:t>Enem. Nota em</a:t>
            </a:r>
            <a:r>
              <a:rPr lang="pt-BR" baseline="0" dirty="0"/>
              <a:t> Linguagens por nota em Matemática. </a:t>
            </a:r>
            <a:r>
              <a:rPr lang="pt-BR" baseline="0" dirty="0" smtClean="0"/>
              <a:t>Brasil. 2012</a:t>
            </a:r>
            <a:endParaRPr lang="pt-BR" dirty="0"/>
          </a:p>
        </c:rich>
      </c:tx>
      <c:layout/>
      <c:overlay val="1"/>
      <c:spPr>
        <a:solidFill>
          <a:schemeClr val="bg1">
            <a:lumMod val="85000"/>
          </a:schemeClr>
        </a:solidFill>
        <a:ln>
          <a:solidFill>
            <a:schemeClr val="accent1"/>
          </a:solidFill>
        </a:ln>
      </c:spPr>
    </c:title>
    <c:plotArea>
      <c:layout>
        <c:manualLayout>
          <c:layoutTarget val="inner"/>
          <c:xMode val="edge"/>
          <c:yMode val="edge"/>
          <c:x val="0.10914774220135041"/>
          <c:y val="0.11396066079975295"/>
          <c:w val="0.85926813415973169"/>
          <c:h val="0.72901454377026187"/>
        </c:manualLayout>
      </c:layout>
      <c:scatterChart>
        <c:scatterStyle val="lineMarker"/>
        <c:ser>
          <c:idx val="0"/>
          <c:order val="0"/>
          <c:tx>
            <c:v>Nota em Linguagens</c:v>
          </c:tx>
          <c:spPr>
            <a:ln w="28575">
              <a:noFill/>
            </a:ln>
          </c:spPr>
          <c:trendline>
            <c:spPr>
              <a:ln w="34925"/>
            </c:spPr>
            <c:trendlineType val="linear"/>
            <c:dispRSqr val="1"/>
            <c:dispEq val="1"/>
            <c:trendlineLbl>
              <c:layout>
                <c:manualLayout>
                  <c:x val="0.13260816054473695"/>
                  <c:y val="0.30956875096495462"/>
                </c:manualLayout>
              </c:layout>
              <c:numFmt formatCode="General" sourceLinked="0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 sz="2000" b="1"/>
                  </a:pPr>
                  <a:endParaRPr lang="pt-BR"/>
                </a:p>
              </c:txPr>
            </c:trendlineLbl>
          </c:trendline>
          <c:xVal>
            <c:numRef>
              <c:f>Plan1!$H$2:$H$11240</c:f>
              <c:numCache>
                <c:formatCode>_-* #,##0.00_-;\-* #,##0.00_-;_-* "-"??_-;_-@_-</c:formatCode>
                <c:ptCount val="11239"/>
                <c:pt idx="0">
                  <c:v>614.09675700000003</c:v>
                </c:pt>
                <c:pt idx="1">
                  <c:v>600.41835700000001</c:v>
                </c:pt>
                <c:pt idx="2">
                  <c:v>591.17109400000004</c:v>
                </c:pt>
                <c:pt idx="3">
                  <c:v>577.83260899999857</c:v>
                </c:pt>
                <c:pt idx="4">
                  <c:v>588.92670999999996</c:v>
                </c:pt>
                <c:pt idx="5">
                  <c:v>585.15925899999922</c:v>
                </c:pt>
                <c:pt idx="6">
                  <c:v>587.28681300000005</c:v>
                </c:pt>
                <c:pt idx="7">
                  <c:v>598.59371400000055</c:v>
                </c:pt>
                <c:pt idx="8">
                  <c:v>585.43563799999947</c:v>
                </c:pt>
                <c:pt idx="9">
                  <c:v>583.43508799999938</c:v>
                </c:pt>
                <c:pt idx="10">
                  <c:v>593.95735299999922</c:v>
                </c:pt>
                <c:pt idx="11">
                  <c:v>590.32769199999882</c:v>
                </c:pt>
                <c:pt idx="12">
                  <c:v>577.98489800000004</c:v>
                </c:pt>
                <c:pt idx="13">
                  <c:v>588.38241199999948</c:v>
                </c:pt>
                <c:pt idx="14">
                  <c:v>576.54074100000003</c:v>
                </c:pt>
                <c:pt idx="15">
                  <c:v>585.18673000000092</c:v>
                </c:pt>
                <c:pt idx="16">
                  <c:v>571.37199999999996</c:v>
                </c:pt>
                <c:pt idx="17">
                  <c:v>571.83658499999922</c:v>
                </c:pt>
                <c:pt idx="18">
                  <c:v>564.00966199999948</c:v>
                </c:pt>
                <c:pt idx="19">
                  <c:v>573.79468100000054</c:v>
                </c:pt>
                <c:pt idx="20">
                  <c:v>570.35723699999869</c:v>
                </c:pt>
                <c:pt idx="21">
                  <c:v>565.893011</c:v>
                </c:pt>
                <c:pt idx="22">
                  <c:v>573.68392900000003</c:v>
                </c:pt>
                <c:pt idx="23">
                  <c:v>573.82894699999997</c:v>
                </c:pt>
                <c:pt idx="24">
                  <c:v>576.41909099999998</c:v>
                </c:pt>
                <c:pt idx="25">
                  <c:v>560.47105299999998</c:v>
                </c:pt>
                <c:pt idx="26">
                  <c:v>575.40547900000001</c:v>
                </c:pt>
                <c:pt idx="27">
                  <c:v>561.99253699999997</c:v>
                </c:pt>
                <c:pt idx="28">
                  <c:v>570.59075099999995</c:v>
                </c:pt>
                <c:pt idx="29">
                  <c:v>576.09090900000001</c:v>
                </c:pt>
                <c:pt idx="30">
                  <c:v>575.30762299999844</c:v>
                </c:pt>
                <c:pt idx="31">
                  <c:v>563.08579200000054</c:v>
                </c:pt>
                <c:pt idx="32">
                  <c:v>568.917778</c:v>
                </c:pt>
                <c:pt idx="33">
                  <c:v>572.65941999999939</c:v>
                </c:pt>
                <c:pt idx="34">
                  <c:v>564.03124999999909</c:v>
                </c:pt>
                <c:pt idx="35">
                  <c:v>576.453801</c:v>
                </c:pt>
                <c:pt idx="36">
                  <c:v>565.54300000000001</c:v>
                </c:pt>
                <c:pt idx="37">
                  <c:v>569.42198599999949</c:v>
                </c:pt>
                <c:pt idx="38">
                  <c:v>575.354783</c:v>
                </c:pt>
                <c:pt idx="39">
                  <c:v>566.86578899999949</c:v>
                </c:pt>
                <c:pt idx="40">
                  <c:v>568.938356</c:v>
                </c:pt>
                <c:pt idx="41">
                  <c:v>562.60185200000001</c:v>
                </c:pt>
                <c:pt idx="42">
                  <c:v>561.98623899999996</c:v>
                </c:pt>
                <c:pt idx="43">
                  <c:v>567.47500000000002</c:v>
                </c:pt>
                <c:pt idx="44">
                  <c:v>563.61818200000005</c:v>
                </c:pt>
                <c:pt idx="45">
                  <c:v>557.87586199999998</c:v>
                </c:pt>
                <c:pt idx="46">
                  <c:v>567.73220299999946</c:v>
                </c:pt>
                <c:pt idx="47">
                  <c:v>573.02555599999948</c:v>
                </c:pt>
                <c:pt idx="48">
                  <c:v>573.98627499999998</c:v>
                </c:pt>
                <c:pt idx="49">
                  <c:v>576.1611109999991</c:v>
                </c:pt>
                <c:pt idx="50">
                  <c:v>564.82052999999883</c:v>
                </c:pt>
                <c:pt idx="51">
                  <c:v>562.37906999999996</c:v>
                </c:pt>
                <c:pt idx="52">
                  <c:v>555.953846</c:v>
                </c:pt>
                <c:pt idx="53">
                  <c:v>568.68888900000093</c:v>
                </c:pt>
                <c:pt idx="54">
                  <c:v>556.87222199999894</c:v>
                </c:pt>
                <c:pt idx="55">
                  <c:v>564.04999999999939</c:v>
                </c:pt>
                <c:pt idx="56">
                  <c:v>552.94622599999843</c:v>
                </c:pt>
                <c:pt idx="57">
                  <c:v>549.01081099999999</c:v>
                </c:pt>
                <c:pt idx="58">
                  <c:v>544.16571399999998</c:v>
                </c:pt>
                <c:pt idx="59">
                  <c:v>566.44126999999867</c:v>
                </c:pt>
                <c:pt idx="60">
                  <c:v>562.21194000000003</c:v>
                </c:pt>
                <c:pt idx="61">
                  <c:v>560.25467600000002</c:v>
                </c:pt>
                <c:pt idx="62">
                  <c:v>574.98285699999997</c:v>
                </c:pt>
                <c:pt idx="63">
                  <c:v>566.12352899999996</c:v>
                </c:pt>
                <c:pt idx="64">
                  <c:v>560.85492999999894</c:v>
                </c:pt>
                <c:pt idx="65">
                  <c:v>561.70088500000054</c:v>
                </c:pt>
                <c:pt idx="66">
                  <c:v>568.55779799999948</c:v>
                </c:pt>
                <c:pt idx="67">
                  <c:v>552.47618999999997</c:v>
                </c:pt>
                <c:pt idx="68">
                  <c:v>555.59142899999949</c:v>
                </c:pt>
                <c:pt idx="69">
                  <c:v>573.16074800000001</c:v>
                </c:pt>
                <c:pt idx="70">
                  <c:v>567.84571399999948</c:v>
                </c:pt>
                <c:pt idx="71">
                  <c:v>563.794667</c:v>
                </c:pt>
                <c:pt idx="72">
                  <c:v>558.70263199999999</c:v>
                </c:pt>
                <c:pt idx="73">
                  <c:v>561.29999999999995</c:v>
                </c:pt>
                <c:pt idx="74">
                  <c:v>564.57741899999996</c:v>
                </c:pt>
                <c:pt idx="75">
                  <c:v>552.08387100000107</c:v>
                </c:pt>
                <c:pt idx="76">
                  <c:v>558.34782599999869</c:v>
                </c:pt>
                <c:pt idx="77">
                  <c:v>543.28500000000054</c:v>
                </c:pt>
                <c:pt idx="78">
                  <c:v>553.63835600000004</c:v>
                </c:pt>
                <c:pt idx="79">
                  <c:v>535.28518500000052</c:v>
                </c:pt>
                <c:pt idx="80">
                  <c:v>557.08208999999999</c:v>
                </c:pt>
                <c:pt idx="81">
                  <c:v>560.13333300000079</c:v>
                </c:pt>
                <c:pt idx="82">
                  <c:v>553.68327900000054</c:v>
                </c:pt>
                <c:pt idx="83">
                  <c:v>545.74393100000054</c:v>
                </c:pt>
                <c:pt idx="84">
                  <c:v>539.4111109999991</c:v>
                </c:pt>
                <c:pt idx="85">
                  <c:v>553.28720899999996</c:v>
                </c:pt>
                <c:pt idx="86">
                  <c:v>553.53786399999922</c:v>
                </c:pt>
                <c:pt idx="87">
                  <c:v>555.32272699999908</c:v>
                </c:pt>
                <c:pt idx="88">
                  <c:v>553.77230799999995</c:v>
                </c:pt>
                <c:pt idx="89">
                  <c:v>555.55227299999922</c:v>
                </c:pt>
                <c:pt idx="90">
                  <c:v>553.3396949999991</c:v>
                </c:pt>
                <c:pt idx="91">
                  <c:v>554.52482999999938</c:v>
                </c:pt>
                <c:pt idx="92">
                  <c:v>533.65518499999996</c:v>
                </c:pt>
                <c:pt idx="93">
                  <c:v>546.09199999999998</c:v>
                </c:pt>
                <c:pt idx="94">
                  <c:v>555.53124999999909</c:v>
                </c:pt>
                <c:pt idx="95">
                  <c:v>547.52026999999896</c:v>
                </c:pt>
                <c:pt idx="96">
                  <c:v>540.18281300000001</c:v>
                </c:pt>
                <c:pt idx="97">
                  <c:v>548.19487200000106</c:v>
                </c:pt>
                <c:pt idx="98">
                  <c:v>551.03898300000003</c:v>
                </c:pt>
                <c:pt idx="99">
                  <c:v>540.93888900000002</c:v>
                </c:pt>
                <c:pt idx="100">
                  <c:v>549.49605299999996</c:v>
                </c:pt>
                <c:pt idx="101">
                  <c:v>538.59306900000001</c:v>
                </c:pt>
                <c:pt idx="102">
                  <c:v>552.59166699999946</c:v>
                </c:pt>
                <c:pt idx="103">
                  <c:v>546.90194199999996</c:v>
                </c:pt>
                <c:pt idx="104">
                  <c:v>539.35327899999947</c:v>
                </c:pt>
                <c:pt idx="105">
                  <c:v>544.35735299999908</c:v>
                </c:pt>
                <c:pt idx="106">
                  <c:v>538.92307700000003</c:v>
                </c:pt>
                <c:pt idx="107">
                  <c:v>548.17321400000003</c:v>
                </c:pt>
                <c:pt idx="108">
                  <c:v>545.52272699999946</c:v>
                </c:pt>
                <c:pt idx="109">
                  <c:v>547.21484400000054</c:v>
                </c:pt>
                <c:pt idx="110">
                  <c:v>546.41559599999948</c:v>
                </c:pt>
                <c:pt idx="111">
                  <c:v>542.93999999999949</c:v>
                </c:pt>
                <c:pt idx="112">
                  <c:v>553.64520499999946</c:v>
                </c:pt>
                <c:pt idx="113">
                  <c:v>550.15285699999947</c:v>
                </c:pt>
                <c:pt idx="114">
                  <c:v>539.75425499999949</c:v>
                </c:pt>
                <c:pt idx="115">
                  <c:v>539.26010399999996</c:v>
                </c:pt>
                <c:pt idx="116">
                  <c:v>544.51157899999998</c:v>
                </c:pt>
                <c:pt idx="117">
                  <c:v>550.19795099999999</c:v>
                </c:pt>
                <c:pt idx="118">
                  <c:v>544.46054999999922</c:v>
                </c:pt>
                <c:pt idx="119">
                  <c:v>547.37979800000005</c:v>
                </c:pt>
                <c:pt idx="120">
                  <c:v>542.15899999999999</c:v>
                </c:pt>
                <c:pt idx="121">
                  <c:v>536.21896600000002</c:v>
                </c:pt>
                <c:pt idx="122">
                  <c:v>533.29830500000094</c:v>
                </c:pt>
                <c:pt idx="123">
                  <c:v>543.89615399999946</c:v>
                </c:pt>
                <c:pt idx="124">
                  <c:v>551.9578949999991</c:v>
                </c:pt>
                <c:pt idx="125">
                  <c:v>538.96507899999949</c:v>
                </c:pt>
                <c:pt idx="126">
                  <c:v>533.48962299999948</c:v>
                </c:pt>
                <c:pt idx="127">
                  <c:v>538.67121199999997</c:v>
                </c:pt>
                <c:pt idx="128">
                  <c:v>524.70655699999998</c:v>
                </c:pt>
                <c:pt idx="129">
                  <c:v>544.33934399999998</c:v>
                </c:pt>
                <c:pt idx="130">
                  <c:v>514.20000000000005</c:v>
                </c:pt>
                <c:pt idx="131">
                  <c:v>544.08369600000003</c:v>
                </c:pt>
                <c:pt idx="132">
                  <c:v>539.98796299999947</c:v>
                </c:pt>
                <c:pt idx="133">
                  <c:v>548.87462699999946</c:v>
                </c:pt>
                <c:pt idx="134">
                  <c:v>538.59043999999994</c:v>
                </c:pt>
                <c:pt idx="135">
                  <c:v>535.46085499999947</c:v>
                </c:pt>
                <c:pt idx="136">
                  <c:v>551.56307700000002</c:v>
                </c:pt>
                <c:pt idx="137">
                  <c:v>547.28290600000003</c:v>
                </c:pt>
                <c:pt idx="138">
                  <c:v>544.98607600000003</c:v>
                </c:pt>
                <c:pt idx="139">
                  <c:v>552.82399999999996</c:v>
                </c:pt>
                <c:pt idx="140">
                  <c:v>527.75578900000005</c:v>
                </c:pt>
                <c:pt idx="141">
                  <c:v>547.36973699999999</c:v>
                </c:pt>
                <c:pt idx="142">
                  <c:v>538.58108100000004</c:v>
                </c:pt>
                <c:pt idx="143">
                  <c:v>545.76956499999949</c:v>
                </c:pt>
                <c:pt idx="144">
                  <c:v>517.31428599999947</c:v>
                </c:pt>
                <c:pt idx="145">
                  <c:v>525.76923099999999</c:v>
                </c:pt>
                <c:pt idx="146">
                  <c:v>554.50935700000002</c:v>
                </c:pt>
                <c:pt idx="147">
                  <c:v>539.59609399999999</c:v>
                </c:pt>
                <c:pt idx="148">
                  <c:v>527.03076899999996</c:v>
                </c:pt>
                <c:pt idx="149">
                  <c:v>536.58720899999946</c:v>
                </c:pt>
                <c:pt idx="150">
                  <c:v>520.92499999999939</c:v>
                </c:pt>
                <c:pt idx="151">
                  <c:v>525.29843800000106</c:v>
                </c:pt>
                <c:pt idx="152">
                  <c:v>533.81785699999909</c:v>
                </c:pt>
                <c:pt idx="153">
                  <c:v>524.50370400000054</c:v>
                </c:pt>
                <c:pt idx="154">
                  <c:v>535.92881399999999</c:v>
                </c:pt>
                <c:pt idx="155">
                  <c:v>534.13333300000079</c:v>
                </c:pt>
                <c:pt idx="156">
                  <c:v>536.41492499999947</c:v>
                </c:pt>
                <c:pt idx="157">
                  <c:v>539.09552199999996</c:v>
                </c:pt>
                <c:pt idx="158">
                  <c:v>539.05802499999947</c:v>
                </c:pt>
                <c:pt idx="159">
                  <c:v>534.35497099999998</c:v>
                </c:pt>
                <c:pt idx="160">
                  <c:v>533.57611299999996</c:v>
                </c:pt>
                <c:pt idx="161">
                  <c:v>531.70087100000092</c:v>
                </c:pt>
                <c:pt idx="162">
                  <c:v>522.99047599999994</c:v>
                </c:pt>
                <c:pt idx="163">
                  <c:v>540.47500000000002</c:v>
                </c:pt>
                <c:pt idx="164">
                  <c:v>538.53188399999999</c:v>
                </c:pt>
                <c:pt idx="165">
                  <c:v>524.45294099999921</c:v>
                </c:pt>
                <c:pt idx="166">
                  <c:v>529.61479999999995</c:v>
                </c:pt>
                <c:pt idx="167">
                  <c:v>532.69705899999997</c:v>
                </c:pt>
                <c:pt idx="168">
                  <c:v>529.44032299999947</c:v>
                </c:pt>
                <c:pt idx="169">
                  <c:v>520.93784999999946</c:v>
                </c:pt>
                <c:pt idx="170">
                  <c:v>540.92428599999948</c:v>
                </c:pt>
                <c:pt idx="171">
                  <c:v>537.26934300000005</c:v>
                </c:pt>
                <c:pt idx="172">
                  <c:v>516.77500000000055</c:v>
                </c:pt>
                <c:pt idx="173">
                  <c:v>529.53214299999922</c:v>
                </c:pt>
                <c:pt idx="174">
                  <c:v>534.61345300000005</c:v>
                </c:pt>
                <c:pt idx="175">
                  <c:v>514.46666699999844</c:v>
                </c:pt>
                <c:pt idx="176">
                  <c:v>524.72</c:v>
                </c:pt>
                <c:pt idx="177">
                  <c:v>534.06166699999892</c:v>
                </c:pt>
                <c:pt idx="178">
                  <c:v>540.22758599999997</c:v>
                </c:pt>
                <c:pt idx="179">
                  <c:v>531.48769199999947</c:v>
                </c:pt>
                <c:pt idx="180">
                  <c:v>532.96486499999946</c:v>
                </c:pt>
                <c:pt idx="181">
                  <c:v>522.37692299999946</c:v>
                </c:pt>
                <c:pt idx="182">
                  <c:v>524.89078300000051</c:v>
                </c:pt>
                <c:pt idx="183">
                  <c:v>522.968571</c:v>
                </c:pt>
                <c:pt idx="184">
                  <c:v>535.06724099999894</c:v>
                </c:pt>
                <c:pt idx="185">
                  <c:v>523.52110099999948</c:v>
                </c:pt>
                <c:pt idx="186">
                  <c:v>531.483203</c:v>
                </c:pt>
                <c:pt idx="187">
                  <c:v>522.58322599999997</c:v>
                </c:pt>
                <c:pt idx="188">
                  <c:v>516.00930200000005</c:v>
                </c:pt>
                <c:pt idx="189">
                  <c:v>523.578261</c:v>
                </c:pt>
                <c:pt idx="190">
                  <c:v>534.11648400000001</c:v>
                </c:pt>
                <c:pt idx="191">
                  <c:v>525.40727299999946</c:v>
                </c:pt>
                <c:pt idx="192">
                  <c:v>515.90909099999999</c:v>
                </c:pt>
                <c:pt idx="193">
                  <c:v>534.80740699999922</c:v>
                </c:pt>
                <c:pt idx="194">
                  <c:v>525.27343800000119</c:v>
                </c:pt>
                <c:pt idx="195">
                  <c:v>519.57711399999948</c:v>
                </c:pt>
                <c:pt idx="196">
                  <c:v>517.72500000000002</c:v>
                </c:pt>
                <c:pt idx="197">
                  <c:v>519.32999999999947</c:v>
                </c:pt>
                <c:pt idx="198">
                  <c:v>496.91249999999962</c:v>
                </c:pt>
                <c:pt idx="199">
                  <c:v>519.71960799999999</c:v>
                </c:pt>
                <c:pt idx="200">
                  <c:v>525.67570100000091</c:v>
                </c:pt>
                <c:pt idx="201">
                  <c:v>533.30357100000003</c:v>
                </c:pt>
                <c:pt idx="202">
                  <c:v>527.60259699999949</c:v>
                </c:pt>
                <c:pt idx="203">
                  <c:v>528.00347500000055</c:v>
                </c:pt>
                <c:pt idx="204">
                  <c:v>523.0662789999991</c:v>
                </c:pt>
                <c:pt idx="205">
                  <c:v>532.68235300000003</c:v>
                </c:pt>
                <c:pt idx="206">
                  <c:v>521.07631600000002</c:v>
                </c:pt>
                <c:pt idx="207">
                  <c:v>532.40344800000003</c:v>
                </c:pt>
                <c:pt idx="208">
                  <c:v>533.26349200000004</c:v>
                </c:pt>
                <c:pt idx="209">
                  <c:v>519.52321399999948</c:v>
                </c:pt>
                <c:pt idx="210">
                  <c:v>511.91142899999949</c:v>
                </c:pt>
                <c:pt idx="211">
                  <c:v>529.92499999999939</c:v>
                </c:pt>
                <c:pt idx="212">
                  <c:v>530.63086399999997</c:v>
                </c:pt>
                <c:pt idx="213">
                  <c:v>521.75294099999996</c:v>
                </c:pt>
                <c:pt idx="214">
                  <c:v>521.76842099999999</c:v>
                </c:pt>
                <c:pt idx="215">
                  <c:v>530.125676</c:v>
                </c:pt>
                <c:pt idx="216">
                  <c:v>533.10143900000003</c:v>
                </c:pt>
                <c:pt idx="217">
                  <c:v>527.39130399999999</c:v>
                </c:pt>
                <c:pt idx="218">
                  <c:v>526.83153199999947</c:v>
                </c:pt>
                <c:pt idx="219">
                  <c:v>518.65232599999922</c:v>
                </c:pt>
                <c:pt idx="220">
                  <c:v>521.92285699999923</c:v>
                </c:pt>
                <c:pt idx="221">
                  <c:v>528.24</c:v>
                </c:pt>
                <c:pt idx="222">
                  <c:v>508.56363599999969</c:v>
                </c:pt>
                <c:pt idx="223">
                  <c:v>525.79785700000002</c:v>
                </c:pt>
                <c:pt idx="224">
                  <c:v>516.39428599999997</c:v>
                </c:pt>
                <c:pt idx="225">
                  <c:v>523.110727</c:v>
                </c:pt>
                <c:pt idx="226">
                  <c:v>504.45217399999962</c:v>
                </c:pt>
                <c:pt idx="227">
                  <c:v>519.314706</c:v>
                </c:pt>
                <c:pt idx="228">
                  <c:v>525.89047600000004</c:v>
                </c:pt>
                <c:pt idx="229">
                  <c:v>519.38852499999996</c:v>
                </c:pt>
                <c:pt idx="230">
                  <c:v>518.34146299999895</c:v>
                </c:pt>
                <c:pt idx="231">
                  <c:v>525.05797099999938</c:v>
                </c:pt>
                <c:pt idx="232">
                  <c:v>536.50925899999947</c:v>
                </c:pt>
                <c:pt idx="233">
                  <c:v>516.46454299999948</c:v>
                </c:pt>
                <c:pt idx="234">
                  <c:v>528.71447400000079</c:v>
                </c:pt>
                <c:pt idx="235">
                  <c:v>526.10915</c:v>
                </c:pt>
                <c:pt idx="236">
                  <c:v>520.50714299999947</c:v>
                </c:pt>
                <c:pt idx="237">
                  <c:v>528.32272699999908</c:v>
                </c:pt>
                <c:pt idx="238">
                  <c:v>527.77548400000092</c:v>
                </c:pt>
                <c:pt idx="239">
                  <c:v>531.15254199999947</c:v>
                </c:pt>
                <c:pt idx="240">
                  <c:v>510.28918899999962</c:v>
                </c:pt>
                <c:pt idx="241">
                  <c:v>511.26666699999993</c:v>
                </c:pt>
                <c:pt idx="242">
                  <c:v>529.04285699999946</c:v>
                </c:pt>
                <c:pt idx="243">
                  <c:v>526.24</c:v>
                </c:pt>
                <c:pt idx="244">
                  <c:v>508.04062499999998</c:v>
                </c:pt>
                <c:pt idx="245">
                  <c:v>527.48346500000002</c:v>
                </c:pt>
                <c:pt idx="246">
                  <c:v>530.02105299999948</c:v>
                </c:pt>
                <c:pt idx="247">
                  <c:v>524.97254899999996</c:v>
                </c:pt>
                <c:pt idx="248">
                  <c:v>524.59587600000054</c:v>
                </c:pt>
                <c:pt idx="249">
                  <c:v>517.62</c:v>
                </c:pt>
                <c:pt idx="250">
                  <c:v>530.38610199999948</c:v>
                </c:pt>
                <c:pt idx="251">
                  <c:v>520.11111099999948</c:v>
                </c:pt>
                <c:pt idx="252">
                  <c:v>529.49420299999997</c:v>
                </c:pt>
                <c:pt idx="253">
                  <c:v>510.20283000000001</c:v>
                </c:pt>
                <c:pt idx="254">
                  <c:v>523.59137900000053</c:v>
                </c:pt>
                <c:pt idx="255">
                  <c:v>526.50613499999997</c:v>
                </c:pt>
                <c:pt idx="256">
                  <c:v>532.609286</c:v>
                </c:pt>
                <c:pt idx="257">
                  <c:v>523.93260899999882</c:v>
                </c:pt>
                <c:pt idx="258">
                  <c:v>519.82777799999997</c:v>
                </c:pt>
                <c:pt idx="259">
                  <c:v>529.33285699999908</c:v>
                </c:pt>
                <c:pt idx="260">
                  <c:v>519.45925899999895</c:v>
                </c:pt>
                <c:pt idx="261">
                  <c:v>520.65581399999996</c:v>
                </c:pt>
                <c:pt idx="262">
                  <c:v>516.50606099999948</c:v>
                </c:pt>
                <c:pt idx="263">
                  <c:v>528.24615399999948</c:v>
                </c:pt>
                <c:pt idx="264">
                  <c:v>498.07930999999962</c:v>
                </c:pt>
                <c:pt idx="265">
                  <c:v>515.87627099999997</c:v>
                </c:pt>
                <c:pt idx="266">
                  <c:v>516.43999999999949</c:v>
                </c:pt>
                <c:pt idx="267">
                  <c:v>521.71323500000005</c:v>
                </c:pt>
                <c:pt idx="268">
                  <c:v>521.1478259999991</c:v>
                </c:pt>
                <c:pt idx="269">
                  <c:v>511.03252999999955</c:v>
                </c:pt>
                <c:pt idx="270">
                  <c:v>518.343478</c:v>
                </c:pt>
                <c:pt idx="271">
                  <c:v>517.14824599999997</c:v>
                </c:pt>
                <c:pt idx="272">
                  <c:v>526.51267600000006</c:v>
                </c:pt>
                <c:pt idx="273">
                  <c:v>531.05454499999996</c:v>
                </c:pt>
                <c:pt idx="274">
                  <c:v>524.68679200000054</c:v>
                </c:pt>
                <c:pt idx="275">
                  <c:v>524.75285699999949</c:v>
                </c:pt>
                <c:pt idx="276">
                  <c:v>514.54705899999908</c:v>
                </c:pt>
                <c:pt idx="277">
                  <c:v>536.99278400000003</c:v>
                </c:pt>
                <c:pt idx="278">
                  <c:v>528.66</c:v>
                </c:pt>
                <c:pt idx="279">
                  <c:v>506.16666700000002</c:v>
                </c:pt>
                <c:pt idx="280">
                  <c:v>521.93684199999996</c:v>
                </c:pt>
                <c:pt idx="281">
                  <c:v>522.57051300000001</c:v>
                </c:pt>
                <c:pt idx="282">
                  <c:v>525.81333299999994</c:v>
                </c:pt>
                <c:pt idx="283">
                  <c:v>517.64615399999946</c:v>
                </c:pt>
                <c:pt idx="284">
                  <c:v>507.66637899999955</c:v>
                </c:pt>
                <c:pt idx="285">
                  <c:v>509.62222200000002</c:v>
                </c:pt>
                <c:pt idx="286">
                  <c:v>525.35294099999908</c:v>
                </c:pt>
                <c:pt idx="287">
                  <c:v>517.49326899999949</c:v>
                </c:pt>
                <c:pt idx="288">
                  <c:v>505.69406800000002</c:v>
                </c:pt>
                <c:pt idx="289">
                  <c:v>508.96543199999962</c:v>
                </c:pt>
                <c:pt idx="290">
                  <c:v>501.95789500000001</c:v>
                </c:pt>
                <c:pt idx="291">
                  <c:v>497.16136399999999</c:v>
                </c:pt>
                <c:pt idx="292">
                  <c:v>510.00909100000001</c:v>
                </c:pt>
                <c:pt idx="293">
                  <c:v>511.94071899999955</c:v>
                </c:pt>
                <c:pt idx="294">
                  <c:v>522.81172399999946</c:v>
                </c:pt>
                <c:pt idx="295">
                  <c:v>519.45336499999996</c:v>
                </c:pt>
                <c:pt idx="296">
                  <c:v>514.39468099999999</c:v>
                </c:pt>
                <c:pt idx="297">
                  <c:v>526.17999999999995</c:v>
                </c:pt>
                <c:pt idx="298">
                  <c:v>503.2367349999991</c:v>
                </c:pt>
                <c:pt idx="299">
                  <c:v>517.32013399999948</c:v>
                </c:pt>
                <c:pt idx="300">
                  <c:v>489.77</c:v>
                </c:pt>
                <c:pt idx="301">
                  <c:v>514.50576899999999</c:v>
                </c:pt>
                <c:pt idx="302">
                  <c:v>520.89444400000002</c:v>
                </c:pt>
                <c:pt idx="303">
                  <c:v>518.35818200000006</c:v>
                </c:pt>
                <c:pt idx="304">
                  <c:v>505.550704</c:v>
                </c:pt>
                <c:pt idx="305">
                  <c:v>521.92388100000005</c:v>
                </c:pt>
                <c:pt idx="306">
                  <c:v>501.50714299999999</c:v>
                </c:pt>
                <c:pt idx="307">
                  <c:v>521.19452100000001</c:v>
                </c:pt>
                <c:pt idx="308">
                  <c:v>516.23307700000055</c:v>
                </c:pt>
                <c:pt idx="309">
                  <c:v>514.12142899999947</c:v>
                </c:pt>
                <c:pt idx="310">
                  <c:v>521.31999999999948</c:v>
                </c:pt>
                <c:pt idx="311">
                  <c:v>530.98363600000005</c:v>
                </c:pt>
                <c:pt idx="312">
                  <c:v>490.94848500000001</c:v>
                </c:pt>
                <c:pt idx="313">
                  <c:v>522.42666699999859</c:v>
                </c:pt>
                <c:pt idx="314">
                  <c:v>520.37</c:v>
                </c:pt>
                <c:pt idx="315">
                  <c:v>523.12241399999948</c:v>
                </c:pt>
                <c:pt idx="316">
                  <c:v>509.30624999999969</c:v>
                </c:pt>
                <c:pt idx="317">
                  <c:v>520.004054</c:v>
                </c:pt>
                <c:pt idx="318">
                  <c:v>512.43984999999998</c:v>
                </c:pt>
                <c:pt idx="319">
                  <c:v>512.61489400000005</c:v>
                </c:pt>
                <c:pt idx="320">
                  <c:v>522.76545499999997</c:v>
                </c:pt>
                <c:pt idx="321">
                  <c:v>513.38181799999938</c:v>
                </c:pt>
                <c:pt idx="322">
                  <c:v>510.99699999999928</c:v>
                </c:pt>
                <c:pt idx="323">
                  <c:v>518.03499999999997</c:v>
                </c:pt>
                <c:pt idx="324">
                  <c:v>488.691667</c:v>
                </c:pt>
                <c:pt idx="325">
                  <c:v>506.76769200000001</c:v>
                </c:pt>
                <c:pt idx="326">
                  <c:v>515.88970600000005</c:v>
                </c:pt>
                <c:pt idx="327">
                  <c:v>507.14259299999998</c:v>
                </c:pt>
                <c:pt idx="328">
                  <c:v>510.56779699999993</c:v>
                </c:pt>
                <c:pt idx="329">
                  <c:v>516.64400999999998</c:v>
                </c:pt>
                <c:pt idx="330">
                  <c:v>514.23846200000003</c:v>
                </c:pt>
                <c:pt idx="331">
                  <c:v>493.59666699999963</c:v>
                </c:pt>
                <c:pt idx="332">
                  <c:v>518.35569599999894</c:v>
                </c:pt>
                <c:pt idx="333">
                  <c:v>518.48773600000004</c:v>
                </c:pt>
                <c:pt idx="334">
                  <c:v>502.47307699999948</c:v>
                </c:pt>
                <c:pt idx="335">
                  <c:v>524.40425499999947</c:v>
                </c:pt>
                <c:pt idx="336">
                  <c:v>514.51025599999946</c:v>
                </c:pt>
                <c:pt idx="337">
                  <c:v>510.53431399999948</c:v>
                </c:pt>
                <c:pt idx="338">
                  <c:v>522.87666699999909</c:v>
                </c:pt>
                <c:pt idx="339">
                  <c:v>507.2</c:v>
                </c:pt>
                <c:pt idx="340">
                  <c:v>501.52413799999948</c:v>
                </c:pt>
                <c:pt idx="341">
                  <c:v>505.73114799999922</c:v>
                </c:pt>
                <c:pt idx="342">
                  <c:v>508.21162799999962</c:v>
                </c:pt>
                <c:pt idx="343">
                  <c:v>519.05999999999949</c:v>
                </c:pt>
                <c:pt idx="344">
                  <c:v>518.73333300000093</c:v>
                </c:pt>
                <c:pt idx="345">
                  <c:v>514.52551899999946</c:v>
                </c:pt>
                <c:pt idx="346">
                  <c:v>507.84000000000032</c:v>
                </c:pt>
                <c:pt idx="347">
                  <c:v>530.47555599999998</c:v>
                </c:pt>
                <c:pt idx="348">
                  <c:v>519.05882399999996</c:v>
                </c:pt>
                <c:pt idx="349">
                  <c:v>520.79285700000003</c:v>
                </c:pt>
                <c:pt idx="350">
                  <c:v>517.75361699999996</c:v>
                </c:pt>
                <c:pt idx="351">
                  <c:v>505.19320399999964</c:v>
                </c:pt>
                <c:pt idx="352">
                  <c:v>510.43749999999955</c:v>
                </c:pt>
                <c:pt idx="353">
                  <c:v>503.89655199999947</c:v>
                </c:pt>
                <c:pt idx="354">
                  <c:v>517.62195099999997</c:v>
                </c:pt>
                <c:pt idx="355">
                  <c:v>510.72866699999969</c:v>
                </c:pt>
                <c:pt idx="356">
                  <c:v>516.32465799999909</c:v>
                </c:pt>
                <c:pt idx="357">
                  <c:v>510.23407399999962</c:v>
                </c:pt>
                <c:pt idx="358">
                  <c:v>504.74146300000001</c:v>
                </c:pt>
                <c:pt idx="359">
                  <c:v>528.99618099999998</c:v>
                </c:pt>
                <c:pt idx="360">
                  <c:v>512.58770100000004</c:v>
                </c:pt>
                <c:pt idx="361">
                  <c:v>509.58461499999999</c:v>
                </c:pt>
                <c:pt idx="362">
                  <c:v>515.46256999999866</c:v>
                </c:pt>
                <c:pt idx="363">
                  <c:v>516.21395299999995</c:v>
                </c:pt>
                <c:pt idx="364">
                  <c:v>507.67068999999998</c:v>
                </c:pt>
                <c:pt idx="365">
                  <c:v>504.46027400000003</c:v>
                </c:pt>
                <c:pt idx="366">
                  <c:v>518.45657899999946</c:v>
                </c:pt>
                <c:pt idx="367">
                  <c:v>507.78169000000003</c:v>
                </c:pt>
                <c:pt idx="368">
                  <c:v>516.59010999999998</c:v>
                </c:pt>
                <c:pt idx="369">
                  <c:v>516.82878800000003</c:v>
                </c:pt>
                <c:pt idx="370">
                  <c:v>506.82950799999969</c:v>
                </c:pt>
                <c:pt idx="371">
                  <c:v>506.98035699999934</c:v>
                </c:pt>
                <c:pt idx="372">
                  <c:v>481.6875</c:v>
                </c:pt>
                <c:pt idx="373">
                  <c:v>526.53636399999948</c:v>
                </c:pt>
                <c:pt idx="374">
                  <c:v>501.90869599999962</c:v>
                </c:pt>
                <c:pt idx="375">
                  <c:v>517.70291699999996</c:v>
                </c:pt>
                <c:pt idx="376">
                  <c:v>506.02499999999969</c:v>
                </c:pt>
                <c:pt idx="377">
                  <c:v>516.06569799999909</c:v>
                </c:pt>
                <c:pt idx="378">
                  <c:v>511.55941999999999</c:v>
                </c:pt>
                <c:pt idx="379">
                  <c:v>499.71999999999969</c:v>
                </c:pt>
                <c:pt idx="380">
                  <c:v>505.42653099999916</c:v>
                </c:pt>
                <c:pt idx="381">
                  <c:v>503.843478</c:v>
                </c:pt>
                <c:pt idx="382">
                  <c:v>514.96585399999947</c:v>
                </c:pt>
                <c:pt idx="383">
                  <c:v>513.38</c:v>
                </c:pt>
                <c:pt idx="384">
                  <c:v>519.38181799999938</c:v>
                </c:pt>
                <c:pt idx="385">
                  <c:v>513.12905699999999</c:v>
                </c:pt>
                <c:pt idx="386">
                  <c:v>513.30652199999895</c:v>
                </c:pt>
                <c:pt idx="387">
                  <c:v>501.98999999999955</c:v>
                </c:pt>
                <c:pt idx="388">
                  <c:v>500.639655</c:v>
                </c:pt>
                <c:pt idx="389">
                  <c:v>479.48571399999923</c:v>
                </c:pt>
                <c:pt idx="390">
                  <c:v>515.08673500000054</c:v>
                </c:pt>
                <c:pt idx="391">
                  <c:v>503.81874999999962</c:v>
                </c:pt>
                <c:pt idx="392">
                  <c:v>504.32499999999999</c:v>
                </c:pt>
                <c:pt idx="393">
                  <c:v>501.92307699999924</c:v>
                </c:pt>
                <c:pt idx="394">
                  <c:v>513.47329500000001</c:v>
                </c:pt>
                <c:pt idx="395">
                  <c:v>506.68589700000001</c:v>
                </c:pt>
                <c:pt idx="396">
                  <c:v>520.61400000000003</c:v>
                </c:pt>
                <c:pt idx="397">
                  <c:v>514.55769199999895</c:v>
                </c:pt>
                <c:pt idx="398">
                  <c:v>491.91551699999923</c:v>
                </c:pt>
                <c:pt idx="399">
                  <c:v>499.44193499999955</c:v>
                </c:pt>
                <c:pt idx="400">
                  <c:v>503.34864900000002</c:v>
                </c:pt>
                <c:pt idx="401">
                  <c:v>508.95588199999997</c:v>
                </c:pt>
                <c:pt idx="402">
                  <c:v>493.58235299999956</c:v>
                </c:pt>
                <c:pt idx="403">
                  <c:v>512.54615399999909</c:v>
                </c:pt>
                <c:pt idx="404">
                  <c:v>502.37329199999999</c:v>
                </c:pt>
                <c:pt idx="405">
                  <c:v>505.76653099999947</c:v>
                </c:pt>
                <c:pt idx="406">
                  <c:v>520.70666699999947</c:v>
                </c:pt>
                <c:pt idx="407">
                  <c:v>491.02499999999969</c:v>
                </c:pt>
                <c:pt idx="408">
                  <c:v>507.85810799999962</c:v>
                </c:pt>
                <c:pt idx="409">
                  <c:v>507.25</c:v>
                </c:pt>
                <c:pt idx="410">
                  <c:v>514.09072800000001</c:v>
                </c:pt>
                <c:pt idx="411">
                  <c:v>522.25061699999947</c:v>
                </c:pt>
                <c:pt idx="412">
                  <c:v>516.56767699999909</c:v>
                </c:pt>
                <c:pt idx="413">
                  <c:v>507.97118599999948</c:v>
                </c:pt>
                <c:pt idx="414">
                  <c:v>526.703125</c:v>
                </c:pt>
                <c:pt idx="415">
                  <c:v>515.72365600000001</c:v>
                </c:pt>
                <c:pt idx="416">
                  <c:v>516.70573800000079</c:v>
                </c:pt>
                <c:pt idx="417">
                  <c:v>511.70341899999949</c:v>
                </c:pt>
                <c:pt idx="418">
                  <c:v>496.205085</c:v>
                </c:pt>
                <c:pt idx="419">
                  <c:v>497.43888899999962</c:v>
                </c:pt>
                <c:pt idx="420">
                  <c:v>503.73715399999924</c:v>
                </c:pt>
                <c:pt idx="421">
                  <c:v>514.39941499999998</c:v>
                </c:pt>
                <c:pt idx="422">
                  <c:v>506.42857099999924</c:v>
                </c:pt>
                <c:pt idx="423">
                  <c:v>502.54259300000001</c:v>
                </c:pt>
                <c:pt idx="424">
                  <c:v>502.88915699999956</c:v>
                </c:pt>
                <c:pt idx="425">
                  <c:v>513.705556</c:v>
                </c:pt>
                <c:pt idx="426">
                  <c:v>500.42301599999922</c:v>
                </c:pt>
                <c:pt idx="427">
                  <c:v>490.85833299999962</c:v>
                </c:pt>
                <c:pt idx="428">
                  <c:v>511.65789500000039</c:v>
                </c:pt>
                <c:pt idx="429">
                  <c:v>512.18474600000093</c:v>
                </c:pt>
                <c:pt idx="430">
                  <c:v>497.81</c:v>
                </c:pt>
                <c:pt idx="431">
                  <c:v>513.53142899999909</c:v>
                </c:pt>
                <c:pt idx="432">
                  <c:v>497.42666699999955</c:v>
                </c:pt>
                <c:pt idx="433">
                  <c:v>491.33529399999969</c:v>
                </c:pt>
                <c:pt idx="434">
                  <c:v>476.98333299999922</c:v>
                </c:pt>
                <c:pt idx="435">
                  <c:v>522.79523800000004</c:v>
                </c:pt>
                <c:pt idx="436">
                  <c:v>500.52289200000001</c:v>
                </c:pt>
                <c:pt idx="437">
                  <c:v>490.5625</c:v>
                </c:pt>
                <c:pt idx="438">
                  <c:v>500.78787899999969</c:v>
                </c:pt>
                <c:pt idx="439">
                  <c:v>509.42638899999923</c:v>
                </c:pt>
                <c:pt idx="440">
                  <c:v>510.61203699999999</c:v>
                </c:pt>
                <c:pt idx="441">
                  <c:v>518.16</c:v>
                </c:pt>
                <c:pt idx="442">
                  <c:v>510.92073199999948</c:v>
                </c:pt>
                <c:pt idx="443">
                  <c:v>514.9604169999991</c:v>
                </c:pt>
                <c:pt idx="444">
                  <c:v>513.19838700000093</c:v>
                </c:pt>
                <c:pt idx="445">
                  <c:v>509.25480800000008</c:v>
                </c:pt>
                <c:pt idx="446">
                  <c:v>494.5625</c:v>
                </c:pt>
                <c:pt idx="447">
                  <c:v>513.82565399999908</c:v>
                </c:pt>
                <c:pt idx="448">
                  <c:v>500.30517200000003</c:v>
                </c:pt>
                <c:pt idx="449">
                  <c:v>513.80227299999922</c:v>
                </c:pt>
                <c:pt idx="450">
                  <c:v>511.15128199999998</c:v>
                </c:pt>
                <c:pt idx="451">
                  <c:v>505.04736800000001</c:v>
                </c:pt>
                <c:pt idx="452">
                  <c:v>496.28214299999962</c:v>
                </c:pt>
                <c:pt idx="453">
                  <c:v>517.80357100000003</c:v>
                </c:pt>
                <c:pt idx="454">
                  <c:v>500.9</c:v>
                </c:pt>
                <c:pt idx="455">
                  <c:v>519.33025199999895</c:v>
                </c:pt>
                <c:pt idx="456">
                  <c:v>512.59105699999998</c:v>
                </c:pt>
                <c:pt idx="457">
                  <c:v>515.88953800000002</c:v>
                </c:pt>
                <c:pt idx="458">
                  <c:v>518.09811300000001</c:v>
                </c:pt>
                <c:pt idx="459">
                  <c:v>519.65833300000054</c:v>
                </c:pt>
                <c:pt idx="460">
                  <c:v>507.32857099999956</c:v>
                </c:pt>
                <c:pt idx="461">
                  <c:v>512.86307699999998</c:v>
                </c:pt>
                <c:pt idx="462">
                  <c:v>505.64728700000046</c:v>
                </c:pt>
                <c:pt idx="463">
                  <c:v>471.97333299999934</c:v>
                </c:pt>
                <c:pt idx="464">
                  <c:v>506.96</c:v>
                </c:pt>
                <c:pt idx="465">
                  <c:v>512.70324700000003</c:v>
                </c:pt>
                <c:pt idx="466">
                  <c:v>504.37441899999999</c:v>
                </c:pt>
                <c:pt idx="467">
                  <c:v>487.37368400000008</c:v>
                </c:pt>
                <c:pt idx="468">
                  <c:v>491.26111099999935</c:v>
                </c:pt>
                <c:pt idx="469">
                  <c:v>497.97333299999934</c:v>
                </c:pt>
                <c:pt idx="470">
                  <c:v>519.27727300000004</c:v>
                </c:pt>
                <c:pt idx="471">
                  <c:v>506.01456999999999</c:v>
                </c:pt>
                <c:pt idx="472">
                  <c:v>493.38571399999955</c:v>
                </c:pt>
                <c:pt idx="473">
                  <c:v>513.83076899999946</c:v>
                </c:pt>
                <c:pt idx="474">
                  <c:v>493.43181799999923</c:v>
                </c:pt>
                <c:pt idx="475">
                  <c:v>515.60857100000055</c:v>
                </c:pt>
                <c:pt idx="476">
                  <c:v>503.69230800000003</c:v>
                </c:pt>
                <c:pt idx="477">
                  <c:v>519.22063500000002</c:v>
                </c:pt>
                <c:pt idx="478">
                  <c:v>494.59111099999916</c:v>
                </c:pt>
                <c:pt idx="479">
                  <c:v>504.780822</c:v>
                </c:pt>
                <c:pt idx="480">
                  <c:v>514.06231899999909</c:v>
                </c:pt>
                <c:pt idx="481">
                  <c:v>504.60361399999999</c:v>
                </c:pt>
                <c:pt idx="482">
                  <c:v>494.01351399999947</c:v>
                </c:pt>
                <c:pt idx="483">
                  <c:v>516.22234000000003</c:v>
                </c:pt>
                <c:pt idx="484">
                  <c:v>497.74464300000039</c:v>
                </c:pt>
                <c:pt idx="485">
                  <c:v>533.85999999999922</c:v>
                </c:pt>
                <c:pt idx="486">
                  <c:v>512.81018499999948</c:v>
                </c:pt>
                <c:pt idx="487">
                  <c:v>516.31311499999947</c:v>
                </c:pt>
                <c:pt idx="488">
                  <c:v>499.47983900000003</c:v>
                </c:pt>
                <c:pt idx="489">
                  <c:v>507.99308199999962</c:v>
                </c:pt>
                <c:pt idx="490">
                  <c:v>501.76966299999998</c:v>
                </c:pt>
                <c:pt idx="491">
                  <c:v>502.85555599999969</c:v>
                </c:pt>
                <c:pt idx="492">
                  <c:v>511.58387099999999</c:v>
                </c:pt>
                <c:pt idx="493">
                  <c:v>518.74109599999997</c:v>
                </c:pt>
                <c:pt idx="494">
                  <c:v>502.78999999999962</c:v>
                </c:pt>
                <c:pt idx="495">
                  <c:v>503.09285699999964</c:v>
                </c:pt>
                <c:pt idx="496">
                  <c:v>512.62954500000001</c:v>
                </c:pt>
                <c:pt idx="497">
                  <c:v>510.49418599999962</c:v>
                </c:pt>
                <c:pt idx="498">
                  <c:v>496.77826099999999</c:v>
                </c:pt>
                <c:pt idx="499">
                  <c:v>511.67500000000001</c:v>
                </c:pt>
                <c:pt idx="500">
                  <c:v>499.45617999999928</c:v>
                </c:pt>
                <c:pt idx="501">
                  <c:v>510.51</c:v>
                </c:pt>
                <c:pt idx="502">
                  <c:v>511.05675699999955</c:v>
                </c:pt>
                <c:pt idx="503">
                  <c:v>521.84757299999922</c:v>
                </c:pt>
                <c:pt idx="504">
                  <c:v>500.627273</c:v>
                </c:pt>
                <c:pt idx="505">
                  <c:v>488.254054</c:v>
                </c:pt>
                <c:pt idx="506">
                  <c:v>509.86521699999969</c:v>
                </c:pt>
                <c:pt idx="507">
                  <c:v>512.69228299999997</c:v>
                </c:pt>
                <c:pt idx="508">
                  <c:v>507.11643799999962</c:v>
                </c:pt>
                <c:pt idx="509">
                  <c:v>512.61055899999997</c:v>
                </c:pt>
                <c:pt idx="510">
                  <c:v>517.638462</c:v>
                </c:pt>
                <c:pt idx="511">
                  <c:v>513.78617400000053</c:v>
                </c:pt>
                <c:pt idx="512">
                  <c:v>507.74166700000001</c:v>
                </c:pt>
                <c:pt idx="513">
                  <c:v>508.65108700000002</c:v>
                </c:pt>
                <c:pt idx="514">
                  <c:v>529.98749999999939</c:v>
                </c:pt>
                <c:pt idx="515">
                  <c:v>509.31352699999962</c:v>
                </c:pt>
                <c:pt idx="516">
                  <c:v>516.97500000000002</c:v>
                </c:pt>
                <c:pt idx="517">
                  <c:v>503.49487199999999</c:v>
                </c:pt>
                <c:pt idx="518">
                  <c:v>507.60781300000002</c:v>
                </c:pt>
                <c:pt idx="519">
                  <c:v>514.15454499999998</c:v>
                </c:pt>
                <c:pt idx="520">
                  <c:v>501.44295799999969</c:v>
                </c:pt>
                <c:pt idx="521">
                  <c:v>497.89545500000003</c:v>
                </c:pt>
                <c:pt idx="522">
                  <c:v>506.697902</c:v>
                </c:pt>
                <c:pt idx="523">
                  <c:v>491.79411799999934</c:v>
                </c:pt>
                <c:pt idx="524">
                  <c:v>506.96451599999955</c:v>
                </c:pt>
                <c:pt idx="525">
                  <c:v>508.24324300000001</c:v>
                </c:pt>
                <c:pt idx="526">
                  <c:v>509.92121199999934</c:v>
                </c:pt>
                <c:pt idx="527">
                  <c:v>491.29199999999923</c:v>
                </c:pt>
                <c:pt idx="528">
                  <c:v>502.24935099999999</c:v>
                </c:pt>
                <c:pt idx="529">
                  <c:v>506.135583</c:v>
                </c:pt>
                <c:pt idx="530">
                  <c:v>503.81818199999969</c:v>
                </c:pt>
                <c:pt idx="531">
                  <c:v>512.64376700000003</c:v>
                </c:pt>
                <c:pt idx="532">
                  <c:v>507.17692299999999</c:v>
                </c:pt>
                <c:pt idx="533">
                  <c:v>502.92857099999924</c:v>
                </c:pt>
                <c:pt idx="534">
                  <c:v>507.07446800000002</c:v>
                </c:pt>
                <c:pt idx="535">
                  <c:v>506.40632199999948</c:v>
                </c:pt>
                <c:pt idx="536">
                  <c:v>504.02597399999962</c:v>
                </c:pt>
                <c:pt idx="537">
                  <c:v>488.41612899999916</c:v>
                </c:pt>
                <c:pt idx="538">
                  <c:v>507.74302299999999</c:v>
                </c:pt>
                <c:pt idx="539">
                  <c:v>502.77560999999969</c:v>
                </c:pt>
                <c:pt idx="540">
                  <c:v>513.55714299999909</c:v>
                </c:pt>
                <c:pt idx="541">
                  <c:v>498.39629599999955</c:v>
                </c:pt>
                <c:pt idx="542">
                  <c:v>488.55</c:v>
                </c:pt>
                <c:pt idx="543">
                  <c:v>499.90774599999969</c:v>
                </c:pt>
                <c:pt idx="544">
                  <c:v>510.92040799999955</c:v>
                </c:pt>
                <c:pt idx="545">
                  <c:v>519.73369600000001</c:v>
                </c:pt>
                <c:pt idx="546">
                  <c:v>498.10384599999998</c:v>
                </c:pt>
                <c:pt idx="547">
                  <c:v>515.64516099999946</c:v>
                </c:pt>
                <c:pt idx="548">
                  <c:v>497.12588200000039</c:v>
                </c:pt>
                <c:pt idx="549">
                  <c:v>500.794286</c:v>
                </c:pt>
                <c:pt idx="550">
                  <c:v>510.94545499999964</c:v>
                </c:pt>
                <c:pt idx="551">
                  <c:v>504.13627499999956</c:v>
                </c:pt>
                <c:pt idx="552">
                  <c:v>505.23917499999948</c:v>
                </c:pt>
                <c:pt idx="553">
                  <c:v>503.12413799999962</c:v>
                </c:pt>
                <c:pt idx="554">
                  <c:v>488.534043</c:v>
                </c:pt>
                <c:pt idx="555">
                  <c:v>526.26666699999907</c:v>
                </c:pt>
                <c:pt idx="556">
                  <c:v>495.52307699999955</c:v>
                </c:pt>
                <c:pt idx="557">
                  <c:v>504.48333299999922</c:v>
                </c:pt>
                <c:pt idx="558">
                  <c:v>511.71267599999999</c:v>
                </c:pt>
                <c:pt idx="559">
                  <c:v>510.70344799999964</c:v>
                </c:pt>
                <c:pt idx="560">
                  <c:v>497.73132499999934</c:v>
                </c:pt>
                <c:pt idx="561">
                  <c:v>509.95649399999962</c:v>
                </c:pt>
                <c:pt idx="562">
                  <c:v>508.75520799999993</c:v>
                </c:pt>
                <c:pt idx="563">
                  <c:v>498.24791699999969</c:v>
                </c:pt>
                <c:pt idx="564">
                  <c:v>522.65833300000054</c:v>
                </c:pt>
                <c:pt idx="565">
                  <c:v>508.24489799999998</c:v>
                </c:pt>
                <c:pt idx="566">
                  <c:v>507.54399999999993</c:v>
                </c:pt>
                <c:pt idx="567">
                  <c:v>511.36470600000001</c:v>
                </c:pt>
                <c:pt idx="568">
                  <c:v>509.89215699999949</c:v>
                </c:pt>
                <c:pt idx="569">
                  <c:v>512.32734999999946</c:v>
                </c:pt>
                <c:pt idx="570">
                  <c:v>511.67912100000001</c:v>
                </c:pt>
                <c:pt idx="571">
                  <c:v>506.27446800000001</c:v>
                </c:pt>
                <c:pt idx="572">
                  <c:v>505.47894699999955</c:v>
                </c:pt>
                <c:pt idx="573">
                  <c:v>514.75599999999997</c:v>
                </c:pt>
                <c:pt idx="574">
                  <c:v>497.84754099999998</c:v>
                </c:pt>
                <c:pt idx="575">
                  <c:v>508.52970699999969</c:v>
                </c:pt>
                <c:pt idx="576">
                  <c:v>495.27692299999956</c:v>
                </c:pt>
                <c:pt idx="577">
                  <c:v>486.984848</c:v>
                </c:pt>
                <c:pt idx="578">
                  <c:v>512.92713199999946</c:v>
                </c:pt>
                <c:pt idx="579">
                  <c:v>482.589744</c:v>
                </c:pt>
                <c:pt idx="580">
                  <c:v>509.91978399999999</c:v>
                </c:pt>
                <c:pt idx="581">
                  <c:v>498.46238499999993</c:v>
                </c:pt>
                <c:pt idx="582">
                  <c:v>512.78974400000106</c:v>
                </c:pt>
                <c:pt idx="583">
                  <c:v>508.31818199999969</c:v>
                </c:pt>
                <c:pt idx="584">
                  <c:v>509.97407399999969</c:v>
                </c:pt>
                <c:pt idx="585">
                  <c:v>506.42058799999955</c:v>
                </c:pt>
                <c:pt idx="586">
                  <c:v>493.99777799999924</c:v>
                </c:pt>
                <c:pt idx="587">
                  <c:v>505.14249999999998</c:v>
                </c:pt>
                <c:pt idx="588">
                  <c:v>494.49358999999936</c:v>
                </c:pt>
                <c:pt idx="589">
                  <c:v>489.19</c:v>
                </c:pt>
                <c:pt idx="590">
                  <c:v>506.04590200000001</c:v>
                </c:pt>
                <c:pt idx="591">
                  <c:v>478.63235299999963</c:v>
                </c:pt>
                <c:pt idx="592">
                  <c:v>497.7</c:v>
                </c:pt>
                <c:pt idx="593">
                  <c:v>500.125</c:v>
                </c:pt>
                <c:pt idx="594">
                  <c:v>511.11</c:v>
                </c:pt>
                <c:pt idx="595">
                  <c:v>512.45333300000004</c:v>
                </c:pt>
                <c:pt idx="596">
                  <c:v>511.28703699999949</c:v>
                </c:pt>
                <c:pt idx="597">
                  <c:v>507.6</c:v>
                </c:pt>
                <c:pt idx="598">
                  <c:v>500.44189899999969</c:v>
                </c:pt>
                <c:pt idx="599">
                  <c:v>510.47323899999924</c:v>
                </c:pt>
                <c:pt idx="600">
                  <c:v>499.91296299999999</c:v>
                </c:pt>
                <c:pt idx="601">
                  <c:v>503.41956499999969</c:v>
                </c:pt>
                <c:pt idx="602">
                  <c:v>518.42432399999996</c:v>
                </c:pt>
                <c:pt idx="603">
                  <c:v>506.09199999999936</c:v>
                </c:pt>
                <c:pt idx="604">
                  <c:v>498.08571399999948</c:v>
                </c:pt>
                <c:pt idx="605">
                  <c:v>507.79867099999962</c:v>
                </c:pt>
                <c:pt idx="606">
                  <c:v>499.27843099999956</c:v>
                </c:pt>
                <c:pt idx="607">
                  <c:v>501.67580600000002</c:v>
                </c:pt>
                <c:pt idx="608">
                  <c:v>507.65416699999997</c:v>
                </c:pt>
                <c:pt idx="609">
                  <c:v>519.90931</c:v>
                </c:pt>
                <c:pt idx="610">
                  <c:v>498.98928599999999</c:v>
                </c:pt>
                <c:pt idx="611">
                  <c:v>509.46718799999962</c:v>
                </c:pt>
                <c:pt idx="612">
                  <c:v>503.70608099999993</c:v>
                </c:pt>
                <c:pt idx="613">
                  <c:v>512.48749999999939</c:v>
                </c:pt>
                <c:pt idx="614">
                  <c:v>494.22307699999948</c:v>
                </c:pt>
                <c:pt idx="615">
                  <c:v>506.11884099999997</c:v>
                </c:pt>
                <c:pt idx="616">
                  <c:v>513.26717900000006</c:v>
                </c:pt>
                <c:pt idx="617">
                  <c:v>492.48243199999962</c:v>
                </c:pt>
                <c:pt idx="618">
                  <c:v>503.2</c:v>
                </c:pt>
                <c:pt idx="619">
                  <c:v>515.51864399999999</c:v>
                </c:pt>
                <c:pt idx="620">
                  <c:v>495.38734199999999</c:v>
                </c:pt>
                <c:pt idx="621">
                  <c:v>510.69</c:v>
                </c:pt>
                <c:pt idx="622">
                  <c:v>510.92921299999955</c:v>
                </c:pt>
                <c:pt idx="623">
                  <c:v>495.70333299999947</c:v>
                </c:pt>
                <c:pt idx="624">
                  <c:v>507.03650799999934</c:v>
                </c:pt>
                <c:pt idx="625">
                  <c:v>502.68888900000002</c:v>
                </c:pt>
                <c:pt idx="626">
                  <c:v>504.605479</c:v>
                </c:pt>
                <c:pt idx="627">
                  <c:v>506.48461499999962</c:v>
                </c:pt>
                <c:pt idx="628">
                  <c:v>512.5</c:v>
                </c:pt>
                <c:pt idx="629">
                  <c:v>498.85833299999962</c:v>
                </c:pt>
                <c:pt idx="630">
                  <c:v>499.66195699999969</c:v>
                </c:pt>
                <c:pt idx="631">
                  <c:v>501.58249999999964</c:v>
                </c:pt>
                <c:pt idx="632">
                  <c:v>502.685</c:v>
                </c:pt>
                <c:pt idx="633">
                  <c:v>508.81304299999999</c:v>
                </c:pt>
                <c:pt idx="634">
                  <c:v>506.74058000000002</c:v>
                </c:pt>
                <c:pt idx="635">
                  <c:v>506.77554499999962</c:v>
                </c:pt>
                <c:pt idx="636">
                  <c:v>520.07096799999999</c:v>
                </c:pt>
                <c:pt idx="637">
                  <c:v>505.870588</c:v>
                </c:pt>
                <c:pt idx="638">
                  <c:v>512.43749999999909</c:v>
                </c:pt>
                <c:pt idx="639">
                  <c:v>498.65000000000032</c:v>
                </c:pt>
                <c:pt idx="640">
                  <c:v>517.39277100000004</c:v>
                </c:pt>
                <c:pt idx="641">
                  <c:v>497.08545499999963</c:v>
                </c:pt>
                <c:pt idx="642">
                  <c:v>484.57037000000003</c:v>
                </c:pt>
                <c:pt idx="643">
                  <c:v>509.06799999999993</c:v>
                </c:pt>
                <c:pt idx="644">
                  <c:v>506.39158899999956</c:v>
                </c:pt>
                <c:pt idx="645">
                  <c:v>487.72238799999963</c:v>
                </c:pt>
                <c:pt idx="646">
                  <c:v>506.22799999999955</c:v>
                </c:pt>
                <c:pt idx="647">
                  <c:v>494.714876</c:v>
                </c:pt>
                <c:pt idx="648">
                  <c:v>514.40154999999947</c:v>
                </c:pt>
                <c:pt idx="649">
                  <c:v>506.83142899999962</c:v>
                </c:pt>
                <c:pt idx="650">
                  <c:v>495.44</c:v>
                </c:pt>
                <c:pt idx="651">
                  <c:v>501.453846</c:v>
                </c:pt>
                <c:pt idx="652">
                  <c:v>505.65000000000032</c:v>
                </c:pt>
                <c:pt idx="653">
                  <c:v>517.76024799999948</c:v>
                </c:pt>
                <c:pt idx="654">
                  <c:v>506.9333329999991</c:v>
                </c:pt>
                <c:pt idx="655">
                  <c:v>506.123423</c:v>
                </c:pt>
                <c:pt idx="656">
                  <c:v>523.33571399999948</c:v>
                </c:pt>
                <c:pt idx="657">
                  <c:v>506.86842100000001</c:v>
                </c:pt>
                <c:pt idx="658">
                  <c:v>491.54857099999964</c:v>
                </c:pt>
                <c:pt idx="659">
                  <c:v>503.42553199999924</c:v>
                </c:pt>
                <c:pt idx="660">
                  <c:v>513.48461499999996</c:v>
                </c:pt>
                <c:pt idx="661">
                  <c:v>501.85544599999997</c:v>
                </c:pt>
                <c:pt idx="662">
                  <c:v>498.07101399999948</c:v>
                </c:pt>
                <c:pt idx="663">
                  <c:v>496.15625</c:v>
                </c:pt>
                <c:pt idx="664">
                  <c:v>500.07272699999999</c:v>
                </c:pt>
                <c:pt idx="665">
                  <c:v>501.41999999999962</c:v>
                </c:pt>
                <c:pt idx="666">
                  <c:v>484.77</c:v>
                </c:pt>
                <c:pt idx="667">
                  <c:v>499.71666699999969</c:v>
                </c:pt>
                <c:pt idx="668">
                  <c:v>514.61</c:v>
                </c:pt>
                <c:pt idx="669">
                  <c:v>509.68</c:v>
                </c:pt>
                <c:pt idx="670">
                  <c:v>504.49066699999969</c:v>
                </c:pt>
                <c:pt idx="671">
                  <c:v>492.28695699999923</c:v>
                </c:pt>
                <c:pt idx="672">
                  <c:v>513.33243199999947</c:v>
                </c:pt>
                <c:pt idx="673">
                  <c:v>479.41612899999916</c:v>
                </c:pt>
                <c:pt idx="674">
                  <c:v>508.58587</c:v>
                </c:pt>
                <c:pt idx="675">
                  <c:v>498.08260899999999</c:v>
                </c:pt>
                <c:pt idx="676">
                  <c:v>507.55588200000039</c:v>
                </c:pt>
                <c:pt idx="677">
                  <c:v>495.35124999999999</c:v>
                </c:pt>
                <c:pt idx="678">
                  <c:v>495.19655199999949</c:v>
                </c:pt>
                <c:pt idx="679">
                  <c:v>507.98245599999962</c:v>
                </c:pt>
                <c:pt idx="680">
                  <c:v>510.63235299999963</c:v>
                </c:pt>
                <c:pt idx="681">
                  <c:v>511.46164399999969</c:v>
                </c:pt>
                <c:pt idx="682">
                  <c:v>507.52575799999948</c:v>
                </c:pt>
                <c:pt idx="683">
                  <c:v>490.96499999999969</c:v>
                </c:pt>
                <c:pt idx="684">
                  <c:v>499.73100799999924</c:v>
                </c:pt>
                <c:pt idx="685">
                  <c:v>503.441667</c:v>
                </c:pt>
                <c:pt idx="686">
                  <c:v>486.14210500000002</c:v>
                </c:pt>
                <c:pt idx="687">
                  <c:v>501.68503899999962</c:v>
                </c:pt>
                <c:pt idx="688">
                  <c:v>507.67618999999962</c:v>
                </c:pt>
                <c:pt idx="689">
                  <c:v>501.11294099999998</c:v>
                </c:pt>
                <c:pt idx="690">
                  <c:v>503.42909100000003</c:v>
                </c:pt>
                <c:pt idx="691">
                  <c:v>493.15342500000008</c:v>
                </c:pt>
                <c:pt idx="692">
                  <c:v>491.6146670000004</c:v>
                </c:pt>
                <c:pt idx="693">
                  <c:v>506.48735599999924</c:v>
                </c:pt>
                <c:pt idx="694">
                  <c:v>492.64000000000038</c:v>
                </c:pt>
                <c:pt idx="695">
                  <c:v>496.63209000000001</c:v>
                </c:pt>
                <c:pt idx="696">
                  <c:v>503.09629599999948</c:v>
                </c:pt>
                <c:pt idx="697">
                  <c:v>506.78378400000003</c:v>
                </c:pt>
                <c:pt idx="698">
                  <c:v>510.50799999999964</c:v>
                </c:pt>
                <c:pt idx="699">
                  <c:v>501.959091</c:v>
                </c:pt>
                <c:pt idx="700">
                  <c:v>506.38157899999948</c:v>
                </c:pt>
                <c:pt idx="701">
                  <c:v>505.81111099999924</c:v>
                </c:pt>
                <c:pt idx="702">
                  <c:v>499.41807899999924</c:v>
                </c:pt>
                <c:pt idx="703">
                  <c:v>501.53593799999948</c:v>
                </c:pt>
                <c:pt idx="704">
                  <c:v>502.07190100000003</c:v>
                </c:pt>
                <c:pt idx="705">
                  <c:v>496.57254899999964</c:v>
                </c:pt>
                <c:pt idx="706">
                  <c:v>508.22864299999969</c:v>
                </c:pt>
                <c:pt idx="707">
                  <c:v>493.00476200000008</c:v>
                </c:pt>
                <c:pt idx="708">
                  <c:v>511.47121199999924</c:v>
                </c:pt>
                <c:pt idx="709">
                  <c:v>508.130065</c:v>
                </c:pt>
                <c:pt idx="710">
                  <c:v>507.77618999999947</c:v>
                </c:pt>
                <c:pt idx="711">
                  <c:v>504.98749999999956</c:v>
                </c:pt>
                <c:pt idx="712">
                  <c:v>508.11888900000002</c:v>
                </c:pt>
                <c:pt idx="713">
                  <c:v>502.62312100000003</c:v>
                </c:pt>
                <c:pt idx="714">
                  <c:v>492.82248099999998</c:v>
                </c:pt>
                <c:pt idx="715">
                  <c:v>510.16478899999998</c:v>
                </c:pt>
                <c:pt idx="716">
                  <c:v>501.26885199999964</c:v>
                </c:pt>
                <c:pt idx="717">
                  <c:v>506.88977299999999</c:v>
                </c:pt>
                <c:pt idx="718">
                  <c:v>488.43698599999948</c:v>
                </c:pt>
                <c:pt idx="719">
                  <c:v>495.63703699999962</c:v>
                </c:pt>
                <c:pt idx="720">
                  <c:v>511.37584299999997</c:v>
                </c:pt>
                <c:pt idx="721">
                  <c:v>494.15844199999998</c:v>
                </c:pt>
                <c:pt idx="722">
                  <c:v>510.26309499999962</c:v>
                </c:pt>
                <c:pt idx="723">
                  <c:v>505.92980799999964</c:v>
                </c:pt>
                <c:pt idx="724">
                  <c:v>499.25862100000001</c:v>
                </c:pt>
                <c:pt idx="725">
                  <c:v>508.1</c:v>
                </c:pt>
                <c:pt idx="726">
                  <c:v>512.91681399999948</c:v>
                </c:pt>
                <c:pt idx="727">
                  <c:v>515.5</c:v>
                </c:pt>
                <c:pt idx="728">
                  <c:v>498.03823499999947</c:v>
                </c:pt>
                <c:pt idx="729">
                  <c:v>498.81612899999948</c:v>
                </c:pt>
                <c:pt idx="730">
                  <c:v>501.40952399999969</c:v>
                </c:pt>
                <c:pt idx="731">
                  <c:v>498.09750000000003</c:v>
                </c:pt>
                <c:pt idx="732">
                  <c:v>499.44736799999993</c:v>
                </c:pt>
                <c:pt idx="733">
                  <c:v>495.07096799999999</c:v>
                </c:pt>
                <c:pt idx="734">
                  <c:v>501.92129599999936</c:v>
                </c:pt>
                <c:pt idx="735">
                  <c:v>493.41888899999969</c:v>
                </c:pt>
                <c:pt idx="736">
                  <c:v>516.36193099999946</c:v>
                </c:pt>
                <c:pt idx="737">
                  <c:v>499.08387099999999</c:v>
                </c:pt>
                <c:pt idx="738">
                  <c:v>503.97799999999955</c:v>
                </c:pt>
                <c:pt idx="739">
                  <c:v>505.10909099999998</c:v>
                </c:pt>
                <c:pt idx="740">
                  <c:v>516.70263199999999</c:v>
                </c:pt>
                <c:pt idx="741">
                  <c:v>507.69411799999955</c:v>
                </c:pt>
                <c:pt idx="742">
                  <c:v>510.02100799999948</c:v>
                </c:pt>
                <c:pt idx="743">
                  <c:v>504.17834099999999</c:v>
                </c:pt>
                <c:pt idx="744">
                  <c:v>501.66621599999962</c:v>
                </c:pt>
                <c:pt idx="745">
                  <c:v>511.71176499999962</c:v>
                </c:pt>
                <c:pt idx="746">
                  <c:v>506.87816099999969</c:v>
                </c:pt>
                <c:pt idx="747">
                  <c:v>487.45</c:v>
                </c:pt>
                <c:pt idx="748">
                  <c:v>509.91238899999962</c:v>
                </c:pt>
                <c:pt idx="749">
                  <c:v>510.15935000000002</c:v>
                </c:pt>
                <c:pt idx="750">
                  <c:v>480.11428600000039</c:v>
                </c:pt>
                <c:pt idx="751">
                  <c:v>506.98620699999924</c:v>
                </c:pt>
                <c:pt idx="752">
                  <c:v>491.26874999999956</c:v>
                </c:pt>
                <c:pt idx="753">
                  <c:v>484.36799999999999</c:v>
                </c:pt>
                <c:pt idx="754">
                  <c:v>497.36068400000039</c:v>
                </c:pt>
                <c:pt idx="755">
                  <c:v>507.19749999999999</c:v>
                </c:pt>
                <c:pt idx="756">
                  <c:v>503.4</c:v>
                </c:pt>
                <c:pt idx="757">
                  <c:v>502.89151299999924</c:v>
                </c:pt>
                <c:pt idx="758">
                  <c:v>487.11160699999999</c:v>
                </c:pt>
                <c:pt idx="759">
                  <c:v>482.22916699999962</c:v>
                </c:pt>
                <c:pt idx="760">
                  <c:v>500.28461499999969</c:v>
                </c:pt>
                <c:pt idx="761">
                  <c:v>491.35290700000002</c:v>
                </c:pt>
                <c:pt idx="762">
                  <c:v>510.46410299999962</c:v>
                </c:pt>
                <c:pt idx="763">
                  <c:v>489.579545</c:v>
                </c:pt>
                <c:pt idx="764">
                  <c:v>509.30833299999955</c:v>
                </c:pt>
                <c:pt idx="765">
                  <c:v>503.31333299999955</c:v>
                </c:pt>
                <c:pt idx="766">
                  <c:v>508.03636399999948</c:v>
                </c:pt>
                <c:pt idx="767">
                  <c:v>507.59791699999948</c:v>
                </c:pt>
                <c:pt idx="768">
                  <c:v>496.81724100000002</c:v>
                </c:pt>
                <c:pt idx="769">
                  <c:v>503.60273999999993</c:v>
                </c:pt>
                <c:pt idx="770">
                  <c:v>495.57291699999962</c:v>
                </c:pt>
                <c:pt idx="771">
                  <c:v>507.04183699999999</c:v>
                </c:pt>
                <c:pt idx="772">
                  <c:v>501.51298700000001</c:v>
                </c:pt>
                <c:pt idx="773">
                  <c:v>495.53955999999948</c:v>
                </c:pt>
                <c:pt idx="774">
                  <c:v>491.43194399999948</c:v>
                </c:pt>
                <c:pt idx="775">
                  <c:v>506.86666700000001</c:v>
                </c:pt>
                <c:pt idx="776">
                  <c:v>496.46825399999955</c:v>
                </c:pt>
                <c:pt idx="777">
                  <c:v>504.38499999999999</c:v>
                </c:pt>
                <c:pt idx="778">
                  <c:v>493.52965499999999</c:v>
                </c:pt>
                <c:pt idx="779">
                  <c:v>502.15739600000001</c:v>
                </c:pt>
                <c:pt idx="780">
                  <c:v>511.62094400000001</c:v>
                </c:pt>
                <c:pt idx="781">
                  <c:v>512.98</c:v>
                </c:pt>
                <c:pt idx="782">
                  <c:v>511.47987000000001</c:v>
                </c:pt>
                <c:pt idx="783">
                  <c:v>497.54137899999955</c:v>
                </c:pt>
                <c:pt idx="784">
                  <c:v>504.84065900000002</c:v>
                </c:pt>
                <c:pt idx="785">
                  <c:v>503.02941199999964</c:v>
                </c:pt>
                <c:pt idx="786">
                  <c:v>499.53389799999962</c:v>
                </c:pt>
                <c:pt idx="787">
                  <c:v>496.37870400000003</c:v>
                </c:pt>
                <c:pt idx="788">
                  <c:v>509.33333299999924</c:v>
                </c:pt>
                <c:pt idx="789">
                  <c:v>503.47333299999934</c:v>
                </c:pt>
                <c:pt idx="790">
                  <c:v>500.03124999999955</c:v>
                </c:pt>
                <c:pt idx="791">
                  <c:v>502.56463400000001</c:v>
                </c:pt>
                <c:pt idx="792">
                  <c:v>485.03510599999936</c:v>
                </c:pt>
                <c:pt idx="793">
                  <c:v>504.754167</c:v>
                </c:pt>
                <c:pt idx="794">
                  <c:v>495.00869599999999</c:v>
                </c:pt>
                <c:pt idx="795">
                  <c:v>496.39459499999964</c:v>
                </c:pt>
                <c:pt idx="796">
                  <c:v>507.93793099999948</c:v>
                </c:pt>
                <c:pt idx="797">
                  <c:v>502.92950799999949</c:v>
                </c:pt>
                <c:pt idx="798">
                  <c:v>503.18181799999962</c:v>
                </c:pt>
                <c:pt idx="799">
                  <c:v>498.57142899999963</c:v>
                </c:pt>
                <c:pt idx="800">
                  <c:v>499.30384600000002</c:v>
                </c:pt>
                <c:pt idx="801">
                  <c:v>490.25652199999962</c:v>
                </c:pt>
                <c:pt idx="802">
                  <c:v>502.73249999999962</c:v>
                </c:pt>
                <c:pt idx="803">
                  <c:v>491.18247400000001</c:v>
                </c:pt>
                <c:pt idx="804">
                  <c:v>507.269767</c:v>
                </c:pt>
                <c:pt idx="805">
                  <c:v>499.54848500000008</c:v>
                </c:pt>
                <c:pt idx="806">
                  <c:v>493.04</c:v>
                </c:pt>
                <c:pt idx="807">
                  <c:v>496.84500000000008</c:v>
                </c:pt>
                <c:pt idx="808">
                  <c:v>499.79852899999923</c:v>
                </c:pt>
                <c:pt idx="809">
                  <c:v>487.28854999999947</c:v>
                </c:pt>
                <c:pt idx="810">
                  <c:v>490.69142900000003</c:v>
                </c:pt>
                <c:pt idx="811">
                  <c:v>502.03166700000003</c:v>
                </c:pt>
                <c:pt idx="812">
                  <c:v>507.73846200000003</c:v>
                </c:pt>
                <c:pt idx="813">
                  <c:v>513.40434800000003</c:v>
                </c:pt>
                <c:pt idx="814">
                  <c:v>485.19090899999969</c:v>
                </c:pt>
                <c:pt idx="815">
                  <c:v>511.25555599999961</c:v>
                </c:pt>
                <c:pt idx="816">
                  <c:v>498.75119999999936</c:v>
                </c:pt>
                <c:pt idx="817">
                  <c:v>510.84054099999997</c:v>
                </c:pt>
                <c:pt idx="818">
                  <c:v>502.91631699999903</c:v>
                </c:pt>
                <c:pt idx="819">
                  <c:v>509.54782600000038</c:v>
                </c:pt>
                <c:pt idx="820">
                  <c:v>503.18095199999999</c:v>
                </c:pt>
                <c:pt idx="821">
                  <c:v>494.69711499999949</c:v>
                </c:pt>
                <c:pt idx="822">
                  <c:v>500.72272699999962</c:v>
                </c:pt>
                <c:pt idx="823">
                  <c:v>507.49534899999924</c:v>
                </c:pt>
                <c:pt idx="824">
                  <c:v>499.91764699999999</c:v>
                </c:pt>
                <c:pt idx="825">
                  <c:v>499.45820899999956</c:v>
                </c:pt>
                <c:pt idx="826">
                  <c:v>500.13088200000038</c:v>
                </c:pt>
                <c:pt idx="827">
                  <c:v>497.505</c:v>
                </c:pt>
                <c:pt idx="828">
                  <c:v>500.52876099999969</c:v>
                </c:pt>
                <c:pt idx="829">
                  <c:v>508.65920599999998</c:v>
                </c:pt>
                <c:pt idx="830">
                  <c:v>508.350435</c:v>
                </c:pt>
                <c:pt idx="831">
                  <c:v>512.71891900000003</c:v>
                </c:pt>
                <c:pt idx="832">
                  <c:v>501.06261699999999</c:v>
                </c:pt>
                <c:pt idx="833">
                  <c:v>508.84836100000001</c:v>
                </c:pt>
                <c:pt idx="834">
                  <c:v>516.85890399999948</c:v>
                </c:pt>
                <c:pt idx="835">
                  <c:v>512.04375000000005</c:v>
                </c:pt>
                <c:pt idx="836">
                  <c:v>508.39075599999956</c:v>
                </c:pt>
                <c:pt idx="837">
                  <c:v>502.65180700000002</c:v>
                </c:pt>
                <c:pt idx="838">
                  <c:v>502.35789499999998</c:v>
                </c:pt>
                <c:pt idx="839">
                  <c:v>510.64814799999999</c:v>
                </c:pt>
                <c:pt idx="840">
                  <c:v>499.91234599999962</c:v>
                </c:pt>
                <c:pt idx="841">
                  <c:v>499.35962700000039</c:v>
                </c:pt>
                <c:pt idx="842">
                  <c:v>486.9</c:v>
                </c:pt>
                <c:pt idx="843">
                  <c:v>508.73775499999948</c:v>
                </c:pt>
                <c:pt idx="844">
                  <c:v>512.26363600000002</c:v>
                </c:pt>
                <c:pt idx="845">
                  <c:v>490.40379699999949</c:v>
                </c:pt>
                <c:pt idx="846">
                  <c:v>518.26836700000001</c:v>
                </c:pt>
                <c:pt idx="847">
                  <c:v>502.78171999999915</c:v>
                </c:pt>
                <c:pt idx="848">
                  <c:v>498.31639299999955</c:v>
                </c:pt>
                <c:pt idx="849">
                  <c:v>497.77307699999955</c:v>
                </c:pt>
                <c:pt idx="850">
                  <c:v>512.30645199999947</c:v>
                </c:pt>
                <c:pt idx="851">
                  <c:v>499.84899300000001</c:v>
                </c:pt>
                <c:pt idx="852">
                  <c:v>513.22</c:v>
                </c:pt>
                <c:pt idx="853">
                  <c:v>492.14098400000046</c:v>
                </c:pt>
                <c:pt idx="854">
                  <c:v>502.45126099999999</c:v>
                </c:pt>
                <c:pt idx="855">
                  <c:v>506.80190499999969</c:v>
                </c:pt>
                <c:pt idx="856">
                  <c:v>497.92105299999923</c:v>
                </c:pt>
                <c:pt idx="857">
                  <c:v>499.12857099999962</c:v>
                </c:pt>
                <c:pt idx="858">
                  <c:v>498.209091</c:v>
                </c:pt>
                <c:pt idx="859">
                  <c:v>510.87036999999964</c:v>
                </c:pt>
                <c:pt idx="860">
                  <c:v>481.89166699999993</c:v>
                </c:pt>
                <c:pt idx="861">
                  <c:v>495.24431799999962</c:v>
                </c:pt>
                <c:pt idx="862">
                  <c:v>484.26785699999999</c:v>
                </c:pt>
                <c:pt idx="863">
                  <c:v>499.28828799999962</c:v>
                </c:pt>
                <c:pt idx="864">
                  <c:v>504.87102299999964</c:v>
                </c:pt>
                <c:pt idx="865">
                  <c:v>489.33370799999955</c:v>
                </c:pt>
                <c:pt idx="866">
                  <c:v>496.57777799999963</c:v>
                </c:pt>
                <c:pt idx="867">
                  <c:v>501.11973699999999</c:v>
                </c:pt>
                <c:pt idx="868">
                  <c:v>508.884615</c:v>
                </c:pt>
                <c:pt idx="869">
                  <c:v>506.96944400000001</c:v>
                </c:pt>
                <c:pt idx="870">
                  <c:v>521.735366</c:v>
                </c:pt>
                <c:pt idx="871">
                  <c:v>495.61282100000039</c:v>
                </c:pt>
                <c:pt idx="872">
                  <c:v>491.04285700000008</c:v>
                </c:pt>
                <c:pt idx="873">
                  <c:v>499.28999999999962</c:v>
                </c:pt>
                <c:pt idx="874">
                  <c:v>487.48461499999962</c:v>
                </c:pt>
                <c:pt idx="875">
                  <c:v>482.78333299999935</c:v>
                </c:pt>
                <c:pt idx="876">
                  <c:v>484.87293199999999</c:v>
                </c:pt>
                <c:pt idx="877">
                  <c:v>496.25555599999961</c:v>
                </c:pt>
                <c:pt idx="878">
                  <c:v>505.52</c:v>
                </c:pt>
                <c:pt idx="879">
                  <c:v>499.40087699999964</c:v>
                </c:pt>
                <c:pt idx="880">
                  <c:v>495.94642899999963</c:v>
                </c:pt>
                <c:pt idx="881">
                  <c:v>504.414286</c:v>
                </c:pt>
                <c:pt idx="882">
                  <c:v>504.56779699999993</c:v>
                </c:pt>
                <c:pt idx="883">
                  <c:v>507.13749999999999</c:v>
                </c:pt>
                <c:pt idx="884">
                  <c:v>492.14545500000008</c:v>
                </c:pt>
                <c:pt idx="885">
                  <c:v>492.611875</c:v>
                </c:pt>
                <c:pt idx="886">
                  <c:v>507.52054799999962</c:v>
                </c:pt>
                <c:pt idx="887">
                  <c:v>503.11283800000001</c:v>
                </c:pt>
                <c:pt idx="888">
                  <c:v>500.01298700000001</c:v>
                </c:pt>
                <c:pt idx="889">
                  <c:v>499.050725</c:v>
                </c:pt>
                <c:pt idx="890">
                  <c:v>488.942857</c:v>
                </c:pt>
                <c:pt idx="891">
                  <c:v>504.23726699999969</c:v>
                </c:pt>
                <c:pt idx="892">
                  <c:v>495.63878499999993</c:v>
                </c:pt>
                <c:pt idx="893">
                  <c:v>504.23493999999948</c:v>
                </c:pt>
                <c:pt idx="894">
                  <c:v>499.96790700000003</c:v>
                </c:pt>
                <c:pt idx="895">
                  <c:v>492.59554100000003</c:v>
                </c:pt>
                <c:pt idx="896">
                  <c:v>505.32088599999997</c:v>
                </c:pt>
                <c:pt idx="897">
                  <c:v>502.05389200000002</c:v>
                </c:pt>
                <c:pt idx="898">
                  <c:v>508.63759399999969</c:v>
                </c:pt>
                <c:pt idx="899">
                  <c:v>500.21428600000002</c:v>
                </c:pt>
                <c:pt idx="900">
                  <c:v>490.68777</c:v>
                </c:pt>
                <c:pt idx="901">
                  <c:v>491.86363599999999</c:v>
                </c:pt>
                <c:pt idx="902">
                  <c:v>495.63118299999962</c:v>
                </c:pt>
                <c:pt idx="903">
                  <c:v>514.07000000000005</c:v>
                </c:pt>
                <c:pt idx="904">
                  <c:v>470.58181799999949</c:v>
                </c:pt>
                <c:pt idx="905">
                  <c:v>488.45882399999999</c:v>
                </c:pt>
                <c:pt idx="906">
                  <c:v>492.07142899999963</c:v>
                </c:pt>
                <c:pt idx="907">
                  <c:v>510.69772699999999</c:v>
                </c:pt>
                <c:pt idx="908">
                  <c:v>489.50487800000002</c:v>
                </c:pt>
                <c:pt idx="909">
                  <c:v>495.26666699999993</c:v>
                </c:pt>
                <c:pt idx="910">
                  <c:v>486.68589700000001</c:v>
                </c:pt>
                <c:pt idx="911">
                  <c:v>502.63636399999962</c:v>
                </c:pt>
                <c:pt idx="912">
                  <c:v>512.78666699999997</c:v>
                </c:pt>
                <c:pt idx="913">
                  <c:v>492.94</c:v>
                </c:pt>
                <c:pt idx="914">
                  <c:v>513.710959</c:v>
                </c:pt>
                <c:pt idx="915">
                  <c:v>494.07222200000001</c:v>
                </c:pt>
                <c:pt idx="916">
                  <c:v>498.546988</c:v>
                </c:pt>
                <c:pt idx="917">
                  <c:v>495.89814799999948</c:v>
                </c:pt>
                <c:pt idx="918">
                  <c:v>496.25637899999924</c:v>
                </c:pt>
                <c:pt idx="919">
                  <c:v>482.38064500000002</c:v>
                </c:pt>
                <c:pt idx="920">
                  <c:v>503.51818199999963</c:v>
                </c:pt>
                <c:pt idx="921">
                  <c:v>490.05348800000002</c:v>
                </c:pt>
                <c:pt idx="922">
                  <c:v>518.12857100000053</c:v>
                </c:pt>
                <c:pt idx="923">
                  <c:v>493.94864899999999</c:v>
                </c:pt>
                <c:pt idx="924">
                  <c:v>499.55909100000002</c:v>
                </c:pt>
                <c:pt idx="925">
                  <c:v>506.31395300000003</c:v>
                </c:pt>
                <c:pt idx="926">
                  <c:v>510.5</c:v>
                </c:pt>
                <c:pt idx="927">
                  <c:v>503.62575799999962</c:v>
                </c:pt>
                <c:pt idx="928">
                  <c:v>516.4</c:v>
                </c:pt>
                <c:pt idx="929">
                  <c:v>493.46785699999964</c:v>
                </c:pt>
                <c:pt idx="930">
                  <c:v>498.27499999999969</c:v>
                </c:pt>
                <c:pt idx="931">
                  <c:v>493.76571399999955</c:v>
                </c:pt>
                <c:pt idx="932">
                  <c:v>501.40970899999962</c:v>
                </c:pt>
                <c:pt idx="933">
                  <c:v>473.35</c:v>
                </c:pt>
                <c:pt idx="934">
                  <c:v>499.14851499999969</c:v>
                </c:pt>
                <c:pt idx="935">
                  <c:v>499.79811299999909</c:v>
                </c:pt>
                <c:pt idx="936">
                  <c:v>495.61208800000031</c:v>
                </c:pt>
                <c:pt idx="937">
                  <c:v>495.56946599999998</c:v>
                </c:pt>
                <c:pt idx="938">
                  <c:v>504.68494600000002</c:v>
                </c:pt>
                <c:pt idx="939">
                  <c:v>503.52884599999999</c:v>
                </c:pt>
                <c:pt idx="940">
                  <c:v>488.42499999999956</c:v>
                </c:pt>
                <c:pt idx="941">
                  <c:v>496.61363599999999</c:v>
                </c:pt>
                <c:pt idx="942">
                  <c:v>491.97849499999955</c:v>
                </c:pt>
                <c:pt idx="943">
                  <c:v>495.28571399999936</c:v>
                </c:pt>
                <c:pt idx="944">
                  <c:v>483.64698800000002</c:v>
                </c:pt>
                <c:pt idx="945">
                  <c:v>493.79657499999922</c:v>
                </c:pt>
                <c:pt idx="946">
                  <c:v>488.9</c:v>
                </c:pt>
                <c:pt idx="947">
                  <c:v>491.25982100000039</c:v>
                </c:pt>
                <c:pt idx="948">
                  <c:v>495.01351399999947</c:v>
                </c:pt>
                <c:pt idx="949">
                  <c:v>505.18823499999962</c:v>
                </c:pt>
                <c:pt idx="950">
                  <c:v>472.84848499999998</c:v>
                </c:pt>
                <c:pt idx="951">
                  <c:v>517.99333300000092</c:v>
                </c:pt>
                <c:pt idx="952">
                  <c:v>508.08554199999969</c:v>
                </c:pt>
                <c:pt idx="953">
                  <c:v>491.10180200000002</c:v>
                </c:pt>
                <c:pt idx="954">
                  <c:v>472.04583300000002</c:v>
                </c:pt>
                <c:pt idx="955">
                  <c:v>487.76</c:v>
                </c:pt>
                <c:pt idx="956">
                  <c:v>501.31153799999936</c:v>
                </c:pt>
                <c:pt idx="957">
                  <c:v>483.21290299999993</c:v>
                </c:pt>
                <c:pt idx="958">
                  <c:v>502.20129899999955</c:v>
                </c:pt>
                <c:pt idx="959">
                  <c:v>497.1</c:v>
                </c:pt>
                <c:pt idx="960">
                  <c:v>502.52941199999964</c:v>
                </c:pt>
                <c:pt idx="961">
                  <c:v>513.51428599999997</c:v>
                </c:pt>
                <c:pt idx="962">
                  <c:v>502.01485100000002</c:v>
                </c:pt>
                <c:pt idx="963">
                  <c:v>471.46249999999969</c:v>
                </c:pt>
                <c:pt idx="964">
                  <c:v>506.21964300000002</c:v>
                </c:pt>
                <c:pt idx="965">
                  <c:v>501.20405399999999</c:v>
                </c:pt>
                <c:pt idx="966">
                  <c:v>512.94957299999999</c:v>
                </c:pt>
                <c:pt idx="967">
                  <c:v>492.86865699999993</c:v>
                </c:pt>
                <c:pt idx="968">
                  <c:v>502.22626299999962</c:v>
                </c:pt>
                <c:pt idx="969">
                  <c:v>496.824051</c:v>
                </c:pt>
                <c:pt idx="970">
                  <c:v>496.117143</c:v>
                </c:pt>
                <c:pt idx="971">
                  <c:v>501.44444399999998</c:v>
                </c:pt>
                <c:pt idx="972">
                  <c:v>492.63193299999955</c:v>
                </c:pt>
                <c:pt idx="973">
                  <c:v>474.34545500000002</c:v>
                </c:pt>
                <c:pt idx="974">
                  <c:v>503.59350599999948</c:v>
                </c:pt>
                <c:pt idx="975">
                  <c:v>495.95706799999999</c:v>
                </c:pt>
                <c:pt idx="976">
                  <c:v>489.74626899999993</c:v>
                </c:pt>
                <c:pt idx="977">
                  <c:v>489.19692300000003</c:v>
                </c:pt>
                <c:pt idx="978">
                  <c:v>500.35842700000001</c:v>
                </c:pt>
                <c:pt idx="979">
                  <c:v>488.99512199999924</c:v>
                </c:pt>
                <c:pt idx="980">
                  <c:v>494.89393899999948</c:v>
                </c:pt>
                <c:pt idx="981">
                  <c:v>507.81052599999964</c:v>
                </c:pt>
                <c:pt idx="982">
                  <c:v>503.19230800000003</c:v>
                </c:pt>
                <c:pt idx="983">
                  <c:v>493.28222199999999</c:v>
                </c:pt>
                <c:pt idx="984">
                  <c:v>506.01406300000002</c:v>
                </c:pt>
                <c:pt idx="985">
                  <c:v>507.29230799999948</c:v>
                </c:pt>
                <c:pt idx="986">
                  <c:v>486.24545499999999</c:v>
                </c:pt>
                <c:pt idx="987">
                  <c:v>503.30526300000002</c:v>
                </c:pt>
                <c:pt idx="988">
                  <c:v>508.78482100000002</c:v>
                </c:pt>
                <c:pt idx="989">
                  <c:v>514.48222199999896</c:v>
                </c:pt>
                <c:pt idx="990">
                  <c:v>508.8148650000004</c:v>
                </c:pt>
                <c:pt idx="991">
                  <c:v>490.36892699999999</c:v>
                </c:pt>
                <c:pt idx="992">
                  <c:v>496.70285699999999</c:v>
                </c:pt>
                <c:pt idx="993">
                  <c:v>508.53417699999954</c:v>
                </c:pt>
                <c:pt idx="994">
                  <c:v>495.74257399999999</c:v>
                </c:pt>
                <c:pt idx="995">
                  <c:v>498.96792499999964</c:v>
                </c:pt>
                <c:pt idx="996">
                  <c:v>470.35454499999997</c:v>
                </c:pt>
                <c:pt idx="997">
                  <c:v>509.48045999999948</c:v>
                </c:pt>
                <c:pt idx="998">
                  <c:v>493.36129</c:v>
                </c:pt>
                <c:pt idx="999">
                  <c:v>505.32702699999999</c:v>
                </c:pt>
                <c:pt idx="1000">
                  <c:v>501.57941199999999</c:v>
                </c:pt>
                <c:pt idx="1001">
                  <c:v>506.40327899999949</c:v>
                </c:pt>
                <c:pt idx="1002">
                  <c:v>508.75618999999955</c:v>
                </c:pt>
                <c:pt idx="1003">
                  <c:v>487.43684199999961</c:v>
                </c:pt>
                <c:pt idx="1004">
                  <c:v>499.55428600000039</c:v>
                </c:pt>
                <c:pt idx="1005">
                  <c:v>509.48354399999948</c:v>
                </c:pt>
                <c:pt idx="1006">
                  <c:v>513.87419399999999</c:v>
                </c:pt>
                <c:pt idx="1007">
                  <c:v>500.36597899999964</c:v>
                </c:pt>
                <c:pt idx="1008">
                  <c:v>501.84324299999997</c:v>
                </c:pt>
                <c:pt idx="1009">
                  <c:v>495.06315799999948</c:v>
                </c:pt>
                <c:pt idx="1010">
                  <c:v>481.01</c:v>
                </c:pt>
                <c:pt idx="1011">
                  <c:v>503.38598100000002</c:v>
                </c:pt>
                <c:pt idx="1012">
                  <c:v>499.764228</c:v>
                </c:pt>
                <c:pt idx="1013">
                  <c:v>497.76944400000002</c:v>
                </c:pt>
                <c:pt idx="1014">
                  <c:v>509.33833299999924</c:v>
                </c:pt>
                <c:pt idx="1015">
                  <c:v>502.85806500000001</c:v>
                </c:pt>
                <c:pt idx="1016">
                  <c:v>507.92142899999948</c:v>
                </c:pt>
                <c:pt idx="1017">
                  <c:v>501.35196100000002</c:v>
                </c:pt>
                <c:pt idx="1018">
                  <c:v>489.64745799999997</c:v>
                </c:pt>
                <c:pt idx="1019">
                  <c:v>496.95922300000001</c:v>
                </c:pt>
                <c:pt idx="1020">
                  <c:v>491.13907999999969</c:v>
                </c:pt>
                <c:pt idx="1021">
                  <c:v>496.68846200000002</c:v>
                </c:pt>
                <c:pt idx="1022">
                  <c:v>502.7</c:v>
                </c:pt>
                <c:pt idx="1023">
                  <c:v>501.72416099999964</c:v>
                </c:pt>
                <c:pt idx="1024">
                  <c:v>507.48493199999962</c:v>
                </c:pt>
                <c:pt idx="1025">
                  <c:v>471.15090900000001</c:v>
                </c:pt>
                <c:pt idx="1026">
                  <c:v>494.42473099999955</c:v>
                </c:pt>
                <c:pt idx="1027">
                  <c:v>493.46052599999962</c:v>
                </c:pt>
                <c:pt idx="1028">
                  <c:v>491.52381000000003</c:v>
                </c:pt>
                <c:pt idx="1029">
                  <c:v>485.24</c:v>
                </c:pt>
                <c:pt idx="1030">
                  <c:v>502.569231</c:v>
                </c:pt>
                <c:pt idx="1031">
                  <c:v>497.93076899999949</c:v>
                </c:pt>
                <c:pt idx="1032">
                  <c:v>490.03095199999962</c:v>
                </c:pt>
                <c:pt idx="1033">
                  <c:v>508.30302999999969</c:v>
                </c:pt>
                <c:pt idx="1034">
                  <c:v>503.02916699999969</c:v>
                </c:pt>
                <c:pt idx="1035">
                  <c:v>495.00909100000001</c:v>
                </c:pt>
                <c:pt idx="1036">
                  <c:v>502.4</c:v>
                </c:pt>
                <c:pt idx="1037">
                  <c:v>503.16434800000002</c:v>
                </c:pt>
                <c:pt idx="1038">
                  <c:v>496.07187499999969</c:v>
                </c:pt>
                <c:pt idx="1039">
                  <c:v>502.56838699999969</c:v>
                </c:pt>
                <c:pt idx="1040">
                  <c:v>483.00285700000001</c:v>
                </c:pt>
                <c:pt idx="1041">
                  <c:v>489.45760899999999</c:v>
                </c:pt>
                <c:pt idx="1042">
                  <c:v>490.21860500000003</c:v>
                </c:pt>
                <c:pt idx="1043">
                  <c:v>480.23912999999948</c:v>
                </c:pt>
                <c:pt idx="1044">
                  <c:v>497.80909100000002</c:v>
                </c:pt>
                <c:pt idx="1045">
                  <c:v>505.18148100000002</c:v>
                </c:pt>
                <c:pt idx="1046">
                  <c:v>494.240816</c:v>
                </c:pt>
                <c:pt idx="1047">
                  <c:v>483.43818199999936</c:v>
                </c:pt>
                <c:pt idx="1048">
                  <c:v>494.43846199999962</c:v>
                </c:pt>
                <c:pt idx="1049">
                  <c:v>499.45324699999969</c:v>
                </c:pt>
                <c:pt idx="1050">
                  <c:v>485.48709699999955</c:v>
                </c:pt>
                <c:pt idx="1051">
                  <c:v>480.83432800000003</c:v>
                </c:pt>
                <c:pt idx="1052">
                  <c:v>478.816981</c:v>
                </c:pt>
                <c:pt idx="1053">
                  <c:v>492.37352899999962</c:v>
                </c:pt>
                <c:pt idx="1054">
                  <c:v>503.50411000000003</c:v>
                </c:pt>
                <c:pt idx="1055">
                  <c:v>475.186667</c:v>
                </c:pt>
                <c:pt idx="1056">
                  <c:v>504.58387099999999</c:v>
                </c:pt>
                <c:pt idx="1057">
                  <c:v>487.77727299999964</c:v>
                </c:pt>
                <c:pt idx="1058">
                  <c:v>489.444186</c:v>
                </c:pt>
                <c:pt idx="1059">
                  <c:v>497.559574</c:v>
                </c:pt>
                <c:pt idx="1060">
                  <c:v>502.40612199999924</c:v>
                </c:pt>
                <c:pt idx="1061">
                  <c:v>490.89134599999949</c:v>
                </c:pt>
                <c:pt idx="1062">
                  <c:v>487.10204100000038</c:v>
                </c:pt>
                <c:pt idx="1063">
                  <c:v>498.64107100000001</c:v>
                </c:pt>
                <c:pt idx="1064">
                  <c:v>502.56227100000001</c:v>
                </c:pt>
                <c:pt idx="1065">
                  <c:v>492.93295499999948</c:v>
                </c:pt>
                <c:pt idx="1066">
                  <c:v>502.72380999999962</c:v>
                </c:pt>
                <c:pt idx="1067">
                  <c:v>490.13246800000002</c:v>
                </c:pt>
                <c:pt idx="1068">
                  <c:v>479.53870999999924</c:v>
                </c:pt>
                <c:pt idx="1069">
                  <c:v>485.01499999999999</c:v>
                </c:pt>
                <c:pt idx="1070">
                  <c:v>496.45479499999999</c:v>
                </c:pt>
                <c:pt idx="1071">
                  <c:v>497.42972999999955</c:v>
                </c:pt>
                <c:pt idx="1072">
                  <c:v>504.08405399999964</c:v>
                </c:pt>
                <c:pt idx="1073">
                  <c:v>496.00465100000002</c:v>
                </c:pt>
                <c:pt idx="1074">
                  <c:v>506.32456100000002</c:v>
                </c:pt>
                <c:pt idx="1075">
                  <c:v>492.46666699999969</c:v>
                </c:pt>
                <c:pt idx="1076">
                  <c:v>498.28972599999969</c:v>
                </c:pt>
                <c:pt idx="1077">
                  <c:v>505.303448</c:v>
                </c:pt>
                <c:pt idx="1078">
                  <c:v>503.48979599999961</c:v>
                </c:pt>
                <c:pt idx="1079">
                  <c:v>493.42076499999962</c:v>
                </c:pt>
                <c:pt idx="1080">
                  <c:v>497.96778499999999</c:v>
                </c:pt>
                <c:pt idx="1081">
                  <c:v>498.56</c:v>
                </c:pt>
                <c:pt idx="1082">
                  <c:v>508.56</c:v>
                </c:pt>
                <c:pt idx="1083">
                  <c:v>498.27397299999956</c:v>
                </c:pt>
                <c:pt idx="1084">
                  <c:v>503.44838700000003</c:v>
                </c:pt>
                <c:pt idx="1085">
                  <c:v>501.50172399999963</c:v>
                </c:pt>
                <c:pt idx="1086">
                  <c:v>502.68544600000001</c:v>
                </c:pt>
                <c:pt idx="1087">
                  <c:v>497.39917399999962</c:v>
                </c:pt>
                <c:pt idx="1088">
                  <c:v>505.01296300000001</c:v>
                </c:pt>
                <c:pt idx="1089">
                  <c:v>483.24838699999964</c:v>
                </c:pt>
                <c:pt idx="1090">
                  <c:v>495.31384600000001</c:v>
                </c:pt>
                <c:pt idx="1091">
                  <c:v>497.367391</c:v>
                </c:pt>
                <c:pt idx="1092">
                  <c:v>502.81874999999962</c:v>
                </c:pt>
                <c:pt idx="1093">
                  <c:v>491.67882400000002</c:v>
                </c:pt>
                <c:pt idx="1094">
                  <c:v>494.82682899999969</c:v>
                </c:pt>
                <c:pt idx="1095">
                  <c:v>492.09534899999954</c:v>
                </c:pt>
                <c:pt idx="1096">
                  <c:v>489.43571399999922</c:v>
                </c:pt>
                <c:pt idx="1097">
                  <c:v>497.65866699999998</c:v>
                </c:pt>
                <c:pt idx="1098">
                  <c:v>504.64920100000046</c:v>
                </c:pt>
                <c:pt idx="1099">
                  <c:v>497.13167699999963</c:v>
                </c:pt>
                <c:pt idx="1100">
                  <c:v>481.55476199999998</c:v>
                </c:pt>
                <c:pt idx="1101">
                  <c:v>492.31964300000038</c:v>
                </c:pt>
                <c:pt idx="1102">
                  <c:v>495.88571399999955</c:v>
                </c:pt>
                <c:pt idx="1103">
                  <c:v>498.717647</c:v>
                </c:pt>
                <c:pt idx="1104">
                  <c:v>487.189189</c:v>
                </c:pt>
                <c:pt idx="1105">
                  <c:v>492.19749999999999</c:v>
                </c:pt>
                <c:pt idx="1106">
                  <c:v>502.25</c:v>
                </c:pt>
                <c:pt idx="1107">
                  <c:v>494.45851099999948</c:v>
                </c:pt>
                <c:pt idx="1108">
                  <c:v>498.67692299999999</c:v>
                </c:pt>
                <c:pt idx="1109">
                  <c:v>494.557143</c:v>
                </c:pt>
                <c:pt idx="1110">
                  <c:v>487.25183199999969</c:v>
                </c:pt>
                <c:pt idx="1111">
                  <c:v>492.23691299999922</c:v>
                </c:pt>
                <c:pt idx="1112">
                  <c:v>494.46306299999969</c:v>
                </c:pt>
                <c:pt idx="1113">
                  <c:v>490.58227799999969</c:v>
                </c:pt>
                <c:pt idx="1114">
                  <c:v>505.85379699999999</c:v>
                </c:pt>
                <c:pt idx="1115">
                  <c:v>502.31602400000003</c:v>
                </c:pt>
                <c:pt idx="1116">
                  <c:v>512.77500000000055</c:v>
                </c:pt>
                <c:pt idx="1117">
                  <c:v>486.01176500000003</c:v>
                </c:pt>
                <c:pt idx="1118">
                  <c:v>480.61702100000002</c:v>
                </c:pt>
                <c:pt idx="1119">
                  <c:v>497.955963</c:v>
                </c:pt>
                <c:pt idx="1120">
                  <c:v>509.32083299999999</c:v>
                </c:pt>
                <c:pt idx="1121">
                  <c:v>494.60263200000031</c:v>
                </c:pt>
                <c:pt idx="1122">
                  <c:v>487.10779200000002</c:v>
                </c:pt>
                <c:pt idx="1123">
                  <c:v>478.54250000000002</c:v>
                </c:pt>
                <c:pt idx="1124">
                  <c:v>501.91499999999962</c:v>
                </c:pt>
                <c:pt idx="1125">
                  <c:v>503.43658499999924</c:v>
                </c:pt>
                <c:pt idx="1126">
                  <c:v>498.46599999999955</c:v>
                </c:pt>
                <c:pt idx="1127">
                  <c:v>496.13673499999948</c:v>
                </c:pt>
                <c:pt idx="1128">
                  <c:v>496.32222200000001</c:v>
                </c:pt>
                <c:pt idx="1129">
                  <c:v>508.96440699999999</c:v>
                </c:pt>
                <c:pt idx="1130">
                  <c:v>483.94406800000002</c:v>
                </c:pt>
                <c:pt idx="1131">
                  <c:v>495.89387799999969</c:v>
                </c:pt>
                <c:pt idx="1132">
                  <c:v>495.259322</c:v>
                </c:pt>
                <c:pt idx="1133">
                  <c:v>503.25384600000001</c:v>
                </c:pt>
                <c:pt idx="1134">
                  <c:v>502.63924100000008</c:v>
                </c:pt>
                <c:pt idx="1135">
                  <c:v>497.85058800000002</c:v>
                </c:pt>
                <c:pt idx="1136">
                  <c:v>494.10312499999969</c:v>
                </c:pt>
                <c:pt idx="1137">
                  <c:v>500.66533299999969</c:v>
                </c:pt>
                <c:pt idx="1138">
                  <c:v>491.77548100000001</c:v>
                </c:pt>
                <c:pt idx="1139">
                  <c:v>499.51724100000001</c:v>
                </c:pt>
                <c:pt idx="1140">
                  <c:v>492.51038999999969</c:v>
                </c:pt>
                <c:pt idx="1141">
                  <c:v>496.78359399999948</c:v>
                </c:pt>
                <c:pt idx="1142">
                  <c:v>504.08815799999923</c:v>
                </c:pt>
                <c:pt idx="1143">
                  <c:v>502.83404300000001</c:v>
                </c:pt>
                <c:pt idx="1144">
                  <c:v>485.71351399999924</c:v>
                </c:pt>
                <c:pt idx="1145">
                  <c:v>508.09734499999962</c:v>
                </c:pt>
                <c:pt idx="1146">
                  <c:v>496.50365900000003</c:v>
                </c:pt>
                <c:pt idx="1147">
                  <c:v>483.96031699999924</c:v>
                </c:pt>
                <c:pt idx="1148">
                  <c:v>491.42417599999948</c:v>
                </c:pt>
                <c:pt idx="1149">
                  <c:v>502.40063699999962</c:v>
                </c:pt>
                <c:pt idx="1150">
                  <c:v>486.09655199999924</c:v>
                </c:pt>
                <c:pt idx="1151">
                  <c:v>493.24629599999969</c:v>
                </c:pt>
                <c:pt idx="1152">
                  <c:v>470.442857</c:v>
                </c:pt>
                <c:pt idx="1153">
                  <c:v>498.842105</c:v>
                </c:pt>
                <c:pt idx="1154">
                  <c:v>500.78476799999999</c:v>
                </c:pt>
                <c:pt idx="1155">
                  <c:v>490.92222199999969</c:v>
                </c:pt>
                <c:pt idx="1156">
                  <c:v>503.11935499999993</c:v>
                </c:pt>
                <c:pt idx="1157">
                  <c:v>494.27183099999962</c:v>
                </c:pt>
                <c:pt idx="1158">
                  <c:v>497.101786</c:v>
                </c:pt>
                <c:pt idx="1159">
                  <c:v>494.60769200000038</c:v>
                </c:pt>
                <c:pt idx="1160">
                  <c:v>493.6</c:v>
                </c:pt>
                <c:pt idx="1161">
                  <c:v>498.64945100000045</c:v>
                </c:pt>
                <c:pt idx="1162">
                  <c:v>502.67513799999955</c:v>
                </c:pt>
                <c:pt idx="1163">
                  <c:v>488.89599999999962</c:v>
                </c:pt>
                <c:pt idx="1164">
                  <c:v>510.02499999999969</c:v>
                </c:pt>
                <c:pt idx="1165">
                  <c:v>487.76666699999993</c:v>
                </c:pt>
                <c:pt idx="1166">
                  <c:v>492.72568799999999</c:v>
                </c:pt>
                <c:pt idx="1167">
                  <c:v>479.5</c:v>
                </c:pt>
                <c:pt idx="1168">
                  <c:v>495.47999999999962</c:v>
                </c:pt>
                <c:pt idx="1169">
                  <c:v>482.539286</c:v>
                </c:pt>
                <c:pt idx="1170">
                  <c:v>499.31146200000001</c:v>
                </c:pt>
                <c:pt idx="1171">
                  <c:v>498.514815</c:v>
                </c:pt>
                <c:pt idx="1172">
                  <c:v>492.95308599999993</c:v>
                </c:pt>
                <c:pt idx="1173">
                  <c:v>498.64302300000008</c:v>
                </c:pt>
                <c:pt idx="1174">
                  <c:v>499.30101999999948</c:v>
                </c:pt>
                <c:pt idx="1175">
                  <c:v>496.75028600000002</c:v>
                </c:pt>
                <c:pt idx="1176">
                  <c:v>487.57118599999956</c:v>
                </c:pt>
                <c:pt idx="1177">
                  <c:v>505.15384600000039</c:v>
                </c:pt>
                <c:pt idx="1178">
                  <c:v>506.33698599999963</c:v>
                </c:pt>
                <c:pt idx="1179">
                  <c:v>489.47916699999962</c:v>
                </c:pt>
                <c:pt idx="1180">
                  <c:v>487.67058800000001</c:v>
                </c:pt>
                <c:pt idx="1181">
                  <c:v>494.4</c:v>
                </c:pt>
                <c:pt idx="1182">
                  <c:v>494.74392499999999</c:v>
                </c:pt>
                <c:pt idx="1183">
                  <c:v>492.317722</c:v>
                </c:pt>
                <c:pt idx="1184">
                  <c:v>501.63658500000003</c:v>
                </c:pt>
                <c:pt idx="1185">
                  <c:v>506.98333299999922</c:v>
                </c:pt>
                <c:pt idx="1186">
                  <c:v>505.61219499999999</c:v>
                </c:pt>
                <c:pt idx="1187">
                  <c:v>474.96249999999969</c:v>
                </c:pt>
                <c:pt idx="1188">
                  <c:v>495.65000000000032</c:v>
                </c:pt>
                <c:pt idx="1189">
                  <c:v>505.40508499999999</c:v>
                </c:pt>
                <c:pt idx="1190">
                  <c:v>483.97802199999956</c:v>
                </c:pt>
                <c:pt idx="1191">
                  <c:v>487.29749999999962</c:v>
                </c:pt>
                <c:pt idx="1192">
                  <c:v>480</c:v>
                </c:pt>
                <c:pt idx="1193">
                  <c:v>494.98333299999922</c:v>
                </c:pt>
                <c:pt idx="1194">
                  <c:v>508.81428599999998</c:v>
                </c:pt>
                <c:pt idx="1195">
                  <c:v>485.04117599999955</c:v>
                </c:pt>
                <c:pt idx="1196">
                  <c:v>491.97550999999947</c:v>
                </c:pt>
                <c:pt idx="1197">
                  <c:v>492.07380999999964</c:v>
                </c:pt>
                <c:pt idx="1198">
                  <c:v>506.62857099999962</c:v>
                </c:pt>
                <c:pt idx="1199">
                  <c:v>490.48202199999969</c:v>
                </c:pt>
                <c:pt idx="1200">
                  <c:v>498.29696999999948</c:v>
                </c:pt>
                <c:pt idx="1201">
                  <c:v>494.35550999999964</c:v>
                </c:pt>
                <c:pt idx="1202">
                  <c:v>492.44210500000003</c:v>
                </c:pt>
                <c:pt idx="1203">
                  <c:v>489.18846200000002</c:v>
                </c:pt>
                <c:pt idx="1204">
                  <c:v>500.71232899999956</c:v>
                </c:pt>
                <c:pt idx="1205">
                  <c:v>500.59689699999961</c:v>
                </c:pt>
                <c:pt idx="1206">
                  <c:v>487.05975599999999</c:v>
                </c:pt>
                <c:pt idx="1207">
                  <c:v>480.77586200000002</c:v>
                </c:pt>
                <c:pt idx="1208">
                  <c:v>505.89788700000008</c:v>
                </c:pt>
                <c:pt idx="1209">
                  <c:v>490.57708300000002</c:v>
                </c:pt>
                <c:pt idx="1210">
                  <c:v>489.16909099999998</c:v>
                </c:pt>
                <c:pt idx="1211">
                  <c:v>489.16666700000002</c:v>
                </c:pt>
                <c:pt idx="1212">
                  <c:v>499.49675299999922</c:v>
                </c:pt>
                <c:pt idx="1213">
                  <c:v>498.99490100000003</c:v>
                </c:pt>
                <c:pt idx="1214">
                  <c:v>511.37</c:v>
                </c:pt>
                <c:pt idx="1215">
                  <c:v>504.76849299999969</c:v>
                </c:pt>
                <c:pt idx="1216">
                  <c:v>491.02352899999948</c:v>
                </c:pt>
                <c:pt idx="1217">
                  <c:v>488.84545500000002</c:v>
                </c:pt>
                <c:pt idx="1218">
                  <c:v>494.01232899999962</c:v>
                </c:pt>
                <c:pt idx="1219">
                  <c:v>500.67777799999999</c:v>
                </c:pt>
                <c:pt idx="1220">
                  <c:v>498.26428600000008</c:v>
                </c:pt>
                <c:pt idx="1221">
                  <c:v>509.16491200000002</c:v>
                </c:pt>
                <c:pt idx="1222">
                  <c:v>498.80769199999997</c:v>
                </c:pt>
                <c:pt idx="1223">
                  <c:v>493.95</c:v>
                </c:pt>
                <c:pt idx="1224">
                  <c:v>497.84285699999998</c:v>
                </c:pt>
                <c:pt idx="1225">
                  <c:v>502.31764700000002</c:v>
                </c:pt>
                <c:pt idx="1226">
                  <c:v>486.36078400000002</c:v>
                </c:pt>
                <c:pt idx="1227">
                  <c:v>491.05238100000008</c:v>
                </c:pt>
                <c:pt idx="1228">
                  <c:v>491.01874999999956</c:v>
                </c:pt>
                <c:pt idx="1229">
                  <c:v>502.54461500000002</c:v>
                </c:pt>
                <c:pt idx="1230">
                  <c:v>479.2</c:v>
                </c:pt>
                <c:pt idx="1231">
                  <c:v>504.21075299999956</c:v>
                </c:pt>
                <c:pt idx="1232">
                  <c:v>494.14342100000039</c:v>
                </c:pt>
                <c:pt idx="1233">
                  <c:v>491.63962299999997</c:v>
                </c:pt>
                <c:pt idx="1234">
                  <c:v>511.97142899999955</c:v>
                </c:pt>
                <c:pt idx="1235">
                  <c:v>495.95568900000001</c:v>
                </c:pt>
                <c:pt idx="1236">
                  <c:v>491.71071399999948</c:v>
                </c:pt>
                <c:pt idx="1237">
                  <c:v>498.7867189999991</c:v>
                </c:pt>
                <c:pt idx="1238">
                  <c:v>486.88367299999999</c:v>
                </c:pt>
                <c:pt idx="1239">
                  <c:v>489.98272699999956</c:v>
                </c:pt>
                <c:pt idx="1240">
                  <c:v>490.68833299999955</c:v>
                </c:pt>
                <c:pt idx="1241">
                  <c:v>487.66</c:v>
                </c:pt>
                <c:pt idx="1242">
                  <c:v>499.32352899999955</c:v>
                </c:pt>
                <c:pt idx="1243">
                  <c:v>507.20333299999947</c:v>
                </c:pt>
                <c:pt idx="1244">
                  <c:v>502.12307699999963</c:v>
                </c:pt>
                <c:pt idx="1245">
                  <c:v>501.630921</c:v>
                </c:pt>
                <c:pt idx="1246">
                  <c:v>489.42857099999924</c:v>
                </c:pt>
                <c:pt idx="1247">
                  <c:v>500.25312499999956</c:v>
                </c:pt>
                <c:pt idx="1248">
                  <c:v>497.13906300000002</c:v>
                </c:pt>
                <c:pt idx="1249">
                  <c:v>492.60714300000001</c:v>
                </c:pt>
                <c:pt idx="1250">
                  <c:v>484.954545</c:v>
                </c:pt>
                <c:pt idx="1251">
                  <c:v>488.56302499999993</c:v>
                </c:pt>
                <c:pt idx="1252">
                  <c:v>490.03205099999963</c:v>
                </c:pt>
                <c:pt idx="1253">
                  <c:v>494.81818199999969</c:v>
                </c:pt>
                <c:pt idx="1254">
                  <c:v>494.15957400000002</c:v>
                </c:pt>
                <c:pt idx="1255">
                  <c:v>497.58576900000003</c:v>
                </c:pt>
                <c:pt idx="1256">
                  <c:v>507.54444400000045</c:v>
                </c:pt>
                <c:pt idx="1257">
                  <c:v>483.43157899999909</c:v>
                </c:pt>
                <c:pt idx="1258">
                  <c:v>477.25333299999949</c:v>
                </c:pt>
                <c:pt idx="1259">
                  <c:v>491.91090899999955</c:v>
                </c:pt>
                <c:pt idx="1260">
                  <c:v>484.53124999999955</c:v>
                </c:pt>
                <c:pt idx="1261">
                  <c:v>501.54</c:v>
                </c:pt>
                <c:pt idx="1262">
                  <c:v>492.86315799999949</c:v>
                </c:pt>
                <c:pt idx="1263">
                  <c:v>501.52249999999964</c:v>
                </c:pt>
                <c:pt idx="1264">
                  <c:v>490.13157899999948</c:v>
                </c:pt>
                <c:pt idx="1265">
                  <c:v>508.36548200000038</c:v>
                </c:pt>
                <c:pt idx="1266">
                  <c:v>499.16814199999999</c:v>
                </c:pt>
                <c:pt idx="1267">
                  <c:v>505.61363599999999</c:v>
                </c:pt>
                <c:pt idx="1268">
                  <c:v>485.54666700000001</c:v>
                </c:pt>
                <c:pt idx="1269">
                  <c:v>504.57311799999923</c:v>
                </c:pt>
                <c:pt idx="1270">
                  <c:v>503.23278699999969</c:v>
                </c:pt>
                <c:pt idx="1271">
                  <c:v>485.65937500000001</c:v>
                </c:pt>
                <c:pt idx="1272">
                  <c:v>500.91785700000003</c:v>
                </c:pt>
                <c:pt idx="1273">
                  <c:v>496.71636399999949</c:v>
                </c:pt>
                <c:pt idx="1274">
                  <c:v>477.16792500000008</c:v>
                </c:pt>
                <c:pt idx="1275">
                  <c:v>484.91594199999969</c:v>
                </c:pt>
                <c:pt idx="1276">
                  <c:v>495.08117599999935</c:v>
                </c:pt>
                <c:pt idx="1277">
                  <c:v>493.24545499999999</c:v>
                </c:pt>
                <c:pt idx="1278">
                  <c:v>490.54768200000046</c:v>
                </c:pt>
                <c:pt idx="1279">
                  <c:v>498.65454499999998</c:v>
                </c:pt>
                <c:pt idx="1280">
                  <c:v>488.11568599999998</c:v>
                </c:pt>
                <c:pt idx="1281">
                  <c:v>493.94</c:v>
                </c:pt>
                <c:pt idx="1282">
                  <c:v>501.308943</c:v>
                </c:pt>
                <c:pt idx="1283">
                  <c:v>498.74285700000001</c:v>
                </c:pt>
                <c:pt idx="1284">
                  <c:v>502.37647099999964</c:v>
                </c:pt>
                <c:pt idx="1285">
                  <c:v>487.96521699999948</c:v>
                </c:pt>
                <c:pt idx="1286">
                  <c:v>511.15454499999998</c:v>
                </c:pt>
                <c:pt idx="1287">
                  <c:v>495.840506</c:v>
                </c:pt>
                <c:pt idx="1288">
                  <c:v>497.95493599999969</c:v>
                </c:pt>
                <c:pt idx="1289">
                  <c:v>487.687273</c:v>
                </c:pt>
                <c:pt idx="1290">
                  <c:v>494.4333329999991</c:v>
                </c:pt>
                <c:pt idx="1291">
                  <c:v>493.49115599999902</c:v>
                </c:pt>
                <c:pt idx="1292">
                  <c:v>486.98823499999924</c:v>
                </c:pt>
                <c:pt idx="1293">
                  <c:v>494.15944400000046</c:v>
                </c:pt>
                <c:pt idx="1294">
                  <c:v>497.64400000000046</c:v>
                </c:pt>
                <c:pt idx="1295">
                  <c:v>496.7367349999991</c:v>
                </c:pt>
                <c:pt idx="1296">
                  <c:v>495.15214300000002</c:v>
                </c:pt>
                <c:pt idx="1297">
                  <c:v>479.33207499999969</c:v>
                </c:pt>
                <c:pt idx="1298">
                  <c:v>492.541584</c:v>
                </c:pt>
                <c:pt idx="1299">
                  <c:v>508.160526</c:v>
                </c:pt>
                <c:pt idx="1300">
                  <c:v>498.53943699999962</c:v>
                </c:pt>
                <c:pt idx="1301">
                  <c:v>500.97821199999936</c:v>
                </c:pt>
                <c:pt idx="1302">
                  <c:v>488.22315799999916</c:v>
                </c:pt>
                <c:pt idx="1303">
                  <c:v>504.64074100000039</c:v>
                </c:pt>
                <c:pt idx="1304">
                  <c:v>494.33799999999962</c:v>
                </c:pt>
                <c:pt idx="1305">
                  <c:v>481.47631599999903</c:v>
                </c:pt>
                <c:pt idx="1306">
                  <c:v>488.252273</c:v>
                </c:pt>
                <c:pt idx="1307">
                  <c:v>467.69374999999962</c:v>
                </c:pt>
                <c:pt idx="1308">
                  <c:v>481.64000000000038</c:v>
                </c:pt>
                <c:pt idx="1309">
                  <c:v>499.78057599999948</c:v>
                </c:pt>
                <c:pt idx="1310">
                  <c:v>497.39545500000003</c:v>
                </c:pt>
                <c:pt idx="1311">
                  <c:v>464.557143</c:v>
                </c:pt>
                <c:pt idx="1312">
                  <c:v>481.07</c:v>
                </c:pt>
                <c:pt idx="1313">
                  <c:v>487.90512799999948</c:v>
                </c:pt>
                <c:pt idx="1314">
                  <c:v>485.80697699999962</c:v>
                </c:pt>
                <c:pt idx="1315">
                  <c:v>493.11346200000008</c:v>
                </c:pt>
                <c:pt idx="1316">
                  <c:v>499.94210500000003</c:v>
                </c:pt>
                <c:pt idx="1317">
                  <c:v>494.21893499999948</c:v>
                </c:pt>
                <c:pt idx="1318">
                  <c:v>496.13725499999993</c:v>
                </c:pt>
                <c:pt idx="1319">
                  <c:v>483.43636399999934</c:v>
                </c:pt>
                <c:pt idx="1320">
                  <c:v>482.73026299999964</c:v>
                </c:pt>
                <c:pt idx="1321">
                  <c:v>481.37142899999969</c:v>
                </c:pt>
                <c:pt idx="1322">
                  <c:v>503.48852499999924</c:v>
                </c:pt>
                <c:pt idx="1323">
                  <c:v>484.784874</c:v>
                </c:pt>
                <c:pt idx="1324">
                  <c:v>487.73809499999948</c:v>
                </c:pt>
                <c:pt idx="1325">
                  <c:v>494.11604899999969</c:v>
                </c:pt>
                <c:pt idx="1326">
                  <c:v>500.1</c:v>
                </c:pt>
                <c:pt idx="1327">
                  <c:v>497.26890799999956</c:v>
                </c:pt>
                <c:pt idx="1328">
                  <c:v>492.31217899999962</c:v>
                </c:pt>
                <c:pt idx="1329">
                  <c:v>492.46944400000001</c:v>
                </c:pt>
                <c:pt idx="1330">
                  <c:v>509.53220299999964</c:v>
                </c:pt>
                <c:pt idx="1331">
                  <c:v>476.95714299999969</c:v>
                </c:pt>
                <c:pt idx="1332">
                  <c:v>504.94874999999962</c:v>
                </c:pt>
                <c:pt idx="1333">
                  <c:v>494.49722199999962</c:v>
                </c:pt>
                <c:pt idx="1334">
                  <c:v>487.38412699999969</c:v>
                </c:pt>
                <c:pt idx="1335">
                  <c:v>499.12782600000008</c:v>
                </c:pt>
                <c:pt idx="1336">
                  <c:v>497.70232600000003</c:v>
                </c:pt>
                <c:pt idx="1337">
                  <c:v>484.18181799999962</c:v>
                </c:pt>
                <c:pt idx="1338">
                  <c:v>505.138462</c:v>
                </c:pt>
                <c:pt idx="1339">
                  <c:v>500.76877499999955</c:v>
                </c:pt>
                <c:pt idx="1340">
                  <c:v>497.73181799999924</c:v>
                </c:pt>
                <c:pt idx="1341">
                  <c:v>495.84032300000001</c:v>
                </c:pt>
                <c:pt idx="1342">
                  <c:v>495.31491199999999</c:v>
                </c:pt>
                <c:pt idx="1343">
                  <c:v>478.58</c:v>
                </c:pt>
                <c:pt idx="1344">
                  <c:v>488.81</c:v>
                </c:pt>
                <c:pt idx="1345">
                  <c:v>490.217241</c:v>
                </c:pt>
                <c:pt idx="1346">
                  <c:v>477.14666699999998</c:v>
                </c:pt>
                <c:pt idx="1347">
                  <c:v>500.663636</c:v>
                </c:pt>
                <c:pt idx="1348">
                  <c:v>490.71599999999955</c:v>
                </c:pt>
                <c:pt idx="1349">
                  <c:v>497.07550999999955</c:v>
                </c:pt>
                <c:pt idx="1350">
                  <c:v>479.92537299999924</c:v>
                </c:pt>
                <c:pt idx="1351">
                  <c:v>507.08181799999949</c:v>
                </c:pt>
                <c:pt idx="1352">
                  <c:v>512.91666699999882</c:v>
                </c:pt>
                <c:pt idx="1353">
                  <c:v>490.70393399999955</c:v>
                </c:pt>
                <c:pt idx="1354">
                  <c:v>485.368966</c:v>
                </c:pt>
                <c:pt idx="1355">
                  <c:v>504.76857099999955</c:v>
                </c:pt>
                <c:pt idx="1356">
                  <c:v>501.69824599999993</c:v>
                </c:pt>
                <c:pt idx="1357">
                  <c:v>492.35</c:v>
                </c:pt>
                <c:pt idx="1358">
                  <c:v>486.31914899999964</c:v>
                </c:pt>
                <c:pt idx="1359">
                  <c:v>497.90588200000002</c:v>
                </c:pt>
                <c:pt idx="1360">
                  <c:v>480.96794899999969</c:v>
                </c:pt>
                <c:pt idx="1361">
                  <c:v>489.69487199999998</c:v>
                </c:pt>
                <c:pt idx="1362">
                  <c:v>457.32162199999999</c:v>
                </c:pt>
                <c:pt idx="1363">
                  <c:v>486.24262299999998</c:v>
                </c:pt>
                <c:pt idx="1364">
                  <c:v>475.51304299999993</c:v>
                </c:pt>
                <c:pt idx="1365">
                  <c:v>477.28571399999936</c:v>
                </c:pt>
                <c:pt idx="1366">
                  <c:v>495.46</c:v>
                </c:pt>
                <c:pt idx="1367">
                  <c:v>500.02333299999924</c:v>
                </c:pt>
                <c:pt idx="1368">
                  <c:v>505.82484300000039</c:v>
                </c:pt>
                <c:pt idx="1369">
                  <c:v>500.28173099999924</c:v>
                </c:pt>
                <c:pt idx="1370">
                  <c:v>475.09487200000001</c:v>
                </c:pt>
                <c:pt idx="1371">
                  <c:v>490.06136400000003</c:v>
                </c:pt>
                <c:pt idx="1372">
                  <c:v>477.86206900000002</c:v>
                </c:pt>
                <c:pt idx="1373">
                  <c:v>517.79999999999995</c:v>
                </c:pt>
                <c:pt idx="1374">
                  <c:v>491.87777799999969</c:v>
                </c:pt>
                <c:pt idx="1375">
                  <c:v>476.2</c:v>
                </c:pt>
                <c:pt idx="1376">
                  <c:v>498.48439299999956</c:v>
                </c:pt>
                <c:pt idx="1377">
                  <c:v>490.06153799999936</c:v>
                </c:pt>
                <c:pt idx="1378">
                  <c:v>507.14062500000045</c:v>
                </c:pt>
                <c:pt idx="1379">
                  <c:v>496.552727</c:v>
                </c:pt>
                <c:pt idx="1380">
                  <c:v>501.67652199999969</c:v>
                </c:pt>
                <c:pt idx="1381">
                  <c:v>508.61818199999999</c:v>
                </c:pt>
                <c:pt idx="1382">
                  <c:v>504.25081999999969</c:v>
                </c:pt>
                <c:pt idx="1383">
                  <c:v>491.42982499999999</c:v>
                </c:pt>
                <c:pt idx="1384">
                  <c:v>499.41575799999924</c:v>
                </c:pt>
                <c:pt idx="1385">
                  <c:v>503.57346899999999</c:v>
                </c:pt>
                <c:pt idx="1386">
                  <c:v>488.09239099999962</c:v>
                </c:pt>
                <c:pt idx="1387">
                  <c:v>488.24435499999993</c:v>
                </c:pt>
                <c:pt idx="1388">
                  <c:v>500.93904799999962</c:v>
                </c:pt>
                <c:pt idx="1389">
                  <c:v>497.76321799999948</c:v>
                </c:pt>
                <c:pt idx="1390">
                  <c:v>487.33809499999956</c:v>
                </c:pt>
                <c:pt idx="1391">
                  <c:v>496.089474</c:v>
                </c:pt>
                <c:pt idx="1392">
                  <c:v>490.534694</c:v>
                </c:pt>
                <c:pt idx="1393">
                  <c:v>480.20322599999969</c:v>
                </c:pt>
                <c:pt idx="1394">
                  <c:v>494.16630400000003</c:v>
                </c:pt>
                <c:pt idx="1395">
                  <c:v>492.81463400000001</c:v>
                </c:pt>
                <c:pt idx="1396">
                  <c:v>499.19411799999955</c:v>
                </c:pt>
                <c:pt idx="1397">
                  <c:v>492.46326499999969</c:v>
                </c:pt>
                <c:pt idx="1398">
                  <c:v>496.497861</c:v>
                </c:pt>
                <c:pt idx="1399">
                  <c:v>502.32631599999922</c:v>
                </c:pt>
                <c:pt idx="1400">
                  <c:v>479.55097999999964</c:v>
                </c:pt>
                <c:pt idx="1401">
                  <c:v>488.51578899999993</c:v>
                </c:pt>
                <c:pt idx="1402">
                  <c:v>498.43225799999948</c:v>
                </c:pt>
                <c:pt idx="1403">
                  <c:v>484.29166699999962</c:v>
                </c:pt>
                <c:pt idx="1404">
                  <c:v>494.38715599999955</c:v>
                </c:pt>
                <c:pt idx="1405">
                  <c:v>494.21851899999922</c:v>
                </c:pt>
                <c:pt idx="1406">
                  <c:v>491.78437499999956</c:v>
                </c:pt>
                <c:pt idx="1407">
                  <c:v>499.92654899999923</c:v>
                </c:pt>
                <c:pt idx="1408">
                  <c:v>490.45479499999999</c:v>
                </c:pt>
                <c:pt idx="1409">
                  <c:v>487.180342</c:v>
                </c:pt>
                <c:pt idx="1410">
                  <c:v>487.96956499999999</c:v>
                </c:pt>
                <c:pt idx="1411">
                  <c:v>468.672414</c:v>
                </c:pt>
                <c:pt idx="1412">
                  <c:v>495.14717000000002</c:v>
                </c:pt>
                <c:pt idx="1413">
                  <c:v>507.26666699999993</c:v>
                </c:pt>
                <c:pt idx="1414">
                  <c:v>485.74</c:v>
                </c:pt>
                <c:pt idx="1415">
                  <c:v>503.70655699999924</c:v>
                </c:pt>
                <c:pt idx="1416">
                  <c:v>493.21923099999964</c:v>
                </c:pt>
                <c:pt idx="1417">
                  <c:v>498.51249999999999</c:v>
                </c:pt>
                <c:pt idx="1418">
                  <c:v>481.96818199999962</c:v>
                </c:pt>
                <c:pt idx="1419">
                  <c:v>485.11060600000002</c:v>
                </c:pt>
                <c:pt idx="1420">
                  <c:v>484.49090899999948</c:v>
                </c:pt>
                <c:pt idx="1421">
                  <c:v>512.58000000000004</c:v>
                </c:pt>
                <c:pt idx="1422">
                  <c:v>486.8175</c:v>
                </c:pt>
                <c:pt idx="1423">
                  <c:v>490.28333299999935</c:v>
                </c:pt>
                <c:pt idx="1424">
                  <c:v>496.47681199999948</c:v>
                </c:pt>
                <c:pt idx="1425">
                  <c:v>499.37446799999998</c:v>
                </c:pt>
                <c:pt idx="1426">
                  <c:v>479.72692299999954</c:v>
                </c:pt>
                <c:pt idx="1427">
                  <c:v>478.15428600000052</c:v>
                </c:pt>
                <c:pt idx="1428">
                  <c:v>486.05238100000008</c:v>
                </c:pt>
                <c:pt idx="1429">
                  <c:v>490.38269200000002</c:v>
                </c:pt>
                <c:pt idx="1430">
                  <c:v>479.94490999999999</c:v>
                </c:pt>
                <c:pt idx="1431">
                  <c:v>488.49047599999955</c:v>
                </c:pt>
                <c:pt idx="1432">
                  <c:v>493.06704500000001</c:v>
                </c:pt>
                <c:pt idx="1433">
                  <c:v>499.87894699999993</c:v>
                </c:pt>
                <c:pt idx="1434">
                  <c:v>488.78260899999964</c:v>
                </c:pt>
                <c:pt idx="1435">
                  <c:v>507.57011499999948</c:v>
                </c:pt>
                <c:pt idx="1436">
                  <c:v>489.6</c:v>
                </c:pt>
                <c:pt idx="1437">
                  <c:v>481.32499999999999</c:v>
                </c:pt>
                <c:pt idx="1438">
                  <c:v>481.65087699999998</c:v>
                </c:pt>
                <c:pt idx="1439">
                  <c:v>502.78275899999949</c:v>
                </c:pt>
                <c:pt idx="1440">
                  <c:v>475.74736799999999</c:v>
                </c:pt>
                <c:pt idx="1441">
                  <c:v>488.89213499999948</c:v>
                </c:pt>
                <c:pt idx="1442">
                  <c:v>495.557143</c:v>
                </c:pt>
                <c:pt idx="1443">
                  <c:v>474.20769200000001</c:v>
                </c:pt>
                <c:pt idx="1444">
                  <c:v>476.76315799999924</c:v>
                </c:pt>
                <c:pt idx="1445">
                  <c:v>477.49230799999924</c:v>
                </c:pt>
                <c:pt idx="1446">
                  <c:v>499.03333299999935</c:v>
                </c:pt>
                <c:pt idx="1447">
                  <c:v>512.09662399999922</c:v>
                </c:pt>
                <c:pt idx="1448">
                  <c:v>490.70659299999949</c:v>
                </c:pt>
                <c:pt idx="1449">
                  <c:v>482.34687500000001</c:v>
                </c:pt>
                <c:pt idx="1450">
                  <c:v>488.45166699999999</c:v>
                </c:pt>
                <c:pt idx="1451">
                  <c:v>496.27692299999956</c:v>
                </c:pt>
                <c:pt idx="1452">
                  <c:v>499.02131099999934</c:v>
                </c:pt>
                <c:pt idx="1453">
                  <c:v>504</c:v>
                </c:pt>
                <c:pt idx="1454">
                  <c:v>498.1</c:v>
                </c:pt>
                <c:pt idx="1455">
                  <c:v>492.8</c:v>
                </c:pt>
                <c:pt idx="1456">
                  <c:v>487.46087</c:v>
                </c:pt>
                <c:pt idx="1457">
                  <c:v>482.92380999999955</c:v>
                </c:pt>
                <c:pt idx="1458">
                  <c:v>508.42999999999955</c:v>
                </c:pt>
                <c:pt idx="1459">
                  <c:v>492.70309299999963</c:v>
                </c:pt>
                <c:pt idx="1460">
                  <c:v>479.43046899999962</c:v>
                </c:pt>
                <c:pt idx="1461">
                  <c:v>489.42796600000003</c:v>
                </c:pt>
                <c:pt idx="1462">
                  <c:v>497.41666699999962</c:v>
                </c:pt>
                <c:pt idx="1463">
                  <c:v>495.68866000000008</c:v>
                </c:pt>
                <c:pt idx="1464">
                  <c:v>485.88518499999969</c:v>
                </c:pt>
                <c:pt idx="1465">
                  <c:v>494.68571399999962</c:v>
                </c:pt>
                <c:pt idx="1466">
                  <c:v>500.89294100000001</c:v>
                </c:pt>
                <c:pt idx="1467">
                  <c:v>495.40212799999955</c:v>
                </c:pt>
                <c:pt idx="1468">
                  <c:v>500.09893599999924</c:v>
                </c:pt>
                <c:pt idx="1469">
                  <c:v>504.52945199999999</c:v>
                </c:pt>
                <c:pt idx="1470">
                  <c:v>456.66874999999999</c:v>
                </c:pt>
                <c:pt idx="1471">
                  <c:v>503.74390199999999</c:v>
                </c:pt>
                <c:pt idx="1472">
                  <c:v>495.7</c:v>
                </c:pt>
                <c:pt idx="1473">
                  <c:v>493.79615399999909</c:v>
                </c:pt>
                <c:pt idx="1474">
                  <c:v>497.28660699999955</c:v>
                </c:pt>
                <c:pt idx="1475">
                  <c:v>503.71564899999993</c:v>
                </c:pt>
                <c:pt idx="1476">
                  <c:v>473.44528300000002</c:v>
                </c:pt>
                <c:pt idx="1477">
                  <c:v>493.43559299999936</c:v>
                </c:pt>
                <c:pt idx="1478">
                  <c:v>500.12130599999955</c:v>
                </c:pt>
                <c:pt idx="1479">
                  <c:v>509.28181799999948</c:v>
                </c:pt>
                <c:pt idx="1480">
                  <c:v>502.38703699999962</c:v>
                </c:pt>
                <c:pt idx="1481">
                  <c:v>500.72410699999955</c:v>
                </c:pt>
                <c:pt idx="1482">
                  <c:v>486.93883499999936</c:v>
                </c:pt>
                <c:pt idx="1483">
                  <c:v>486.14367800000002</c:v>
                </c:pt>
                <c:pt idx="1484">
                  <c:v>485.19729699999999</c:v>
                </c:pt>
                <c:pt idx="1485">
                  <c:v>488.50302999999963</c:v>
                </c:pt>
                <c:pt idx="1486">
                  <c:v>489.28055599999948</c:v>
                </c:pt>
                <c:pt idx="1487">
                  <c:v>493.48360699999955</c:v>
                </c:pt>
                <c:pt idx="1488">
                  <c:v>506.08374999999955</c:v>
                </c:pt>
                <c:pt idx="1489">
                  <c:v>504.33587</c:v>
                </c:pt>
                <c:pt idx="1490">
                  <c:v>490.07372899999962</c:v>
                </c:pt>
                <c:pt idx="1491">
                  <c:v>492.37230799999969</c:v>
                </c:pt>
                <c:pt idx="1492">
                  <c:v>490.59473699999955</c:v>
                </c:pt>
                <c:pt idx="1493">
                  <c:v>489.17755099999999</c:v>
                </c:pt>
                <c:pt idx="1494">
                  <c:v>476.22857099999948</c:v>
                </c:pt>
                <c:pt idx="1495">
                  <c:v>485.97142899999955</c:v>
                </c:pt>
                <c:pt idx="1496">
                  <c:v>491.522222</c:v>
                </c:pt>
                <c:pt idx="1497">
                  <c:v>495.34285699999998</c:v>
                </c:pt>
                <c:pt idx="1498">
                  <c:v>492.889568</c:v>
                </c:pt>
                <c:pt idx="1499">
                  <c:v>486.259322</c:v>
                </c:pt>
                <c:pt idx="1500">
                  <c:v>497.09607799999924</c:v>
                </c:pt>
                <c:pt idx="1501">
                  <c:v>495.78</c:v>
                </c:pt>
                <c:pt idx="1502">
                  <c:v>506.18510599999962</c:v>
                </c:pt>
                <c:pt idx="1503">
                  <c:v>489.86857099999969</c:v>
                </c:pt>
                <c:pt idx="1504">
                  <c:v>493.38124999999962</c:v>
                </c:pt>
                <c:pt idx="1505">
                  <c:v>495.83068200000002</c:v>
                </c:pt>
                <c:pt idx="1506">
                  <c:v>488.10472399999998</c:v>
                </c:pt>
                <c:pt idx="1507">
                  <c:v>487.439683</c:v>
                </c:pt>
                <c:pt idx="1508">
                  <c:v>493.83124999999956</c:v>
                </c:pt>
                <c:pt idx="1509">
                  <c:v>473.75454500000001</c:v>
                </c:pt>
                <c:pt idx="1510">
                  <c:v>506.71549299999964</c:v>
                </c:pt>
                <c:pt idx="1511">
                  <c:v>496.09912299999962</c:v>
                </c:pt>
                <c:pt idx="1512">
                  <c:v>498.00505599999963</c:v>
                </c:pt>
                <c:pt idx="1513">
                  <c:v>503.64705900000001</c:v>
                </c:pt>
                <c:pt idx="1514">
                  <c:v>502.01891899999924</c:v>
                </c:pt>
                <c:pt idx="1515">
                  <c:v>500.1</c:v>
                </c:pt>
                <c:pt idx="1516">
                  <c:v>486.88644099999999</c:v>
                </c:pt>
                <c:pt idx="1517">
                  <c:v>495.41666699999962</c:v>
                </c:pt>
                <c:pt idx="1518">
                  <c:v>473.14772699999997</c:v>
                </c:pt>
                <c:pt idx="1519">
                  <c:v>486.09032299999956</c:v>
                </c:pt>
                <c:pt idx="1520">
                  <c:v>501.62926800000002</c:v>
                </c:pt>
                <c:pt idx="1521">
                  <c:v>490.03291099999961</c:v>
                </c:pt>
                <c:pt idx="1522">
                  <c:v>489.59230799999955</c:v>
                </c:pt>
                <c:pt idx="1523">
                  <c:v>505.78989899999999</c:v>
                </c:pt>
                <c:pt idx="1524">
                  <c:v>491.48103399999923</c:v>
                </c:pt>
                <c:pt idx="1525">
                  <c:v>494.37735799999962</c:v>
                </c:pt>
                <c:pt idx="1526">
                  <c:v>493.28206499999999</c:v>
                </c:pt>
                <c:pt idx="1527">
                  <c:v>495.77692299999956</c:v>
                </c:pt>
                <c:pt idx="1528">
                  <c:v>478.75</c:v>
                </c:pt>
                <c:pt idx="1529">
                  <c:v>485.03115899999909</c:v>
                </c:pt>
                <c:pt idx="1530">
                  <c:v>496.62</c:v>
                </c:pt>
                <c:pt idx="1531">
                  <c:v>467.75624999999962</c:v>
                </c:pt>
                <c:pt idx="1532">
                  <c:v>484.26599999999962</c:v>
                </c:pt>
                <c:pt idx="1533">
                  <c:v>497.55333299999955</c:v>
                </c:pt>
                <c:pt idx="1534">
                  <c:v>471</c:v>
                </c:pt>
                <c:pt idx="1535">
                  <c:v>487.07368400000001</c:v>
                </c:pt>
                <c:pt idx="1536">
                  <c:v>499.95499999999993</c:v>
                </c:pt>
                <c:pt idx="1537">
                  <c:v>498.10186900000002</c:v>
                </c:pt>
                <c:pt idx="1538">
                  <c:v>506.21538500000003</c:v>
                </c:pt>
                <c:pt idx="1539">
                  <c:v>495.37453199999999</c:v>
                </c:pt>
                <c:pt idx="1540">
                  <c:v>497.31148300000001</c:v>
                </c:pt>
                <c:pt idx="1541">
                  <c:v>477.40869599999962</c:v>
                </c:pt>
                <c:pt idx="1542">
                  <c:v>504.51951199999962</c:v>
                </c:pt>
                <c:pt idx="1543">
                  <c:v>493.93030299999924</c:v>
                </c:pt>
                <c:pt idx="1544">
                  <c:v>477.76296300000001</c:v>
                </c:pt>
                <c:pt idx="1545">
                  <c:v>501.21147499999955</c:v>
                </c:pt>
                <c:pt idx="1546">
                  <c:v>487.98045999999948</c:v>
                </c:pt>
                <c:pt idx="1547">
                  <c:v>467.67894699999999</c:v>
                </c:pt>
                <c:pt idx="1548">
                  <c:v>470.15000000000032</c:v>
                </c:pt>
                <c:pt idx="1549">
                  <c:v>507.83529399999969</c:v>
                </c:pt>
                <c:pt idx="1550">
                  <c:v>495.9115379999991</c:v>
                </c:pt>
                <c:pt idx="1551">
                  <c:v>504.87</c:v>
                </c:pt>
                <c:pt idx="1552">
                  <c:v>489.26901400000003</c:v>
                </c:pt>
                <c:pt idx="1553">
                  <c:v>492.49677399999922</c:v>
                </c:pt>
                <c:pt idx="1554">
                  <c:v>495.99827599999924</c:v>
                </c:pt>
                <c:pt idx="1555">
                  <c:v>491.72727300000003</c:v>
                </c:pt>
                <c:pt idx="1556">
                  <c:v>494.14235300000001</c:v>
                </c:pt>
                <c:pt idx="1557">
                  <c:v>499.77821799999924</c:v>
                </c:pt>
                <c:pt idx="1558">
                  <c:v>504.04829899999999</c:v>
                </c:pt>
                <c:pt idx="1559">
                  <c:v>494.78046899999993</c:v>
                </c:pt>
                <c:pt idx="1560">
                  <c:v>494.07749999999999</c:v>
                </c:pt>
                <c:pt idx="1561">
                  <c:v>502.88</c:v>
                </c:pt>
                <c:pt idx="1562">
                  <c:v>501.28</c:v>
                </c:pt>
                <c:pt idx="1563">
                  <c:v>491.06078400000001</c:v>
                </c:pt>
                <c:pt idx="1564">
                  <c:v>503.42592599999955</c:v>
                </c:pt>
                <c:pt idx="1565">
                  <c:v>502.17610299999956</c:v>
                </c:pt>
                <c:pt idx="1566">
                  <c:v>491.90779199999969</c:v>
                </c:pt>
                <c:pt idx="1567">
                  <c:v>490.31692299999969</c:v>
                </c:pt>
                <c:pt idx="1568">
                  <c:v>500.17099200000001</c:v>
                </c:pt>
                <c:pt idx="1569">
                  <c:v>483.56190499999963</c:v>
                </c:pt>
                <c:pt idx="1570">
                  <c:v>501.97647099999955</c:v>
                </c:pt>
                <c:pt idx="1571">
                  <c:v>489.25116299999962</c:v>
                </c:pt>
                <c:pt idx="1572">
                  <c:v>500.19009899999969</c:v>
                </c:pt>
                <c:pt idx="1573">
                  <c:v>481.95495499999993</c:v>
                </c:pt>
                <c:pt idx="1574">
                  <c:v>497.60955899999999</c:v>
                </c:pt>
                <c:pt idx="1575">
                  <c:v>490.99090899999948</c:v>
                </c:pt>
                <c:pt idx="1576">
                  <c:v>504.22377599999948</c:v>
                </c:pt>
                <c:pt idx="1577">
                  <c:v>486.24512199999964</c:v>
                </c:pt>
                <c:pt idx="1578">
                  <c:v>499.90621799999923</c:v>
                </c:pt>
                <c:pt idx="1579">
                  <c:v>507.30961500000001</c:v>
                </c:pt>
                <c:pt idx="1580">
                  <c:v>491.36274500000002</c:v>
                </c:pt>
                <c:pt idx="1581">
                  <c:v>491.71261299999969</c:v>
                </c:pt>
                <c:pt idx="1582">
                  <c:v>485.76125699999955</c:v>
                </c:pt>
                <c:pt idx="1583">
                  <c:v>461.09032299999956</c:v>
                </c:pt>
                <c:pt idx="1584">
                  <c:v>489.52988499999998</c:v>
                </c:pt>
                <c:pt idx="1585">
                  <c:v>478.17777799999999</c:v>
                </c:pt>
                <c:pt idx="1586">
                  <c:v>497.92060300000003</c:v>
                </c:pt>
                <c:pt idx="1587">
                  <c:v>485.27128699999969</c:v>
                </c:pt>
                <c:pt idx="1588">
                  <c:v>495.32790699999993</c:v>
                </c:pt>
                <c:pt idx="1589">
                  <c:v>477.63188400000001</c:v>
                </c:pt>
                <c:pt idx="1590">
                  <c:v>490.81200000000001</c:v>
                </c:pt>
                <c:pt idx="1591">
                  <c:v>483.41818199999955</c:v>
                </c:pt>
                <c:pt idx="1592">
                  <c:v>489.51458300000002</c:v>
                </c:pt>
                <c:pt idx="1593">
                  <c:v>495.453846</c:v>
                </c:pt>
                <c:pt idx="1594">
                  <c:v>508.39637699999923</c:v>
                </c:pt>
                <c:pt idx="1595">
                  <c:v>494.35555599999969</c:v>
                </c:pt>
                <c:pt idx="1596">
                  <c:v>499.52838699999955</c:v>
                </c:pt>
                <c:pt idx="1597">
                  <c:v>496.86161600000003</c:v>
                </c:pt>
                <c:pt idx="1598">
                  <c:v>482.9</c:v>
                </c:pt>
                <c:pt idx="1599">
                  <c:v>506.64166699999998</c:v>
                </c:pt>
                <c:pt idx="1600">
                  <c:v>495.65308599999997</c:v>
                </c:pt>
                <c:pt idx="1601">
                  <c:v>493.64077700000001</c:v>
                </c:pt>
                <c:pt idx="1602">
                  <c:v>486.73499999999962</c:v>
                </c:pt>
                <c:pt idx="1603">
                  <c:v>488.25192299999969</c:v>
                </c:pt>
                <c:pt idx="1604">
                  <c:v>499.91839099999947</c:v>
                </c:pt>
                <c:pt idx="1605">
                  <c:v>478.52444400000002</c:v>
                </c:pt>
                <c:pt idx="1606">
                  <c:v>496.98404299999999</c:v>
                </c:pt>
                <c:pt idx="1607">
                  <c:v>501.98457699999955</c:v>
                </c:pt>
                <c:pt idx="1608">
                  <c:v>488.11117599999955</c:v>
                </c:pt>
                <c:pt idx="1609">
                  <c:v>489.30909100000002</c:v>
                </c:pt>
                <c:pt idx="1610">
                  <c:v>474.72666699999962</c:v>
                </c:pt>
                <c:pt idx="1611">
                  <c:v>480.35</c:v>
                </c:pt>
                <c:pt idx="1612">
                  <c:v>478.95555599999955</c:v>
                </c:pt>
                <c:pt idx="1613">
                  <c:v>500.53018899999955</c:v>
                </c:pt>
                <c:pt idx="1614">
                  <c:v>493.92187499999955</c:v>
                </c:pt>
                <c:pt idx="1615">
                  <c:v>501.50467800000001</c:v>
                </c:pt>
                <c:pt idx="1616">
                  <c:v>509.92275599999948</c:v>
                </c:pt>
                <c:pt idx="1617">
                  <c:v>498.40172399999955</c:v>
                </c:pt>
                <c:pt idx="1618">
                  <c:v>490.42954499999962</c:v>
                </c:pt>
                <c:pt idx="1619">
                  <c:v>497.17111099999948</c:v>
                </c:pt>
                <c:pt idx="1620">
                  <c:v>494.66760599999998</c:v>
                </c:pt>
                <c:pt idx="1621">
                  <c:v>491.65118999999999</c:v>
                </c:pt>
                <c:pt idx="1622">
                  <c:v>477.38611099999935</c:v>
                </c:pt>
                <c:pt idx="1623">
                  <c:v>481.6825</c:v>
                </c:pt>
                <c:pt idx="1624">
                  <c:v>487.09363599999955</c:v>
                </c:pt>
                <c:pt idx="1625">
                  <c:v>467.53076899999962</c:v>
                </c:pt>
                <c:pt idx="1626">
                  <c:v>505.41249999999962</c:v>
                </c:pt>
                <c:pt idx="1627">
                  <c:v>489.03148099999999</c:v>
                </c:pt>
                <c:pt idx="1628">
                  <c:v>494.09296899999993</c:v>
                </c:pt>
                <c:pt idx="1629">
                  <c:v>481.36666700000001</c:v>
                </c:pt>
                <c:pt idx="1630">
                  <c:v>479.53947399999993</c:v>
                </c:pt>
                <c:pt idx="1631">
                  <c:v>483.146995</c:v>
                </c:pt>
                <c:pt idx="1632">
                  <c:v>481.17710799999969</c:v>
                </c:pt>
                <c:pt idx="1633">
                  <c:v>492.16724100000039</c:v>
                </c:pt>
                <c:pt idx="1634">
                  <c:v>471.84000000000032</c:v>
                </c:pt>
                <c:pt idx="1635">
                  <c:v>489.02</c:v>
                </c:pt>
                <c:pt idx="1636">
                  <c:v>496.01960800000001</c:v>
                </c:pt>
                <c:pt idx="1637">
                  <c:v>495.89615399999923</c:v>
                </c:pt>
                <c:pt idx="1638">
                  <c:v>499.11818199999999</c:v>
                </c:pt>
                <c:pt idx="1639">
                  <c:v>488.00891099999956</c:v>
                </c:pt>
                <c:pt idx="1640">
                  <c:v>496.49583299999955</c:v>
                </c:pt>
                <c:pt idx="1641">
                  <c:v>484.50161299999962</c:v>
                </c:pt>
                <c:pt idx="1642">
                  <c:v>492.95757599999962</c:v>
                </c:pt>
                <c:pt idx="1643">
                  <c:v>473.28076899999962</c:v>
                </c:pt>
                <c:pt idx="1644">
                  <c:v>489.15909100000039</c:v>
                </c:pt>
                <c:pt idx="1645">
                  <c:v>491.73392899999948</c:v>
                </c:pt>
                <c:pt idx="1646">
                  <c:v>494.30799999999999</c:v>
                </c:pt>
                <c:pt idx="1647">
                  <c:v>483.184146</c:v>
                </c:pt>
                <c:pt idx="1648">
                  <c:v>493.50188700000001</c:v>
                </c:pt>
                <c:pt idx="1649">
                  <c:v>496.59090899999956</c:v>
                </c:pt>
                <c:pt idx="1650">
                  <c:v>506.83783799999969</c:v>
                </c:pt>
                <c:pt idx="1651">
                  <c:v>488.71590899999956</c:v>
                </c:pt>
                <c:pt idx="1652">
                  <c:v>484.32378</c:v>
                </c:pt>
                <c:pt idx="1653">
                  <c:v>473.73333299999922</c:v>
                </c:pt>
                <c:pt idx="1654">
                  <c:v>495.61428600000039</c:v>
                </c:pt>
                <c:pt idx="1655">
                  <c:v>484.9</c:v>
                </c:pt>
                <c:pt idx="1656">
                  <c:v>499.63593799999956</c:v>
                </c:pt>
                <c:pt idx="1657">
                  <c:v>491.94077700000003</c:v>
                </c:pt>
                <c:pt idx="1658">
                  <c:v>495.82539699999955</c:v>
                </c:pt>
                <c:pt idx="1659">
                  <c:v>495.75106399999999</c:v>
                </c:pt>
                <c:pt idx="1660">
                  <c:v>488.53902399999993</c:v>
                </c:pt>
                <c:pt idx="1661">
                  <c:v>478.98409099999969</c:v>
                </c:pt>
                <c:pt idx="1662">
                  <c:v>484.92499999999956</c:v>
                </c:pt>
                <c:pt idx="1663">
                  <c:v>487.69597299999964</c:v>
                </c:pt>
                <c:pt idx="1664">
                  <c:v>493.847059</c:v>
                </c:pt>
                <c:pt idx="1665">
                  <c:v>476.46749999999969</c:v>
                </c:pt>
                <c:pt idx="1666">
                  <c:v>499.73333299999922</c:v>
                </c:pt>
                <c:pt idx="1667">
                  <c:v>506.52011499999924</c:v>
                </c:pt>
                <c:pt idx="1668">
                  <c:v>478.62</c:v>
                </c:pt>
                <c:pt idx="1669">
                  <c:v>490.70588199999997</c:v>
                </c:pt>
                <c:pt idx="1670">
                  <c:v>499.29011599999916</c:v>
                </c:pt>
                <c:pt idx="1671">
                  <c:v>498.97129599999948</c:v>
                </c:pt>
                <c:pt idx="1672">
                  <c:v>493.49632399999922</c:v>
                </c:pt>
                <c:pt idx="1673">
                  <c:v>484.35135099999962</c:v>
                </c:pt>
                <c:pt idx="1674">
                  <c:v>482.056667</c:v>
                </c:pt>
                <c:pt idx="1675">
                  <c:v>498.30416700000001</c:v>
                </c:pt>
                <c:pt idx="1676">
                  <c:v>470.34285699999998</c:v>
                </c:pt>
                <c:pt idx="1677">
                  <c:v>499.95118999999949</c:v>
                </c:pt>
                <c:pt idx="1678">
                  <c:v>511.73939399999955</c:v>
                </c:pt>
                <c:pt idx="1679">
                  <c:v>477.36750000000001</c:v>
                </c:pt>
                <c:pt idx="1680">
                  <c:v>497.86554599999999</c:v>
                </c:pt>
                <c:pt idx="1681">
                  <c:v>485.38837199999955</c:v>
                </c:pt>
                <c:pt idx="1682">
                  <c:v>500.07111099999923</c:v>
                </c:pt>
                <c:pt idx="1683">
                  <c:v>489.11935499999993</c:v>
                </c:pt>
                <c:pt idx="1684">
                  <c:v>493.389655</c:v>
                </c:pt>
                <c:pt idx="1685">
                  <c:v>505.38499999999999</c:v>
                </c:pt>
                <c:pt idx="1686">
                  <c:v>496.90265499999964</c:v>
                </c:pt>
                <c:pt idx="1687">
                  <c:v>485.08300000000003</c:v>
                </c:pt>
                <c:pt idx="1688">
                  <c:v>486.62560400000001</c:v>
                </c:pt>
                <c:pt idx="1689">
                  <c:v>487.7</c:v>
                </c:pt>
                <c:pt idx="1690">
                  <c:v>486.44186000000002</c:v>
                </c:pt>
                <c:pt idx="1691">
                  <c:v>494.66538500000001</c:v>
                </c:pt>
                <c:pt idx="1692">
                  <c:v>512.03846199999998</c:v>
                </c:pt>
                <c:pt idx="1693">
                  <c:v>493.68354399999993</c:v>
                </c:pt>
                <c:pt idx="1694">
                  <c:v>494.55</c:v>
                </c:pt>
                <c:pt idx="1695">
                  <c:v>486.2</c:v>
                </c:pt>
                <c:pt idx="1696">
                  <c:v>493.07647100000003</c:v>
                </c:pt>
                <c:pt idx="1697">
                  <c:v>500.79610399999922</c:v>
                </c:pt>
                <c:pt idx="1698">
                  <c:v>490.89354799999956</c:v>
                </c:pt>
                <c:pt idx="1699">
                  <c:v>493.85</c:v>
                </c:pt>
                <c:pt idx="1700">
                  <c:v>493.64565199999998</c:v>
                </c:pt>
                <c:pt idx="1701">
                  <c:v>473.49599999999924</c:v>
                </c:pt>
                <c:pt idx="1702">
                  <c:v>485.37352899999962</c:v>
                </c:pt>
                <c:pt idx="1703">
                  <c:v>477.17058800000001</c:v>
                </c:pt>
                <c:pt idx="1704">
                  <c:v>476.99393899999916</c:v>
                </c:pt>
                <c:pt idx="1705">
                  <c:v>493.18876399999999</c:v>
                </c:pt>
                <c:pt idx="1706">
                  <c:v>489.82799999999969</c:v>
                </c:pt>
                <c:pt idx="1707">
                  <c:v>490.28470600000003</c:v>
                </c:pt>
                <c:pt idx="1708">
                  <c:v>496.86179799999962</c:v>
                </c:pt>
                <c:pt idx="1709">
                  <c:v>480.39180299999964</c:v>
                </c:pt>
                <c:pt idx="1710">
                  <c:v>497.92499999999956</c:v>
                </c:pt>
                <c:pt idx="1711">
                  <c:v>494.61562500000002</c:v>
                </c:pt>
                <c:pt idx="1712">
                  <c:v>497.42368399999964</c:v>
                </c:pt>
                <c:pt idx="1713">
                  <c:v>490.127273</c:v>
                </c:pt>
                <c:pt idx="1714">
                  <c:v>493.19736799999993</c:v>
                </c:pt>
                <c:pt idx="1715">
                  <c:v>481.06144599999999</c:v>
                </c:pt>
                <c:pt idx="1716">
                  <c:v>499.3</c:v>
                </c:pt>
                <c:pt idx="1717">
                  <c:v>486.14615399999963</c:v>
                </c:pt>
                <c:pt idx="1718">
                  <c:v>496.24108899999999</c:v>
                </c:pt>
                <c:pt idx="1719">
                  <c:v>503.30307299999993</c:v>
                </c:pt>
                <c:pt idx="1720">
                  <c:v>486.56393399999962</c:v>
                </c:pt>
                <c:pt idx="1721">
                  <c:v>496.64000000000038</c:v>
                </c:pt>
                <c:pt idx="1722">
                  <c:v>483.74444400000039</c:v>
                </c:pt>
                <c:pt idx="1723">
                  <c:v>500.82</c:v>
                </c:pt>
                <c:pt idx="1724">
                  <c:v>500.89736799999969</c:v>
                </c:pt>
                <c:pt idx="1725">
                  <c:v>486.59473699999955</c:v>
                </c:pt>
                <c:pt idx="1726">
                  <c:v>498.90961499999969</c:v>
                </c:pt>
                <c:pt idx="1727">
                  <c:v>496.39712599999962</c:v>
                </c:pt>
                <c:pt idx="1728">
                  <c:v>495.56</c:v>
                </c:pt>
                <c:pt idx="1729">
                  <c:v>498.522222</c:v>
                </c:pt>
                <c:pt idx="1730">
                  <c:v>505.05863599999969</c:v>
                </c:pt>
                <c:pt idx="1731">
                  <c:v>489.87142899999969</c:v>
                </c:pt>
                <c:pt idx="1732">
                  <c:v>468.3</c:v>
                </c:pt>
                <c:pt idx="1733">
                  <c:v>502.06874999999962</c:v>
                </c:pt>
                <c:pt idx="1734">
                  <c:v>486.38313299999948</c:v>
                </c:pt>
                <c:pt idx="1735">
                  <c:v>476.97999999999962</c:v>
                </c:pt>
                <c:pt idx="1736">
                  <c:v>493.33571399999948</c:v>
                </c:pt>
                <c:pt idx="1737">
                  <c:v>494.47162199999963</c:v>
                </c:pt>
                <c:pt idx="1738">
                  <c:v>505.65952399999998</c:v>
                </c:pt>
                <c:pt idx="1739">
                  <c:v>480.03666699999962</c:v>
                </c:pt>
                <c:pt idx="1740">
                  <c:v>476.65454499999998</c:v>
                </c:pt>
                <c:pt idx="1741">
                  <c:v>477.26724100000001</c:v>
                </c:pt>
                <c:pt idx="1742">
                  <c:v>488.83599999999961</c:v>
                </c:pt>
                <c:pt idx="1743">
                  <c:v>490.52799999999962</c:v>
                </c:pt>
                <c:pt idx="1744">
                  <c:v>481.097872</c:v>
                </c:pt>
                <c:pt idx="1745">
                  <c:v>499.82345699999962</c:v>
                </c:pt>
                <c:pt idx="1746">
                  <c:v>492.18473299999999</c:v>
                </c:pt>
                <c:pt idx="1747">
                  <c:v>486.50689699999964</c:v>
                </c:pt>
                <c:pt idx="1748">
                  <c:v>500.34137899999962</c:v>
                </c:pt>
                <c:pt idx="1749">
                  <c:v>483.35500000000002</c:v>
                </c:pt>
                <c:pt idx="1750">
                  <c:v>487.19230800000003</c:v>
                </c:pt>
                <c:pt idx="1751">
                  <c:v>477.26436799999999</c:v>
                </c:pt>
                <c:pt idx="1752">
                  <c:v>491.58695699999936</c:v>
                </c:pt>
                <c:pt idx="1753">
                  <c:v>494.949296</c:v>
                </c:pt>
                <c:pt idx="1754">
                  <c:v>501.12307699999963</c:v>
                </c:pt>
                <c:pt idx="1755">
                  <c:v>500.559259</c:v>
                </c:pt>
                <c:pt idx="1756">
                  <c:v>493.46549700000003</c:v>
                </c:pt>
                <c:pt idx="1757">
                  <c:v>492.42777799999948</c:v>
                </c:pt>
                <c:pt idx="1758">
                  <c:v>492.14130399999999</c:v>
                </c:pt>
                <c:pt idx="1759">
                  <c:v>487.63299000000001</c:v>
                </c:pt>
                <c:pt idx="1760">
                  <c:v>481.80200000000002</c:v>
                </c:pt>
                <c:pt idx="1761">
                  <c:v>495.06271199999969</c:v>
                </c:pt>
                <c:pt idx="1762">
                  <c:v>500.90199999999948</c:v>
                </c:pt>
                <c:pt idx="1763">
                  <c:v>482.96170199999955</c:v>
                </c:pt>
                <c:pt idx="1764">
                  <c:v>470.48363599999948</c:v>
                </c:pt>
                <c:pt idx="1765">
                  <c:v>487.16428600000046</c:v>
                </c:pt>
                <c:pt idx="1766">
                  <c:v>478.53333299999935</c:v>
                </c:pt>
                <c:pt idx="1767">
                  <c:v>498.88214299999999</c:v>
                </c:pt>
                <c:pt idx="1768">
                  <c:v>494.43912999999924</c:v>
                </c:pt>
                <c:pt idx="1769">
                  <c:v>499.8</c:v>
                </c:pt>
                <c:pt idx="1770">
                  <c:v>477.31964300000038</c:v>
                </c:pt>
                <c:pt idx="1771">
                  <c:v>478.86176499999999</c:v>
                </c:pt>
                <c:pt idx="1772">
                  <c:v>485.26944400000002</c:v>
                </c:pt>
                <c:pt idx="1773">
                  <c:v>489.7</c:v>
                </c:pt>
                <c:pt idx="1774">
                  <c:v>498.37415700000003</c:v>
                </c:pt>
                <c:pt idx="1775">
                  <c:v>494.14925399999998</c:v>
                </c:pt>
                <c:pt idx="1776">
                  <c:v>498.98461499999962</c:v>
                </c:pt>
                <c:pt idx="1777">
                  <c:v>491.58269200000001</c:v>
                </c:pt>
                <c:pt idx="1778">
                  <c:v>485.07934799999964</c:v>
                </c:pt>
                <c:pt idx="1779">
                  <c:v>502.43958300000003</c:v>
                </c:pt>
                <c:pt idx="1780">
                  <c:v>501.93870999999922</c:v>
                </c:pt>
                <c:pt idx="1781">
                  <c:v>486.21690099999955</c:v>
                </c:pt>
                <c:pt idx="1782">
                  <c:v>501.09647099999955</c:v>
                </c:pt>
                <c:pt idx="1783">
                  <c:v>496.20495</c:v>
                </c:pt>
                <c:pt idx="1784">
                  <c:v>488.65675700000003</c:v>
                </c:pt>
                <c:pt idx="1785">
                  <c:v>482.96530599999949</c:v>
                </c:pt>
                <c:pt idx="1786">
                  <c:v>492.11044800000002</c:v>
                </c:pt>
                <c:pt idx="1787">
                  <c:v>484.02764200000001</c:v>
                </c:pt>
                <c:pt idx="1788">
                  <c:v>491.48719999999923</c:v>
                </c:pt>
                <c:pt idx="1789">
                  <c:v>483.30526300000002</c:v>
                </c:pt>
                <c:pt idx="1790">
                  <c:v>497.63499999999999</c:v>
                </c:pt>
                <c:pt idx="1791">
                  <c:v>473.87586199999998</c:v>
                </c:pt>
                <c:pt idx="1792">
                  <c:v>492.6</c:v>
                </c:pt>
                <c:pt idx="1793">
                  <c:v>496.77046999999999</c:v>
                </c:pt>
                <c:pt idx="1794">
                  <c:v>493.12857099999962</c:v>
                </c:pt>
                <c:pt idx="1795">
                  <c:v>494.45461499999999</c:v>
                </c:pt>
                <c:pt idx="1796">
                  <c:v>472.93928599999964</c:v>
                </c:pt>
                <c:pt idx="1797">
                  <c:v>487.05263200000002</c:v>
                </c:pt>
                <c:pt idx="1798">
                  <c:v>492.17376999999999</c:v>
                </c:pt>
                <c:pt idx="1799">
                  <c:v>490.952381</c:v>
                </c:pt>
                <c:pt idx="1800">
                  <c:v>489.90686299999999</c:v>
                </c:pt>
                <c:pt idx="1801">
                  <c:v>465.705263</c:v>
                </c:pt>
                <c:pt idx="1802">
                  <c:v>502.04920600000008</c:v>
                </c:pt>
                <c:pt idx="1803">
                  <c:v>496.61333299999956</c:v>
                </c:pt>
                <c:pt idx="1804">
                  <c:v>492.14800000000002</c:v>
                </c:pt>
                <c:pt idx="1805">
                  <c:v>495.82422400000002</c:v>
                </c:pt>
                <c:pt idx="1806">
                  <c:v>484.56222200000002</c:v>
                </c:pt>
                <c:pt idx="1807">
                  <c:v>478.08</c:v>
                </c:pt>
                <c:pt idx="1808">
                  <c:v>476.39726000000002</c:v>
                </c:pt>
                <c:pt idx="1809">
                  <c:v>491.67034899999999</c:v>
                </c:pt>
                <c:pt idx="1810">
                  <c:v>489.9</c:v>
                </c:pt>
                <c:pt idx="1811">
                  <c:v>483.86835399999956</c:v>
                </c:pt>
                <c:pt idx="1812">
                  <c:v>490.556667</c:v>
                </c:pt>
                <c:pt idx="1813">
                  <c:v>489.30909100000002</c:v>
                </c:pt>
                <c:pt idx="1814">
                  <c:v>500.7367349999991</c:v>
                </c:pt>
                <c:pt idx="1815">
                  <c:v>481.93684199999961</c:v>
                </c:pt>
                <c:pt idx="1816">
                  <c:v>489.3</c:v>
                </c:pt>
                <c:pt idx="1817">
                  <c:v>492.06172799999962</c:v>
                </c:pt>
                <c:pt idx="1818">
                  <c:v>485.26</c:v>
                </c:pt>
                <c:pt idx="1819">
                  <c:v>497.07916699999993</c:v>
                </c:pt>
                <c:pt idx="1820">
                  <c:v>495.073262</c:v>
                </c:pt>
                <c:pt idx="1821">
                  <c:v>483.07446800000002</c:v>
                </c:pt>
                <c:pt idx="1822">
                  <c:v>483.58390799999955</c:v>
                </c:pt>
                <c:pt idx="1823">
                  <c:v>494.03349799999955</c:v>
                </c:pt>
                <c:pt idx="1824">
                  <c:v>491.66285699999997</c:v>
                </c:pt>
                <c:pt idx="1825">
                  <c:v>494.65798300000046</c:v>
                </c:pt>
                <c:pt idx="1826">
                  <c:v>485.88666699999999</c:v>
                </c:pt>
                <c:pt idx="1827">
                  <c:v>491.62597399999999</c:v>
                </c:pt>
                <c:pt idx="1828">
                  <c:v>491.07711899999924</c:v>
                </c:pt>
                <c:pt idx="1829">
                  <c:v>498.453846</c:v>
                </c:pt>
                <c:pt idx="1830">
                  <c:v>473.62142899999969</c:v>
                </c:pt>
                <c:pt idx="1831">
                  <c:v>469.5</c:v>
                </c:pt>
                <c:pt idx="1832">
                  <c:v>493.84761900000001</c:v>
                </c:pt>
                <c:pt idx="1833">
                  <c:v>495.54565200000002</c:v>
                </c:pt>
                <c:pt idx="1834">
                  <c:v>488.22857099999948</c:v>
                </c:pt>
                <c:pt idx="1835">
                  <c:v>492.94784700000002</c:v>
                </c:pt>
                <c:pt idx="1836">
                  <c:v>474.49545499999948</c:v>
                </c:pt>
                <c:pt idx="1837">
                  <c:v>493.26666699999993</c:v>
                </c:pt>
                <c:pt idx="1838">
                  <c:v>488.46229499999993</c:v>
                </c:pt>
                <c:pt idx="1839">
                  <c:v>485.30059499999999</c:v>
                </c:pt>
                <c:pt idx="1840">
                  <c:v>487.37317099999962</c:v>
                </c:pt>
                <c:pt idx="1841">
                  <c:v>482.45833299999924</c:v>
                </c:pt>
                <c:pt idx="1842">
                  <c:v>488.61406300000039</c:v>
                </c:pt>
                <c:pt idx="1843">
                  <c:v>489.79215699999924</c:v>
                </c:pt>
                <c:pt idx="1844">
                  <c:v>487.05855899999955</c:v>
                </c:pt>
                <c:pt idx="1845">
                  <c:v>488.97155999999927</c:v>
                </c:pt>
                <c:pt idx="1846">
                  <c:v>504.95901599999962</c:v>
                </c:pt>
                <c:pt idx="1847">
                  <c:v>477.23720899999955</c:v>
                </c:pt>
                <c:pt idx="1848">
                  <c:v>476.3</c:v>
                </c:pt>
                <c:pt idx="1849">
                  <c:v>494.61650499999962</c:v>
                </c:pt>
                <c:pt idx="1850">
                  <c:v>481.47894699999955</c:v>
                </c:pt>
                <c:pt idx="1851">
                  <c:v>473.39583299999993</c:v>
                </c:pt>
                <c:pt idx="1852">
                  <c:v>498.54107099999999</c:v>
                </c:pt>
                <c:pt idx="1853">
                  <c:v>474.10624999999999</c:v>
                </c:pt>
                <c:pt idx="1854">
                  <c:v>488.8639</c:v>
                </c:pt>
                <c:pt idx="1855">
                  <c:v>489.14666699999998</c:v>
                </c:pt>
                <c:pt idx="1856">
                  <c:v>490.07618999999949</c:v>
                </c:pt>
                <c:pt idx="1857">
                  <c:v>474.43777799999924</c:v>
                </c:pt>
                <c:pt idx="1858">
                  <c:v>498.65950400000008</c:v>
                </c:pt>
                <c:pt idx="1859">
                  <c:v>495.95428600000002</c:v>
                </c:pt>
                <c:pt idx="1860">
                  <c:v>482.99895299999923</c:v>
                </c:pt>
                <c:pt idx="1861">
                  <c:v>491.16774199999998</c:v>
                </c:pt>
                <c:pt idx="1862">
                  <c:v>477.374324</c:v>
                </c:pt>
                <c:pt idx="1863">
                  <c:v>497.70133299999924</c:v>
                </c:pt>
                <c:pt idx="1864">
                  <c:v>486.13873199999955</c:v>
                </c:pt>
                <c:pt idx="1865">
                  <c:v>486.699029</c:v>
                </c:pt>
                <c:pt idx="1866">
                  <c:v>480.72868899999969</c:v>
                </c:pt>
                <c:pt idx="1867">
                  <c:v>473.66750000000002</c:v>
                </c:pt>
                <c:pt idx="1868">
                  <c:v>491.67108999999999</c:v>
                </c:pt>
                <c:pt idx="1869">
                  <c:v>476.69310299999955</c:v>
                </c:pt>
                <c:pt idx="1870">
                  <c:v>497.78150699999924</c:v>
                </c:pt>
                <c:pt idx="1871">
                  <c:v>489.65063300000008</c:v>
                </c:pt>
                <c:pt idx="1872">
                  <c:v>487.0361109999991</c:v>
                </c:pt>
                <c:pt idx="1873">
                  <c:v>473.02666699999969</c:v>
                </c:pt>
                <c:pt idx="1874">
                  <c:v>501.29647099999949</c:v>
                </c:pt>
                <c:pt idx="1875">
                  <c:v>486.005</c:v>
                </c:pt>
                <c:pt idx="1876">
                  <c:v>477.0625</c:v>
                </c:pt>
                <c:pt idx="1877">
                  <c:v>492.51818199999963</c:v>
                </c:pt>
                <c:pt idx="1878">
                  <c:v>496.70197399999955</c:v>
                </c:pt>
                <c:pt idx="1879">
                  <c:v>497.07654299999962</c:v>
                </c:pt>
                <c:pt idx="1880">
                  <c:v>473.04259300000001</c:v>
                </c:pt>
                <c:pt idx="1881">
                  <c:v>485.81195699999955</c:v>
                </c:pt>
                <c:pt idx="1882">
                  <c:v>484.63207499999999</c:v>
                </c:pt>
                <c:pt idx="1883">
                  <c:v>483.57023799999962</c:v>
                </c:pt>
                <c:pt idx="1884">
                  <c:v>481.005</c:v>
                </c:pt>
                <c:pt idx="1885">
                  <c:v>487.16756800000002</c:v>
                </c:pt>
                <c:pt idx="1886">
                  <c:v>479.76666699999993</c:v>
                </c:pt>
                <c:pt idx="1887">
                  <c:v>465.78666699999962</c:v>
                </c:pt>
                <c:pt idx="1888">
                  <c:v>483.97499999999962</c:v>
                </c:pt>
                <c:pt idx="1889">
                  <c:v>495.39513499999924</c:v>
                </c:pt>
                <c:pt idx="1890">
                  <c:v>492.03230799999955</c:v>
                </c:pt>
                <c:pt idx="1891">
                  <c:v>467.5</c:v>
                </c:pt>
                <c:pt idx="1892">
                  <c:v>478.49428599999999</c:v>
                </c:pt>
                <c:pt idx="1893">
                  <c:v>474.03714299999962</c:v>
                </c:pt>
                <c:pt idx="1894">
                  <c:v>482.55</c:v>
                </c:pt>
                <c:pt idx="1895">
                  <c:v>492.165323</c:v>
                </c:pt>
                <c:pt idx="1896">
                  <c:v>486.50298500000002</c:v>
                </c:pt>
                <c:pt idx="1897">
                  <c:v>497.815789</c:v>
                </c:pt>
                <c:pt idx="1898">
                  <c:v>482.942857</c:v>
                </c:pt>
                <c:pt idx="1899">
                  <c:v>491.68620699999963</c:v>
                </c:pt>
                <c:pt idx="1900">
                  <c:v>487.93199999999928</c:v>
                </c:pt>
                <c:pt idx="1901">
                  <c:v>494.05599999999993</c:v>
                </c:pt>
                <c:pt idx="1902">
                  <c:v>461.32105299999955</c:v>
                </c:pt>
                <c:pt idx="1903">
                  <c:v>478.57391299999955</c:v>
                </c:pt>
                <c:pt idx="1904">
                  <c:v>476.11481500000002</c:v>
                </c:pt>
                <c:pt idx="1905">
                  <c:v>491.27739399999962</c:v>
                </c:pt>
                <c:pt idx="1906">
                  <c:v>491.27704899999969</c:v>
                </c:pt>
                <c:pt idx="1907">
                  <c:v>492.20568200000002</c:v>
                </c:pt>
                <c:pt idx="1908">
                  <c:v>499.48333299999922</c:v>
                </c:pt>
                <c:pt idx="1909">
                  <c:v>478.99090899999948</c:v>
                </c:pt>
                <c:pt idx="1910">
                  <c:v>485.73291099999955</c:v>
                </c:pt>
                <c:pt idx="1911">
                  <c:v>472.28431399999948</c:v>
                </c:pt>
                <c:pt idx="1912">
                  <c:v>484.50714299999999</c:v>
                </c:pt>
                <c:pt idx="1913">
                  <c:v>482.95928099999998</c:v>
                </c:pt>
                <c:pt idx="1914">
                  <c:v>502.81076899999999</c:v>
                </c:pt>
                <c:pt idx="1915">
                  <c:v>491.00555599999961</c:v>
                </c:pt>
                <c:pt idx="1916">
                  <c:v>494.18806000000001</c:v>
                </c:pt>
                <c:pt idx="1917">
                  <c:v>491.00333299999949</c:v>
                </c:pt>
                <c:pt idx="1918">
                  <c:v>485.64594599999998</c:v>
                </c:pt>
                <c:pt idx="1919">
                  <c:v>492.43928599999964</c:v>
                </c:pt>
                <c:pt idx="1920">
                  <c:v>487.58846199999999</c:v>
                </c:pt>
                <c:pt idx="1921">
                  <c:v>477.89</c:v>
                </c:pt>
                <c:pt idx="1922">
                  <c:v>504.05526300000002</c:v>
                </c:pt>
                <c:pt idx="1923">
                  <c:v>478.15432099999998</c:v>
                </c:pt>
                <c:pt idx="1924">
                  <c:v>502.67666700000001</c:v>
                </c:pt>
                <c:pt idx="1925">
                  <c:v>477.43809499999924</c:v>
                </c:pt>
                <c:pt idx="1926">
                  <c:v>485.909649</c:v>
                </c:pt>
                <c:pt idx="1927">
                  <c:v>493.30540500000001</c:v>
                </c:pt>
                <c:pt idx="1928">
                  <c:v>502.75357099999962</c:v>
                </c:pt>
                <c:pt idx="1929">
                  <c:v>484.20769200000001</c:v>
                </c:pt>
                <c:pt idx="1930">
                  <c:v>482.40588200000002</c:v>
                </c:pt>
                <c:pt idx="1931">
                  <c:v>477.33333299999924</c:v>
                </c:pt>
                <c:pt idx="1932">
                  <c:v>504.76499999999999</c:v>
                </c:pt>
                <c:pt idx="1933">
                  <c:v>480.81739099999999</c:v>
                </c:pt>
                <c:pt idx="1934">
                  <c:v>474.53421100000003</c:v>
                </c:pt>
                <c:pt idx="1935">
                  <c:v>506.76176500000003</c:v>
                </c:pt>
                <c:pt idx="1936">
                  <c:v>489.07666699999999</c:v>
                </c:pt>
                <c:pt idx="1937">
                  <c:v>492.10534000000001</c:v>
                </c:pt>
                <c:pt idx="1938">
                  <c:v>482.86226399999998</c:v>
                </c:pt>
                <c:pt idx="1939">
                  <c:v>475.79666699999962</c:v>
                </c:pt>
                <c:pt idx="1940">
                  <c:v>480.47419399999956</c:v>
                </c:pt>
                <c:pt idx="1941">
                  <c:v>465.42380999999955</c:v>
                </c:pt>
                <c:pt idx="1942">
                  <c:v>488.38556699999964</c:v>
                </c:pt>
                <c:pt idx="1943">
                  <c:v>472.11818199999999</c:v>
                </c:pt>
                <c:pt idx="1944">
                  <c:v>492.934483</c:v>
                </c:pt>
                <c:pt idx="1945">
                  <c:v>479.51621599999947</c:v>
                </c:pt>
                <c:pt idx="1946">
                  <c:v>489.42903199999955</c:v>
                </c:pt>
                <c:pt idx="1947">
                  <c:v>481.13076899999999</c:v>
                </c:pt>
                <c:pt idx="1948">
                  <c:v>478.55211299999962</c:v>
                </c:pt>
                <c:pt idx="1949">
                  <c:v>499.10545500000001</c:v>
                </c:pt>
                <c:pt idx="1950">
                  <c:v>496.72222199999999</c:v>
                </c:pt>
                <c:pt idx="1951">
                  <c:v>498.51836699999956</c:v>
                </c:pt>
                <c:pt idx="1952">
                  <c:v>487.81695899999949</c:v>
                </c:pt>
                <c:pt idx="1953">
                  <c:v>485.05675699999955</c:v>
                </c:pt>
                <c:pt idx="1954">
                  <c:v>485.265625</c:v>
                </c:pt>
                <c:pt idx="1955">
                  <c:v>493.04285700000008</c:v>
                </c:pt>
                <c:pt idx="1956">
                  <c:v>502.68955199999999</c:v>
                </c:pt>
                <c:pt idx="1957">
                  <c:v>498.22941199999963</c:v>
                </c:pt>
                <c:pt idx="1958">
                  <c:v>488.94517799999949</c:v>
                </c:pt>
                <c:pt idx="1959">
                  <c:v>488.23819099999923</c:v>
                </c:pt>
                <c:pt idx="1960">
                  <c:v>487.87575799999962</c:v>
                </c:pt>
                <c:pt idx="1961">
                  <c:v>485.67656299999999</c:v>
                </c:pt>
                <c:pt idx="1962">
                  <c:v>492.81271199999969</c:v>
                </c:pt>
                <c:pt idx="1963">
                  <c:v>491.98387099999962</c:v>
                </c:pt>
                <c:pt idx="1964">
                  <c:v>475.62131099999948</c:v>
                </c:pt>
                <c:pt idx="1965">
                  <c:v>489.10263200000031</c:v>
                </c:pt>
                <c:pt idx="1966">
                  <c:v>481.99444399999999</c:v>
                </c:pt>
                <c:pt idx="1967">
                  <c:v>480.77927899999969</c:v>
                </c:pt>
                <c:pt idx="1968">
                  <c:v>482.82499999999999</c:v>
                </c:pt>
                <c:pt idx="1969">
                  <c:v>489.08571399999948</c:v>
                </c:pt>
                <c:pt idx="1970">
                  <c:v>487.17222199999998</c:v>
                </c:pt>
                <c:pt idx="1971">
                  <c:v>490.39111099999923</c:v>
                </c:pt>
                <c:pt idx="1972">
                  <c:v>498.26176500000003</c:v>
                </c:pt>
                <c:pt idx="1973">
                  <c:v>484.51249999999999</c:v>
                </c:pt>
                <c:pt idx="1974">
                  <c:v>475.29047599999961</c:v>
                </c:pt>
                <c:pt idx="1975">
                  <c:v>482.325581</c:v>
                </c:pt>
                <c:pt idx="1976">
                  <c:v>484.26249999999999</c:v>
                </c:pt>
                <c:pt idx="1977">
                  <c:v>468.19615399999924</c:v>
                </c:pt>
                <c:pt idx="1978">
                  <c:v>481.66449300000039</c:v>
                </c:pt>
                <c:pt idx="1979">
                  <c:v>495.10379699999999</c:v>
                </c:pt>
                <c:pt idx="1980">
                  <c:v>488.59615399999922</c:v>
                </c:pt>
                <c:pt idx="1981">
                  <c:v>500.80657899999954</c:v>
                </c:pt>
                <c:pt idx="1982">
                  <c:v>485.83499999999964</c:v>
                </c:pt>
                <c:pt idx="1983">
                  <c:v>490.182143</c:v>
                </c:pt>
                <c:pt idx="1984">
                  <c:v>495.40526299999999</c:v>
                </c:pt>
                <c:pt idx="1985">
                  <c:v>471.03500000000003</c:v>
                </c:pt>
                <c:pt idx="1986">
                  <c:v>494.51</c:v>
                </c:pt>
                <c:pt idx="1987">
                  <c:v>488.4</c:v>
                </c:pt>
                <c:pt idx="1988">
                  <c:v>484.18455899999969</c:v>
                </c:pt>
                <c:pt idx="1989">
                  <c:v>486.44888900000001</c:v>
                </c:pt>
                <c:pt idx="1990">
                  <c:v>488.689189</c:v>
                </c:pt>
                <c:pt idx="1991">
                  <c:v>492.47282100000001</c:v>
                </c:pt>
                <c:pt idx="1992">
                  <c:v>494.662238</c:v>
                </c:pt>
                <c:pt idx="1993">
                  <c:v>491.53239399999956</c:v>
                </c:pt>
                <c:pt idx="1994">
                  <c:v>490.22181799999936</c:v>
                </c:pt>
                <c:pt idx="1995">
                  <c:v>480.35624999999999</c:v>
                </c:pt>
                <c:pt idx="1996">
                  <c:v>470.34285699999998</c:v>
                </c:pt>
                <c:pt idx="1997">
                  <c:v>486.90937499999956</c:v>
                </c:pt>
                <c:pt idx="1998">
                  <c:v>478.79339599999923</c:v>
                </c:pt>
                <c:pt idx="1999">
                  <c:v>471.09</c:v>
                </c:pt>
                <c:pt idx="2000">
                  <c:v>494.48961000000003</c:v>
                </c:pt>
                <c:pt idx="2001">
                  <c:v>498.18053699999962</c:v>
                </c:pt>
                <c:pt idx="2002">
                  <c:v>473.02</c:v>
                </c:pt>
                <c:pt idx="2003">
                  <c:v>493.13200000000001</c:v>
                </c:pt>
                <c:pt idx="2004">
                  <c:v>492.32</c:v>
                </c:pt>
                <c:pt idx="2005">
                  <c:v>489.88850599999955</c:v>
                </c:pt>
                <c:pt idx="2006">
                  <c:v>494.86666700000001</c:v>
                </c:pt>
                <c:pt idx="2007">
                  <c:v>483.625</c:v>
                </c:pt>
                <c:pt idx="2008">
                  <c:v>497.51264400000002</c:v>
                </c:pt>
                <c:pt idx="2009">
                  <c:v>475.20769200000001</c:v>
                </c:pt>
                <c:pt idx="2010">
                  <c:v>475.55357099999969</c:v>
                </c:pt>
                <c:pt idx="2011">
                  <c:v>468.39130399999948</c:v>
                </c:pt>
                <c:pt idx="2012">
                  <c:v>489.28852499999948</c:v>
                </c:pt>
                <c:pt idx="2013">
                  <c:v>497.90909099999999</c:v>
                </c:pt>
                <c:pt idx="2014">
                  <c:v>489.32822099999993</c:v>
                </c:pt>
                <c:pt idx="2015">
                  <c:v>480.69333299999948</c:v>
                </c:pt>
                <c:pt idx="2016">
                  <c:v>492.03093499999954</c:v>
                </c:pt>
                <c:pt idx="2017">
                  <c:v>482.62514999999962</c:v>
                </c:pt>
                <c:pt idx="2018">
                  <c:v>478.08269200000001</c:v>
                </c:pt>
                <c:pt idx="2019">
                  <c:v>489.32419399999969</c:v>
                </c:pt>
                <c:pt idx="2020">
                  <c:v>487.73499999999962</c:v>
                </c:pt>
                <c:pt idx="2021">
                  <c:v>490.95714299999969</c:v>
                </c:pt>
                <c:pt idx="2022">
                  <c:v>480.680769</c:v>
                </c:pt>
                <c:pt idx="2023">
                  <c:v>474.156522</c:v>
                </c:pt>
                <c:pt idx="2024">
                  <c:v>489.72045499999962</c:v>
                </c:pt>
                <c:pt idx="2025">
                  <c:v>496.072</c:v>
                </c:pt>
                <c:pt idx="2026">
                  <c:v>486.41509399999956</c:v>
                </c:pt>
                <c:pt idx="2027">
                  <c:v>499.816667</c:v>
                </c:pt>
                <c:pt idx="2028">
                  <c:v>487.11904800000002</c:v>
                </c:pt>
                <c:pt idx="2029">
                  <c:v>486.59468099999998</c:v>
                </c:pt>
                <c:pt idx="2030">
                  <c:v>471.43157899999909</c:v>
                </c:pt>
                <c:pt idx="2031">
                  <c:v>490.89310299999948</c:v>
                </c:pt>
                <c:pt idx="2032">
                  <c:v>475.89830499999948</c:v>
                </c:pt>
                <c:pt idx="2033">
                  <c:v>494.03058799999963</c:v>
                </c:pt>
                <c:pt idx="2034">
                  <c:v>478.58</c:v>
                </c:pt>
                <c:pt idx="2035">
                  <c:v>494.4</c:v>
                </c:pt>
                <c:pt idx="2036">
                  <c:v>476.81136400000003</c:v>
                </c:pt>
                <c:pt idx="2037">
                  <c:v>484.62183099999999</c:v>
                </c:pt>
                <c:pt idx="2038">
                  <c:v>477.18247400000001</c:v>
                </c:pt>
                <c:pt idx="2039">
                  <c:v>481.20714299999969</c:v>
                </c:pt>
                <c:pt idx="2040">
                  <c:v>488.69240500000001</c:v>
                </c:pt>
                <c:pt idx="2041">
                  <c:v>479.57346899999999</c:v>
                </c:pt>
                <c:pt idx="2042">
                  <c:v>487.39102599999956</c:v>
                </c:pt>
                <c:pt idx="2043">
                  <c:v>487.202381</c:v>
                </c:pt>
                <c:pt idx="2044">
                  <c:v>465.81200000000001</c:v>
                </c:pt>
                <c:pt idx="2045">
                  <c:v>480.42343799999924</c:v>
                </c:pt>
                <c:pt idx="2046">
                  <c:v>490.41034499999955</c:v>
                </c:pt>
                <c:pt idx="2047">
                  <c:v>492.19770999999969</c:v>
                </c:pt>
                <c:pt idx="2048">
                  <c:v>480.22972999999962</c:v>
                </c:pt>
                <c:pt idx="2049">
                  <c:v>464.71363599999955</c:v>
                </c:pt>
                <c:pt idx="2050">
                  <c:v>483.97123299999936</c:v>
                </c:pt>
                <c:pt idx="2051">
                  <c:v>475.98152199999936</c:v>
                </c:pt>
                <c:pt idx="2052">
                  <c:v>495.79629599999936</c:v>
                </c:pt>
                <c:pt idx="2053">
                  <c:v>481.50263200000001</c:v>
                </c:pt>
                <c:pt idx="2054">
                  <c:v>482.14260900000039</c:v>
                </c:pt>
                <c:pt idx="2055">
                  <c:v>492.79393899999923</c:v>
                </c:pt>
                <c:pt idx="2056">
                  <c:v>464.7475</c:v>
                </c:pt>
                <c:pt idx="2057">
                  <c:v>446.35454499999997</c:v>
                </c:pt>
                <c:pt idx="2058">
                  <c:v>485.86590899999999</c:v>
                </c:pt>
                <c:pt idx="2059">
                  <c:v>485.627273</c:v>
                </c:pt>
                <c:pt idx="2060">
                  <c:v>489.05555599999963</c:v>
                </c:pt>
                <c:pt idx="2061">
                  <c:v>497.28461499999969</c:v>
                </c:pt>
                <c:pt idx="2062">
                  <c:v>482.35</c:v>
                </c:pt>
                <c:pt idx="2063">
                  <c:v>508.954386</c:v>
                </c:pt>
                <c:pt idx="2064">
                  <c:v>486.96</c:v>
                </c:pt>
                <c:pt idx="2065">
                  <c:v>490.252703</c:v>
                </c:pt>
                <c:pt idx="2066">
                  <c:v>473.316667</c:v>
                </c:pt>
                <c:pt idx="2067">
                  <c:v>475.99179099999924</c:v>
                </c:pt>
                <c:pt idx="2068">
                  <c:v>485.47333299999934</c:v>
                </c:pt>
                <c:pt idx="2069">
                  <c:v>481.66976699999998</c:v>
                </c:pt>
                <c:pt idx="2070">
                  <c:v>474.72352899999936</c:v>
                </c:pt>
                <c:pt idx="2071">
                  <c:v>489.80892899999969</c:v>
                </c:pt>
                <c:pt idx="2072">
                  <c:v>499.12580600000001</c:v>
                </c:pt>
                <c:pt idx="2073">
                  <c:v>495.11935499999993</c:v>
                </c:pt>
                <c:pt idx="2074">
                  <c:v>488.79398099999969</c:v>
                </c:pt>
                <c:pt idx="2075">
                  <c:v>489.19836099999969</c:v>
                </c:pt>
                <c:pt idx="2076">
                  <c:v>479.22666699999962</c:v>
                </c:pt>
                <c:pt idx="2077">
                  <c:v>488.18888900000002</c:v>
                </c:pt>
                <c:pt idx="2078">
                  <c:v>492.03250000000003</c:v>
                </c:pt>
                <c:pt idx="2079">
                  <c:v>483.52</c:v>
                </c:pt>
                <c:pt idx="2080">
                  <c:v>472.13793099999964</c:v>
                </c:pt>
                <c:pt idx="2081">
                  <c:v>486.33383499999962</c:v>
                </c:pt>
                <c:pt idx="2082">
                  <c:v>481.93725499999948</c:v>
                </c:pt>
                <c:pt idx="2083">
                  <c:v>469.14883700000001</c:v>
                </c:pt>
                <c:pt idx="2084">
                  <c:v>491.48478299999999</c:v>
                </c:pt>
                <c:pt idx="2085">
                  <c:v>487.28666699999962</c:v>
                </c:pt>
                <c:pt idx="2086">
                  <c:v>504.68235299999969</c:v>
                </c:pt>
                <c:pt idx="2087">
                  <c:v>494.08691599999923</c:v>
                </c:pt>
                <c:pt idx="2088">
                  <c:v>491.02596199999999</c:v>
                </c:pt>
                <c:pt idx="2089">
                  <c:v>483.75357099999962</c:v>
                </c:pt>
                <c:pt idx="2090">
                  <c:v>478.5</c:v>
                </c:pt>
                <c:pt idx="2091">
                  <c:v>473.834</c:v>
                </c:pt>
                <c:pt idx="2092">
                  <c:v>490.870833</c:v>
                </c:pt>
                <c:pt idx="2093">
                  <c:v>472.75294100000002</c:v>
                </c:pt>
                <c:pt idx="2094">
                  <c:v>460.12142899999969</c:v>
                </c:pt>
                <c:pt idx="2095">
                  <c:v>480.84626900000001</c:v>
                </c:pt>
                <c:pt idx="2096">
                  <c:v>484.544737</c:v>
                </c:pt>
                <c:pt idx="2097">
                  <c:v>475.17647099999999</c:v>
                </c:pt>
                <c:pt idx="2098">
                  <c:v>483.38673499999948</c:v>
                </c:pt>
                <c:pt idx="2099">
                  <c:v>478.79836099999955</c:v>
                </c:pt>
                <c:pt idx="2100">
                  <c:v>485.30833299999955</c:v>
                </c:pt>
                <c:pt idx="2101">
                  <c:v>481.11200000000002</c:v>
                </c:pt>
                <c:pt idx="2102">
                  <c:v>484.11139199999963</c:v>
                </c:pt>
                <c:pt idx="2103">
                  <c:v>483.33749999999969</c:v>
                </c:pt>
                <c:pt idx="2104">
                  <c:v>475.9</c:v>
                </c:pt>
                <c:pt idx="2105">
                  <c:v>495.33888899999999</c:v>
                </c:pt>
                <c:pt idx="2106">
                  <c:v>470.88666699999999</c:v>
                </c:pt>
                <c:pt idx="2107">
                  <c:v>485.46599999999955</c:v>
                </c:pt>
                <c:pt idx="2108">
                  <c:v>463.46190499999955</c:v>
                </c:pt>
                <c:pt idx="2109">
                  <c:v>493.58888899999999</c:v>
                </c:pt>
                <c:pt idx="2110">
                  <c:v>480.205263</c:v>
                </c:pt>
                <c:pt idx="2111">
                  <c:v>482.21087</c:v>
                </c:pt>
                <c:pt idx="2112">
                  <c:v>468.42272699999955</c:v>
                </c:pt>
                <c:pt idx="2113">
                  <c:v>486.42553199999924</c:v>
                </c:pt>
                <c:pt idx="2114">
                  <c:v>475.75555599999961</c:v>
                </c:pt>
                <c:pt idx="2115">
                  <c:v>483.83703699999955</c:v>
                </c:pt>
                <c:pt idx="2116">
                  <c:v>487.31941699999999</c:v>
                </c:pt>
                <c:pt idx="2117">
                  <c:v>474.05294099999998</c:v>
                </c:pt>
                <c:pt idx="2118">
                  <c:v>491.48918899999956</c:v>
                </c:pt>
                <c:pt idx="2119">
                  <c:v>488.87525799999969</c:v>
                </c:pt>
                <c:pt idx="2120">
                  <c:v>481.77325999999948</c:v>
                </c:pt>
                <c:pt idx="2121">
                  <c:v>496.27812499999948</c:v>
                </c:pt>
                <c:pt idx="2122">
                  <c:v>492.48548399999999</c:v>
                </c:pt>
                <c:pt idx="2123">
                  <c:v>496.57887299999999</c:v>
                </c:pt>
                <c:pt idx="2124">
                  <c:v>499.80399999999969</c:v>
                </c:pt>
                <c:pt idx="2125">
                  <c:v>483.29288400000002</c:v>
                </c:pt>
                <c:pt idx="2126">
                  <c:v>477.69677399999955</c:v>
                </c:pt>
                <c:pt idx="2127">
                  <c:v>472.5648650000004</c:v>
                </c:pt>
                <c:pt idx="2128">
                  <c:v>491.28521099999955</c:v>
                </c:pt>
                <c:pt idx="2129">
                  <c:v>499.89268299999998</c:v>
                </c:pt>
                <c:pt idx="2130">
                  <c:v>485.57301599999948</c:v>
                </c:pt>
                <c:pt idx="2131">
                  <c:v>491.41176499999955</c:v>
                </c:pt>
                <c:pt idx="2132">
                  <c:v>481.77177399999948</c:v>
                </c:pt>
                <c:pt idx="2133">
                  <c:v>476.22926799999999</c:v>
                </c:pt>
                <c:pt idx="2134">
                  <c:v>489.65789500000039</c:v>
                </c:pt>
                <c:pt idx="2135">
                  <c:v>483.59109599999948</c:v>
                </c:pt>
                <c:pt idx="2136">
                  <c:v>498.42333299999922</c:v>
                </c:pt>
                <c:pt idx="2137">
                  <c:v>487.69848500000001</c:v>
                </c:pt>
                <c:pt idx="2138">
                  <c:v>492.61578900000001</c:v>
                </c:pt>
                <c:pt idx="2139">
                  <c:v>483.11095899999964</c:v>
                </c:pt>
                <c:pt idx="2140">
                  <c:v>476.79821399999923</c:v>
                </c:pt>
                <c:pt idx="2141">
                  <c:v>487.56521699999962</c:v>
                </c:pt>
                <c:pt idx="2142">
                  <c:v>459.98823499999924</c:v>
                </c:pt>
                <c:pt idx="2143">
                  <c:v>476.18055599999963</c:v>
                </c:pt>
                <c:pt idx="2144">
                  <c:v>474.01764700000001</c:v>
                </c:pt>
                <c:pt idx="2145">
                  <c:v>483.45135099999948</c:v>
                </c:pt>
                <c:pt idx="2146">
                  <c:v>474.18124999999969</c:v>
                </c:pt>
                <c:pt idx="2147">
                  <c:v>494.83775499999962</c:v>
                </c:pt>
                <c:pt idx="2148">
                  <c:v>473.72027000000003</c:v>
                </c:pt>
                <c:pt idx="2149">
                  <c:v>487.75</c:v>
                </c:pt>
                <c:pt idx="2150">
                  <c:v>490.38117599999924</c:v>
                </c:pt>
                <c:pt idx="2151">
                  <c:v>485.377295</c:v>
                </c:pt>
                <c:pt idx="2152">
                  <c:v>472.33636399999955</c:v>
                </c:pt>
                <c:pt idx="2153">
                  <c:v>485.97096800000003</c:v>
                </c:pt>
                <c:pt idx="2154">
                  <c:v>485.68453599999964</c:v>
                </c:pt>
                <c:pt idx="2155">
                  <c:v>500.92098799999962</c:v>
                </c:pt>
                <c:pt idx="2156">
                  <c:v>482.81818199999969</c:v>
                </c:pt>
                <c:pt idx="2157">
                  <c:v>492.94133299999947</c:v>
                </c:pt>
                <c:pt idx="2158">
                  <c:v>484.53772699999962</c:v>
                </c:pt>
                <c:pt idx="2159">
                  <c:v>496.86141699999962</c:v>
                </c:pt>
                <c:pt idx="2160">
                  <c:v>489.85161299999999</c:v>
                </c:pt>
                <c:pt idx="2161">
                  <c:v>490.60399999999993</c:v>
                </c:pt>
                <c:pt idx="2162">
                  <c:v>474.67352899999969</c:v>
                </c:pt>
                <c:pt idx="2163">
                  <c:v>477.98437499999955</c:v>
                </c:pt>
                <c:pt idx="2164">
                  <c:v>486.180769</c:v>
                </c:pt>
                <c:pt idx="2165">
                  <c:v>470.75294100000002</c:v>
                </c:pt>
                <c:pt idx="2166">
                  <c:v>493.91999999999962</c:v>
                </c:pt>
                <c:pt idx="2167">
                  <c:v>496.44210500000003</c:v>
                </c:pt>
                <c:pt idx="2168">
                  <c:v>471.89696999999956</c:v>
                </c:pt>
                <c:pt idx="2169">
                  <c:v>487.25830399999955</c:v>
                </c:pt>
                <c:pt idx="2170">
                  <c:v>475.48333299999922</c:v>
                </c:pt>
                <c:pt idx="2171">
                  <c:v>476.78860799999956</c:v>
                </c:pt>
                <c:pt idx="2172">
                  <c:v>478.47499999999962</c:v>
                </c:pt>
                <c:pt idx="2173">
                  <c:v>477.904651</c:v>
                </c:pt>
                <c:pt idx="2174">
                  <c:v>477.53846199999964</c:v>
                </c:pt>
                <c:pt idx="2175">
                  <c:v>497.86666700000001</c:v>
                </c:pt>
                <c:pt idx="2176">
                  <c:v>492.54272700000001</c:v>
                </c:pt>
                <c:pt idx="2177">
                  <c:v>484.57709899999969</c:v>
                </c:pt>
                <c:pt idx="2178">
                  <c:v>491.48846200000003</c:v>
                </c:pt>
                <c:pt idx="2179">
                  <c:v>485.25714299999999</c:v>
                </c:pt>
                <c:pt idx="2180">
                  <c:v>481.00871799999948</c:v>
                </c:pt>
                <c:pt idx="2181">
                  <c:v>487.92826099999962</c:v>
                </c:pt>
                <c:pt idx="2182">
                  <c:v>485.06590899999969</c:v>
                </c:pt>
                <c:pt idx="2183">
                  <c:v>463.21944400000001</c:v>
                </c:pt>
                <c:pt idx="2184">
                  <c:v>492.42727299999962</c:v>
                </c:pt>
                <c:pt idx="2185">
                  <c:v>485.86470600000001</c:v>
                </c:pt>
                <c:pt idx="2186">
                  <c:v>498.92421099999962</c:v>
                </c:pt>
                <c:pt idx="2187">
                  <c:v>497.82727299999999</c:v>
                </c:pt>
                <c:pt idx="2188">
                  <c:v>488.27547199999964</c:v>
                </c:pt>
                <c:pt idx="2189">
                  <c:v>491.62448999999998</c:v>
                </c:pt>
                <c:pt idx="2190">
                  <c:v>491.65542200000039</c:v>
                </c:pt>
                <c:pt idx="2191">
                  <c:v>477.27373699999924</c:v>
                </c:pt>
                <c:pt idx="2192">
                  <c:v>476.30588200000039</c:v>
                </c:pt>
                <c:pt idx="2193">
                  <c:v>487.35106400000001</c:v>
                </c:pt>
                <c:pt idx="2194">
                  <c:v>463.84782600000045</c:v>
                </c:pt>
                <c:pt idx="2195">
                  <c:v>492.43902399999962</c:v>
                </c:pt>
                <c:pt idx="2196">
                  <c:v>475.9313729999991</c:v>
                </c:pt>
                <c:pt idx="2197">
                  <c:v>494.77480300000002</c:v>
                </c:pt>
                <c:pt idx="2198">
                  <c:v>487.50645199999963</c:v>
                </c:pt>
                <c:pt idx="2199">
                  <c:v>475.69130399999955</c:v>
                </c:pt>
                <c:pt idx="2200">
                  <c:v>480.54696999999999</c:v>
                </c:pt>
                <c:pt idx="2201">
                  <c:v>478.30816299999969</c:v>
                </c:pt>
                <c:pt idx="2202">
                  <c:v>485.42592599999955</c:v>
                </c:pt>
                <c:pt idx="2203">
                  <c:v>471.25652199999962</c:v>
                </c:pt>
                <c:pt idx="2204">
                  <c:v>483.63656699999962</c:v>
                </c:pt>
                <c:pt idx="2205">
                  <c:v>481.138667</c:v>
                </c:pt>
                <c:pt idx="2206">
                  <c:v>484.73749999999956</c:v>
                </c:pt>
                <c:pt idx="2207">
                  <c:v>493.772289</c:v>
                </c:pt>
                <c:pt idx="2208">
                  <c:v>472.84166699999997</c:v>
                </c:pt>
                <c:pt idx="2209">
                  <c:v>471.71999999999969</c:v>
                </c:pt>
                <c:pt idx="2210">
                  <c:v>471.18936200000002</c:v>
                </c:pt>
                <c:pt idx="2211">
                  <c:v>475.20634899999948</c:v>
                </c:pt>
                <c:pt idx="2212">
                  <c:v>482.24222200000008</c:v>
                </c:pt>
                <c:pt idx="2213">
                  <c:v>489.9333329999991</c:v>
                </c:pt>
                <c:pt idx="2214">
                  <c:v>487.35555599999969</c:v>
                </c:pt>
                <c:pt idx="2215">
                  <c:v>487.754412</c:v>
                </c:pt>
                <c:pt idx="2216">
                  <c:v>497.32</c:v>
                </c:pt>
                <c:pt idx="2217">
                  <c:v>483.47499999999962</c:v>
                </c:pt>
                <c:pt idx="2218">
                  <c:v>469.24545499999999</c:v>
                </c:pt>
                <c:pt idx="2219">
                  <c:v>466.94558799999999</c:v>
                </c:pt>
                <c:pt idx="2220">
                  <c:v>475.95833299999924</c:v>
                </c:pt>
                <c:pt idx="2221">
                  <c:v>486.52766000000008</c:v>
                </c:pt>
                <c:pt idx="2222">
                  <c:v>485.15882399999998</c:v>
                </c:pt>
                <c:pt idx="2223">
                  <c:v>486.99411799999922</c:v>
                </c:pt>
                <c:pt idx="2224">
                  <c:v>485.18771899999962</c:v>
                </c:pt>
                <c:pt idx="2225">
                  <c:v>494.8</c:v>
                </c:pt>
                <c:pt idx="2226">
                  <c:v>493.82187499999969</c:v>
                </c:pt>
                <c:pt idx="2227">
                  <c:v>494.89850699999948</c:v>
                </c:pt>
                <c:pt idx="2228">
                  <c:v>479.16666700000002</c:v>
                </c:pt>
                <c:pt idx="2229">
                  <c:v>482.25</c:v>
                </c:pt>
                <c:pt idx="2230">
                  <c:v>483.25111099999924</c:v>
                </c:pt>
                <c:pt idx="2231">
                  <c:v>489.86285700000002</c:v>
                </c:pt>
                <c:pt idx="2232">
                  <c:v>488.71184199999999</c:v>
                </c:pt>
                <c:pt idx="2233">
                  <c:v>500.22837799999922</c:v>
                </c:pt>
                <c:pt idx="2234">
                  <c:v>473.57547199999999</c:v>
                </c:pt>
                <c:pt idx="2235">
                  <c:v>489.59433999999948</c:v>
                </c:pt>
                <c:pt idx="2236">
                  <c:v>489.64915300000001</c:v>
                </c:pt>
                <c:pt idx="2237">
                  <c:v>480.58592599999969</c:v>
                </c:pt>
                <c:pt idx="2238">
                  <c:v>485.16851899999955</c:v>
                </c:pt>
                <c:pt idx="2239">
                  <c:v>473.26710499999962</c:v>
                </c:pt>
                <c:pt idx="2240">
                  <c:v>481.6</c:v>
                </c:pt>
                <c:pt idx="2241">
                  <c:v>488.0625</c:v>
                </c:pt>
                <c:pt idx="2242">
                  <c:v>490.22857099999948</c:v>
                </c:pt>
                <c:pt idx="2243">
                  <c:v>505.91969699999999</c:v>
                </c:pt>
                <c:pt idx="2244">
                  <c:v>489.93589699999956</c:v>
                </c:pt>
                <c:pt idx="2245">
                  <c:v>486.04693899999955</c:v>
                </c:pt>
                <c:pt idx="2246">
                  <c:v>481.43599999999924</c:v>
                </c:pt>
                <c:pt idx="2247">
                  <c:v>477.05686300000002</c:v>
                </c:pt>
                <c:pt idx="2248">
                  <c:v>478.44400000000002</c:v>
                </c:pt>
                <c:pt idx="2249">
                  <c:v>486.80461500000001</c:v>
                </c:pt>
                <c:pt idx="2250">
                  <c:v>472.51</c:v>
                </c:pt>
                <c:pt idx="2251">
                  <c:v>460.754167</c:v>
                </c:pt>
                <c:pt idx="2252">
                  <c:v>486.95818199999962</c:v>
                </c:pt>
                <c:pt idx="2253">
                  <c:v>497.31604899999962</c:v>
                </c:pt>
                <c:pt idx="2254">
                  <c:v>479.72857099999948</c:v>
                </c:pt>
                <c:pt idx="2255">
                  <c:v>483.98227799999955</c:v>
                </c:pt>
                <c:pt idx="2256">
                  <c:v>483.92727299999962</c:v>
                </c:pt>
                <c:pt idx="2257">
                  <c:v>473.21475400000003</c:v>
                </c:pt>
                <c:pt idx="2258">
                  <c:v>483.92499999999956</c:v>
                </c:pt>
                <c:pt idx="2259">
                  <c:v>467.4</c:v>
                </c:pt>
                <c:pt idx="2260">
                  <c:v>487.45</c:v>
                </c:pt>
                <c:pt idx="2261">
                  <c:v>468.09701499999954</c:v>
                </c:pt>
                <c:pt idx="2262">
                  <c:v>485.38749999999999</c:v>
                </c:pt>
                <c:pt idx="2263">
                  <c:v>481.74615399999948</c:v>
                </c:pt>
                <c:pt idx="2264">
                  <c:v>485.89618999999948</c:v>
                </c:pt>
                <c:pt idx="2265">
                  <c:v>492.34117599999962</c:v>
                </c:pt>
                <c:pt idx="2266">
                  <c:v>487.02767899999969</c:v>
                </c:pt>
                <c:pt idx="2267">
                  <c:v>488.13559299999969</c:v>
                </c:pt>
                <c:pt idx="2268">
                  <c:v>481.53500000000003</c:v>
                </c:pt>
                <c:pt idx="2269">
                  <c:v>476.86285700000002</c:v>
                </c:pt>
                <c:pt idx="2270">
                  <c:v>486.17631599999947</c:v>
                </c:pt>
                <c:pt idx="2271">
                  <c:v>477.78076899999962</c:v>
                </c:pt>
                <c:pt idx="2272">
                  <c:v>472.0648650000004</c:v>
                </c:pt>
                <c:pt idx="2273">
                  <c:v>484.00253199999969</c:v>
                </c:pt>
                <c:pt idx="2274">
                  <c:v>467.70937499999962</c:v>
                </c:pt>
                <c:pt idx="2275">
                  <c:v>496.71153799999922</c:v>
                </c:pt>
                <c:pt idx="2276">
                  <c:v>480.904</c:v>
                </c:pt>
                <c:pt idx="2277">
                  <c:v>484.41562499999969</c:v>
                </c:pt>
                <c:pt idx="2278">
                  <c:v>482.62592599999999</c:v>
                </c:pt>
                <c:pt idx="2279">
                  <c:v>491.10961500000002</c:v>
                </c:pt>
                <c:pt idx="2280">
                  <c:v>485.71499999999969</c:v>
                </c:pt>
                <c:pt idx="2281">
                  <c:v>500.76406300000002</c:v>
                </c:pt>
                <c:pt idx="2282">
                  <c:v>466.29545499999955</c:v>
                </c:pt>
                <c:pt idx="2283">
                  <c:v>496.74404800000002</c:v>
                </c:pt>
                <c:pt idx="2284">
                  <c:v>484.61846200000002</c:v>
                </c:pt>
                <c:pt idx="2285">
                  <c:v>474.51139199999955</c:v>
                </c:pt>
                <c:pt idx="2286">
                  <c:v>484.61764699999998</c:v>
                </c:pt>
                <c:pt idx="2287">
                  <c:v>500.26379299999962</c:v>
                </c:pt>
                <c:pt idx="2288">
                  <c:v>470.53392899999955</c:v>
                </c:pt>
                <c:pt idx="2289">
                  <c:v>498.62075499999969</c:v>
                </c:pt>
                <c:pt idx="2290">
                  <c:v>457.04250000000002</c:v>
                </c:pt>
                <c:pt idx="2291">
                  <c:v>488.17674399999999</c:v>
                </c:pt>
                <c:pt idx="2292">
                  <c:v>488.694253</c:v>
                </c:pt>
                <c:pt idx="2293">
                  <c:v>488.62419399999999</c:v>
                </c:pt>
                <c:pt idx="2294">
                  <c:v>487.63148100000001</c:v>
                </c:pt>
                <c:pt idx="2295">
                  <c:v>498.86697499999963</c:v>
                </c:pt>
                <c:pt idx="2296">
                  <c:v>495.06</c:v>
                </c:pt>
                <c:pt idx="2297">
                  <c:v>497.3</c:v>
                </c:pt>
                <c:pt idx="2298">
                  <c:v>480.86833299999955</c:v>
                </c:pt>
                <c:pt idx="2299">
                  <c:v>497.65166699999997</c:v>
                </c:pt>
                <c:pt idx="2300">
                  <c:v>481.53764699999999</c:v>
                </c:pt>
                <c:pt idx="2301">
                  <c:v>495.44246600000002</c:v>
                </c:pt>
                <c:pt idx="2302">
                  <c:v>495.842308</c:v>
                </c:pt>
                <c:pt idx="2303">
                  <c:v>487.9</c:v>
                </c:pt>
                <c:pt idx="2304">
                  <c:v>485.91604899999948</c:v>
                </c:pt>
                <c:pt idx="2305">
                  <c:v>482.69090899999969</c:v>
                </c:pt>
                <c:pt idx="2306">
                  <c:v>478.31428599999998</c:v>
                </c:pt>
                <c:pt idx="2307">
                  <c:v>483.22799999999955</c:v>
                </c:pt>
                <c:pt idx="2308">
                  <c:v>497.24124999999964</c:v>
                </c:pt>
                <c:pt idx="2309">
                  <c:v>479.72641499999924</c:v>
                </c:pt>
                <c:pt idx="2310">
                  <c:v>485.50909100000001</c:v>
                </c:pt>
                <c:pt idx="2311">
                  <c:v>485.60624999999999</c:v>
                </c:pt>
                <c:pt idx="2312">
                  <c:v>482.66087000000039</c:v>
                </c:pt>
                <c:pt idx="2313">
                  <c:v>484.38367299999999</c:v>
                </c:pt>
                <c:pt idx="2314">
                  <c:v>474.43199999999928</c:v>
                </c:pt>
                <c:pt idx="2315">
                  <c:v>462.20555599999955</c:v>
                </c:pt>
                <c:pt idx="2316">
                  <c:v>495.92608699999948</c:v>
                </c:pt>
                <c:pt idx="2317">
                  <c:v>476.54823499999969</c:v>
                </c:pt>
                <c:pt idx="2318">
                  <c:v>461.68</c:v>
                </c:pt>
                <c:pt idx="2319">
                  <c:v>475.05555599999963</c:v>
                </c:pt>
                <c:pt idx="2320">
                  <c:v>484.24845399999964</c:v>
                </c:pt>
                <c:pt idx="2321">
                  <c:v>460.72592599999962</c:v>
                </c:pt>
                <c:pt idx="2322">
                  <c:v>486.16503799999964</c:v>
                </c:pt>
                <c:pt idx="2323">
                  <c:v>485.95519999999948</c:v>
                </c:pt>
                <c:pt idx="2324">
                  <c:v>491.86190499999969</c:v>
                </c:pt>
                <c:pt idx="2325">
                  <c:v>480.75714299999999</c:v>
                </c:pt>
                <c:pt idx="2326">
                  <c:v>475.36923100000001</c:v>
                </c:pt>
                <c:pt idx="2327">
                  <c:v>489.56774200000001</c:v>
                </c:pt>
                <c:pt idx="2328">
                  <c:v>489.64418600000039</c:v>
                </c:pt>
                <c:pt idx="2329">
                  <c:v>503.22921299999962</c:v>
                </c:pt>
                <c:pt idx="2330">
                  <c:v>493.92499999999956</c:v>
                </c:pt>
                <c:pt idx="2331">
                  <c:v>481.27618999999947</c:v>
                </c:pt>
                <c:pt idx="2332">
                  <c:v>476.129167</c:v>
                </c:pt>
                <c:pt idx="2333">
                  <c:v>487.69677399999955</c:v>
                </c:pt>
                <c:pt idx="2334">
                  <c:v>475.28133299999922</c:v>
                </c:pt>
                <c:pt idx="2335">
                  <c:v>487.55</c:v>
                </c:pt>
                <c:pt idx="2336">
                  <c:v>477.352419</c:v>
                </c:pt>
                <c:pt idx="2337">
                  <c:v>478.12625000000003</c:v>
                </c:pt>
                <c:pt idx="2338">
                  <c:v>482.00833299999948</c:v>
                </c:pt>
                <c:pt idx="2339">
                  <c:v>487.17076900000001</c:v>
                </c:pt>
                <c:pt idx="2340">
                  <c:v>484.49152499999923</c:v>
                </c:pt>
                <c:pt idx="2341">
                  <c:v>484.43368400000003</c:v>
                </c:pt>
                <c:pt idx="2342">
                  <c:v>501.25333299999949</c:v>
                </c:pt>
                <c:pt idx="2343">
                  <c:v>489.07358499999964</c:v>
                </c:pt>
                <c:pt idx="2344">
                  <c:v>480.07741899999962</c:v>
                </c:pt>
                <c:pt idx="2345">
                  <c:v>480.67410100000001</c:v>
                </c:pt>
                <c:pt idx="2346">
                  <c:v>498.48076899999955</c:v>
                </c:pt>
                <c:pt idx="2347">
                  <c:v>488.96621599999924</c:v>
                </c:pt>
                <c:pt idx="2348">
                  <c:v>484.60517199999964</c:v>
                </c:pt>
                <c:pt idx="2349">
                  <c:v>475.30294099999998</c:v>
                </c:pt>
                <c:pt idx="2350">
                  <c:v>465.88644099999999</c:v>
                </c:pt>
                <c:pt idx="2351">
                  <c:v>488.55975599999999</c:v>
                </c:pt>
                <c:pt idx="2352">
                  <c:v>479.98499999999962</c:v>
                </c:pt>
                <c:pt idx="2353">
                  <c:v>484.00213499999956</c:v>
                </c:pt>
                <c:pt idx="2354">
                  <c:v>484.015625</c:v>
                </c:pt>
                <c:pt idx="2355">
                  <c:v>491.21</c:v>
                </c:pt>
                <c:pt idx="2356">
                  <c:v>486.36451599999964</c:v>
                </c:pt>
                <c:pt idx="2357">
                  <c:v>482.625</c:v>
                </c:pt>
                <c:pt idx="2358">
                  <c:v>482.44615399999924</c:v>
                </c:pt>
                <c:pt idx="2359">
                  <c:v>473.73714299999955</c:v>
                </c:pt>
                <c:pt idx="2360">
                  <c:v>477.88108099999999</c:v>
                </c:pt>
                <c:pt idx="2361">
                  <c:v>486.94374999999962</c:v>
                </c:pt>
                <c:pt idx="2362">
                  <c:v>484.82325599999962</c:v>
                </c:pt>
                <c:pt idx="2363">
                  <c:v>486.13333299999948</c:v>
                </c:pt>
                <c:pt idx="2364">
                  <c:v>484.36129</c:v>
                </c:pt>
                <c:pt idx="2365">
                  <c:v>485.65555599999999</c:v>
                </c:pt>
                <c:pt idx="2366">
                  <c:v>484.44067799999999</c:v>
                </c:pt>
                <c:pt idx="2367">
                  <c:v>499.61388899999997</c:v>
                </c:pt>
                <c:pt idx="2368">
                  <c:v>472.62857099999962</c:v>
                </c:pt>
                <c:pt idx="2369">
                  <c:v>464.6</c:v>
                </c:pt>
                <c:pt idx="2370">
                  <c:v>469.64923100000038</c:v>
                </c:pt>
                <c:pt idx="2371">
                  <c:v>500.24250000000001</c:v>
                </c:pt>
                <c:pt idx="2372">
                  <c:v>485.64146300000039</c:v>
                </c:pt>
                <c:pt idx="2373">
                  <c:v>478.42499999999956</c:v>
                </c:pt>
                <c:pt idx="2374">
                  <c:v>479.047619</c:v>
                </c:pt>
                <c:pt idx="2375">
                  <c:v>496.71920299999999</c:v>
                </c:pt>
                <c:pt idx="2376">
                  <c:v>483.179012</c:v>
                </c:pt>
                <c:pt idx="2377">
                  <c:v>481.43833299999909</c:v>
                </c:pt>
                <c:pt idx="2378">
                  <c:v>477.54</c:v>
                </c:pt>
                <c:pt idx="2379">
                  <c:v>490.382813</c:v>
                </c:pt>
                <c:pt idx="2380">
                  <c:v>480.90689699999962</c:v>
                </c:pt>
                <c:pt idx="2381">
                  <c:v>481.414286</c:v>
                </c:pt>
                <c:pt idx="2382">
                  <c:v>474.703846</c:v>
                </c:pt>
                <c:pt idx="2383">
                  <c:v>480.73780499999964</c:v>
                </c:pt>
                <c:pt idx="2384">
                  <c:v>481.00317499999954</c:v>
                </c:pt>
                <c:pt idx="2385">
                  <c:v>483.43074699999949</c:v>
                </c:pt>
                <c:pt idx="2386">
                  <c:v>467.80227300000001</c:v>
                </c:pt>
                <c:pt idx="2387">
                  <c:v>486.9933329999991</c:v>
                </c:pt>
                <c:pt idx="2388">
                  <c:v>482.18571399999962</c:v>
                </c:pt>
                <c:pt idx="2389">
                  <c:v>482.59399999999948</c:v>
                </c:pt>
                <c:pt idx="2390">
                  <c:v>488.95943399999999</c:v>
                </c:pt>
                <c:pt idx="2391">
                  <c:v>491.26410299999969</c:v>
                </c:pt>
                <c:pt idx="2392">
                  <c:v>482.07045499999964</c:v>
                </c:pt>
                <c:pt idx="2393">
                  <c:v>492.96363599999955</c:v>
                </c:pt>
                <c:pt idx="2394">
                  <c:v>476.53714299999962</c:v>
                </c:pt>
                <c:pt idx="2395">
                  <c:v>485.56419799999969</c:v>
                </c:pt>
                <c:pt idx="2396">
                  <c:v>483.38085100000001</c:v>
                </c:pt>
                <c:pt idx="2397">
                  <c:v>490.27692299999956</c:v>
                </c:pt>
                <c:pt idx="2398">
                  <c:v>487.73255799999936</c:v>
                </c:pt>
                <c:pt idx="2399">
                  <c:v>487.42988000000008</c:v>
                </c:pt>
                <c:pt idx="2400">
                  <c:v>494.16956499999998</c:v>
                </c:pt>
                <c:pt idx="2401">
                  <c:v>474.64642900000001</c:v>
                </c:pt>
                <c:pt idx="2402">
                  <c:v>464.316667</c:v>
                </c:pt>
                <c:pt idx="2403">
                  <c:v>492.44880999999964</c:v>
                </c:pt>
                <c:pt idx="2404">
                  <c:v>477.72432399999963</c:v>
                </c:pt>
                <c:pt idx="2405">
                  <c:v>487.56686400000001</c:v>
                </c:pt>
                <c:pt idx="2406">
                  <c:v>478.29104499999949</c:v>
                </c:pt>
                <c:pt idx="2407">
                  <c:v>501.827451</c:v>
                </c:pt>
                <c:pt idx="2408">
                  <c:v>495.53333299999935</c:v>
                </c:pt>
                <c:pt idx="2409">
                  <c:v>488.65082900000039</c:v>
                </c:pt>
                <c:pt idx="2410">
                  <c:v>490.46842099999969</c:v>
                </c:pt>
                <c:pt idx="2411">
                  <c:v>487.05</c:v>
                </c:pt>
                <c:pt idx="2412">
                  <c:v>474.25507199999993</c:v>
                </c:pt>
                <c:pt idx="2413">
                  <c:v>470.99736799999948</c:v>
                </c:pt>
                <c:pt idx="2414">
                  <c:v>481.80188700000002</c:v>
                </c:pt>
                <c:pt idx="2415">
                  <c:v>487.89513899999923</c:v>
                </c:pt>
                <c:pt idx="2416">
                  <c:v>480.78461499999969</c:v>
                </c:pt>
                <c:pt idx="2417">
                  <c:v>475.20270299999999</c:v>
                </c:pt>
                <c:pt idx="2418">
                  <c:v>485.22558099999969</c:v>
                </c:pt>
                <c:pt idx="2419">
                  <c:v>488.68823499999962</c:v>
                </c:pt>
                <c:pt idx="2420">
                  <c:v>489.06212099999999</c:v>
                </c:pt>
                <c:pt idx="2421">
                  <c:v>482.35454499999997</c:v>
                </c:pt>
                <c:pt idx="2422">
                  <c:v>487.21648399999964</c:v>
                </c:pt>
                <c:pt idx="2423">
                  <c:v>470.35128200000008</c:v>
                </c:pt>
                <c:pt idx="2424">
                  <c:v>475.82244900000001</c:v>
                </c:pt>
                <c:pt idx="2425">
                  <c:v>486.43921599999948</c:v>
                </c:pt>
                <c:pt idx="2426">
                  <c:v>450.19</c:v>
                </c:pt>
                <c:pt idx="2427">
                  <c:v>484.62242400000002</c:v>
                </c:pt>
                <c:pt idx="2428">
                  <c:v>476.38823499999955</c:v>
                </c:pt>
                <c:pt idx="2429">
                  <c:v>485.16756800000002</c:v>
                </c:pt>
                <c:pt idx="2430">
                  <c:v>468.6</c:v>
                </c:pt>
                <c:pt idx="2431">
                  <c:v>482.87878799999999</c:v>
                </c:pt>
                <c:pt idx="2432">
                  <c:v>484.57362000000001</c:v>
                </c:pt>
                <c:pt idx="2433">
                  <c:v>477.705263</c:v>
                </c:pt>
                <c:pt idx="2434">
                  <c:v>485.464583</c:v>
                </c:pt>
                <c:pt idx="2435">
                  <c:v>474.245833</c:v>
                </c:pt>
                <c:pt idx="2436">
                  <c:v>468.56</c:v>
                </c:pt>
                <c:pt idx="2437">
                  <c:v>494.78656699999948</c:v>
                </c:pt>
                <c:pt idx="2438">
                  <c:v>465.07499999999999</c:v>
                </c:pt>
                <c:pt idx="2439">
                  <c:v>494.44666699999999</c:v>
                </c:pt>
                <c:pt idx="2440">
                  <c:v>480.59882399999969</c:v>
                </c:pt>
                <c:pt idx="2441">
                  <c:v>472.90720700000003</c:v>
                </c:pt>
                <c:pt idx="2442">
                  <c:v>476.85942000000045</c:v>
                </c:pt>
                <c:pt idx="2443">
                  <c:v>490.71972799999969</c:v>
                </c:pt>
                <c:pt idx="2444">
                  <c:v>486.459091</c:v>
                </c:pt>
                <c:pt idx="2445">
                  <c:v>475.63249999999999</c:v>
                </c:pt>
                <c:pt idx="2446">
                  <c:v>486.97238099999993</c:v>
                </c:pt>
                <c:pt idx="2447">
                  <c:v>460.41176499999955</c:v>
                </c:pt>
                <c:pt idx="2448">
                  <c:v>474.78679199999948</c:v>
                </c:pt>
                <c:pt idx="2449">
                  <c:v>487.01111099999935</c:v>
                </c:pt>
                <c:pt idx="2450">
                  <c:v>473.03437499999956</c:v>
                </c:pt>
                <c:pt idx="2451">
                  <c:v>463.56</c:v>
                </c:pt>
                <c:pt idx="2452">
                  <c:v>489.07755100000003</c:v>
                </c:pt>
                <c:pt idx="2453">
                  <c:v>477.54230799999999</c:v>
                </c:pt>
                <c:pt idx="2454">
                  <c:v>478.40754699999962</c:v>
                </c:pt>
                <c:pt idx="2455">
                  <c:v>486.44255299999969</c:v>
                </c:pt>
                <c:pt idx="2456">
                  <c:v>478.75624999999962</c:v>
                </c:pt>
                <c:pt idx="2457">
                  <c:v>485.01891899999924</c:v>
                </c:pt>
                <c:pt idx="2458">
                  <c:v>488.12487800000002</c:v>
                </c:pt>
                <c:pt idx="2459">
                  <c:v>497.23076899999955</c:v>
                </c:pt>
                <c:pt idx="2460">
                  <c:v>471.76499999999999</c:v>
                </c:pt>
                <c:pt idx="2461">
                  <c:v>486.51666699999993</c:v>
                </c:pt>
                <c:pt idx="2462">
                  <c:v>475.11923100000001</c:v>
                </c:pt>
                <c:pt idx="2463">
                  <c:v>492.59485699999999</c:v>
                </c:pt>
                <c:pt idx="2464">
                  <c:v>466.72608699999955</c:v>
                </c:pt>
                <c:pt idx="2465">
                  <c:v>471.71818199999962</c:v>
                </c:pt>
                <c:pt idx="2466">
                  <c:v>490.78682199999969</c:v>
                </c:pt>
                <c:pt idx="2467">
                  <c:v>485.75610899999924</c:v>
                </c:pt>
                <c:pt idx="2468">
                  <c:v>470.73011999999915</c:v>
                </c:pt>
                <c:pt idx="2469">
                  <c:v>486.26333299999948</c:v>
                </c:pt>
                <c:pt idx="2470">
                  <c:v>481.66190499999999</c:v>
                </c:pt>
                <c:pt idx="2471">
                  <c:v>480.16190499999999</c:v>
                </c:pt>
                <c:pt idx="2472">
                  <c:v>472.88333299999948</c:v>
                </c:pt>
                <c:pt idx="2473">
                  <c:v>476.343548</c:v>
                </c:pt>
                <c:pt idx="2474">
                  <c:v>481.04771199999999</c:v>
                </c:pt>
                <c:pt idx="2475">
                  <c:v>480.53333299999935</c:v>
                </c:pt>
                <c:pt idx="2476">
                  <c:v>468.14285700000039</c:v>
                </c:pt>
                <c:pt idx="2477">
                  <c:v>469.48333299999922</c:v>
                </c:pt>
                <c:pt idx="2478">
                  <c:v>475.11272700000001</c:v>
                </c:pt>
                <c:pt idx="2479">
                  <c:v>487.64146300000039</c:v>
                </c:pt>
                <c:pt idx="2480">
                  <c:v>494.31456300000002</c:v>
                </c:pt>
                <c:pt idx="2481">
                  <c:v>468.53529399999962</c:v>
                </c:pt>
                <c:pt idx="2482">
                  <c:v>474.665143</c:v>
                </c:pt>
                <c:pt idx="2483">
                  <c:v>508.46</c:v>
                </c:pt>
                <c:pt idx="2484">
                  <c:v>493.79610399999922</c:v>
                </c:pt>
                <c:pt idx="2485">
                  <c:v>466.47499999999962</c:v>
                </c:pt>
                <c:pt idx="2486">
                  <c:v>479.36222199999997</c:v>
                </c:pt>
                <c:pt idx="2487">
                  <c:v>476.54</c:v>
                </c:pt>
                <c:pt idx="2488">
                  <c:v>473.46428600000002</c:v>
                </c:pt>
                <c:pt idx="2489">
                  <c:v>488.85555599999969</c:v>
                </c:pt>
                <c:pt idx="2490">
                  <c:v>463.75512799999962</c:v>
                </c:pt>
                <c:pt idx="2491">
                  <c:v>486.26666699999993</c:v>
                </c:pt>
                <c:pt idx="2492">
                  <c:v>483.209091</c:v>
                </c:pt>
                <c:pt idx="2493">
                  <c:v>461.9</c:v>
                </c:pt>
                <c:pt idx="2494">
                  <c:v>479.25</c:v>
                </c:pt>
                <c:pt idx="2495">
                  <c:v>475.54404799999998</c:v>
                </c:pt>
                <c:pt idx="2496">
                  <c:v>482.29316199999948</c:v>
                </c:pt>
                <c:pt idx="2497">
                  <c:v>474.71558399999969</c:v>
                </c:pt>
                <c:pt idx="2498">
                  <c:v>496.34500000000008</c:v>
                </c:pt>
                <c:pt idx="2499">
                  <c:v>474.10833299999962</c:v>
                </c:pt>
                <c:pt idx="2500">
                  <c:v>486.200806</c:v>
                </c:pt>
                <c:pt idx="2501">
                  <c:v>476.02330099999955</c:v>
                </c:pt>
                <c:pt idx="2502">
                  <c:v>477.88</c:v>
                </c:pt>
                <c:pt idx="2503">
                  <c:v>485.23691299999922</c:v>
                </c:pt>
                <c:pt idx="2504">
                  <c:v>464.75319099999962</c:v>
                </c:pt>
                <c:pt idx="2505">
                  <c:v>487.98666699999956</c:v>
                </c:pt>
                <c:pt idx="2506">
                  <c:v>472.55277799999999</c:v>
                </c:pt>
                <c:pt idx="2507">
                  <c:v>489.52604999999949</c:v>
                </c:pt>
                <c:pt idx="2508">
                  <c:v>482.79677399999935</c:v>
                </c:pt>
                <c:pt idx="2509">
                  <c:v>482.80624999999969</c:v>
                </c:pt>
                <c:pt idx="2510">
                  <c:v>478.23571399999923</c:v>
                </c:pt>
                <c:pt idx="2511">
                  <c:v>499.88585899999993</c:v>
                </c:pt>
                <c:pt idx="2512">
                  <c:v>466.47142899999955</c:v>
                </c:pt>
                <c:pt idx="2513">
                  <c:v>485.17344600000001</c:v>
                </c:pt>
                <c:pt idx="2514">
                  <c:v>485.73119999999915</c:v>
                </c:pt>
                <c:pt idx="2515">
                  <c:v>470.80270300000001</c:v>
                </c:pt>
                <c:pt idx="2516">
                  <c:v>472.62571399999962</c:v>
                </c:pt>
                <c:pt idx="2517">
                  <c:v>486.64866700000039</c:v>
                </c:pt>
                <c:pt idx="2518">
                  <c:v>457.97727300000003</c:v>
                </c:pt>
                <c:pt idx="2519">
                  <c:v>487.48162399999956</c:v>
                </c:pt>
                <c:pt idx="2520">
                  <c:v>476.01451599999962</c:v>
                </c:pt>
                <c:pt idx="2521">
                  <c:v>492.78636399999948</c:v>
                </c:pt>
                <c:pt idx="2522">
                  <c:v>479.76299999999969</c:v>
                </c:pt>
                <c:pt idx="2523">
                  <c:v>490.61744199999998</c:v>
                </c:pt>
                <c:pt idx="2524">
                  <c:v>474.56097599999993</c:v>
                </c:pt>
                <c:pt idx="2525">
                  <c:v>495.64285700000039</c:v>
                </c:pt>
                <c:pt idx="2526">
                  <c:v>491.6</c:v>
                </c:pt>
                <c:pt idx="2527">
                  <c:v>488.09370099999956</c:v>
                </c:pt>
                <c:pt idx="2528">
                  <c:v>482.848454</c:v>
                </c:pt>
                <c:pt idx="2529">
                  <c:v>477.44871799999947</c:v>
                </c:pt>
                <c:pt idx="2530">
                  <c:v>464.009615</c:v>
                </c:pt>
                <c:pt idx="2531">
                  <c:v>481.98070199999955</c:v>
                </c:pt>
                <c:pt idx="2532">
                  <c:v>485.23255799999936</c:v>
                </c:pt>
                <c:pt idx="2533">
                  <c:v>484.19387799999993</c:v>
                </c:pt>
                <c:pt idx="2534">
                  <c:v>473</c:v>
                </c:pt>
                <c:pt idx="2535">
                  <c:v>493.37586199999998</c:v>
                </c:pt>
                <c:pt idx="2536">
                  <c:v>463.44499999999999</c:v>
                </c:pt>
                <c:pt idx="2537">
                  <c:v>499.77</c:v>
                </c:pt>
                <c:pt idx="2538">
                  <c:v>474.69200000000001</c:v>
                </c:pt>
                <c:pt idx="2539">
                  <c:v>476.58076899999969</c:v>
                </c:pt>
                <c:pt idx="2540">
                  <c:v>461.32</c:v>
                </c:pt>
                <c:pt idx="2541">
                  <c:v>481.23478299999999</c:v>
                </c:pt>
                <c:pt idx="2542">
                  <c:v>455.43888899999962</c:v>
                </c:pt>
                <c:pt idx="2543">
                  <c:v>482.82982500000008</c:v>
                </c:pt>
                <c:pt idx="2544">
                  <c:v>478.15893499999999</c:v>
                </c:pt>
                <c:pt idx="2545">
                  <c:v>469.35161299999999</c:v>
                </c:pt>
                <c:pt idx="2546">
                  <c:v>462.42156899999924</c:v>
                </c:pt>
                <c:pt idx="2547">
                  <c:v>482.10377399999999</c:v>
                </c:pt>
                <c:pt idx="2548">
                  <c:v>489.194231</c:v>
                </c:pt>
                <c:pt idx="2549">
                  <c:v>459.91142899999949</c:v>
                </c:pt>
                <c:pt idx="2550">
                  <c:v>485.08938499999999</c:v>
                </c:pt>
                <c:pt idx="2551">
                  <c:v>485.52681599999949</c:v>
                </c:pt>
                <c:pt idx="2552">
                  <c:v>490.05294099999998</c:v>
                </c:pt>
                <c:pt idx="2553">
                  <c:v>489.631868</c:v>
                </c:pt>
                <c:pt idx="2554">
                  <c:v>486.84375</c:v>
                </c:pt>
                <c:pt idx="2555">
                  <c:v>489.31219499999969</c:v>
                </c:pt>
                <c:pt idx="2556">
                  <c:v>488.01860499999964</c:v>
                </c:pt>
                <c:pt idx="2557">
                  <c:v>483.40681799999948</c:v>
                </c:pt>
                <c:pt idx="2558">
                  <c:v>475.48912999999948</c:v>
                </c:pt>
                <c:pt idx="2559">
                  <c:v>488.65555599999999</c:v>
                </c:pt>
                <c:pt idx="2560">
                  <c:v>494.04897999999969</c:v>
                </c:pt>
                <c:pt idx="2561">
                  <c:v>495.42876699999948</c:v>
                </c:pt>
                <c:pt idx="2562">
                  <c:v>487.81320799999969</c:v>
                </c:pt>
                <c:pt idx="2563">
                  <c:v>485.28540099999969</c:v>
                </c:pt>
                <c:pt idx="2564">
                  <c:v>487.75118099999969</c:v>
                </c:pt>
                <c:pt idx="2565">
                  <c:v>471.52727299999964</c:v>
                </c:pt>
                <c:pt idx="2566">
                  <c:v>460.03333299999935</c:v>
                </c:pt>
                <c:pt idx="2567">
                  <c:v>474.13571399999955</c:v>
                </c:pt>
                <c:pt idx="2568">
                  <c:v>489.18119699999949</c:v>
                </c:pt>
                <c:pt idx="2569">
                  <c:v>479.95714299999969</c:v>
                </c:pt>
                <c:pt idx="2570">
                  <c:v>481.12</c:v>
                </c:pt>
                <c:pt idx="2571">
                  <c:v>479.70506999999969</c:v>
                </c:pt>
                <c:pt idx="2572">
                  <c:v>482.76306299999999</c:v>
                </c:pt>
                <c:pt idx="2573">
                  <c:v>488.888462</c:v>
                </c:pt>
                <c:pt idx="2574">
                  <c:v>483.97647099999955</c:v>
                </c:pt>
                <c:pt idx="2575">
                  <c:v>484.56896599999999</c:v>
                </c:pt>
                <c:pt idx="2576">
                  <c:v>479.85122000000001</c:v>
                </c:pt>
                <c:pt idx="2577">
                  <c:v>481.23402799999963</c:v>
                </c:pt>
                <c:pt idx="2578">
                  <c:v>466.63333299999948</c:v>
                </c:pt>
                <c:pt idx="2579">
                  <c:v>473.06116499999962</c:v>
                </c:pt>
                <c:pt idx="2580">
                  <c:v>474.69795900000003</c:v>
                </c:pt>
                <c:pt idx="2581">
                  <c:v>486.54666700000001</c:v>
                </c:pt>
                <c:pt idx="2582">
                  <c:v>488.59310299999947</c:v>
                </c:pt>
                <c:pt idx="2583">
                  <c:v>474.55333299999955</c:v>
                </c:pt>
                <c:pt idx="2584">
                  <c:v>477.91842099999963</c:v>
                </c:pt>
                <c:pt idx="2585">
                  <c:v>477.36363599999999</c:v>
                </c:pt>
                <c:pt idx="2586">
                  <c:v>485.01408500000002</c:v>
                </c:pt>
                <c:pt idx="2587">
                  <c:v>471.69016399999964</c:v>
                </c:pt>
                <c:pt idx="2588">
                  <c:v>470.88333299999948</c:v>
                </c:pt>
                <c:pt idx="2589">
                  <c:v>485.41481499999969</c:v>
                </c:pt>
                <c:pt idx="2590">
                  <c:v>497.65242700000039</c:v>
                </c:pt>
                <c:pt idx="2591">
                  <c:v>467.057143</c:v>
                </c:pt>
                <c:pt idx="2592">
                  <c:v>490.57586199999997</c:v>
                </c:pt>
                <c:pt idx="2593">
                  <c:v>470.8125</c:v>
                </c:pt>
                <c:pt idx="2594">
                  <c:v>484.870588</c:v>
                </c:pt>
                <c:pt idx="2595">
                  <c:v>482.80892899999969</c:v>
                </c:pt>
                <c:pt idx="2596">
                  <c:v>479.84857099999999</c:v>
                </c:pt>
                <c:pt idx="2597">
                  <c:v>485.32413799999955</c:v>
                </c:pt>
                <c:pt idx="2598">
                  <c:v>477.42666699999955</c:v>
                </c:pt>
                <c:pt idx="2599">
                  <c:v>492.43009699999948</c:v>
                </c:pt>
                <c:pt idx="2600">
                  <c:v>469.05128200000001</c:v>
                </c:pt>
                <c:pt idx="2601">
                  <c:v>480.26413799999955</c:v>
                </c:pt>
                <c:pt idx="2602">
                  <c:v>472.53505199999955</c:v>
                </c:pt>
                <c:pt idx="2603">
                  <c:v>482.56818199999969</c:v>
                </c:pt>
                <c:pt idx="2604">
                  <c:v>472.59259299999962</c:v>
                </c:pt>
                <c:pt idx="2605">
                  <c:v>486.329072</c:v>
                </c:pt>
                <c:pt idx="2606">
                  <c:v>490.40277799999956</c:v>
                </c:pt>
                <c:pt idx="2607">
                  <c:v>478.64634100000001</c:v>
                </c:pt>
                <c:pt idx="2608">
                  <c:v>477.17777799999999</c:v>
                </c:pt>
                <c:pt idx="2609">
                  <c:v>470.29189199999962</c:v>
                </c:pt>
                <c:pt idx="2610">
                  <c:v>482.08275899999956</c:v>
                </c:pt>
                <c:pt idx="2611">
                  <c:v>484.171223</c:v>
                </c:pt>
                <c:pt idx="2612">
                  <c:v>480.38333299999948</c:v>
                </c:pt>
                <c:pt idx="2613">
                  <c:v>479.1</c:v>
                </c:pt>
                <c:pt idx="2614">
                  <c:v>478.64000000000038</c:v>
                </c:pt>
                <c:pt idx="2615">
                  <c:v>492.05333299999955</c:v>
                </c:pt>
                <c:pt idx="2616">
                  <c:v>475.46099999999961</c:v>
                </c:pt>
                <c:pt idx="2617">
                  <c:v>478.32916699999993</c:v>
                </c:pt>
                <c:pt idx="2618">
                  <c:v>486.68714299999999</c:v>
                </c:pt>
                <c:pt idx="2619">
                  <c:v>489.21910099999963</c:v>
                </c:pt>
                <c:pt idx="2620">
                  <c:v>493.71087</c:v>
                </c:pt>
                <c:pt idx="2621">
                  <c:v>495.33333299999924</c:v>
                </c:pt>
                <c:pt idx="2622">
                  <c:v>472.06818199999969</c:v>
                </c:pt>
                <c:pt idx="2623">
                  <c:v>479.90793699999955</c:v>
                </c:pt>
                <c:pt idx="2624">
                  <c:v>485.89462400000002</c:v>
                </c:pt>
                <c:pt idx="2625">
                  <c:v>489.85</c:v>
                </c:pt>
                <c:pt idx="2626">
                  <c:v>490.09855899999923</c:v>
                </c:pt>
                <c:pt idx="2627">
                  <c:v>487.34078899999997</c:v>
                </c:pt>
                <c:pt idx="2628">
                  <c:v>479.66231899999963</c:v>
                </c:pt>
                <c:pt idx="2629">
                  <c:v>479.98181799999924</c:v>
                </c:pt>
                <c:pt idx="2630">
                  <c:v>479.823464</c:v>
                </c:pt>
                <c:pt idx="2631">
                  <c:v>483.77777799999956</c:v>
                </c:pt>
                <c:pt idx="2632">
                  <c:v>452.75833299999948</c:v>
                </c:pt>
                <c:pt idx="2633">
                  <c:v>479.35344800000001</c:v>
                </c:pt>
                <c:pt idx="2634">
                  <c:v>487.73814399999924</c:v>
                </c:pt>
                <c:pt idx="2635">
                  <c:v>479.98933299999948</c:v>
                </c:pt>
                <c:pt idx="2636">
                  <c:v>470.88333299999948</c:v>
                </c:pt>
                <c:pt idx="2637">
                  <c:v>483.58428099999998</c:v>
                </c:pt>
                <c:pt idx="2638">
                  <c:v>476.52075499999955</c:v>
                </c:pt>
                <c:pt idx="2639">
                  <c:v>480.72222199999999</c:v>
                </c:pt>
                <c:pt idx="2640">
                  <c:v>497.11559599999993</c:v>
                </c:pt>
                <c:pt idx="2641">
                  <c:v>480.55818199999999</c:v>
                </c:pt>
                <c:pt idx="2642">
                  <c:v>479.69803899999948</c:v>
                </c:pt>
                <c:pt idx="2643">
                  <c:v>475.97671199999922</c:v>
                </c:pt>
                <c:pt idx="2644">
                  <c:v>468.93870999999922</c:v>
                </c:pt>
                <c:pt idx="2645">
                  <c:v>481.89464299999997</c:v>
                </c:pt>
                <c:pt idx="2646">
                  <c:v>487.78102199999955</c:v>
                </c:pt>
                <c:pt idx="2647">
                  <c:v>485.64868400000046</c:v>
                </c:pt>
                <c:pt idx="2648">
                  <c:v>488.47567599999962</c:v>
                </c:pt>
                <c:pt idx="2649">
                  <c:v>488.02264200000002</c:v>
                </c:pt>
                <c:pt idx="2650">
                  <c:v>482.018824</c:v>
                </c:pt>
                <c:pt idx="2651">
                  <c:v>467.96521699999948</c:v>
                </c:pt>
                <c:pt idx="2652">
                  <c:v>480.22631599999903</c:v>
                </c:pt>
                <c:pt idx="2653">
                  <c:v>481.42564099999993</c:v>
                </c:pt>
                <c:pt idx="2654">
                  <c:v>475.815789</c:v>
                </c:pt>
                <c:pt idx="2655">
                  <c:v>476.45</c:v>
                </c:pt>
                <c:pt idx="2656">
                  <c:v>478.509524</c:v>
                </c:pt>
                <c:pt idx="2657">
                  <c:v>479.24010999999962</c:v>
                </c:pt>
                <c:pt idx="2658">
                  <c:v>494.94</c:v>
                </c:pt>
                <c:pt idx="2659">
                  <c:v>485.56774200000001</c:v>
                </c:pt>
                <c:pt idx="2660">
                  <c:v>484.88367299999999</c:v>
                </c:pt>
                <c:pt idx="2661">
                  <c:v>488.82777799999963</c:v>
                </c:pt>
                <c:pt idx="2662">
                  <c:v>474.31594200000001</c:v>
                </c:pt>
                <c:pt idx="2663">
                  <c:v>470.92658199999948</c:v>
                </c:pt>
                <c:pt idx="2664">
                  <c:v>485.46043200000003</c:v>
                </c:pt>
                <c:pt idx="2665">
                  <c:v>468.38620699999962</c:v>
                </c:pt>
                <c:pt idx="2666">
                  <c:v>475.09333299999923</c:v>
                </c:pt>
                <c:pt idx="2667">
                  <c:v>482.35434800000002</c:v>
                </c:pt>
                <c:pt idx="2668">
                  <c:v>452.452</c:v>
                </c:pt>
                <c:pt idx="2669">
                  <c:v>475.57843099999963</c:v>
                </c:pt>
                <c:pt idx="2670">
                  <c:v>486.51447400000001</c:v>
                </c:pt>
                <c:pt idx="2671">
                  <c:v>484.21919199999962</c:v>
                </c:pt>
                <c:pt idx="2672">
                  <c:v>486.86296299999998</c:v>
                </c:pt>
                <c:pt idx="2673">
                  <c:v>478.51666699999993</c:v>
                </c:pt>
                <c:pt idx="2674">
                  <c:v>474.32183899999956</c:v>
                </c:pt>
                <c:pt idx="2675">
                  <c:v>474.758824</c:v>
                </c:pt>
                <c:pt idx="2676">
                  <c:v>482.31379299999969</c:v>
                </c:pt>
                <c:pt idx="2677">
                  <c:v>482.564706</c:v>
                </c:pt>
                <c:pt idx="2678">
                  <c:v>484.23018899999948</c:v>
                </c:pt>
                <c:pt idx="2679">
                  <c:v>481.95263199999999</c:v>
                </c:pt>
                <c:pt idx="2680">
                  <c:v>476.54444400000045</c:v>
                </c:pt>
                <c:pt idx="2681">
                  <c:v>473.47916699999962</c:v>
                </c:pt>
                <c:pt idx="2682">
                  <c:v>487.62264199999998</c:v>
                </c:pt>
                <c:pt idx="2683">
                  <c:v>467.12222200000002</c:v>
                </c:pt>
                <c:pt idx="2684">
                  <c:v>465.58378399999964</c:v>
                </c:pt>
                <c:pt idx="2685">
                  <c:v>473.61842100000001</c:v>
                </c:pt>
                <c:pt idx="2686">
                  <c:v>468.85454499999997</c:v>
                </c:pt>
                <c:pt idx="2687">
                  <c:v>478.15326100000038</c:v>
                </c:pt>
                <c:pt idx="2688">
                  <c:v>487.61428600000039</c:v>
                </c:pt>
                <c:pt idx="2689">
                  <c:v>461.56849299999999</c:v>
                </c:pt>
                <c:pt idx="2690">
                  <c:v>479.81121499999955</c:v>
                </c:pt>
                <c:pt idx="2691">
                  <c:v>474.49833299999909</c:v>
                </c:pt>
                <c:pt idx="2692">
                  <c:v>478.90277799999956</c:v>
                </c:pt>
                <c:pt idx="2693">
                  <c:v>487.95499999999993</c:v>
                </c:pt>
                <c:pt idx="2694">
                  <c:v>473.34615399999961</c:v>
                </c:pt>
                <c:pt idx="2695">
                  <c:v>479.95693399999948</c:v>
                </c:pt>
                <c:pt idx="2696">
                  <c:v>478.48126799999955</c:v>
                </c:pt>
                <c:pt idx="2697">
                  <c:v>486.06716399999999</c:v>
                </c:pt>
                <c:pt idx="2698">
                  <c:v>477.39799999999963</c:v>
                </c:pt>
                <c:pt idx="2699">
                  <c:v>457.14615399999963</c:v>
                </c:pt>
                <c:pt idx="2700">
                  <c:v>477.69615399999924</c:v>
                </c:pt>
                <c:pt idx="2701">
                  <c:v>468.00350899999955</c:v>
                </c:pt>
                <c:pt idx="2702">
                  <c:v>471.85</c:v>
                </c:pt>
                <c:pt idx="2703">
                  <c:v>470.38163299999962</c:v>
                </c:pt>
                <c:pt idx="2704">
                  <c:v>460.941667</c:v>
                </c:pt>
                <c:pt idx="2705">
                  <c:v>481.21666699999969</c:v>
                </c:pt>
                <c:pt idx="2706">
                  <c:v>475.31874999999962</c:v>
                </c:pt>
                <c:pt idx="2707">
                  <c:v>489.78437499999956</c:v>
                </c:pt>
                <c:pt idx="2708">
                  <c:v>487.762857</c:v>
                </c:pt>
                <c:pt idx="2709">
                  <c:v>481.59354799999949</c:v>
                </c:pt>
                <c:pt idx="2710">
                  <c:v>472.04230799999999</c:v>
                </c:pt>
                <c:pt idx="2711">
                  <c:v>483.96857099999949</c:v>
                </c:pt>
                <c:pt idx="2712">
                  <c:v>483.06065599999999</c:v>
                </c:pt>
                <c:pt idx="2713">
                  <c:v>481.90169499999962</c:v>
                </c:pt>
                <c:pt idx="2714">
                  <c:v>479.1</c:v>
                </c:pt>
                <c:pt idx="2715">
                  <c:v>477.50198999999969</c:v>
                </c:pt>
                <c:pt idx="2716">
                  <c:v>484.68571399999962</c:v>
                </c:pt>
                <c:pt idx="2717">
                  <c:v>475.52105299999948</c:v>
                </c:pt>
                <c:pt idx="2718">
                  <c:v>483.46071399999948</c:v>
                </c:pt>
                <c:pt idx="2719">
                  <c:v>473.71052599999962</c:v>
                </c:pt>
                <c:pt idx="2720">
                  <c:v>451.94090899999969</c:v>
                </c:pt>
                <c:pt idx="2721">
                  <c:v>473.35769200000038</c:v>
                </c:pt>
                <c:pt idx="2722">
                  <c:v>481.6875</c:v>
                </c:pt>
                <c:pt idx="2723">
                  <c:v>491.47222199999999</c:v>
                </c:pt>
                <c:pt idx="2724">
                  <c:v>479.15688100000045</c:v>
                </c:pt>
                <c:pt idx="2725">
                  <c:v>476.75</c:v>
                </c:pt>
                <c:pt idx="2726">
                  <c:v>484.82352899999955</c:v>
                </c:pt>
                <c:pt idx="2727">
                  <c:v>473.97878799999955</c:v>
                </c:pt>
                <c:pt idx="2728">
                  <c:v>488.22380999999962</c:v>
                </c:pt>
                <c:pt idx="2729">
                  <c:v>468.15789500000039</c:v>
                </c:pt>
                <c:pt idx="2730">
                  <c:v>478.81874999999962</c:v>
                </c:pt>
                <c:pt idx="2731">
                  <c:v>483.57066700000001</c:v>
                </c:pt>
                <c:pt idx="2732">
                  <c:v>470.56739099999999</c:v>
                </c:pt>
                <c:pt idx="2733">
                  <c:v>474.82365600000003</c:v>
                </c:pt>
                <c:pt idx="2734">
                  <c:v>488.43384599999962</c:v>
                </c:pt>
                <c:pt idx="2735">
                  <c:v>486.515625</c:v>
                </c:pt>
                <c:pt idx="2736">
                  <c:v>484.37407400000001</c:v>
                </c:pt>
                <c:pt idx="2737">
                  <c:v>485.45267899999999</c:v>
                </c:pt>
                <c:pt idx="2738">
                  <c:v>481.566667</c:v>
                </c:pt>
                <c:pt idx="2739">
                  <c:v>478.09672099999955</c:v>
                </c:pt>
                <c:pt idx="2740">
                  <c:v>491.9111109999991</c:v>
                </c:pt>
                <c:pt idx="2741">
                  <c:v>485.346226</c:v>
                </c:pt>
                <c:pt idx="2742">
                  <c:v>477.40588200000002</c:v>
                </c:pt>
                <c:pt idx="2743">
                  <c:v>481.97659599999923</c:v>
                </c:pt>
                <c:pt idx="2744">
                  <c:v>485.10576900000001</c:v>
                </c:pt>
                <c:pt idx="2745">
                  <c:v>449.22499999999962</c:v>
                </c:pt>
                <c:pt idx="2746">
                  <c:v>480.46456699999999</c:v>
                </c:pt>
                <c:pt idx="2747">
                  <c:v>477.77011499999924</c:v>
                </c:pt>
                <c:pt idx="2748">
                  <c:v>489.29270799999955</c:v>
                </c:pt>
                <c:pt idx="2749">
                  <c:v>466.81904800000001</c:v>
                </c:pt>
                <c:pt idx="2750">
                  <c:v>479.3</c:v>
                </c:pt>
                <c:pt idx="2751">
                  <c:v>482.60818699999999</c:v>
                </c:pt>
                <c:pt idx="2752">
                  <c:v>485.77142899999956</c:v>
                </c:pt>
                <c:pt idx="2753">
                  <c:v>483.67872299999999</c:v>
                </c:pt>
                <c:pt idx="2754">
                  <c:v>477.82333299999948</c:v>
                </c:pt>
                <c:pt idx="2755">
                  <c:v>493.882857</c:v>
                </c:pt>
                <c:pt idx="2756">
                  <c:v>488.47222199999999</c:v>
                </c:pt>
                <c:pt idx="2757">
                  <c:v>473.02941199999964</c:v>
                </c:pt>
                <c:pt idx="2758">
                  <c:v>471.76153799999923</c:v>
                </c:pt>
                <c:pt idx="2759">
                  <c:v>488.69655199999949</c:v>
                </c:pt>
                <c:pt idx="2760">
                  <c:v>487.43900699999955</c:v>
                </c:pt>
                <c:pt idx="2761">
                  <c:v>483.09249999999969</c:v>
                </c:pt>
                <c:pt idx="2762">
                  <c:v>475.73499999999962</c:v>
                </c:pt>
                <c:pt idx="2763">
                  <c:v>478.19459499999999</c:v>
                </c:pt>
                <c:pt idx="2764">
                  <c:v>478.92314799999934</c:v>
                </c:pt>
                <c:pt idx="2765">
                  <c:v>479.50558799999999</c:v>
                </c:pt>
                <c:pt idx="2766">
                  <c:v>484.04531299999962</c:v>
                </c:pt>
                <c:pt idx="2767">
                  <c:v>491.68124999999969</c:v>
                </c:pt>
                <c:pt idx="2768">
                  <c:v>483.16666700000002</c:v>
                </c:pt>
                <c:pt idx="2769">
                  <c:v>475.77391299999948</c:v>
                </c:pt>
                <c:pt idx="2770">
                  <c:v>465.92258099999964</c:v>
                </c:pt>
                <c:pt idx="2771">
                  <c:v>486.44931499999961</c:v>
                </c:pt>
                <c:pt idx="2772">
                  <c:v>473.94533299999955</c:v>
                </c:pt>
                <c:pt idx="2773">
                  <c:v>471.46896599999963</c:v>
                </c:pt>
                <c:pt idx="2774">
                  <c:v>475.29885099999962</c:v>
                </c:pt>
                <c:pt idx="2775">
                  <c:v>479.55490200000008</c:v>
                </c:pt>
                <c:pt idx="2776">
                  <c:v>467.31428599999998</c:v>
                </c:pt>
                <c:pt idx="2777">
                  <c:v>492.44799999999969</c:v>
                </c:pt>
                <c:pt idx="2778">
                  <c:v>486.03306499999962</c:v>
                </c:pt>
                <c:pt idx="2779">
                  <c:v>475.82948699999997</c:v>
                </c:pt>
                <c:pt idx="2780">
                  <c:v>486.69158899999962</c:v>
                </c:pt>
                <c:pt idx="2781">
                  <c:v>482.151163</c:v>
                </c:pt>
                <c:pt idx="2782">
                  <c:v>467.68518499999999</c:v>
                </c:pt>
                <c:pt idx="2783">
                  <c:v>472.24659099999963</c:v>
                </c:pt>
                <c:pt idx="2784">
                  <c:v>479.77575799999948</c:v>
                </c:pt>
                <c:pt idx="2785">
                  <c:v>488.13533299999955</c:v>
                </c:pt>
                <c:pt idx="2786">
                  <c:v>490.46808499999969</c:v>
                </c:pt>
                <c:pt idx="2787">
                  <c:v>484.13727299999999</c:v>
                </c:pt>
                <c:pt idx="2788">
                  <c:v>484.06983500000001</c:v>
                </c:pt>
                <c:pt idx="2789">
                  <c:v>459.97647099999955</c:v>
                </c:pt>
                <c:pt idx="2790">
                  <c:v>479.18380300000001</c:v>
                </c:pt>
                <c:pt idx="2791">
                  <c:v>472.15625</c:v>
                </c:pt>
                <c:pt idx="2792">
                  <c:v>476.41284400000001</c:v>
                </c:pt>
                <c:pt idx="2793">
                  <c:v>468.19325799999962</c:v>
                </c:pt>
                <c:pt idx="2794">
                  <c:v>487</c:v>
                </c:pt>
                <c:pt idx="2795">
                  <c:v>485.15210100000002</c:v>
                </c:pt>
                <c:pt idx="2796">
                  <c:v>484.20833299999924</c:v>
                </c:pt>
                <c:pt idx="2797">
                  <c:v>472.507857</c:v>
                </c:pt>
                <c:pt idx="2798">
                  <c:v>476.41290300000003</c:v>
                </c:pt>
                <c:pt idx="2799">
                  <c:v>465.70681799999949</c:v>
                </c:pt>
                <c:pt idx="2800">
                  <c:v>477.9</c:v>
                </c:pt>
                <c:pt idx="2801">
                  <c:v>485.18647099999993</c:v>
                </c:pt>
                <c:pt idx="2802">
                  <c:v>487.05545499999999</c:v>
                </c:pt>
                <c:pt idx="2803">
                  <c:v>470.46530599999949</c:v>
                </c:pt>
                <c:pt idx="2804">
                  <c:v>490.67547200000001</c:v>
                </c:pt>
                <c:pt idx="2805">
                  <c:v>487.11904800000002</c:v>
                </c:pt>
                <c:pt idx="2806">
                  <c:v>468.58556700000003</c:v>
                </c:pt>
                <c:pt idx="2807">
                  <c:v>475.96393399999948</c:v>
                </c:pt>
                <c:pt idx="2808">
                  <c:v>483.858451</c:v>
                </c:pt>
                <c:pt idx="2809">
                  <c:v>485.94574499999999</c:v>
                </c:pt>
                <c:pt idx="2810">
                  <c:v>485.47631599999903</c:v>
                </c:pt>
                <c:pt idx="2811">
                  <c:v>474.84905700000002</c:v>
                </c:pt>
                <c:pt idx="2812">
                  <c:v>478.15254199999998</c:v>
                </c:pt>
                <c:pt idx="2813">
                  <c:v>466.82278500000001</c:v>
                </c:pt>
                <c:pt idx="2814">
                  <c:v>479.92812499999923</c:v>
                </c:pt>
                <c:pt idx="2815">
                  <c:v>482.62105299999962</c:v>
                </c:pt>
                <c:pt idx="2816">
                  <c:v>484.12209300000001</c:v>
                </c:pt>
                <c:pt idx="2817">
                  <c:v>489.88187099999999</c:v>
                </c:pt>
                <c:pt idx="2818">
                  <c:v>481.41874999999948</c:v>
                </c:pt>
                <c:pt idx="2819">
                  <c:v>490.04407900000001</c:v>
                </c:pt>
                <c:pt idx="2820">
                  <c:v>482.04117599999955</c:v>
                </c:pt>
                <c:pt idx="2821">
                  <c:v>474.85306100000008</c:v>
                </c:pt>
                <c:pt idx="2822">
                  <c:v>478.50555599999961</c:v>
                </c:pt>
                <c:pt idx="2823">
                  <c:v>483.04411800000003</c:v>
                </c:pt>
                <c:pt idx="2824">
                  <c:v>471.03624999999948</c:v>
                </c:pt>
                <c:pt idx="2825">
                  <c:v>478.25333299999949</c:v>
                </c:pt>
                <c:pt idx="2826">
                  <c:v>472.8</c:v>
                </c:pt>
                <c:pt idx="2827">
                  <c:v>483.66465499999998</c:v>
                </c:pt>
                <c:pt idx="2828">
                  <c:v>486.13383499999969</c:v>
                </c:pt>
                <c:pt idx="2829">
                  <c:v>482.26363599999962</c:v>
                </c:pt>
                <c:pt idx="2830">
                  <c:v>484.58673499999924</c:v>
                </c:pt>
                <c:pt idx="2831">
                  <c:v>472.65806500000002</c:v>
                </c:pt>
                <c:pt idx="2832">
                  <c:v>470.85942000000045</c:v>
                </c:pt>
                <c:pt idx="2833">
                  <c:v>469.85652199999993</c:v>
                </c:pt>
                <c:pt idx="2834">
                  <c:v>485.51509399999969</c:v>
                </c:pt>
                <c:pt idx="2835">
                  <c:v>483.48717899999934</c:v>
                </c:pt>
                <c:pt idx="2836">
                  <c:v>487.24426200000039</c:v>
                </c:pt>
                <c:pt idx="2837">
                  <c:v>496.76111099999935</c:v>
                </c:pt>
                <c:pt idx="2838">
                  <c:v>490.47611899999902</c:v>
                </c:pt>
                <c:pt idx="2839">
                  <c:v>467.69041099999993</c:v>
                </c:pt>
                <c:pt idx="2840">
                  <c:v>484.16157399999969</c:v>
                </c:pt>
                <c:pt idx="2841">
                  <c:v>482.08759899999956</c:v>
                </c:pt>
                <c:pt idx="2842">
                  <c:v>474.93626399999948</c:v>
                </c:pt>
                <c:pt idx="2843">
                  <c:v>468.56417899999963</c:v>
                </c:pt>
                <c:pt idx="2844">
                  <c:v>479.458462</c:v>
                </c:pt>
                <c:pt idx="2845">
                  <c:v>489.29124999999948</c:v>
                </c:pt>
                <c:pt idx="2846">
                  <c:v>470.07777799999963</c:v>
                </c:pt>
                <c:pt idx="2847">
                  <c:v>492.21923099999964</c:v>
                </c:pt>
                <c:pt idx="2848">
                  <c:v>478.82857099999956</c:v>
                </c:pt>
                <c:pt idx="2849">
                  <c:v>481.24444400000039</c:v>
                </c:pt>
                <c:pt idx="2850">
                  <c:v>459.46666699999969</c:v>
                </c:pt>
                <c:pt idx="2851">
                  <c:v>468.65833300000003</c:v>
                </c:pt>
                <c:pt idx="2852">
                  <c:v>485.82749999999999</c:v>
                </c:pt>
                <c:pt idx="2853">
                  <c:v>498.24074100000001</c:v>
                </c:pt>
                <c:pt idx="2854">
                  <c:v>475.3</c:v>
                </c:pt>
                <c:pt idx="2855">
                  <c:v>479.68851699999948</c:v>
                </c:pt>
                <c:pt idx="2856">
                  <c:v>467.94742300000001</c:v>
                </c:pt>
                <c:pt idx="2857">
                  <c:v>479.84062500000039</c:v>
                </c:pt>
                <c:pt idx="2858">
                  <c:v>480.10315799999955</c:v>
                </c:pt>
                <c:pt idx="2859">
                  <c:v>473.85348800000008</c:v>
                </c:pt>
                <c:pt idx="2860">
                  <c:v>467.02537299999955</c:v>
                </c:pt>
                <c:pt idx="2861">
                  <c:v>470.85862100000008</c:v>
                </c:pt>
                <c:pt idx="2862">
                  <c:v>481.42142899999948</c:v>
                </c:pt>
                <c:pt idx="2863">
                  <c:v>480.23472199999969</c:v>
                </c:pt>
                <c:pt idx="2864">
                  <c:v>477.51</c:v>
                </c:pt>
                <c:pt idx="2865">
                  <c:v>474.97045499999962</c:v>
                </c:pt>
                <c:pt idx="2866">
                  <c:v>474.14757300000002</c:v>
                </c:pt>
                <c:pt idx="2867">
                  <c:v>488.39459499999964</c:v>
                </c:pt>
                <c:pt idx="2868">
                  <c:v>479.41818199999955</c:v>
                </c:pt>
                <c:pt idx="2869">
                  <c:v>463.97083300000003</c:v>
                </c:pt>
                <c:pt idx="2870">
                  <c:v>460.90384599999999</c:v>
                </c:pt>
                <c:pt idx="2871">
                  <c:v>473.09811299999916</c:v>
                </c:pt>
                <c:pt idx="2872">
                  <c:v>478.46999999999969</c:v>
                </c:pt>
                <c:pt idx="2873">
                  <c:v>473.37816099999969</c:v>
                </c:pt>
                <c:pt idx="2874">
                  <c:v>483.36250000000001</c:v>
                </c:pt>
                <c:pt idx="2875">
                  <c:v>464.51874999999956</c:v>
                </c:pt>
                <c:pt idx="2876">
                  <c:v>484.77106899999956</c:v>
                </c:pt>
                <c:pt idx="2877">
                  <c:v>499.64117599999969</c:v>
                </c:pt>
                <c:pt idx="2878">
                  <c:v>468.29047599999961</c:v>
                </c:pt>
                <c:pt idx="2879">
                  <c:v>487.58846199999999</c:v>
                </c:pt>
                <c:pt idx="2880">
                  <c:v>483.41797799999955</c:v>
                </c:pt>
                <c:pt idx="2881">
                  <c:v>475.27452799999969</c:v>
                </c:pt>
                <c:pt idx="2882">
                  <c:v>482.32413799999955</c:v>
                </c:pt>
                <c:pt idx="2883">
                  <c:v>451.23499999999962</c:v>
                </c:pt>
                <c:pt idx="2884">
                  <c:v>472.79029099999963</c:v>
                </c:pt>
                <c:pt idx="2885">
                  <c:v>472.61</c:v>
                </c:pt>
                <c:pt idx="2886">
                  <c:v>473.49230799999924</c:v>
                </c:pt>
                <c:pt idx="2887">
                  <c:v>486.8125</c:v>
                </c:pt>
                <c:pt idx="2888">
                  <c:v>471.40588200000002</c:v>
                </c:pt>
                <c:pt idx="2889">
                  <c:v>478.825806</c:v>
                </c:pt>
                <c:pt idx="2890">
                  <c:v>482.11666700000001</c:v>
                </c:pt>
                <c:pt idx="2891">
                  <c:v>477.88072299999999</c:v>
                </c:pt>
                <c:pt idx="2892">
                  <c:v>475.97575799999936</c:v>
                </c:pt>
                <c:pt idx="2893">
                  <c:v>495.9333329999991</c:v>
                </c:pt>
                <c:pt idx="2894">
                  <c:v>482.663636</c:v>
                </c:pt>
                <c:pt idx="2895">
                  <c:v>485.23372099999955</c:v>
                </c:pt>
                <c:pt idx="2896">
                  <c:v>473.44058000000001</c:v>
                </c:pt>
                <c:pt idx="2897">
                  <c:v>491.453261</c:v>
                </c:pt>
                <c:pt idx="2898">
                  <c:v>475.57058799999999</c:v>
                </c:pt>
                <c:pt idx="2899">
                  <c:v>483.83846199999999</c:v>
                </c:pt>
                <c:pt idx="2900">
                  <c:v>488.33333299999924</c:v>
                </c:pt>
                <c:pt idx="2901">
                  <c:v>476.53424699999999</c:v>
                </c:pt>
                <c:pt idx="2902">
                  <c:v>487.05243899999999</c:v>
                </c:pt>
                <c:pt idx="2903">
                  <c:v>474.16315799999956</c:v>
                </c:pt>
                <c:pt idx="2904">
                  <c:v>482.78</c:v>
                </c:pt>
                <c:pt idx="2905">
                  <c:v>472.83882399999999</c:v>
                </c:pt>
                <c:pt idx="2906">
                  <c:v>489.57333299999948</c:v>
                </c:pt>
                <c:pt idx="2907">
                  <c:v>483.58379599999955</c:v>
                </c:pt>
                <c:pt idx="2908">
                  <c:v>463.31599999999969</c:v>
                </c:pt>
                <c:pt idx="2909">
                  <c:v>483.91403499999961</c:v>
                </c:pt>
                <c:pt idx="2910">
                  <c:v>477.05588200000039</c:v>
                </c:pt>
                <c:pt idx="2911">
                  <c:v>477.191667</c:v>
                </c:pt>
                <c:pt idx="2912">
                  <c:v>495.54666700000001</c:v>
                </c:pt>
                <c:pt idx="2913">
                  <c:v>478.58</c:v>
                </c:pt>
                <c:pt idx="2914">
                  <c:v>476.92727299999962</c:v>
                </c:pt>
                <c:pt idx="2915">
                  <c:v>473.558696</c:v>
                </c:pt>
                <c:pt idx="2916">
                  <c:v>484.25956300000001</c:v>
                </c:pt>
                <c:pt idx="2917">
                  <c:v>484.85657899999956</c:v>
                </c:pt>
                <c:pt idx="2918">
                  <c:v>484.15000000000032</c:v>
                </c:pt>
                <c:pt idx="2919">
                  <c:v>473.59899999999948</c:v>
                </c:pt>
                <c:pt idx="2920">
                  <c:v>467.87872299999964</c:v>
                </c:pt>
                <c:pt idx="2921">
                  <c:v>487.69814799999955</c:v>
                </c:pt>
                <c:pt idx="2922">
                  <c:v>470.77699999999948</c:v>
                </c:pt>
                <c:pt idx="2923">
                  <c:v>475.13142900000003</c:v>
                </c:pt>
                <c:pt idx="2924">
                  <c:v>475.09215699999947</c:v>
                </c:pt>
                <c:pt idx="2925">
                  <c:v>468.86357099999969</c:v>
                </c:pt>
                <c:pt idx="2926">
                  <c:v>478.4271189999991</c:v>
                </c:pt>
                <c:pt idx="2927">
                  <c:v>481.42413799999935</c:v>
                </c:pt>
                <c:pt idx="2928">
                  <c:v>488.32928600000002</c:v>
                </c:pt>
                <c:pt idx="2929">
                  <c:v>468.98076899999955</c:v>
                </c:pt>
                <c:pt idx="2930">
                  <c:v>466.72999999999962</c:v>
                </c:pt>
                <c:pt idx="2931">
                  <c:v>480.46428600000002</c:v>
                </c:pt>
                <c:pt idx="2932">
                  <c:v>460.32499999999999</c:v>
                </c:pt>
                <c:pt idx="2933">
                  <c:v>467.95</c:v>
                </c:pt>
                <c:pt idx="2934">
                  <c:v>475.53230799999955</c:v>
                </c:pt>
                <c:pt idx="2935">
                  <c:v>486.914444</c:v>
                </c:pt>
                <c:pt idx="2936">
                  <c:v>465.217241</c:v>
                </c:pt>
                <c:pt idx="2937">
                  <c:v>465.68</c:v>
                </c:pt>
                <c:pt idx="2938">
                  <c:v>464.54112099999969</c:v>
                </c:pt>
                <c:pt idx="2939">
                  <c:v>458.71562499999999</c:v>
                </c:pt>
                <c:pt idx="2940">
                  <c:v>477.86371699999955</c:v>
                </c:pt>
                <c:pt idx="2941">
                  <c:v>480.99599999999924</c:v>
                </c:pt>
                <c:pt idx="2942">
                  <c:v>471.93496899999963</c:v>
                </c:pt>
                <c:pt idx="2943">
                  <c:v>478.98902399999969</c:v>
                </c:pt>
                <c:pt idx="2944">
                  <c:v>472.25777799999969</c:v>
                </c:pt>
                <c:pt idx="2945">
                  <c:v>470.42564099999993</c:v>
                </c:pt>
                <c:pt idx="2946">
                  <c:v>486.91919599999954</c:v>
                </c:pt>
                <c:pt idx="2947">
                  <c:v>480.529697</c:v>
                </c:pt>
                <c:pt idx="2948">
                  <c:v>467.372727</c:v>
                </c:pt>
                <c:pt idx="2949">
                  <c:v>475.64736799999997</c:v>
                </c:pt>
                <c:pt idx="2950">
                  <c:v>476.92790699999955</c:v>
                </c:pt>
                <c:pt idx="2951">
                  <c:v>472.46829299999962</c:v>
                </c:pt>
                <c:pt idx="2952">
                  <c:v>474.260403</c:v>
                </c:pt>
                <c:pt idx="2953">
                  <c:v>477.6</c:v>
                </c:pt>
                <c:pt idx="2954">
                  <c:v>490.40813999999915</c:v>
                </c:pt>
                <c:pt idx="2955">
                  <c:v>471.35133299999956</c:v>
                </c:pt>
                <c:pt idx="2956">
                  <c:v>488.42758599999962</c:v>
                </c:pt>
                <c:pt idx="2957">
                  <c:v>474.38</c:v>
                </c:pt>
                <c:pt idx="2958">
                  <c:v>486.8</c:v>
                </c:pt>
                <c:pt idx="2959">
                  <c:v>467.49426799999969</c:v>
                </c:pt>
                <c:pt idx="2960">
                  <c:v>480.58674699999955</c:v>
                </c:pt>
                <c:pt idx="2961">
                  <c:v>473.62954500000001</c:v>
                </c:pt>
                <c:pt idx="2962">
                  <c:v>471.66315799999956</c:v>
                </c:pt>
                <c:pt idx="2963">
                  <c:v>485.41546399999999</c:v>
                </c:pt>
                <c:pt idx="2964">
                  <c:v>466.99230799999924</c:v>
                </c:pt>
                <c:pt idx="2965">
                  <c:v>481.92758599999962</c:v>
                </c:pt>
                <c:pt idx="2966">
                  <c:v>480.45749999999964</c:v>
                </c:pt>
                <c:pt idx="2967">
                  <c:v>469.66470600000002</c:v>
                </c:pt>
                <c:pt idx="2968">
                  <c:v>488.2960159999991</c:v>
                </c:pt>
                <c:pt idx="2969">
                  <c:v>471.09666699999963</c:v>
                </c:pt>
                <c:pt idx="2970">
                  <c:v>461.34000000000032</c:v>
                </c:pt>
                <c:pt idx="2971">
                  <c:v>460.65555599999999</c:v>
                </c:pt>
                <c:pt idx="2972">
                  <c:v>481.08834999999948</c:v>
                </c:pt>
                <c:pt idx="2973">
                  <c:v>474.40701799999948</c:v>
                </c:pt>
                <c:pt idx="2974">
                  <c:v>486.88932</c:v>
                </c:pt>
                <c:pt idx="2975">
                  <c:v>467.36060600000002</c:v>
                </c:pt>
                <c:pt idx="2976">
                  <c:v>463.15263199999998</c:v>
                </c:pt>
                <c:pt idx="2977">
                  <c:v>457.78214299999962</c:v>
                </c:pt>
                <c:pt idx="2978">
                  <c:v>479.187273</c:v>
                </c:pt>
                <c:pt idx="2979">
                  <c:v>472.72624999999948</c:v>
                </c:pt>
                <c:pt idx="2980">
                  <c:v>489.72463800000003</c:v>
                </c:pt>
                <c:pt idx="2981">
                  <c:v>477.49666699999955</c:v>
                </c:pt>
                <c:pt idx="2982">
                  <c:v>466.01304299999993</c:v>
                </c:pt>
                <c:pt idx="2983">
                  <c:v>460.68</c:v>
                </c:pt>
                <c:pt idx="2984">
                  <c:v>476.19805799999955</c:v>
                </c:pt>
                <c:pt idx="2985">
                  <c:v>474.74736799999999</c:v>
                </c:pt>
                <c:pt idx="2986">
                  <c:v>481.63428599999997</c:v>
                </c:pt>
                <c:pt idx="2987">
                  <c:v>454.85</c:v>
                </c:pt>
                <c:pt idx="2988">
                  <c:v>474.50606099999999</c:v>
                </c:pt>
                <c:pt idx="2989">
                  <c:v>474.11818199999999</c:v>
                </c:pt>
                <c:pt idx="2990">
                  <c:v>453.30454500000002</c:v>
                </c:pt>
                <c:pt idx="2991">
                  <c:v>464.49846199999962</c:v>
                </c:pt>
                <c:pt idx="2992">
                  <c:v>491.39311599999922</c:v>
                </c:pt>
                <c:pt idx="2993">
                  <c:v>472.5</c:v>
                </c:pt>
                <c:pt idx="2994">
                  <c:v>465.14814799999999</c:v>
                </c:pt>
                <c:pt idx="2995">
                  <c:v>462.47857099999948</c:v>
                </c:pt>
                <c:pt idx="2996">
                  <c:v>474.10945900000002</c:v>
                </c:pt>
                <c:pt idx="2997">
                  <c:v>469.58088199999997</c:v>
                </c:pt>
                <c:pt idx="2998">
                  <c:v>471.36399999999969</c:v>
                </c:pt>
                <c:pt idx="2999">
                  <c:v>468.71176499999962</c:v>
                </c:pt>
                <c:pt idx="3000">
                  <c:v>477.58311699999922</c:v>
                </c:pt>
                <c:pt idx="3001">
                  <c:v>461.66666700000002</c:v>
                </c:pt>
                <c:pt idx="3002">
                  <c:v>475.90851099999924</c:v>
                </c:pt>
                <c:pt idx="3003">
                  <c:v>484.92499999999956</c:v>
                </c:pt>
                <c:pt idx="3004">
                  <c:v>491.98076899999955</c:v>
                </c:pt>
                <c:pt idx="3005">
                  <c:v>471.73611099999903</c:v>
                </c:pt>
                <c:pt idx="3006">
                  <c:v>474.52987000000002</c:v>
                </c:pt>
                <c:pt idx="3007">
                  <c:v>475.3</c:v>
                </c:pt>
                <c:pt idx="3008">
                  <c:v>463.84482800000046</c:v>
                </c:pt>
                <c:pt idx="3009">
                  <c:v>491.452381</c:v>
                </c:pt>
                <c:pt idx="3010">
                  <c:v>475.03333299999935</c:v>
                </c:pt>
                <c:pt idx="3011">
                  <c:v>463.39677399999948</c:v>
                </c:pt>
                <c:pt idx="3012">
                  <c:v>472.81893899999955</c:v>
                </c:pt>
                <c:pt idx="3013">
                  <c:v>473.13703699999962</c:v>
                </c:pt>
                <c:pt idx="3014">
                  <c:v>474.94672899999955</c:v>
                </c:pt>
                <c:pt idx="3015">
                  <c:v>472.24545499999999</c:v>
                </c:pt>
                <c:pt idx="3016">
                  <c:v>472.03599999999955</c:v>
                </c:pt>
                <c:pt idx="3017">
                  <c:v>475.14891299999999</c:v>
                </c:pt>
                <c:pt idx="3018">
                  <c:v>476.02372899999955</c:v>
                </c:pt>
                <c:pt idx="3019">
                  <c:v>480.11336</c:v>
                </c:pt>
                <c:pt idx="3020">
                  <c:v>451.89117599999923</c:v>
                </c:pt>
                <c:pt idx="3021">
                  <c:v>477.507407</c:v>
                </c:pt>
                <c:pt idx="3022">
                  <c:v>478.40413199999955</c:v>
                </c:pt>
                <c:pt idx="3023">
                  <c:v>452.66153799999955</c:v>
                </c:pt>
                <c:pt idx="3024">
                  <c:v>471.33283599999999</c:v>
                </c:pt>
                <c:pt idx="3025">
                  <c:v>480.12884600000001</c:v>
                </c:pt>
                <c:pt idx="3026">
                  <c:v>467.70416699999993</c:v>
                </c:pt>
                <c:pt idx="3027">
                  <c:v>476.78235299999955</c:v>
                </c:pt>
                <c:pt idx="3028">
                  <c:v>456.58</c:v>
                </c:pt>
                <c:pt idx="3029">
                  <c:v>471.49523799999923</c:v>
                </c:pt>
                <c:pt idx="3030">
                  <c:v>476.31707299999999</c:v>
                </c:pt>
                <c:pt idx="3031">
                  <c:v>474.342308</c:v>
                </c:pt>
                <c:pt idx="3032">
                  <c:v>467.35510199999999</c:v>
                </c:pt>
                <c:pt idx="3033">
                  <c:v>468.23076899999955</c:v>
                </c:pt>
                <c:pt idx="3034">
                  <c:v>456.2</c:v>
                </c:pt>
                <c:pt idx="3035">
                  <c:v>475.339474</c:v>
                </c:pt>
                <c:pt idx="3036">
                  <c:v>479.96712299999962</c:v>
                </c:pt>
                <c:pt idx="3037">
                  <c:v>477.19538499999999</c:v>
                </c:pt>
                <c:pt idx="3038">
                  <c:v>485.32857099999956</c:v>
                </c:pt>
                <c:pt idx="3039">
                  <c:v>480.90684899999962</c:v>
                </c:pt>
                <c:pt idx="3040">
                  <c:v>485.68901099999999</c:v>
                </c:pt>
                <c:pt idx="3041">
                  <c:v>474.56</c:v>
                </c:pt>
                <c:pt idx="3042">
                  <c:v>477.58775499999962</c:v>
                </c:pt>
                <c:pt idx="3043">
                  <c:v>473.91869199999962</c:v>
                </c:pt>
                <c:pt idx="3044">
                  <c:v>457.99230799999924</c:v>
                </c:pt>
                <c:pt idx="3045">
                  <c:v>481.12586199999998</c:v>
                </c:pt>
                <c:pt idx="3046">
                  <c:v>484.26037699999955</c:v>
                </c:pt>
                <c:pt idx="3047">
                  <c:v>475.36111099999948</c:v>
                </c:pt>
                <c:pt idx="3048">
                  <c:v>478.65724899999998</c:v>
                </c:pt>
                <c:pt idx="3049">
                  <c:v>481.07857099999956</c:v>
                </c:pt>
                <c:pt idx="3050">
                  <c:v>476.14615399999963</c:v>
                </c:pt>
                <c:pt idx="3051">
                  <c:v>458.03939399999962</c:v>
                </c:pt>
                <c:pt idx="3052">
                  <c:v>452.629167</c:v>
                </c:pt>
                <c:pt idx="3053">
                  <c:v>476.51025600000003</c:v>
                </c:pt>
                <c:pt idx="3054">
                  <c:v>475.587805</c:v>
                </c:pt>
                <c:pt idx="3055">
                  <c:v>479.67195099999969</c:v>
                </c:pt>
                <c:pt idx="3056">
                  <c:v>470.95666699999964</c:v>
                </c:pt>
                <c:pt idx="3057">
                  <c:v>479.14347800000002</c:v>
                </c:pt>
                <c:pt idx="3058">
                  <c:v>465.18636400000003</c:v>
                </c:pt>
                <c:pt idx="3059">
                  <c:v>472.23103399999923</c:v>
                </c:pt>
                <c:pt idx="3060">
                  <c:v>467.90476200000001</c:v>
                </c:pt>
                <c:pt idx="3061">
                  <c:v>489.50666699999999</c:v>
                </c:pt>
                <c:pt idx="3062">
                  <c:v>457.10983599999997</c:v>
                </c:pt>
                <c:pt idx="3063">
                  <c:v>466.18</c:v>
                </c:pt>
                <c:pt idx="3064">
                  <c:v>471.66750000000002</c:v>
                </c:pt>
                <c:pt idx="3065">
                  <c:v>476.56026500000002</c:v>
                </c:pt>
                <c:pt idx="3066">
                  <c:v>467.190698</c:v>
                </c:pt>
                <c:pt idx="3067">
                  <c:v>473.56530599999962</c:v>
                </c:pt>
                <c:pt idx="3068">
                  <c:v>469.56181799999962</c:v>
                </c:pt>
                <c:pt idx="3069">
                  <c:v>477.51714299999969</c:v>
                </c:pt>
                <c:pt idx="3070">
                  <c:v>465.52647099999962</c:v>
                </c:pt>
                <c:pt idx="3071">
                  <c:v>481.59824599999962</c:v>
                </c:pt>
                <c:pt idx="3072">
                  <c:v>480.63103399999954</c:v>
                </c:pt>
                <c:pt idx="3073">
                  <c:v>482.29923699999955</c:v>
                </c:pt>
                <c:pt idx="3074">
                  <c:v>481.63297899999969</c:v>
                </c:pt>
                <c:pt idx="3075">
                  <c:v>474.24634099999969</c:v>
                </c:pt>
                <c:pt idx="3076">
                  <c:v>475.86973699999999</c:v>
                </c:pt>
                <c:pt idx="3077">
                  <c:v>476.53370799999948</c:v>
                </c:pt>
                <c:pt idx="3078">
                  <c:v>473.20563399999969</c:v>
                </c:pt>
                <c:pt idx="3079">
                  <c:v>469.98616399999923</c:v>
                </c:pt>
                <c:pt idx="3080">
                  <c:v>476.00196099999999</c:v>
                </c:pt>
                <c:pt idx="3081">
                  <c:v>479.01121999999924</c:v>
                </c:pt>
                <c:pt idx="3082">
                  <c:v>489.12</c:v>
                </c:pt>
                <c:pt idx="3083">
                  <c:v>465.78769199999999</c:v>
                </c:pt>
                <c:pt idx="3084">
                  <c:v>476.11010099999999</c:v>
                </c:pt>
                <c:pt idx="3085">
                  <c:v>484.39230799999962</c:v>
                </c:pt>
                <c:pt idx="3086">
                  <c:v>478.10882400000008</c:v>
                </c:pt>
                <c:pt idx="3087">
                  <c:v>475.08870999999948</c:v>
                </c:pt>
                <c:pt idx="3088">
                  <c:v>482.67894699999999</c:v>
                </c:pt>
                <c:pt idx="3089">
                  <c:v>468.11250000000001</c:v>
                </c:pt>
                <c:pt idx="3090">
                  <c:v>482.27083299999993</c:v>
                </c:pt>
                <c:pt idx="3091">
                  <c:v>469.27553199999949</c:v>
                </c:pt>
                <c:pt idx="3092">
                  <c:v>487.23333299999922</c:v>
                </c:pt>
                <c:pt idx="3093">
                  <c:v>462.93437499999948</c:v>
                </c:pt>
                <c:pt idx="3094">
                  <c:v>467.90588200000002</c:v>
                </c:pt>
                <c:pt idx="3095">
                  <c:v>476.45243900000003</c:v>
                </c:pt>
                <c:pt idx="3096">
                  <c:v>459.83307099999962</c:v>
                </c:pt>
                <c:pt idx="3097">
                  <c:v>481.81818199999969</c:v>
                </c:pt>
                <c:pt idx="3098">
                  <c:v>468.83450699999969</c:v>
                </c:pt>
                <c:pt idx="3099">
                  <c:v>480.31153799999936</c:v>
                </c:pt>
                <c:pt idx="3100">
                  <c:v>482.28620699999948</c:v>
                </c:pt>
                <c:pt idx="3101">
                  <c:v>468.53152199999948</c:v>
                </c:pt>
                <c:pt idx="3102">
                  <c:v>468.73124999999948</c:v>
                </c:pt>
                <c:pt idx="3103">
                  <c:v>469.95</c:v>
                </c:pt>
                <c:pt idx="3104">
                  <c:v>483.19655199999949</c:v>
                </c:pt>
                <c:pt idx="3105">
                  <c:v>471.53599999999955</c:v>
                </c:pt>
                <c:pt idx="3106">
                  <c:v>463.72380999999962</c:v>
                </c:pt>
                <c:pt idx="3107">
                  <c:v>464.41454499999969</c:v>
                </c:pt>
                <c:pt idx="3108">
                  <c:v>466.89705899999962</c:v>
                </c:pt>
                <c:pt idx="3109">
                  <c:v>474.20416699999993</c:v>
                </c:pt>
                <c:pt idx="3110">
                  <c:v>461.888462</c:v>
                </c:pt>
                <c:pt idx="3111">
                  <c:v>466.88554599999969</c:v>
                </c:pt>
                <c:pt idx="3112">
                  <c:v>482.36236600000001</c:v>
                </c:pt>
                <c:pt idx="3113">
                  <c:v>483.58608199999969</c:v>
                </c:pt>
                <c:pt idx="3114">
                  <c:v>460.89047599999969</c:v>
                </c:pt>
                <c:pt idx="3115">
                  <c:v>480.50624999999962</c:v>
                </c:pt>
                <c:pt idx="3116">
                  <c:v>470.60428600000046</c:v>
                </c:pt>
                <c:pt idx="3117">
                  <c:v>478.18333299999955</c:v>
                </c:pt>
                <c:pt idx="3118">
                  <c:v>473.9111109999991</c:v>
                </c:pt>
                <c:pt idx="3119">
                  <c:v>470.0881189999991</c:v>
                </c:pt>
                <c:pt idx="3120">
                  <c:v>474.27499999999969</c:v>
                </c:pt>
                <c:pt idx="3121">
                  <c:v>462.80952400000001</c:v>
                </c:pt>
                <c:pt idx="3122">
                  <c:v>466.25294100000002</c:v>
                </c:pt>
                <c:pt idx="3123">
                  <c:v>482.36</c:v>
                </c:pt>
                <c:pt idx="3124">
                  <c:v>472.29499999999962</c:v>
                </c:pt>
                <c:pt idx="3125">
                  <c:v>462.17391300000003</c:v>
                </c:pt>
                <c:pt idx="3126">
                  <c:v>476.22499999999962</c:v>
                </c:pt>
                <c:pt idx="3127">
                  <c:v>457.99791699999923</c:v>
                </c:pt>
                <c:pt idx="3128">
                  <c:v>477.64338199999997</c:v>
                </c:pt>
                <c:pt idx="3129">
                  <c:v>476.941667</c:v>
                </c:pt>
                <c:pt idx="3130">
                  <c:v>475.2</c:v>
                </c:pt>
                <c:pt idx="3131">
                  <c:v>483.36444400000039</c:v>
                </c:pt>
                <c:pt idx="3132">
                  <c:v>467.102439</c:v>
                </c:pt>
                <c:pt idx="3133">
                  <c:v>474.24705899999969</c:v>
                </c:pt>
                <c:pt idx="3134">
                  <c:v>488.48518499999955</c:v>
                </c:pt>
                <c:pt idx="3135">
                  <c:v>488.17543899999993</c:v>
                </c:pt>
                <c:pt idx="3136">
                  <c:v>464.97254899999962</c:v>
                </c:pt>
                <c:pt idx="3137">
                  <c:v>469.71203699999955</c:v>
                </c:pt>
                <c:pt idx="3138">
                  <c:v>479.02580599999999</c:v>
                </c:pt>
                <c:pt idx="3139">
                  <c:v>472.09666699999963</c:v>
                </c:pt>
                <c:pt idx="3140">
                  <c:v>482.87142899999969</c:v>
                </c:pt>
                <c:pt idx="3141">
                  <c:v>479.62857099999962</c:v>
                </c:pt>
                <c:pt idx="3142">
                  <c:v>471.59130399999924</c:v>
                </c:pt>
                <c:pt idx="3143">
                  <c:v>467.23333299999922</c:v>
                </c:pt>
                <c:pt idx="3144">
                  <c:v>466.945652</c:v>
                </c:pt>
                <c:pt idx="3145">
                  <c:v>468.15114899999969</c:v>
                </c:pt>
                <c:pt idx="3146">
                  <c:v>475.12168700000001</c:v>
                </c:pt>
                <c:pt idx="3147">
                  <c:v>478.22487999999993</c:v>
                </c:pt>
                <c:pt idx="3148">
                  <c:v>473.20476200000002</c:v>
                </c:pt>
                <c:pt idx="3149">
                  <c:v>473.81621599999949</c:v>
                </c:pt>
                <c:pt idx="3150">
                  <c:v>473.32</c:v>
                </c:pt>
                <c:pt idx="3151">
                  <c:v>470.82173899999924</c:v>
                </c:pt>
                <c:pt idx="3152">
                  <c:v>478.41499999999962</c:v>
                </c:pt>
                <c:pt idx="3153">
                  <c:v>468.80200000000002</c:v>
                </c:pt>
                <c:pt idx="3154">
                  <c:v>474.6146670000004</c:v>
                </c:pt>
                <c:pt idx="3155">
                  <c:v>462.72307699999948</c:v>
                </c:pt>
                <c:pt idx="3156">
                  <c:v>488.066667</c:v>
                </c:pt>
                <c:pt idx="3157">
                  <c:v>470.64062500000045</c:v>
                </c:pt>
                <c:pt idx="3158">
                  <c:v>473.64333299999993</c:v>
                </c:pt>
                <c:pt idx="3159">
                  <c:v>474.86315799999949</c:v>
                </c:pt>
                <c:pt idx="3160">
                  <c:v>455.09199999999936</c:v>
                </c:pt>
                <c:pt idx="3161">
                  <c:v>483.95869599999969</c:v>
                </c:pt>
                <c:pt idx="3162">
                  <c:v>480.13269200000002</c:v>
                </c:pt>
                <c:pt idx="3163">
                  <c:v>465.93636399999934</c:v>
                </c:pt>
                <c:pt idx="3164">
                  <c:v>475.14274200000045</c:v>
                </c:pt>
                <c:pt idx="3165">
                  <c:v>471.81721899999962</c:v>
                </c:pt>
                <c:pt idx="3166">
                  <c:v>473.558065</c:v>
                </c:pt>
                <c:pt idx="3167">
                  <c:v>467.49487199999999</c:v>
                </c:pt>
                <c:pt idx="3168">
                  <c:v>466.90291299999956</c:v>
                </c:pt>
                <c:pt idx="3169">
                  <c:v>487.19687499999969</c:v>
                </c:pt>
                <c:pt idx="3170">
                  <c:v>472.77835099999947</c:v>
                </c:pt>
                <c:pt idx="3171">
                  <c:v>472.64210500000002</c:v>
                </c:pt>
                <c:pt idx="3172">
                  <c:v>467.95263199999999</c:v>
                </c:pt>
                <c:pt idx="3173">
                  <c:v>482.44062500000001</c:v>
                </c:pt>
                <c:pt idx="3174">
                  <c:v>471.50297</c:v>
                </c:pt>
                <c:pt idx="3175">
                  <c:v>480.173</c:v>
                </c:pt>
                <c:pt idx="3176">
                  <c:v>481.90864199999999</c:v>
                </c:pt>
                <c:pt idx="3177">
                  <c:v>469.86874999999969</c:v>
                </c:pt>
                <c:pt idx="3178">
                  <c:v>474.95106399999969</c:v>
                </c:pt>
                <c:pt idx="3179">
                  <c:v>478.79504999999955</c:v>
                </c:pt>
                <c:pt idx="3180">
                  <c:v>476.27071399999949</c:v>
                </c:pt>
                <c:pt idx="3181">
                  <c:v>464.63333299999948</c:v>
                </c:pt>
                <c:pt idx="3182">
                  <c:v>470.34242400000039</c:v>
                </c:pt>
                <c:pt idx="3183">
                  <c:v>466.57777799999963</c:v>
                </c:pt>
                <c:pt idx="3184">
                  <c:v>476.94712600000003</c:v>
                </c:pt>
                <c:pt idx="3185">
                  <c:v>468.328283</c:v>
                </c:pt>
                <c:pt idx="3186">
                  <c:v>462.54</c:v>
                </c:pt>
                <c:pt idx="3187">
                  <c:v>460.79069799999962</c:v>
                </c:pt>
                <c:pt idx="3188">
                  <c:v>464.57857099999956</c:v>
                </c:pt>
                <c:pt idx="3189">
                  <c:v>480.26087000000001</c:v>
                </c:pt>
                <c:pt idx="3190">
                  <c:v>464.78199999999924</c:v>
                </c:pt>
                <c:pt idx="3191">
                  <c:v>473.45140199999969</c:v>
                </c:pt>
                <c:pt idx="3192">
                  <c:v>479.98849599999949</c:v>
                </c:pt>
                <c:pt idx="3193">
                  <c:v>480.55101999999948</c:v>
                </c:pt>
                <c:pt idx="3194">
                  <c:v>470.53</c:v>
                </c:pt>
                <c:pt idx="3195">
                  <c:v>482.19</c:v>
                </c:pt>
                <c:pt idx="3196">
                  <c:v>471.22580599999969</c:v>
                </c:pt>
                <c:pt idx="3197">
                  <c:v>477.51727299999999</c:v>
                </c:pt>
                <c:pt idx="3198">
                  <c:v>477.61891899999955</c:v>
                </c:pt>
                <c:pt idx="3199">
                  <c:v>481.36060600000002</c:v>
                </c:pt>
                <c:pt idx="3200">
                  <c:v>470.23333299999922</c:v>
                </c:pt>
                <c:pt idx="3201">
                  <c:v>472.17368399999998</c:v>
                </c:pt>
                <c:pt idx="3202">
                  <c:v>462.03114799999923</c:v>
                </c:pt>
                <c:pt idx="3203">
                  <c:v>480.86511599999955</c:v>
                </c:pt>
                <c:pt idx="3204">
                  <c:v>478.83739499999962</c:v>
                </c:pt>
                <c:pt idx="3205">
                  <c:v>468.20236199999999</c:v>
                </c:pt>
                <c:pt idx="3206">
                  <c:v>469.015625</c:v>
                </c:pt>
                <c:pt idx="3207">
                  <c:v>464.86923100000001</c:v>
                </c:pt>
                <c:pt idx="3208">
                  <c:v>480.04137899999955</c:v>
                </c:pt>
                <c:pt idx="3209">
                  <c:v>473.01213699999948</c:v>
                </c:pt>
                <c:pt idx="3210">
                  <c:v>471.12678599999964</c:v>
                </c:pt>
                <c:pt idx="3211">
                  <c:v>463.6</c:v>
                </c:pt>
                <c:pt idx="3212">
                  <c:v>486.07843099999963</c:v>
                </c:pt>
                <c:pt idx="3213">
                  <c:v>480.95833299999924</c:v>
                </c:pt>
                <c:pt idx="3214">
                  <c:v>483.46074799999963</c:v>
                </c:pt>
                <c:pt idx="3215">
                  <c:v>480.75185199999999</c:v>
                </c:pt>
                <c:pt idx="3216">
                  <c:v>482.99599999999924</c:v>
                </c:pt>
                <c:pt idx="3217">
                  <c:v>482.70138899999955</c:v>
                </c:pt>
                <c:pt idx="3218">
                  <c:v>476.87692299999969</c:v>
                </c:pt>
                <c:pt idx="3219">
                  <c:v>469.57874999999962</c:v>
                </c:pt>
                <c:pt idx="3220">
                  <c:v>482.29316199999948</c:v>
                </c:pt>
                <c:pt idx="3221">
                  <c:v>474.44</c:v>
                </c:pt>
                <c:pt idx="3222">
                  <c:v>481.54814800000003</c:v>
                </c:pt>
                <c:pt idx="3223">
                  <c:v>455.10555599999969</c:v>
                </c:pt>
                <c:pt idx="3224">
                  <c:v>479.32307699999956</c:v>
                </c:pt>
                <c:pt idx="3225">
                  <c:v>480.71111099999922</c:v>
                </c:pt>
                <c:pt idx="3226">
                  <c:v>493.75833299999948</c:v>
                </c:pt>
                <c:pt idx="3227">
                  <c:v>468.617073</c:v>
                </c:pt>
                <c:pt idx="3228">
                  <c:v>473.26153799999923</c:v>
                </c:pt>
                <c:pt idx="3229">
                  <c:v>480.99666699999955</c:v>
                </c:pt>
                <c:pt idx="3230">
                  <c:v>482.33315899999923</c:v>
                </c:pt>
                <c:pt idx="3231">
                  <c:v>467.518462</c:v>
                </c:pt>
                <c:pt idx="3232">
                  <c:v>468.99516099999948</c:v>
                </c:pt>
                <c:pt idx="3233">
                  <c:v>462.48205099999961</c:v>
                </c:pt>
                <c:pt idx="3234">
                  <c:v>462.83333299999924</c:v>
                </c:pt>
                <c:pt idx="3235">
                  <c:v>473.80847499999999</c:v>
                </c:pt>
                <c:pt idx="3236">
                  <c:v>465.60851099999962</c:v>
                </c:pt>
                <c:pt idx="3237">
                  <c:v>475.77777799999956</c:v>
                </c:pt>
                <c:pt idx="3238">
                  <c:v>466.75869599999999</c:v>
                </c:pt>
                <c:pt idx="3239">
                  <c:v>488.47049199999969</c:v>
                </c:pt>
                <c:pt idx="3240">
                  <c:v>474.59285699999964</c:v>
                </c:pt>
                <c:pt idx="3241">
                  <c:v>488.05287399999997</c:v>
                </c:pt>
                <c:pt idx="3242">
                  <c:v>455.5</c:v>
                </c:pt>
                <c:pt idx="3243">
                  <c:v>464.15606100000002</c:v>
                </c:pt>
                <c:pt idx="3244">
                  <c:v>472.50731699999955</c:v>
                </c:pt>
                <c:pt idx="3245">
                  <c:v>478.44444399999998</c:v>
                </c:pt>
                <c:pt idx="3246">
                  <c:v>487</c:v>
                </c:pt>
                <c:pt idx="3247">
                  <c:v>483.39166699999993</c:v>
                </c:pt>
                <c:pt idx="3248">
                  <c:v>474.25638300000003</c:v>
                </c:pt>
                <c:pt idx="3249">
                  <c:v>471.815789</c:v>
                </c:pt>
                <c:pt idx="3250">
                  <c:v>473.74285700000001</c:v>
                </c:pt>
                <c:pt idx="3251">
                  <c:v>470.67234000000002</c:v>
                </c:pt>
                <c:pt idx="3252">
                  <c:v>478.47704899999962</c:v>
                </c:pt>
                <c:pt idx="3253">
                  <c:v>473.54242399999998</c:v>
                </c:pt>
                <c:pt idx="3254">
                  <c:v>466.74374999999969</c:v>
                </c:pt>
                <c:pt idx="3255">
                  <c:v>466.74531299999956</c:v>
                </c:pt>
                <c:pt idx="3256">
                  <c:v>462.09090899999956</c:v>
                </c:pt>
                <c:pt idx="3257">
                  <c:v>476.27080000000001</c:v>
                </c:pt>
                <c:pt idx="3258">
                  <c:v>477.08823499999949</c:v>
                </c:pt>
                <c:pt idx="3259">
                  <c:v>476.15000000000032</c:v>
                </c:pt>
                <c:pt idx="3260">
                  <c:v>463.29722199999969</c:v>
                </c:pt>
                <c:pt idx="3261">
                  <c:v>473.63548400000002</c:v>
                </c:pt>
                <c:pt idx="3262">
                  <c:v>479.545455</c:v>
                </c:pt>
                <c:pt idx="3263">
                  <c:v>479.32333299999948</c:v>
                </c:pt>
                <c:pt idx="3264">
                  <c:v>493.15789500000039</c:v>
                </c:pt>
                <c:pt idx="3265">
                  <c:v>503.18333299999955</c:v>
                </c:pt>
                <c:pt idx="3266">
                  <c:v>468.06428599999998</c:v>
                </c:pt>
                <c:pt idx="3267">
                  <c:v>474.44896899999969</c:v>
                </c:pt>
                <c:pt idx="3268">
                  <c:v>481.40363599999955</c:v>
                </c:pt>
                <c:pt idx="3269">
                  <c:v>470.12105299999962</c:v>
                </c:pt>
                <c:pt idx="3270">
                  <c:v>470.96</c:v>
                </c:pt>
                <c:pt idx="3271">
                  <c:v>484.29767399999969</c:v>
                </c:pt>
                <c:pt idx="3272">
                  <c:v>475.23650799999922</c:v>
                </c:pt>
                <c:pt idx="3273">
                  <c:v>467.48947399999969</c:v>
                </c:pt>
                <c:pt idx="3274">
                  <c:v>468.954545</c:v>
                </c:pt>
                <c:pt idx="3275">
                  <c:v>478.61395299999964</c:v>
                </c:pt>
                <c:pt idx="3276">
                  <c:v>461.98124999999948</c:v>
                </c:pt>
                <c:pt idx="3277">
                  <c:v>459.78076899999962</c:v>
                </c:pt>
                <c:pt idx="3278">
                  <c:v>455.45217399999962</c:v>
                </c:pt>
                <c:pt idx="3279">
                  <c:v>475.75</c:v>
                </c:pt>
                <c:pt idx="3280">
                  <c:v>471.59333299999923</c:v>
                </c:pt>
                <c:pt idx="3281">
                  <c:v>463.29499999999962</c:v>
                </c:pt>
                <c:pt idx="3282">
                  <c:v>469.04262300000039</c:v>
                </c:pt>
                <c:pt idx="3283">
                  <c:v>471.65263199999998</c:v>
                </c:pt>
                <c:pt idx="3284">
                  <c:v>476.28703699999949</c:v>
                </c:pt>
                <c:pt idx="3285">
                  <c:v>468.2</c:v>
                </c:pt>
                <c:pt idx="3286">
                  <c:v>477.55911899999955</c:v>
                </c:pt>
                <c:pt idx="3287">
                  <c:v>473.20412800000003</c:v>
                </c:pt>
                <c:pt idx="3288">
                  <c:v>461.11688299999997</c:v>
                </c:pt>
                <c:pt idx="3289">
                  <c:v>461.55135099999956</c:v>
                </c:pt>
                <c:pt idx="3290">
                  <c:v>489.50312499999956</c:v>
                </c:pt>
                <c:pt idx="3291">
                  <c:v>470.48301899999922</c:v>
                </c:pt>
                <c:pt idx="3292">
                  <c:v>484.60285699999997</c:v>
                </c:pt>
                <c:pt idx="3293">
                  <c:v>479.87142899999969</c:v>
                </c:pt>
                <c:pt idx="3294">
                  <c:v>472.372727</c:v>
                </c:pt>
                <c:pt idx="3295">
                  <c:v>458.39743600000003</c:v>
                </c:pt>
                <c:pt idx="3296">
                  <c:v>454.00232599999993</c:v>
                </c:pt>
                <c:pt idx="3297">
                  <c:v>503.89333299999936</c:v>
                </c:pt>
                <c:pt idx="3298">
                  <c:v>466.21052599999962</c:v>
                </c:pt>
                <c:pt idx="3299">
                  <c:v>462.19811299999924</c:v>
                </c:pt>
                <c:pt idx="3300">
                  <c:v>463.34500000000008</c:v>
                </c:pt>
                <c:pt idx="3301">
                  <c:v>474.76842099999999</c:v>
                </c:pt>
                <c:pt idx="3302">
                  <c:v>465.18431399999969</c:v>
                </c:pt>
                <c:pt idx="3303">
                  <c:v>475.15901600000001</c:v>
                </c:pt>
                <c:pt idx="3304">
                  <c:v>466.21282100000002</c:v>
                </c:pt>
                <c:pt idx="3305">
                  <c:v>447.16764700000039</c:v>
                </c:pt>
                <c:pt idx="3306">
                  <c:v>484.28777799999955</c:v>
                </c:pt>
                <c:pt idx="3307">
                  <c:v>474.358</c:v>
                </c:pt>
                <c:pt idx="3308">
                  <c:v>467.38</c:v>
                </c:pt>
                <c:pt idx="3309">
                  <c:v>481.19230800000003</c:v>
                </c:pt>
                <c:pt idx="3310">
                  <c:v>468.559574</c:v>
                </c:pt>
                <c:pt idx="3311">
                  <c:v>475.85416700000002</c:v>
                </c:pt>
                <c:pt idx="3312">
                  <c:v>478.33246800000001</c:v>
                </c:pt>
                <c:pt idx="3313">
                  <c:v>476.47428600000001</c:v>
                </c:pt>
                <c:pt idx="3314">
                  <c:v>480.41384599999969</c:v>
                </c:pt>
                <c:pt idx="3315">
                  <c:v>490.95</c:v>
                </c:pt>
                <c:pt idx="3316">
                  <c:v>473.75074599999999</c:v>
                </c:pt>
                <c:pt idx="3317">
                  <c:v>468.53018899999955</c:v>
                </c:pt>
                <c:pt idx="3318">
                  <c:v>480.53794599999969</c:v>
                </c:pt>
                <c:pt idx="3319">
                  <c:v>478.65937500000001</c:v>
                </c:pt>
                <c:pt idx="3320">
                  <c:v>476.3</c:v>
                </c:pt>
                <c:pt idx="3321">
                  <c:v>443.85599999999999</c:v>
                </c:pt>
                <c:pt idx="3322">
                  <c:v>473.63424700000002</c:v>
                </c:pt>
                <c:pt idx="3323">
                  <c:v>468.78749999999962</c:v>
                </c:pt>
                <c:pt idx="3324">
                  <c:v>480.52941199999964</c:v>
                </c:pt>
                <c:pt idx="3325">
                  <c:v>476.27142899999956</c:v>
                </c:pt>
                <c:pt idx="3326">
                  <c:v>494.20714299999969</c:v>
                </c:pt>
                <c:pt idx="3327">
                  <c:v>452.2</c:v>
                </c:pt>
                <c:pt idx="3328">
                  <c:v>458.48499999999962</c:v>
                </c:pt>
                <c:pt idx="3329">
                  <c:v>464.29767399999969</c:v>
                </c:pt>
                <c:pt idx="3330">
                  <c:v>470.27333299999924</c:v>
                </c:pt>
                <c:pt idx="3331">
                  <c:v>477.96823499999948</c:v>
                </c:pt>
                <c:pt idx="3332">
                  <c:v>475.16399999999999</c:v>
                </c:pt>
                <c:pt idx="3333">
                  <c:v>476.72023799999948</c:v>
                </c:pt>
                <c:pt idx="3334">
                  <c:v>478.05855899999955</c:v>
                </c:pt>
                <c:pt idx="3335">
                  <c:v>478.54615399999955</c:v>
                </c:pt>
                <c:pt idx="3336">
                  <c:v>454.73333299999922</c:v>
                </c:pt>
                <c:pt idx="3337">
                  <c:v>469.44761899999969</c:v>
                </c:pt>
                <c:pt idx="3338">
                  <c:v>473.39108899999962</c:v>
                </c:pt>
                <c:pt idx="3339">
                  <c:v>478.97749999999962</c:v>
                </c:pt>
                <c:pt idx="3340">
                  <c:v>482.54166700000002</c:v>
                </c:pt>
                <c:pt idx="3341">
                  <c:v>485.16813199999962</c:v>
                </c:pt>
                <c:pt idx="3342">
                  <c:v>480.59019599999948</c:v>
                </c:pt>
                <c:pt idx="3343">
                  <c:v>460.28039199999955</c:v>
                </c:pt>
                <c:pt idx="3344">
                  <c:v>456.85384599999998</c:v>
                </c:pt>
                <c:pt idx="3345">
                  <c:v>471.22297299999963</c:v>
                </c:pt>
                <c:pt idx="3346">
                  <c:v>469.38636399999962</c:v>
                </c:pt>
                <c:pt idx="3347">
                  <c:v>473.97096800000003</c:v>
                </c:pt>
                <c:pt idx="3348">
                  <c:v>467.80689699999999</c:v>
                </c:pt>
                <c:pt idx="3349">
                  <c:v>471.12439000000001</c:v>
                </c:pt>
                <c:pt idx="3350">
                  <c:v>478.09357799999924</c:v>
                </c:pt>
                <c:pt idx="3351">
                  <c:v>465.97272699999962</c:v>
                </c:pt>
                <c:pt idx="3352">
                  <c:v>454.35384599999998</c:v>
                </c:pt>
                <c:pt idx="3353">
                  <c:v>457.024</c:v>
                </c:pt>
                <c:pt idx="3354">
                  <c:v>470.05</c:v>
                </c:pt>
                <c:pt idx="3355">
                  <c:v>458.73157899999916</c:v>
                </c:pt>
                <c:pt idx="3356">
                  <c:v>467.52989700000001</c:v>
                </c:pt>
                <c:pt idx="3357">
                  <c:v>477.51499999999999</c:v>
                </c:pt>
                <c:pt idx="3358">
                  <c:v>463.87534199999999</c:v>
                </c:pt>
                <c:pt idx="3359">
                  <c:v>473.76379299999962</c:v>
                </c:pt>
                <c:pt idx="3360">
                  <c:v>470.05333299999955</c:v>
                </c:pt>
                <c:pt idx="3361">
                  <c:v>461.95714299999969</c:v>
                </c:pt>
                <c:pt idx="3362">
                  <c:v>468.12167299999999</c:v>
                </c:pt>
                <c:pt idx="3363">
                  <c:v>470.69119499999948</c:v>
                </c:pt>
                <c:pt idx="3364">
                  <c:v>459.70357099999956</c:v>
                </c:pt>
                <c:pt idx="3365">
                  <c:v>465.16</c:v>
                </c:pt>
                <c:pt idx="3366">
                  <c:v>473.85555599999969</c:v>
                </c:pt>
                <c:pt idx="3367">
                  <c:v>473.49591799999922</c:v>
                </c:pt>
                <c:pt idx="3368">
                  <c:v>475.01081099999999</c:v>
                </c:pt>
                <c:pt idx="3369">
                  <c:v>485.80824699999999</c:v>
                </c:pt>
                <c:pt idx="3370">
                  <c:v>486.148077</c:v>
                </c:pt>
                <c:pt idx="3371">
                  <c:v>479.37926800000002</c:v>
                </c:pt>
                <c:pt idx="3372">
                  <c:v>475.43837199999922</c:v>
                </c:pt>
                <c:pt idx="3373">
                  <c:v>476.64719100000002</c:v>
                </c:pt>
                <c:pt idx="3374">
                  <c:v>474.57916699999993</c:v>
                </c:pt>
                <c:pt idx="3375">
                  <c:v>460.59062499999999</c:v>
                </c:pt>
                <c:pt idx="3376">
                  <c:v>473.44499999999999</c:v>
                </c:pt>
                <c:pt idx="3377">
                  <c:v>473.28951599999948</c:v>
                </c:pt>
                <c:pt idx="3378">
                  <c:v>475.12592599999999</c:v>
                </c:pt>
                <c:pt idx="3379">
                  <c:v>470.27</c:v>
                </c:pt>
                <c:pt idx="3380">
                  <c:v>470.1</c:v>
                </c:pt>
                <c:pt idx="3381">
                  <c:v>474.66250000000002</c:v>
                </c:pt>
                <c:pt idx="3382">
                  <c:v>477.13249999999999</c:v>
                </c:pt>
                <c:pt idx="3383">
                  <c:v>490.34814799999964</c:v>
                </c:pt>
                <c:pt idx="3384">
                  <c:v>481.80256400000002</c:v>
                </c:pt>
                <c:pt idx="3385">
                  <c:v>473.46363599999955</c:v>
                </c:pt>
                <c:pt idx="3386">
                  <c:v>463.27499999999969</c:v>
                </c:pt>
                <c:pt idx="3387">
                  <c:v>477.69908299999997</c:v>
                </c:pt>
                <c:pt idx="3388">
                  <c:v>481.48950999999948</c:v>
                </c:pt>
                <c:pt idx="3389">
                  <c:v>470.03749999999962</c:v>
                </c:pt>
                <c:pt idx="3390">
                  <c:v>483.16666700000002</c:v>
                </c:pt>
                <c:pt idx="3391">
                  <c:v>477.754167</c:v>
                </c:pt>
                <c:pt idx="3392">
                  <c:v>467.76341499999955</c:v>
                </c:pt>
                <c:pt idx="3393">
                  <c:v>473.67200000000008</c:v>
                </c:pt>
                <c:pt idx="3394">
                  <c:v>475.10632899999962</c:v>
                </c:pt>
                <c:pt idx="3395">
                  <c:v>451.81428599999998</c:v>
                </c:pt>
                <c:pt idx="3396">
                  <c:v>477.352101</c:v>
                </c:pt>
                <c:pt idx="3397">
                  <c:v>468.46</c:v>
                </c:pt>
                <c:pt idx="3398">
                  <c:v>465.46744200000001</c:v>
                </c:pt>
                <c:pt idx="3399">
                  <c:v>466.92999999999955</c:v>
                </c:pt>
                <c:pt idx="3400">
                  <c:v>473.22170499999947</c:v>
                </c:pt>
                <c:pt idx="3401">
                  <c:v>487.14705900000001</c:v>
                </c:pt>
                <c:pt idx="3402">
                  <c:v>478.27235799999949</c:v>
                </c:pt>
                <c:pt idx="3403">
                  <c:v>473.01111099999935</c:v>
                </c:pt>
                <c:pt idx="3404">
                  <c:v>463.65030300000001</c:v>
                </c:pt>
                <c:pt idx="3405">
                  <c:v>479.72634699999924</c:v>
                </c:pt>
                <c:pt idx="3406">
                  <c:v>469.87476600000002</c:v>
                </c:pt>
                <c:pt idx="3407">
                  <c:v>470.22758599999969</c:v>
                </c:pt>
                <c:pt idx="3408">
                  <c:v>471.86666700000001</c:v>
                </c:pt>
                <c:pt idx="3409">
                  <c:v>471.00277799999969</c:v>
                </c:pt>
                <c:pt idx="3410">
                  <c:v>470.63809499999962</c:v>
                </c:pt>
                <c:pt idx="3411">
                  <c:v>477.43904799999962</c:v>
                </c:pt>
                <c:pt idx="3412">
                  <c:v>487.78644099999963</c:v>
                </c:pt>
                <c:pt idx="3413">
                  <c:v>464.36842100000001</c:v>
                </c:pt>
                <c:pt idx="3414">
                  <c:v>481.66428600000046</c:v>
                </c:pt>
                <c:pt idx="3415">
                  <c:v>476.06684799999999</c:v>
                </c:pt>
                <c:pt idx="3416">
                  <c:v>473.33888899999999</c:v>
                </c:pt>
                <c:pt idx="3417">
                  <c:v>479.60172399999999</c:v>
                </c:pt>
                <c:pt idx="3418">
                  <c:v>469.01938000000001</c:v>
                </c:pt>
                <c:pt idx="3419">
                  <c:v>469.06230799999969</c:v>
                </c:pt>
                <c:pt idx="3420">
                  <c:v>484.095821</c:v>
                </c:pt>
                <c:pt idx="3421">
                  <c:v>480.245833</c:v>
                </c:pt>
                <c:pt idx="3422">
                  <c:v>471.29580399999969</c:v>
                </c:pt>
                <c:pt idx="3423">
                  <c:v>475.03225799999962</c:v>
                </c:pt>
                <c:pt idx="3424">
                  <c:v>471.92244899999969</c:v>
                </c:pt>
                <c:pt idx="3425">
                  <c:v>472.04893600000003</c:v>
                </c:pt>
                <c:pt idx="3426">
                  <c:v>476.22077299999955</c:v>
                </c:pt>
                <c:pt idx="3427">
                  <c:v>463.98965500000003</c:v>
                </c:pt>
                <c:pt idx="3428">
                  <c:v>470.74759</c:v>
                </c:pt>
                <c:pt idx="3429">
                  <c:v>488.82727299999999</c:v>
                </c:pt>
                <c:pt idx="3430">
                  <c:v>482.24</c:v>
                </c:pt>
                <c:pt idx="3431">
                  <c:v>470.59387799999962</c:v>
                </c:pt>
                <c:pt idx="3432">
                  <c:v>471.55420600000002</c:v>
                </c:pt>
                <c:pt idx="3433">
                  <c:v>483.13571399999955</c:v>
                </c:pt>
                <c:pt idx="3434">
                  <c:v>468.86447399999997</c:v>
                </c:pt>
                <c:pt idx="3435">
                  <c:v>465.50333299999949</c:v>
                </c:pt>
                <c:pt idx="3436">
                  <c:v>482.563492</c:v>
                </c:pt>
                <c:pt idx="3437">
                  <c:v>486.55918400000002</c:v>
                </c:pt>
                <c:pt idx="3438">
                  <c:v>469.74</c:v>
                </c:pt>
                <c:pt idx="3439">
                  <c:v>455.46176499999962</c:v>
                </c:pt>
                <c:pt idx="3440">
                  <c:v>448.68888900000002</c:v>
                </c:pt>
                <c:pt idx="3441">
                  <c:v>478.58888899999999</c:v>
                </c:pt>
                <c:pt idx="3442">
                  <c:v>476.45</c:v>
                </c:pt>
                <c:pt idx="3443">
                  <c:v>470.08076899999969</c:v>
                </c:pt>
                <c:pt idx="3444">
                  <c:v>487.31351399999949</c:v>
                </c:pt>
                <c:pt idx="3445">
                  <c:v>472.14499999999998</c:v>
                </c:pt>
                <c:pt idx="3446">
                  <c:v>458.73225799999955</c:v>
                </c:pt>
                <c:pt idx="3447">
                  <c:v>476.08461499999999</c:v>
                </c:pt>
                <c:pt idx="3448">
                  <c:v>468.97727300000003</c:v>
                </c:pt>
                <c:pt idx="3449">
                  <c:v>489.52857099999954</c:v>
                </c:pt>
                <c:pt idx="3450">
                  <c:v>471.41927699999962</c:v>
                </c:pt>
                <c:pt idx="3451">
                  <c:v>468.663095</c:v>
                </c:pt>
                <c:pt idx="3452">
                  <c:v>469.16</c:v>
                </c:pt>
                <c:pt idx="3453">
                  <c:v>480.55841599999962</c:v>
                </c:pt>
                <c:pt idx="3454">
                  <c:v>480.26428600000008</c:v>
                </c:pt>
                <c:pt idx="3455">
                  <c:v>472.01372499999962</c:v>
                </c:pt>
                <c:pt idx="3456">
                  <c:v>464.17058800000001</c:v>
                </c:pt>
                <c:pt idx="3457">
                  <c:v>464.19444399999998</c:v>
                </c:pt>
                <c:pt idx="3458">
                  <c:v>450.02857099999954</c:v>
                </c:pt>
                <c:pt idx="3459">
                  <c:v>461.76666699999993</c:v>
                </c:pt>
                <c:pt idx="3460">
                  <c:v>475.32980099999997</c:v>
                </c:pt>
                <c:pt idx="3461">
                  <c:v>466.41333299999923</c:v>
                </c:pt>
                <c:pt idx="3462">
                  <c:v>460.066667</c:v>
                </c:pt>
                <c:pt idx="3463">
                  <c:v>469.56393399999962</c:v>
                </c:pt>
                <c:pt idx="3464">
                  <c:v>485.54411800000003</c:v>
                </c:pt>
                <c:pt idx="3465">
                  <c:v>476.3</c:v>
                </c:pt>
                <c:pt idx="3466">
                  <c:v>472.21343299999955</c:v>
                </c:pt>
                <c:pt idx="3467">
                  <c:v>464.705488</c:v>
                </c:pt>
                <c:pt idx="3468">
                  <c:v>468.74918000000002</c:v>
                </c:pt>
                <c:pt idx="3469">
                  <c:v>471.06506000000002</c:v>
                </c:pt>
                <c:pt idx="3470">
                  <c:v>470.33692299999962</c:v>
                </c:pt>
                <c:pt idx="3471">
                  <c:v>479.11851899999948</c:v>
                </c:pt>
                <c:pt idx="3472">
                  <c:v>483.49499999999955</c:v>
                </c:pt>
                <c:pt idx="3473">
                  <c:v>464.3</c:v>
                </c:pt>
                <c:pt idx="3474">
                  <c:v>475.58571399999948</c:v>
                </c:pt>
                <c:pt idx="3475">
                  <c:v>478.6</c:v>
                </c:pt>
                <c:pt idx="3476">
                  <c:v>467.82916699999993</c:v>
                </c:pt>
                <c:pt idx="3477">
                  <c:v>477.118605</c:v>
                </c:pt>
                <c:pt idx="3478">
                  <c:v>485.01604899999955</c:v>
                </c:pt>
                <c:pt idx="3479">
                  <c:v>469.74923100000001</c:v>
                </c:pt>
                <c:pt idx="3480">
                  <c:v>463.58499999999964</c:v>
                </c:pt>
                <c:pt idx="3481">
                  <c:v>471.124348</c:v>
                </c:pt>
                <c:pt idx="3482">
                  <c:v>463.38214299999999</c:v>
                </c:pt>
                <c:pt idx="3483">
                  <c:v>462.84141399999999</c:v>
                </c:pt>
                <c:pt idx="3484">
                  <c:v>474.28437499999956</c:v>
                </c:pt>
                <c:pt idx="3485">
                  <c:v>465.35333299999962</c:v>
                </c:pt>
                <c:pt idx="3486">
                  <c:v>465.10833299999962</c:v>
                </c:pt>
                <c:pt idx="3487">
                  <c:v>476.75833299999948</c:v>
                </c:pt>
                <c:pt idx="3488">
                  <c:v>467.38723399999969</c:v>
                </c:pt>
                <c:pt idx="3489">
                  <c:v>476.94090899999969</c:v>
                </c:pt>
                <c:pt idx="3490">
                  <c:v>469.75111099999924</c:v>
                </c:pt>
                <c:pt idx="3491">
                  <c:v>469.52564100000001</c:v>
                </c:pt>
                <c:pt idx="3492">
                  <c:v>468.98947399999969</c:v>
                </c:pt>
                <c:pt idx="3493">
                  <c:v>465.177528</c:v>
                </c:pt>
                <c:pt idx="3494">
                  <c:v>478.26509399999969</c:v>
                </c:pt>
                <c:pt idx="3495">
                  <c:v>474.31176499999964</c:v>
                </c:pt>
                <c:pt idx="3496">
                  <c:v>474.74642899999969</c:v>
                </c:pt>
                <c:pt idx="3497">
                  <c:v>469.684211</c:v>
                </c:pt>
                <c:pt idx="3498">
                  <c:v>474.91585399999963</c:v>
                </c:pt>
                <c:pt idx="3499">
                  <c:v>450.93124999999924</c:v>
                </c:pt>
                <c:pt idx="3500">
                  <c:v>474.98076899999955</c:v>
                </c:pt>
                <c:pt idx="3501">
                  <c:v>474.95294100000001</c:v>
                </c:pt>
                <c:pt idx="3502">
                  <c:v>461.35070400000001</c:v>
                </c:pt>
                <c:pt idx="3503">
                  <c:v>480.97894699999955</c:v>
                </c:pt>
                <c:pt idx="3504">
                  <c:v>452.97999999999962</c:v>
                </c:pt>
                <c:pt idx="3505">
                  <c:v>458.61320799999999</c:v>
                </c:pt>
                <c:pt idx="3506">
                  <c:v>468.35706199999998</c:v>
                </c:pt>
                <c:pt idx="3507">
                  <c:v>477.72272699999962</c:v>
                </c:pt>
                <c:pt idx="3508">
                  <c:v>469.99215699999922</c:v>
                </c:pt>
                <c:pt idx="3509">
                  <c:v>463.46261699999963</c:v>
                </c:pt>
                <c:pt idx="3510">
                  <c:v>453.74185999999969</c:v>
                </c:pt>
                <c:pt idx="3511">
                  <c:v>476.04615399999955</c:v>
                </c:pt>
                <c:pt idx="3512">
                  <c:v>462.47999999999962</c:v>
                </c:pt>
                <c:pt idx="3513">
                  <c:v>457.22999999999962</c:v>
                </c:pt>
                <c:pt idx="3514">
                  <c:v>463.24634099999969</c:v>
                </c:pt>
                <c:pt idx="3515">
                  <c:v>464.92307699999924</c:v>
                </c:pt>
                <c:pt idx="3516">
                  <c:v>469.89565199999993</c:v>
                </c:pt>
                <c:pt idx="3517">
                  <c:v>466.67618999999962</c:v>
                </c:pt>
                <c:pt idx="3518">
                  <c:v>478.666225</c:v>
                </c:pt>
                <c:pt idx="3519">
                  <c:v>473.99687499999948</c:v>
                </c:pt>
                <c:pt idx="3520">
                  <c:v>471.31288300000045</c:v>
                </c:pt>
                <c:pt idx="3521">
                  <c:v>471.75400000000002</c:v>
                </c:pt>
                <c:pt idx="3522">
                  <c:v>472.92608699999948</c:v>
                </c:pt>
                <c:pt idx="3523">
                  <c:v>480.04871799999955</c:v>
                </c:pt>
                <c:pt idx="3524">
                  <c:v>490.83749999999969</c:v>
                </c:pt>
                <c:pt idx="3525">
                  <c:v>465.02264200000002</c:v>
                </c:pt>
                <c:pt idx="3526">
                  <c:v>465.95348799999999</c:v>
                </c:pt>
                <c:pt idx="3527">
                  <c:v>465.44303799999955</c:v>
                </c:pt>
                <c:pt idx="3528">
                  <c:v>458.53055599999948</c:v>
                </c:pt>
                <c:pt idx="3529">
                  <c:v>448.55500000000001</c:v>
                </c:pt>
                <c:pt idx="3530">
                  <c:v>485.17820499999999</c:v>
                </c:pt>
                <c:pt idx="3531">
                  <c:v>471.86</c:v>
                </c:pt>
                <c:pt idx="3532">
                  <c:v>469.06538499999999</c:v>
                </c:pt>
                <c:pt idx="3533">
                  <c:v>463.11666700000001</c:v>
                </c:pt>
                <c:pt idx="3534">
                  <c:v>485.76799999999969</c:v>
                </c:pt>
                <c:pt idx="3535">
                  <c:v>474.50333299999949</c:v>
                </c:pt>
                <c:pt idx="3536">
                  <c:v>476.97321399999936</c:v>
                </c:pt>
                <c:pt idx="3537">
                  <c:v>470.25769200000002</c:v>
                </c:pt>
                <c:pt idx="3538">
                  <c:v>471.69354799999962</c:v>
                </c:pt>
                <c:pt idx="3539">
                  <c:v>467.37361099999993</c:v>
                </c:pt>
                <c:pt idx="3540">
                  <c:v>477.87340399999999</c:v>
                </c:pt>
                <c:pt idx="3541">
                  <c:v>462.25208300000008</c:v>
                </c:pt>
                <c:pt idx="3542">
                  <c:v>458.3</c:v>
                </c:pt>
                <c:pt idx="3543">
                  <c:v>458.24</c:v>
                </c:pt>
                <c:pt idx="3544">
                  <c:v>469.58666699999969</c:v>
                </c:pt>
                <c:pt idx="3545">
                  <c:v>468.69574499999999</c:v>
                </c:pt>
                <c:pt idx="3546">
                  <c:v>470.11</c:v>
                </c:pt>
                <c:pt idx="3547">
                  <c:v>485.71428600000002</c:v>
                </c:pt>
                <c:pt idx="3548">
                  <c:v>461.04901999999993</c:v>
                </c:pt>
                <c:pt idx="3549">
                  <c:v>469.29166699999962</c:v>
                </c:pt>
                <c:pt idx="3550">
                  <c:v>471.11809499999993</c:v>
                </c:pt>
                <c:pt idx="3551">
                  <c:v>466.28169000000003</c:v>
                </c:pt>
                <c:pt idx="3552">
                  <c:v>473.31162799999993</c:v>
                </c:pt>
                <c:pt idx="3553">
                  <c:v>476.07755100000003</c:v>
                </c:pt>
                <c:pt idx="3554">
                  <c:v>470.24</c:v>
                </c:pt>
                <c:pt idx="3555">
                  <c:v>472.53448300000002</c:v>
                </c:pt>
                <c:pt idx="3556">
                  <c:v>464.49638599999923</c:v>
                </c:pt>
                <c:pt idx="3557">
                  <c:v>469.13404300000002</c:v>
                </c:pt>
                <c:pt idx="3558">
                  <c:v>459.31463400000001</c:v>
                </c:pt>
                <c:pt idx="3559">
                  <c:v>468.57968799999998</c:v>
                </c:pt>
                <c:pt idx="3560">
                  <c:v>469.35714300000001</c:v>
                </c:pt>
                <c:pt idx="3561">
                  <c:v>442.06363599999969</c:v>
                </c:pt>
                <c:pt idx="3562">
                  <c:v>477.63157899999948</c:v>
                </c:pt>
                <c:pt idx="3563">
                  <c:v>471.069231</c:v>
                </c:pt>
                <c:pt idx="3564">
                  <c:v>463.33861399999955</c:v>
                </c:pt>
                <c:pt idx="3565">
                  <c:v>471.73529399999956</c:v>
                </c:pt>
                <c:pt idx="3566">
                  <c:v>458.73888899999969</c:v>
                </c:pt>
                <c:pt idx="3567">
                  <c:v>473.23571399999923</c:v>
                </c:pt>
                <c:pt idx="3568">
                  <c:v>469.43658499999924</c:v>
                </c:pt>
                <c:pt idx="3569">
                  <c:v>469.23333299999922</c:v>
                </c:pt>
                <c:pt idx="3570">
                  <c:v>472.382927</c:v>
                </c:pt>
                <c:pt idx="3571">
                  <c:v>479.36458299999998</c:v>
                </c:pt>
                <c:pt idx="3572">
                  <c:v>466.10526299999998</c:v>
                </c:pt>
                <c:pt idx="3573">
                  <c:v>467.68170699999962</c:v>
                </c:pt>
                <c:pt idx="3574">
                  <c:v>467.21699999999936</c:v>
                </c:pt>
                <c:pt idx="3575">
                  <c:v>470.18205799999993</c:v>
                </c:pt>
                <c:pt idx="3576">
                  <c:v>467.97431199999949</c:v>
                </c:pt>
                <c:pt idx="3577">
                  <c:v>475.90302999999955</c:v>
                </c:pt>
                <c:pt idx="3578">
                  <c:v>464.39629599999955</c:v>
                </c:pt>
                <c:pt idx="3579">
                  <c:v>455.42380999999955</c:v>
                </c:pt>
                <c:pt idx="3580">
                  <c:v>455.27438999999993</c:v>
                </c:pt>
                <c:pt idx="3581">
                  <c:v>477.566667</c:v>
                </c:pt>
                <c:pt idx="3582">
                  <c:v>477.205286</c:v>
                </c:pt>
                <c:pt idx="3583">
                  <c:v>463.057143</c:v>
                </c:pt>
                <c:pt idx="3584">
                  <c:v>466.23653799999903</c:v>
                </c:pt>
                <c:pt idx="3585">
                  <c:v>470.15027600000002</c:v>
                </c:pt>
                <c:pt idx="3586">
                  <c:v>455.83548400000001</c:v>
                </c:pt>
                <c:pt idx="3587">
                  <c:v>467.72999999999962</c:v>
                </c:pt>
                <c:pt idx="3588">
                  <c:v>464.43292699999955</c:v>
                </c:pt>
                <c:pt idx="3589">
                  <c:v>470.35</c:v>
                </c:pt>
                <c:pt idx="3590">
                  <c:v>469.29399999999924</c:v>
                </c:pt>
                <c:pt idx="3591">
                  <c:v>482.96829299999962</c:v>
                </c:pt>
                <c:pt idx="3592">
                  <c:v>456.00769200000002</c:v>
                </c:pt>
                <c:pt idx="3593">
                  <c:v>470.70714299999969</c:v>
                </c:pt>
                <c:pt idx="3594">
                  <c:v>473.47831299999922</c:v>
                </c:pt>
                <c:pt idx="3595">
                  <c:v>458.76666699999993</c:v>
                </c:pt>
                <c:pt idx="3596">
                  <c:v>482.14000000000038</c:v>
                </c:pt>
                <c:pt idx="3597">
                  <c:v>480.11124999999993</c:v>
                </c:pt>
                <c:pt idx="3598">
                  <c:v>464.53763400000003</c:v>
                </c:pt>
                <c:pt idx="3599">
                  <c:v>467.14347800000002</c:v>
                </c:pt>
                <c:pt idx="3600">
                  <c:v>470.52</c:v>
                </c:pt>
                <c:pt idx="3601">
                  <c:v>469.59374999999955</c:v>
                </c:pt>
                <c:pt idx="3602">
                  <c:v>464.48938099999964</c:v>
                </c:pt>
                <c:pt idx="3603">
                  <c:v>474.97096800000003</c:v>
                </c:pt>
                <c:pt idx="3604">
                  <c:v>479.36666700000001</c:v>
                </c:pt>
                <c:pt idx="3605">
                  <c:v>483.03571399999936</c:v>
                </c:pt>
                <c:pt idx="3606">
                  <c:v>478.32328799999999</c:v>
                </c:pt>
                <c:pt idx="3607">
                  <c:v>464.59624999999949</c:v>
                </c:pt>
                <c:pt idx="3608">
                  <c:v>473.57894700000003</c:v>
                </c:pt>
                <c:pt idx="3609">
                  <c:v>471.83666699999969</c:v>
                </c:pt>
                <c:pt idx="3610">
                  <c:v>480.52763199999993</c:v>
                </c:pt>
                <c:pt idx="3611">
                  <c:v>465.66111099999955</c:v>
                </c:pt>
                <c:pt idx="3612">
                  <c:v>468.16666700000002</c:v>
                </c:pt>
                <c:pt idx="3613">
                  <c:v>479.38333299999948</c:v>
                </c:pt>
                <c:pt idx="3614">
                  <c:v>449.09374999999955</c:v>
                </c:pt>
                <c:pt idx="3615">
                  <c:v>469.78431399999948</c:v>
                </c:pt>
                <c:pt idx="3616">
                  <c:v>460.430882</c:v>
                </c:pt>
                <c:pt idx="3617">
                  <c:v>472.49503099999936</c:v>
                </c:pt>
                <c:pt idx="3618">
                  <c:v>444.625</c:v>
                </c:pt>
                <c:pt idx="3619">
                  <c:v>467.39230799999962</c:v>
                </c:pt>
                <c:pt idx="3620">
                  <c:v>471.55208299999998</c:v>
                </c:pt>
                <c:pt idx="3621">
                  <c:v>485.91081099999963</c:v>
                </c:pt>
                <c:pt idx="3622">
                  <c:v>464.86500000000001</c:v>
                </c:pt>
                <c:pt idx="3623">
                  <c:v>465.03333299999935</c:v>
                </c:pt>
                <c:pt idx="3624">
                  <c:v>464.94878</c:v>
                </c:pt>
                <c:pt idx="3625">
                  <c:v>473.06229500000001</c:v>
                </c:pt>
                <c:pt idx="3626">
                  <c:v>462.07878799999969</c:v>
                </c:pt>
                <c:pt idx="3627">
                  <c:v>474.38771899999955</c:v>
                </c:pt>
                <c:pt idx="3628">
                  <c:v>463.10769200000038</c:v>
                </c:pt>
                <c:pt idx="3629">
                  <c:v>460.83684199999999</c:v>
                </c:pt>
                <c:pt idx="3630">
                  <c:v>470.88799999999969</c:v>
                </c:pt>
                <c:pt idx="3631">
                  <c:v>464.52022499999993</c:v>
                </c:pt>
                <c:pt idx="3632">
                  <c:v>459.10666700000002</c:v>
                </c:pt>
                <c:pt idx="3633">
                  <c:v>466.41636399999948</c:v>
                </c:pt>
                <c:pt idx="3634">
                  <c:v>450.07618999999949</c:v>
                </c:pt>
                <c:pt idx="3635">
                  <c:v>481.66938800000008</c:v>
                </c:pt>
                <c:pt idx="3636">
                  <c:v>462.32</c:v>
                </c:pt>
                <c:pt idx="3637">
                  <c:v>469.86</c:v>
                </c:pt>
                <c:pt idx="3638">
                  <c:v>473.26223799999963</c:v>
                </c:pt>
                <c:pt idx="3639">
                  <c:v>469.11920900000001</c:v>
                </c:pt>
                <c:pt idx="3640">
                  <c:v>456.55569600000001</c:v>
                </c:pt>
                <c:pt idx="3641">
                  <c:v>465.09083299999969</c:v>
                </c:pt>
                <c:pt idx="3642">
                  <c:v>470.55865399999999</c:v>
                </c:pt>
                <c:pt idx="3643">
                  <c:v>459.80857099999969</c:v>
                </c:pt>
                <c:pt idx="3644">
                  <c:v>465.12424199999998</c:v>
                </c:pt>
                <c:pt idx="3645">
                  <c:v>453.44761899999969</c:v>
                </c:pt>
                <c:pt idx="3646">
                  <c:v>470.79772699999955</c:v>
                </c:pt>
                <c:pt idx="3647">
                  <c:v>464.59</c:v>
                </c:pt>
                <c:pt idx="3648">
                  <c:v>462.99062499999962</c:v>
                </c:pt>
                <c:pt idx="3649">
                  <c:v>447.53</c:v>
                </c:pt>
                <c:pt idx="3650">
                  <c:v>464.82499999999999</c:v>
                </c:pt>
                <c:pt idx="3651">
                  <c:v>465.61351399999955</c:v>
                </c:pt>
                <c:pt idx="3652">
                  <c:v>482.70555599999955</c:v>
                </c:pt>
                <c:pt idx="3653">
                  <c:v>463.03</c:v>
                </c:pt>
                <c:pt idx="3654">
                  <c:v>467.47618999999924</c:v>
                </c:pt>
                <c:pt idx="3655">
                  <c:v>474.52571399999948</c:v>
                </c:pt>
                <c:pt idx="3656">
                  <c:v>472.17333299999962</c:v>
                </c:pt>
                <c:pt idx="3657">
                  <c:v>464.48260899999963</c:v>
                </c:pt>
                <c:pt idx="3658">
                  <c:v>469.92399999999924</c:v>
                </c:pt>
                <c:pt idx="3659">
                  <c:v>467.545455</c:v>
                </c:pt>
                <c:pt idx="3660">
                  <c:v>475.49612699999909</c:v>
                </c:pt>
                <c:pt idx="3661">
                  <c:v>462.45862099999999</c:v>
                </c:pt>
                <c:pt idx="3662">
                  <c:v>455.25833299999948</c:v>
                </c:pt>
                <c:pt idx="3663">
                  <c:v>464.43278699999962</c:v>
                </c:pt>
                <c:pt idx="3664">
                  <c:v>471.6925</c:v>
                </c:pt>
                <c:pt idx="3665">
                  <c:v>462.57499999999999</c:v>
                </c:pt>
                <c:pt idx="3666">
                  <c:v>455.18947400000002</c:v>
                </c:pt>
                <c:pt idx="3667">
                  <c:v>466.47777799999955</c:v>
                </c:pt>
                <c:pt idx="3668">
                  <c:v>474.86470600000001</c:v>
                </c:pt>
                <c:pt idx="3669">
                  <c:v>470.16874999999999</c:v>
                </c:pt>
                <c:pt idx="3670">
                  <c:v>458.61666700000001</c:v>
                </c:pt>
                <c:pt idx="3671">
                  <c:v>467.12352899999962</c:v>
                </c:pt>
                <c:pt idx="3672">
                  <c:v>465.86315799999949</c:v>
                </c:pt>
                <c:pt idx="3673">
                  <c:v>471.269565</c:v>
                </c:pt>
                <c:pt idx="3674">
                  <c:v>472.50370400000003</c:v>
                </c:pt>
                <c:pt idx="3675">
                  <c:v>466.98888899999969</c:v>
                </c:pt>
                <c:pt idx="3676">
                  <c:v>461.90114899999924</c:v>
                </c:pt>
                <c:pt idx="3677">
                  <c:v>468.156522</c:v>
                </c:pt>
                <c:pt idx="3678">
                  <c:v>464.580488</c:v>
                </c:pt>
                <c:pt idx="3679">
                  <c:v>464.45</c:v>
                </c:pt>
                <c:pt idx="3680">
                  <c:v>470.58666699999969</c:v>
                </c:pt>
                <c:pt idx="3681">
                  <c:v>458.58620699999955</c:v>
                </c:pt>
                <c:pt idx="3682">
                  <c:v>465.68507499999993</c:v>
                </c:pt>
                <c:pt idx="3683">
                  <c:v>458.34285699999998</c:v>
                </c:pt>
                <c:pt idx="3684">
                  <c:v>462.82173899999924</c:v>
                </c:pt>
                <c:pt idx="3685">
                  <c:v>468.28666699999962</c:v>
                </c:pt>
                <c:pt idx="3686">
                  <c:v>464.42162199999962</c:v>
                </c:pt>
                <c:pt idx="3687">
                  <c:v>452.95</c:v>
                </c:pt>
                <c:pt idx="3688">
                  <c:v>469.79396599999956</c:v>
                </c:pt>
                <c:pt idx="3689">
                  <c:v>461.69523799999962</c:v>
                </c:pt>
                <c:pt idx="3690">
                  <c:v>465.27692299999956</c:v>
                </c:pt>
                <c:pt idx="3691">
                  <c:v>475.4</c:v>
                </c:pt>
                <c:pt idx="3692">
                  <c:v>493.5</c:v>
                </c:pt>
                <c:pt idx="3693">
                  <c:v>456.121622</c:v>
                </c:pt>
                <c:pt idx="3694">
                  <c:v>465.90859399999948</c:v>
                </c:pt>
                <c:pt idx="3695">
                  <c:v>451.884906</c:v>
                </c:pt>
                <c:pt idx="3696">
                  <c:v>455.67580600000002</c:v>
                </c:pt>
                <c:pt idx="3697">
                  <c:v>487.122727</c:v>
                </c:pt>
                <c:pt idx="3698">
                  <c:v>455.51929799999999</c:v>
                </c:pt>
                <c:pt idx="3699">
                  <c:v>465.60370399999999</c:v>
                </c:pt>
                <c:pt idx="3700">
                  <c:v>454.85555599999969</c:v>
                </c:pt>
                <c:pt idx="3701">
                  <c:v>473.21379299999955</c:v>
                </c:pt>
                <c:pt idx="3702">
                  <c:v>474.50201299999969</c:v>
                </c:pt>
                <c:pt idx="3703">
                  <c:v>466.48518499999955</c:v>
                </c:pt>
                <c:pt idx="3704">
                  <c:v>473.69393899999955</c:v>
                </c:pt>
                <c:pt idx="3705">
                  <c:v>480.36451599999964</c:v>
                </c:pt>
                <c:pt idx="3706">
                  <c:v>475.50555599999961</c:v>
                </c:pt>
                <c:pt idx="3707">
                  <c:v>473.35</c:v>
                </c:pt>
                <c:pt idx="3708">
                  <c:v>479.76093799999956</c:v>
                </c:pt>
                <c:pt idx="3709">
                  <c:v>470.86307699999969</c:v>
                </c:pt>
                <c:pt idx="3710">
                  <c:v>477.90816299999955</c:v>
                </c:pt>
                <c:pt idx="3711">
                  <c:v>464.24651199999948</c:v>
                </c:pt>
                <c:pt idx="3712">
                  <c:v>455.53720899999962</c:v>
                </c:pt>
                <c:pt idx="3713">
                  <c:v>473.58437499999962</c:v>
                </c:pt>
                <c:pt idx="3714">
                  <c:v>472.707246</c:v>
                </c:pt>
                <c:pt idx="3715">
                  <c:v>455.46</c:v>
                </c:pt>
                <c:pt idx="3716">
                  <c:v>473.39374999999956</c:v>
                </c:pt>
                <c:pt idx="3717">
                  <c:v>468.73599999999948</c:v>
                </c:pt>
                <c:pt idx="3718">
                  <c:v>472.10887600000001</c:v>
                </c:pt>
                <c:pt idx="3719">
                  <c:v>467.70777799999962</c:v>
                </c:pt>
                <c:pt idx="3720">
                  <c:v>476.11276600000002</c:v>
                </c:pt>
                <c:pt idx="3721">
                  <c:v>483.37674399999969</c:v>
                </c:pt>
                <c:pt idx="3722">
                  <c:v>476.61123599999962</c:v>
                </c:pt>
                <c:pt idx="3723">
                  <c:v>472.10588200000046</c:v>
                </c:pt>
                <c:pt idx="3724">
                  <c:v>468.57142899999963</c:v>
                </c:pt>
                <c:pt idx="3725">
                  <c:v>454.90434800000003</c:v>
                </c:pt>
                <c:pt idx="3726">
                  <c:v>464.53584899999993</c:v>
                </c:pt>
                <c:pt idx="3727">
                  <c:v>459.52857099999954</c:v>
                </c:pt>
                <c:pt idx="3728">
                  <c:v>471.53384599999993</c:v>
                </c:pt>
                <c:pt idx="3729">
                  <c:v>472.86056300000001</c:v>
                </c:pt>
                <c:pt idx="3730">
                  <c:v>471.62424199999998</c:v>
                </c:pt>
                <c:pt idx="3731">
                  <c:v>458.566667</c:v>
                </c:pt>
                <c:pt idx="3732">
                  <c:v>475.87575799999962</c:v>
                </c:pt>
                <c:pt idx="3733">
                  <c:v>459.305769</c:v>
                </c:pt>
                <c:pt idx="3734">
                  <c:v>473.12442700000008</c:v>
                </c:pt>
                <c:pt idx="3735">
                  <c:v>469.58484800000002</c:v>
                </c:pt>
                <c:pt idx="3736">
                  <c:v>468.407826</c:v>
                </c:pt>
                <c:pt idx="3737">
                  <c:v>469.81489399999998</c:v>
                </c:pt>
                <c:pt idx="3738">
                  <c:v>472.54873399999963</c:v>
                </c:pt>
                <c:pt idx="3739">
                  <c:v>469.26333299999948</c:v>
                </c:pt>
                <c:pt idx="3740">
                  <c:v>472.52291699999955</c:v>
                </c:pt>
                <c:pt idx="3741">
                  <c:v>471.66571399999964</c:v>
                </c:pt>
                <c:pt idx="3742">
                  <c:v>438.68</c:v>
                </c:pt>
                <c:pt idx="3743">
                  <c:v>459.76451599999962</c:v>
                </c:pt>
                <c:pt idx="3744">
                  <c:v>479.63709699999993</c:v>
                </c:pt>
                <c:pt idx="3745">
                  <c:v>465.94651199999936</c:v>
                </c:pt>
                <c:pt idx="3746">
                  <c:v>466.16834999999969</c:v>
                </c:pt>
                <c:pt idx="3747">
                  <c:v>468.53454499999964</c:v>
                </c:pt>
                <c:pt idx="3748">
                  <c:v>474.20555599999955</c:v>
                </c:pt>
                <c:pt idx="3749">
                  <c:v>458.78556699999962</c:v>
                </c:pt>
                <c:pt idx="3750">
                  <c:v>474.05</c:v>
                </c:pt>
                <c:pt idx="3751">
                  <c:v>469.71904799999999</c:v>
                </c:pt>
                <c:pt idx="3752">
                  <c:v>465.70642599999962</c:v>
                </c:pt>
                <c:pt idx="3753">
                  <c:v>444.24</c:v>
                </c:pt>
                <c:pt idx="3754">
                  <c:v>464.27317099999948</c:v>
                </c:pt>
                <c:pt idx="3755">
                  <c:v>467.65564200000046</c:v>
                </c:pt>
                <c:pt idx="3756">
                  <c:v>464.19677399999955</c:v>
                </c:pt>
                <c:pt idx="3757">
                  <c:v>461.043678</c:v>
                </c:pt>
                <c:pt idx="3758">
                  <c:v>466.97230799999949</c:v>
                </c:pt>
                <c:pt idx="3759">
                  <c:v>469.67744100000039</c:v>
                </c:pt>
                <c:pt idx="3760">
                  <c:v>472.44468100000046</c:v>
                </c:pt>
                <c:pt idx="3761">
                  <c:v>478.39130399999948</c:v>
                </c:pt>
                <c:pt idx="3762">
                  <c:v>456.46363599999955</c:v>
                </c:pt>
                <c:pt idx="3763">
                  <c:v>435.91199999999924</c:v>
                </c:pt>
                <c:pt idx="3764">
                  <c:v>466.29199999999923</c:v>
                </c:pt>
                <c:pt idx="3765">
                  <c:v>475.97250000000003</c:v>
                </c:pt>
                <c:pt idx="3766">
                  <c:v>472.22749999999962</c:v>
                </c:pt>
                <c:pt idx="3767">
                  <c:v>459.78823499999947</c:v>
                </c:pt>
                <c:pt idx="3768">
                  <c:v>451.65625</c:v>
                </c:pt>
                <c:pt idx="3769">
                  <c:v>478.54477600000001</c:v>
                </c:pt>
                <c:pt idx="3770">
                  <c:v>470.80075799999969</c:v>
                </c:pt>
                <c:pt idx="3771">
                  <c:v>435.30500000000001</c:v>
                </c:pt>
                <c:pt idx="3772">
                  <c:v>470.50828200000001</c:v>
                </c:pt>
                <c:pt idx="3773">
                  <c:v>474.53134299999948</c:v>
                </c:pt>
                <c:pt idx="3774">
                  <c:v>451.97499999999962</c:v>
                </c:pt>
                <c:pt idx="3775">
                  <c:v>482.28192099999956</c:v>
                </c:pt>
                <c:pt idx="3776">
                  <c:v>469.4</c:v>
                </c:pt>
                <c:pt idx="3777">
                  <c:v>444.258824</c:v>
                </c:pt>
                <c:pt idx="3778">
                  <c:v>465.96825399999955</c:v>
                </c:pt>
                <c:pt idx="3779">
                  <c:v>458.95405399999999</c:v>
                </c:pt>
                <c:pt idx="3780">
                  <c:v>470.30543499999999</c:v>
                </c:pt>
                <c:pt idx="3781">
                  <c:v>461.45652199999955</c:v>
                </c:pt>
                <c:pt idx="3782">
                  <c:v>477.24622599999969</c:v>
                </c:pt>
                <c:pt idx="3783">
                  <c:v>474.53684199999969</c:v>
                </c:pt>
                <c:pt idx="3784">
                  <c:v>462.41226399999999</c:v>
                </c:pt>
                <c:pt idx="3785">
                  <c:v>472.23506499999962</c:v>
                </c:pt>
                <c:pt idx="3786">
                  <c:v>466.90999999999963</c:v>
                </c:pt>
                <c:pt idx="3787">
                  <c:v>489.82963000000001</c:v>
                </c:pt>
                <c:pt idx="3788">
                  <c:v>465.21091999999948</c:v>
                </c:pt>
                <c:pt idx="3789">
                  <c:v>463.71889799999963</c:v>
                </c:pt>
                <c:pt idx="3790">
                  <c:v>464.79285700000003</c:v>
                </c:pt>
                <c:pt idx="3791">
                  <c:v>464.04222199999998</c:v>
                </c:pt>
                <c:pt idx="3792">
                  <c:v>475.69642899999963</c:v>
                </c:pt>
                <c:pt idx="3793">
                  <c:v>470.509524</c:v>
                </c:pt>
                <c:pt idx="3794">
                  <c:v>452.22799999999955</c:v>
                </c:pt>
                <c:pt idx="3795">
                  <c:v>482.58636399999955</c:v>
                </c:pt>
                <c:pt idx="3796">
                  <c:v>464.38703699999962</c:v>
                </c:pt>
                <c:pt idx="3797">
                  <c:v>464.612121</c:v>
                </c:pt>
                <c:pt idx="3798">
                  <c:v>463.004615</c:v>
                </c:pt>
                <c:pt idx="3799">
                  <c:v>444.60169500000001</c:v>
                </c:pt>
                <c:pt idx="3800">
                  <c:v>462.93387099999956</c:v>
                </c:pt>
                <c:pt idx="3801">
                  <c:v>454.09285699999964</c:v>
                </c:pt>
                <c:pt idx="3802">
                  <c:v>472.55128200000001</c:v>
                </c:pt>
                <c:pt idx="3803">
                  <c:v>463.33076899999969</c:v>
                </c:pt>
                <c:pt idx="3804">
                  <c:v>471.02241400000003</c:v>
                </c:pt>
                <c:pt idx="3805">
                  <c:v>459.52</c:v>
                </c:pt>
                <c:pt idx="3806">
                  <c:v>465.84605299999993</c:v>
                </c:pt>
                <c:pt idx="3807">
                  <c:v>461.26640599999962</c:v>
                </c:pt>
                <c:pt idx="3808">
                  <c:v>463.545455</c:v>
                </c:pt>
                <c:pt idx="3809">
                  <c:v>471.23333299999922</c:v>
                </c:pt>
                <c:pt idx="3810">
                  <c:v>462.12</c:v>
                </c:pt>
                <c:pt idx="3811">
                  <c:v>461.36363599999999</c:v>
                </c:pt>
                <c:pt idx="3812">
                  <c:v>483.38591499999956</c:v>
                </c:pt>
                <c:pt idx="3813">
                  <c:v>466.83571399999948</c:v>
                </c:pt>
                <c:pt idx="3814">
                  <c:v>458.30882400000002</c:v>
                </c:pt>
                <c:pt idx="3815">
                  <c:v>465.31463400000001</c:v>
                </c:pt>
                <c:pt idx="3816">
                  <c:v>471.84842099999997</c:v>
                </c:pt>
                <c:pt idx="3817">
                  <c:v>473.82777799999963</c:v>
                </c:pt>
                <c:pt idx="3818">
                  <c:v>467.107258</c:v>
                </c:pt>
                <c:pt idx="3819">
                  <c:v>471.02</c:v>
                </c:pt>
                <c:pt idx="3820">
                  <c:v>470.16267100000039</c:v>
                </c:pt>
                <c:pt idx="3821">
                  <c:v>462.47727300000003</c:v>
                </c:pt>
                <c:pt idx="3822">
                  <c:v>465.31846200000001</c:v>
                </c:pt>
                <c:pt idx="3823">
                  <c:v>490.186667</c:v>
                </c:pt>
                <c:pt idx="3824">
                  <c:v>468.13023299999969</c:v>
                </c:pt>
                <c:pt idx="3825">
                  <c:v>466.40695699999924</c:v>
                </c:pt>
                <c:pt idx="3826">
                  <c:v>466.48295499999955</c:v>
                </c:pt>
                <c:pt idx="3827">
                  <c:v>472.24201699999969</c:v>
                </c:pt>
                <c:pt idx="3828">
                  <c:v>463.99898999999948</c:v>
                </c:pt>
                <c:pt idx="3829">
                  <c:v>465.20613999999915</c:v>
                </c:pt>
                <c:pt idx="3830">
                  <c:v>462.92694999999924</c:v>
                </c:pt>
                <c:pt idx="3831">
                  <c:v>466.47469899999999</c:v>
                </c:pt>
                <c:pt idx="3832">
                  <c:v>466.57733299999956</c:v>
                </c:pt>
                <c:pt idx="3833">
                  <c:v>468.70267899999999</c:v>
                </c:pt>
                <c:pt idx="3834">
                  <c:v>478.32352899999955</c:v>
                </c:pt>
                <c:pt idx="3835">
                  <c:v>469.25230800000003</c:v>
                </c:pt>
                <c:pt idx="3836">
                  <c:v>456.04848500000008</c:v>
                </c:pt>
                <c:pt idx="3837">
                  <c:v>464.39400000000001</c:v>
                </c:pt>
                <c:pt idx="3838">
                  <c:v>457.88761099999999</c:v>
                </c:pt>
                <c:pt idx="3839">
                  <c:v>456.7</c:v>
                </c:pt>
                <c:pt idx="3840">
                  <c:v>457.96999999999969</c:v>
                </c:pt>
                <c:pt idx="3841">
                  <c:v>467.75263200000001</c:v>
                </c:pt>
                <c:pt idx="3842">
                  <c:v>462.41052599999955</c:v>
                </c:pt>
                <c:pt idx="3843">
                  <c:v>478.31406299999998</c:v>
                </c:pt>
                <c:pt idx="3844">
                  <c:v>445.07058799999999</c:v>
                </c:pt>
                <c:pt idx="3845">
                  <c:v>459.84166699999997</c:v>
                </c:pt>
                <c:pt idx="3846">
                  <c:v>461.9933329999991</c:v>
                </c:pt>
                <c:pt idx="3847">
                  <c:v>464.708642</c:v>
                </c:pt>
                <c:pt idx="3848">
                  <c:v>466.02647099999962</c:v>
                </c:pt>
                <c:pt idx="3849">
                  <c:v>466.28202199999993</c:v>
                </c:pt>
                <c:pt idx="3850">
                  <c:v>470.21428600000002</c:v>
                </c:pt>
                <c:pt idx="3851">
                  <c:v>465.94354799999962</c:v>
                </c:pt>
                <c:pt idx="3852">
                  <c:v>470.141818</c:v>
                </c:pt>
                <c:pt idx="3853">
                  <c:v>459.75</c:v>
                </c:pt>
                <c:pt idx="3854">
                  <c:v>462.76896599999969</c:v>
                </c:pt>
                <c:pt idx="3855">
                  <c:v>466.82880399999999</c:v>
                </c:pt>
                <c:pt idx="3856">
                  <c:v>460.81219499999969</c:v>
                </c:pt>
                <c:pt idx="3857">
                  <c:v>465.163793</c:v>
                </c:pt>
                <c:pt idx="3858">
                  <c:v>463.66093799999999</c:v>
                </c:pt>
                <c:pt idx="3859">
                  <c:v>464.68616100000003</c:v>
                </c:pt>
                <c:pt idx="3860">
                  <c:v>464.57021299999963</c:v>
                </c:pt>
                <c:pt idx="3861">
                  <c:v>465.00408199999998</c:v>
                </c:pt>
                <c:pt idx="3862">
                  <c:v>466.37948699999998</c:v>
                </c:pt>
                <c:pt idx="3863">
                  <c:v>489.77735799999948</c:v>
                </c:pt>
                <c:pt idx="3864">
                  <c:v>464.14705900000001</c:v>
                </c:pt>
                <c:pt idx="3865">
                  <c:v>455.68714299999999</c:v>
                </c:pt>
                <c:pt idx="3866">
                  <c:v>467.19591799999955</c:v>
                </c:pt>
                <c:pt idx="3867">
                  <c:v>464.71833299999923</c:v>
                </c:pt>
                <c:pt idx="3868">
                  <c:v>476.85555599999969</c:v>
                </c:pt>
                <c:pt idx="3869">
                  <c:v>474.11176499999999</c:v>
                </c:pt>
                <c:pt idx="3870">
                  <c:v>456.10842100000002</c:v>
                </c:pt>
                <c:pt idx="3871">
                  <c:v>452.23333299999922</c:v>
                </c:pt>
                <c:pt idx="3872">
                  <c:v>465.01249999999999</c:v>
                </c:pt>
                <c:pt idx="3873">
                  <c:v>461.74776100000008</c:v>
                </c:pt>
                <c:pt idx="3874">
                  <c:v>469.73790299999962</c:v>
                </c:pt>
                <c:pt idx="3875">
                  <c:v>455.306667</c:v>
                </c:pt>
                <c:pt idx="3876">
                  <c:v>461.13043499999969</c:v>
                </c:pt>
                <c:pt idx="3877">
                  <c:v>443.38823499999955</c:v>
                </c:pt>
                <c:pt idx="3878">
                  <c:v>473.45714299999969</c:v>
                </c:pt>
                <c:pt idx="3879">
                  <c:v>468.67478999999997</c:v>
                </c:pt>
                <c:pt idx="3880">
                  <c:v>468.96406899999999</c:v>
                </c:pt>
                <c:pt idx="3881">
                  <c:v>470.84830499999993</c:v>
                </c:pt>
                <c:pt idx="3882">
                  <c:v>470.60630099999969</c:v>
                </c:pt>
                <c:pt idx="3883">
                  <c:v>465.54328400000031</c:v>
                </c:pt>
                <c:pt idx="3884">
                  <c:v>455.22121199999924</c:v>
                </c:pt>
                <c:pt idx="3885">
                  <c:v>464.94230800000003</c:v>
                </c:pt>
                <c:pt idx="3886">
                  <c:v>464.08181799999949</c:v>
                </c:pt>
                <c:pt idx="3887">
                  <c:v>459.50769200000002</c:v>
                </c:pt>
                <c:pt idx="3888">
                  <c:v>466.27241400000003</c:v>
                </c:pt>
                <c:pt idx="3889">
                  <c:v>460.08030299999962</c:v>
                </c:pt>
                <c:pt idx="3890">
                  <c:v>468.06799999999993</c:v>
                </c:pt>
                <c:pt idx="3891">
                  <c:v>463.27142899999956</c:v>
                </c:pt>
                <c:pt idx="3892">
                  <c:v>458.19374999999962</c:v>
                </c:pt>
                <c:pt idx="3893">
                  <c:v>467.04779400000001</c:v>
                </c:pt>
                <c:pt idx="3894">
                  <c:v>457.57313399999924</c:v>
                </c:pt>
                <c:pt idx="3895">
                  <c:v>474.43636399999934</c:v>
                </c:pt>
                <c:pt idx="3896">
                  <c:v>471.68571399999962</c:v>
                </c:pt>
                <c:pt idx="3897">
                  <c:v>467.27916699999969</c:v>
                </c:pt>
                <c:pt idx="3898">
                  <c:v>467.98461499999962</c:v>
                </c:pt>
                <c:pt idx="3899">
                  <c:v>480.24444400000039</c:v>
                </c:pt>
                <c:pt idx="3900">
                  <c:v>454.67777799999999</c:v>
                </c:pt>
                <c:pt idx="3901">
                  <c:v>463.17200000000008</c:v>
                </c:pt>
                <c:pt idx="3902">
                  <c:v>479.56612899999948</c:v>
                </c:pt>
                <c:pt idx="3903">
                  <c:v>465.00434799999999</c:v>
                </c:pt>
                <c:pt idx="3904">
                  <c:v>457.9</c:v>
                </c:pt>
                <c:pt idx="3905">
                  <c:v>471.818421</c:v>
                </c:pt>
                <c:pt idx="3906">
                  <c:v>468.63170699999955</c:v>
                </c:pt>
                <c:pt idx="3907">
                  <c:v>471.03333299999935</c:v>
                </c:pt>
                <c:pt idx="3908">
                  <c:v>458.00256400000001</c:v>
                </c:pt>
                <c:pt idx="3909">
                  <c:v>464.42252299999961</c:v>
                </c:pt>
                <c:pt idx="3910">
                  <c:v>460.13404300000002</c:v>
                </c:pt>
                <c:pt idx="3911">
                  <c:v>467.18806000000001</c:v>
                </c:pt>
                <c:pt idx="3912">
                  <c:v>478.51666699999993</c:v>
                </c:pt>
                <c:pt idx="3913">
                  <c:v>489.59333299999923</c:v>
                </c:pt>
                <c:pt idx="3914">
                  <c:v>461.50521699999962</c:v>
                </c:pt>
                <c:pt idx="3915">
                  <c:v>463.71879699999948</c:v>
                </c:pt>
                <c:pt idx="3916">
                  <c:v>463.05</c:v>
                </c:pt>
                <c:pt idx="3917">
                  <c:v>457.40909099999999</c:v>
                </c:pt>
                <c:pt idx="3918">
                  <c:v>450.30909100000002</c:v>
                </c:pt>
                <c:pt idx="3919">
                  <c:v>458.78059699999955</c:v>
                </c:pt>
                <c:pt idx="3920">
                  <c:v>465.9</c:v>
                </c:pt>
                <c:pt idx="3921">
                  <c:v>475.97647099999955</c:v>
                </c:pt>
                <c:pt idx="3922">
                  <c:v>472.43170699999922</c:v>
                </c:pt>
                <c:pt idx="3923">
                  <c:v>454.54347799999999</c:v>
                </c:pt>
                <c:pt idx="3924">
                  <c:v>476.13529399999999</c:v>
                </c:pt>
                <c:pt idx="3925">
                  <c:v>462.50612199999955</c:v>
                </c:pt>
                <c:pt idx="3926">
                  <c:v>440.67894699999999</c:v>
                </c:pt>
                <c:pt idx="3927">
                  <c:v>453.64666699999998</c:v>
                </c:pt>
                <c:pt idx="3928">
                  <c:v>470.186667</c:v>
                </c:pt>
                <c:pt idx="3929">
                  <c:v>472.7367349999991</c:v>
                </c:pt>
                <c:pt idx="3930">
                  <c:v>467.80857099999969</c:v>
                </c:pt>
                <c:pt idx="3931">
                  <c:v>465.79195399999924</c:v>
                </c:pt>
                <c:pt idx="3932">
                  <c:v>461.13966499999998</c:v>
                </c:pt>
                <c:pt idx="3933">
                  <c:v>473.24482799999998</c:v>
                </c:pt>
                <c:pt idx="3934">
                  <c:v>457.92803699999922</c:v>
                </c:pt>
                <c:pt idx="3935">
                  <c:v>454.19230800000003</c:v>
                </c:pt>
                <c:pt idx="3936">
                  <c:v>460.77333299999924</c:v>
                </c:pt>
                <c:pt idx="3937">
                  <c:v>464.43488400000001</c:v>
                </c:pt>
                <c:pt idx="3938">
                  <c:v>458.48941199999962</c:v>
                </c:pt>
                <c:pt idx="3939">
                  <c:v>474.90322599999962</c:v>
                </c:pt>
                <c:pt idx="3940">
                  <c:v>456.92121199999934</c:v>
                </c:pt>
                <c:pt idx="3941">
                  <c:v>469.17575799999969</c:v>
                </c:pt>
                <c:pt idx="3942">
                  <c:v>474.29594599999962</c:v>
                </c:pt>
                <c:pt idx="3943">
                  <c:v>466.20606099999969</c:v>
                </c:pt>
                <c:pt idx="3944">
                  <c:v>472.19532699999962</c:v>
                </c:pt>
                <c:pt idx="3945">
                  <c:v>472.25090899999969</c:v>
                </c:pt>
                <c:pt idx="3946">
                  <c:v>469.98846200000003</c:v>
                </c:pt>
                <c:pt idx="3947">
                  <c:v>479.09090899999956</c:v>
                </c:pt>
                <c:pt idx="3948">
                  <c:v>471.29473699999949</c:v>
                </c:pt>
                <c:pt idx="3949">
                  <c:v>471.71999999999969</c:v>
                </c:pt>
                <c:pt idx="3950">
                  <c:v>473.64285700000039</c:v>
                </c:pt>
                <c:pt idx="3951">
                  <c:v>469.19097199999999</c:v>
                </c:pt>
                <c:pt idx="3952">
                  <c:v>464.77058799999969</c:v>
                </c:pt>
                <c:pt idx="3953">
                  <c:v>455.41470599999963</c:v>
                </c:pt>
                <c:pt idx="3954">
                  <c:v>466.84137899999962</c:v>
                </c:pt>
                <c:pt idx="3955">
                  <c:v>475.59067800000003</c:v>
                </c:pt>
                <c:pt idx="3956">
                  <c:v>468.61063799999999</c:v>
                </c:pt>
                <c:pt idx="3957">
                  <c:v>460.32318799999962</c:v>
                </c:pt>
                <c:pt idx="3958">
                  <c:v>453.41036299999962</c:v>
                </c:pt>
                <c:pt idx="3959">
                  <c:v>462.578261</c:v>
                </c:pt>
                <c:pt idx="3960">
                  <c:v>469.35846199999997</c:v>
                </c:pt>
                <c:pt idx="3961">
                  <c:v>465.30967700000002</c:v>
                </c:pt>
                <c:pt idx="3962">
                  <c:v>457.05</c:v>
                </c:pt>
                <c:pt idx="3963">
                  <c:v>459.93157899999909</c:v>
                </c:pt>
                <c:pt idx="3964">
                  <c:v>465.53636399999948</c:v>
                </c:pt>
                <c:pt idx="3965">
                  <c:v>452.382927</c:v>
                </c:pt>
                <c:pt idx="3966">
                  <c:v>466.856471</c:v>
                </c:pt>
                <c:pt idx="3967">
                  <c:v>461.99242400000003</c:v>
                </c:pt>
                <c:pt idx="3968">
                  <c:v>469.79315099999923</c:v>
                </c:pt>
                <c:pt idx="3969">
                  <c:v>474.49629599999923</c:v>
                </c:pt>
                <c:pt idx="3970">
                  <c:v>473.18636400000003</c:v>
                </c:pt>
                <c:pt idx="3971">
                  <c:v>460.60714300000001</c:v>
                </c:pt>
                <c:pt idx="3972">
                  <c:v>459.18947400000002</c:v>
                </c:pt>
                <c:pt idx="3973">
                  <c:v>468.36140399999999</c:v>
                </c:pt>
                <c:pt idx="3974">
                  <c:v>471.05836699999969</c:v>
                </c:pt>
                <c:pt idx="3975">
                  <c:v>463.66470600000002</c:v>
                </c:pt>
                <c:pt idx="3976">
                  <c:v>463.08749999999969</c:v>
                </c:pt>
                <c:pt idx="3977">
                  <c:v>446.98999999999955</c:v>
                </c:pt>
                <c:pt idx="3978">
                  <c:v>459.63499999999999</c:v>
                </c:pt>
                <c:pt idx="3979">
                  <c:v>454.71128999999962</c:v>
                </c:pt>
                <c:pt idx="3980">
                  <c:v>460.34411799999964</c:v>
                </c:pt>
                <c:pt idx="3981">
                  <c:v>467.51</c:v>
                </c:pt>
                <c:pt idx="3982">
                  <c:v>457.77832199999955</c:v>
                </c:pt>
                <c:pt idx="3983">
                  <c:v>468.670455</c:v>
                </c:pt>
                <c:pt idx="3984">
                  <c:v>463.00400000000002</c:v>
                </c:pt>
                <c:pt idx="3985">
                  <c:v>462.117143</c:v>
                </c:pt>
                <c:pt idx="3986">
                  <c:v>462.09268300000002</c:v>
                </c:pt>
                <c:pt idx="3987">
                  <c:v>462.38</c:v>
                </c:pt>
                <c:pt idx="3988">
                  <c:v>460.21874999999955</c:v>
                </c:pt>
                <c:pt idx="3989">
                  <c:v>463.870833</c:v>
                </c:pt>
                <c:pt idx="3990">
                  <c:v>462.23333299999922</c:v>
                </c:pt>
                <c:pt idx="3991">
                  <c:v>457.06645200000003</c:v>
                </c:pt>
                <c:pt idx="3992">
                  <c:v>458.01554599999969</c:v>
                </c:pt>
                <c:pt idx="3993">
                  <c:v>461.96538500000003</c:v>
                </c:pt>
                <c:pt idx="3994">
                  <c:v>442.33076899999969</c:v>
                </c:pt>
                <c:pt idx="3995">
                  <c:v>469.23437499999955</c:v>
                </c:pt>
                <c:pt idx="3996">
                  <c:v>466.37222200000002</c:v>
                </c:pt>
                <c:pt idx="3997">
                  <c:v>463.765625</c:v>
                </c:pt>
                <c:pt idx="3998">
                  <c:v>470.10434800000002</c:v>
                </c:pt>
                <c:pt idx="3999">
                  <c:v>453.52424200000002</c:v>
                </c:pt>
                <c:pt idx="4000">
                  <c:v>464.41857099999947</c:v>
                </c:pt>
                <c:pt idx="4001">
                  <c:v>448.352778</c:v>
                </c:pt>
                <c:pt idx="4002">
                  <c:v>459.26020399999999</c:v>
                </c:pt>
                <c:pt idx="4003">
                  <c:v>464.75975599999964</c:v>
                </c:pt>
                <c:pt idx="4004">
                  <c:v>466.40606099999962</c:v>
                </c:pt>
                <c:pt idx="4005">
                  <c:v>465.7</c:v>
                </c:pt>
                <c:pt idx="4006">
                  <c:v>473.64342100000039</c:v>
                </c:pt>
                <c:pt idx="4007">
                  <c:v>476.10666700000002</c:v>
                </c:pt>
                <c:pt idx="4008">
                  <c:v>478.99583299999955</c:v>
                </c:pt>
                <c:pt idx="4009">
                  <c:v>456.25607499999956</c:v>
                </c:pt>
                <c:pt idx="4010">
                  <c:v>459.93555599999922</c:v>
                </c:pt>
                <c:pt idx="4011">
                  <c:v>471.18571399999962</c:v>
                </c:pt>
                <c:pt idx="4012">
                  <c:v>463.522222</c:v>
                </c:pt>
                <c:pt idx="4013">
                  <c:v>445.19629599999962</c:v>
                </c:pt>
                <c:pt idx="4014">
                  <c:v>471.79599999999948</c:v>
                </c:pt>
                <c:pt idx="4015">
                  <c:v>465.48918899999956</c:v>
                </c:pt>
                <c:pt idx="4016">
                  <c:v>460.49588999999969</c:v>
                </c:pt>
                <c:pt idx="4017">
                  <c:v>464.81481500000001</c:v>
                </c:pt>
                <c:pt idx="4018">
                  <c:v>462.47405099999969</c:v>
                </c:pt>
                <c:pt idx="4019">
                  <c:v>463.273684</c:v>
                </c:pt>
                <c:pt idx="4020">
                  <c:v>463.58697199999955</c:v>
                </c:pt>
                <c:pt idx="4021">
                  <c:v>459.78630099999924</c:v>
                </c:pt>
                <c:pt idx="4022">
                  <c:v>479.954545</c:v>
                </c:pt>
                <c:pt idx="4023">
                  <c:v>470.58095199999963</c:v>
                </c:pt>
                <c:pt idx="4024">
                  <c:v>457.68037399999969</c:v>
                </c:pt>
                <c:pt idx="4025">
                  <c:v>465.514815</c:v>
                </c:pt>
                <c:pt idx="4026">
                  <c:v>442.69183699999962</c:v>
                </c:pt>
                <c:pt idx="4027">
                  <c:v>469.33925900000003</c:v>
                </c:pt>
                <c:pt idx="4028">
                  <c:v>435.70666699999964</c:v>
                </c:pt>
                <c:pt idx="4029">
                  <c:v>470.89333299999936</c:v>
                </c:pt>
                <c:pt idx="4030">
                  <c:v>458.109938</c:v>
                </c:pt>
                <c:pt idx="4031">
                  <c:v>467.99565199999955</c:v>
                </c:pt>
                <c:pt idx="4032">
                  <c:v>464.90649399999955</c:v>
                </c:pt>
                <c:pt idx="4033">
                  <c:v>457.78571399999936</c:v>
                </c:pt>
                <c:pt idx="4034">
                  <c:v>458.80438600000002</c:v>
                </c:pt>
                <c:pt idx="4035">
                  <c:v>463.80555599999963</c:v>
                </c:pt>
                <c:pt idx="4036">
                  <c:v>468.88749999999999</c:v>
                </c:pt>
                <c:pt idx="4037">
                  <c:v>466.72413799999924</c:v>
                </c:pt>
                <c:pt idx="4038">
                  <c:v>462.99279299999955</c:v>
                </c:pt>
                <c:pt idx="4039">
                  <c:v>459.68636400000003</c:v>
                </c:pt>
                <c:pt idx="4040">
                  <c:v>465.14897999999999</c:v>
                </c:pt>
                <c:pt idx="4041">
                  <c:v>464.39444400000002</c:v>
                </c:pt>
                <c:pt idx="4042">
                  <c:v>463.49054099999955</c:v>
                </c:pt>
                <c:pt idx="4043">
                  <c:v>457.85365899999999</c:v>
                </c:pt>
                <c:pt idx="4044">
                  <c:v>458.21904799999999</c:v>
                </c:pt>
                <c:pt idx="4045">
                  <c:v>468.86666700000001</c:v>
                </c:pt>
                <c:pt idx="4046">
                  <c:v>463.14117599999969</c:v>
                </c:pt>
                <c:pt idx="4047">
                  <c:v>461.39602599999955</c:v>
                </c:pt>
                <c:pt idx="4048">
                  <c:v>460.14144100000038</c:v>
                </c:pt>
                <c:pt idx="4049">
                  <c:v>467.46499999999969</c:v>
                </c:pt>
                <c:pt idx="4050">
                  <c:v>461.54</c:v>
                </c:pt>
                <c:pt idx="4051">
                  <c:v>450.99666699999955</c:v>
                </c:pt>
                <c:pt idx="4052">
                  <c:v>461.22307699999948</c:v>
                </c:pt>
                <c:pt idx="4053">
                  <c:v>462.38374999999962</c:v>
                </c:pt>
                <c:pt idx="4054">
                  <c:v>465.49400899999955</c:v>
                </c:pt>
                <c:pt idx="4055">
                  <c:v>458.048</c:v>
                </c:pt>
                <c:pt idx="4056">
                  <c:v>458.25</c:v>
                </c:pt>
                <c:pt idx="4057">
                  <c:v>470.316667</c:v>
                </c:pt>
                <c:pt idx="4058">
                  <c:v>480.22499999999962</c:v>
                </c:pt>
                <c:pt idx="4059">
                  <c:v>460.02727299999964</c:v>
                </c:pt>
                <c:pt idx="4060">
                  <c:v>469.98760299999969</c:v>
                </c:pt>
                <c:pt idx="4061">
                  <c:v>461.84255300000001</c:v>
                </c:pt>
                <c:pt idx="4062">
                  <c:v>457.575962</c:v>
                </c:pt>
                <c:pt idx="4063">
                  <c:v>460.019048</c:v>
                </c:pt>
                <c:pt idx="4064">
                  <c:v>462.98421099999962</c:v>
                </c:pt>
                <c:pt idx="4065">
                  <c:v>485.1</c:v>
                </c:pt>
                <c:pt idx="4066">
                  <c:v>454.35925900000001</c:v>
                </c:pt>
                <c:pt idx="4067">
                  <c:v>461.72083300000003</c:v>
                </c:pt>
                <c:pt idx="4068">
                  <c:v>456.76666699999993</c:v>
                </c:pt>
                <c:pt idx="4069">
                  <c:v>441.20499999999993</c:v>
                </c:pt>
                <c:pt idx="4070">
                  <c:v>468.62</c:v>
                </c:pt>
                <c:pt idx="4071">
                  <c:v>475.547619</c:v>
                </c:pt>
                <c:pt idx="4072">
                  <c:v>459.832787</c:v>
                </c:pt>
                <c:pt idx="4073">
                  <c:v>471.514815</c:v>
                </c:pt>
                <c:pt idx="4074">
                  <c:v>463.12654899999956</c:v>
                </c:pt>
                <c:pt idx="4075">
                  <c:v>464.25</c:v>
                </c:pt>
                <c:pt idx="4076">
                  <c:v>461.75159599999955</c:v>
                </c:pt>
                <c:pt idx="4077">
                  <c:v>446.35294100000038</c:v>
                </c:pt>
                <c:pt idx="4078">
                  <c:v>470.13148100000001</c:v>
                </c:pt>
                <c:pt idx="4079">
                  <c:v>441.48947399999969</c:v>
                </c:pt>
                <c:pt idx="4080">
                  <c:v>466.60487800000038</c:v>
                </c:pt>
                <c:pt idx="4081">
                  <c:v>448.95499999999993</c:v>
                </c:pt>
                <c:pt idx="4082">
                  <c:v>466.65242700000039</c:v>
                </c:pt>
                <c:pt idx="4083">
                  <c:v>438.39090899999962</c:v>
                </c:pt>
                <c:pt idx="4084">
                  <c:v>466.98611099999903</c:v>
                </c:pt>
                <c:pt idx="4085">
                  <c:v>451.93648599999955</c:v>
                </c:pt>
                <c:pt idx="4086">
                  <c:v>473.13499999999999</c:v>
                </c:pt>
                <c:pt idx="4087">
                  <c:v>470.5</c:v>
                </c:pt>
                <c:pt idx="4088">
                  <c:v>460.049057</c:v>
                </c:pt>
                <c:pt idx="4089">
                  <c:v>456.81764700000002</c:v>
                </c:pt>
                <c:pt idx="4090">
                  <c:v>462.04931499999969</c:v>
                </c:pt>
                <c:pt idx="4091">
                  <c:v>457.89605299999948</c:v>
                </c:pt>
                <c:pt idx="4092">
                  <c:v>449.06428599999998</c:v>
                </c:pt>
                <c:pt idx="4093">
                  <c:v>455.32857099999956</c:v>
                </c:pt>
                <c:pt idx="4094">
                  <c:v>458.95483899999999</c:v>
                </c:pt>
                <c:pt idx="4095">
                  <c:v>467.96543199999962</c:v>
                </c:pt>
                <c:pt idx="4096">
                  <c:v>458.72553199999948</c:v>
                </c:pt>
                <c:pt idx="4097">
                  <c:v>473.78837199999924</c:v>
                </c:pt>
                <c:pt idx="4098">
                  <c:v>471.79130399999934</c:v>
                </c:pt>
                <c:pt idx="4099">
                  <c:v>449.32777799999963</c:v>
                </c:pt>
                <c:pt idx="4100">
                  <c:v>462.81176499999964</c:v>
                </c:pt>
                <c:pt idx="4101">
                  <c:v>468.754054</c:v>
                </c:pt>
                <c:pt idx="4102">
                  <c:v>457.25178599999964</c:v>
                </c:pt>
                <c:pt idx="4103">
                  <c:v>469.73529399999956</c:v>
                </c:pt>
                <c:pt idx="4104">
                  <c:v>456.21363599999955</c:v>
                </c:pt>
                <c:pt idx="4105">
                  <c:v>457.77333299999924</c:v>
                </c:pt>
                <c:pt idx="4106">
                  <c:v>469.20172399999961</c:v>
                </c:pt>
                <c:pt idx="4107">
                  <c:v>446.51333299999948</c:v>
                </c:pt>
                <c:pt idx="4108">
                  <c:v>459.95294100000001</c:v>
                </c:pt>
                <c:pt idx="4109">
                  <c:v>468.67250000000001</c:v>
                </c:pt>
                <c:pt idx="4110">
                  <c:v>468.01147499999962</c:v>
                </c:pt>
                <c:pt idx="4111">
                  <c:v>443.95172399999961</c:v>
                </c:pt>
                <c:pt idx="4112">
                  <c:v>466.97272699999962</c:v>
                </c:pt>
                <c:pt idx="4113">
                  <c:v>478.31818199999969</c:v>
                </c:pt>
                <c:pt idx="4114">
                  <c:v>473.33333299999924</c:v>
                </c:pt>
                <c:pt idx="4115">
                  <c:v>459.84227600000008</c:v>
                </c:pt>
                <c:pt idx="4116">
                  <c:v>457.38529399999999</c:v>
                </c:pt>
                <c:pt idx="4117">
                  <c:v>455.37222200000002</c:v>
                </c:pt>
                <c:pt idx="4118">
                  <c:v>471.81320799999969</c:v>
                </c:pt>
                <c:pt idx="4119">
                  <c:v>467.21346899999969</c:v>
                </c:pt>
                <c:pt idx="4120">
                  <c:v>461.74210499999964</c:v>
                </c:pt>
                <c:pt idx="4121">
                  <c:v>462.48982000000001</c:v>
                </c:pt>
                <c:pt idx="4122">
                  <c:v>474.53636399999948</c:v>
                </c:pt>
                <c:pt idx="4123">
                  <c:v>462.19130399999955</c:v>
                </c:pt>
                <c:pt idx="4124">
                  <c:v>466.62913899999955</c:v>
                </c:pt>
                <c:pt idx="4125">
                  <c:v>446.52</c:v>
                </c:pt>
                <c:pt idx="4126">
                  <c:v>464.52272699999969</c:v>
                </c:pt>
                <c:pt idx="4127">
                  <c:v>457.63883499999969</c:v>
                </c:pt>
                <c:pt idx="4128">
                  <c:v>462.84754099999998</c:v>
                </c:pt>
                <c:pt idx="4129">
                  <c:v>450.03616999999934</c:v>
                </c:pt>
                <c:pt idx="4130">
                  <c:v>453.84285699999998</c:v>
                </c:pt>
                <c:pt idx="4131">
                  <c:v>463.942927</c:v>
                </c:pt>
                <c:pt idx="4132">
                  <c:v>469.99027799999948</c:v>
                </c:pt>
                <c:pt idx="4133">
                  <c:v>454.02045500000003</c:v>
                </c:pt>
                <c:pt idx="4134">
                  <c:v>468.269565</c:v>
                </c:pt>
                <c:pt idx="4135">
                  <c:v>464.50847499999969</c:v>
                </c:pt>
                <c:pt idx="4136">
                  <c:v>464.54</c:v>
                </c:pt>
                <c:pt idx="4137">
                  <c:v>456.34251499999999</c:v>
                </c:pt>
                <c:pt idx="4138">
                  <c:v>460.4333329999991</c:v>
                </c:pt>
                <c:pt idx="4139">
                  <c:v>450.4</c:v>
                </c:pt>
                <c:pt idx="4140">
                  <c:v>456.42123899999922</c:v>
                </c:pt>
                <c:pt idx="4141">
                  <c:v>454.79642899999948</c:v>
                </c:pt>
                <c:pt idx="4142">
                  <c:v>460.92499999999956</c:v>
                </c:pt>
                <c:pt idx="4143">
                  <c:v>463.83809499999956</c:v>
                </c:pt>
                <c:pt idx="4144">
                  <c:v>471.95476200000002</c:v>
                </c:pt>
                <c:pt idx="4145">
                  <c:v>458.40114899999924</c:v>
                </c:pt>
                <c:pt idx="4146">
                  <c:v>471.875</c:v>
                </c:pt>
                <c:pt idx="4147">
                  <c:v>463.10973999999999</c:v>
                </c:pt>
                <c:pt idx="4148">
                  <c:v>466.012069</c:v>
                </c:pt>
                <c:pt idx="4149">
                  <c:v>455.99166699999955</c:v>
                </c:pt>
                <c:pt idx="4150">
                  <c:v>466.77499999999969</c:v>
                </c:pt>
                <c:pt idx="4151">
                  <c:v>447.16792500000008</c:v>
                </c:pt>
                <c:pt idx="4152">
                  <c:v>458.25753399999962</c:v>
                </c:pt>
                <c:pt idx="4153">
                  <c:v>458.414286</c:v>
                </c:pt>
                <c:pt idx="4154">
                  <c:v>469.32162199999999</c:v>
                </c:pt>
                <c:pt idx="4155">
                  <c:v>456.39374999999956</c:v>
                </c:pt>
                <c:pt idx="4156">
                  <c:v>471.453846</c:v>
                </c:pt>
                <c:pt idx="4157">
                  <c:v>458.05294099999998</c:v>
                </c:pt>
                <c:pt idx="4158">
                  <c:v>462.94867299999999</c:v>
                </c:pt>
                <c:pt idx="4159">
                  <c:v>473.36500000000001</c:v>
                </c:pt>
                <c:pt idx="4160">
                  <c:v>448.8</c:v>
                </c:pt>
                <c:pt idx="4161">
                  <c:v>450.304348</c:v>
                </c:pt>
                <c:pt idx="4162">
                  <c:v>461.71736099999993</c:v>
                </c:pt>
                <c:pt idx="4163">
                  <c:v>465.88861799999955</c:v>
                </c:pt>
                <c:pt idx="4164">
                  <c:v>462.05599999999993</c:v>
                </c:pt>
                <c:pt idx="4165">
                  <c:v>460.24132200000003</c:v>
                </c:pt>
                <c:pt idx="4166">
                  <c:v>466.83333299999924</c:v>
                </c:pt>
                <c:pt idx="4167">
                  <c:v>458.02894699999962</c:v>
                </c:pt>
                <c:pt idx="4168">
                  <c:v>474.38356199999993</c:v>
                </c:pt>
                <c:pt idx="4169">
                  <c:v>452.08653799999922</c:v>
                </c:pt>
                <c:pt idx="4170">
                  <c:v>437.68947400000002</c:v>
                </c:pt>
                <c:pt idx="4171">
                  <c:v>453.59</c:v>
                </c:pt>
                <c:pt idx="4172">
                  <c:v>463.57567599999999</c:v>
                </c:pt>
                <c:pt idx="4173">
                  <c:v>463.83895299999955</c:v>
                </c:pt>
                <c:pt idx="4174">
                  <c:v>455.04374999999999</c:v>
                </c:pt>
                <c:pt idx="4175">
                  <c:v>467.04137899999955</c:v>
                </c:pt>
                <c:pt idx="4176">
                  <c:v>461.83290299999999</c:v>
                </c:pt>
                <c:pt idx="4177">
                  <c:v>485.11599999999999</c:v>
                </c:pt>
                <c:pt idx="4178">
                  <c:v>467.67708299999998</c:v>
                </c:pt>
                <c:pt idx="4179">
                  <c:v>442.35454499999997</c:v>
                </c:pt>
                <c:pt idx="4180">
                  <c:v>469.33673499999924</c:v>
                </c:pt>
                <c:pt idx="4181">
                  <c:v>457.1</c:v>
                </c:pt>
                <c:pt idx="4182">
                  <c:v>462.47938099999999</c:v>
                </c:pt>
                <c:pt idx="4183">
                  <c:v>463.97499999999962</c:v>
                </c:pt>
                <c:pt idx="4184">
                  <c:v>446.45277799999963</c:v>
                </c:pt>
                <c:pt idx="4185">
                  <c:v>463.36666700000001</c:v>
                </c:pt>
                <c:pt idx="4186">
                  <c:v>439.44</c:v>
                </c:pt>
                <c:pt idx="4187">
                  <c:v>465.19484500000038</c:v>
                </c:pt>
                <c:pt idx="4188">
                  <c:v>456.2</c:v>
                </c:pt>
                <c:pt idx="4189">
                  <c:v>460.14499999999998</c:v>
                </c:pt>
                <c:pt idx="4190">
                  <c:v>463.23026299999964</c:v>
                </c:pt>
                <c:pt idx="4191">
                  <c:v>464.29090899999954</c:v>
                </c:pt>
                <c:pt idx="4192">
                  <c:v>467.96382999999969</c:v>
                </c:pt>
                <c:pt idx="4193">
                  <c:v>457.39400000000001</c:v>
                </c:pt>
                <c:pt idx="4194">
                  <c:v>454.39531299999948</c:v>
                </c:pt>
                <c:pt idx="4195">
                  <c:v>458.57499999999999</c:v>
                </c:pt>
                <c:pt idx="4196">
                  <c:v>464.3</c:v>
                </c:pt>
                <c:pt idx="4197">
                  <c:v>463.08855099999948</c:v>
                </c:pt>
                <c:pt idx="4198">
                  <c:v>464.74782599999998</c:v>
                </c:pt>
                <c:pt idx="4199">
                  <c:v>463.12031299999956</c:v>
                </c:pt>
                <c:pt idx="4200">
                  <c:v>466.14144100000038</c:v>
                </c:pt>
                <c:pt idx="4201">
                  <c:v>469.05</c:v>
                </c:pt>
                <c:pt idx="4202">
                  <c:v>453.67618999999962</c:v>
                </c:pt>
                <c:pt idx="4203">
                  <c:v>462.31219499999969</c:v>
                </c:pt>
                <c:pt idx="4204">
                  <c:v>452.70156299999962</c:v>
                </c:pt>
                <c:pt idx="4205">
                  <c:v>441.50666699999999</c:v>
                </c:pt>
                <c:pt idx="4206">
                  <c:v>463.02181799999948</c:v>
                </c:pt>
                <c:pt idx="4207">
                  <c:v>453.17142899999999</c:v>
                </c:pt>
                <c:pt idx="4208">
                  <c:v>421.55454500000002</c:v>
                </c:pt>
                <c:pt idx="4209">
                  <c:v>463.28493200000003</c:v>
                </c:pt>
                <c:pt idx="4210">
                  <c:v>467.42399999999924</c:v>
                </c:pt>
                <c:pt idx="4211">
                  <c:v>459.42884599999962</c:v>
                </c:pt>
                <c:pt idx="4212">
                  <c:v>455.35624999999999</c:v>
                </c:pt>
                <c:pt idx="4213">
                  <c:v>454.30956500000002</c:v>
                </c:pt>
                <c:pt idx="4214">
                  <c:v>463.58524599999993</c:v>
                </c:pt>
                <c:pt idx="4215">
                  <c:v>455.36388899999997</c:v>
                </c:pt>
                <c:pt idx="4216">
                  <c:v>453.24761899999999</c:v>
                </c:pt>
                <c:pt idx="4217">
                  <c:v>435.2</c:v>
                </c:pt>
                <c:pt idx="4218">
                  <c:v>461.10217399999999</c:v>
                </c:pt>
                <c:pt idx="4219">
                  <c:v>465.04874999999993</c:v>
                </c:pt>
                <c:pt idx="4220">
                  <c:v>477.459091</c:v>
                </c:pt>
                <c:pt idx="4221">
                  <c:v>457.97652199999948</c:v>
                </c:pt>
                <c:pt idx="4222">
                  <c:v>462.09</c:v>
                </c:pt>
                <c:pt idx="4223">
                  <c:v>479.14516099999997</c:v>
                </c:pt>
                <c:pt idx="4224">
                  <c:v>449.89411799999948</c:v>
                </c:pt>
                <c:pt idx="4225">
                  <c:v>449.543902</c:v>
                </c:pt>
                <c:pt idx="4226">
                  <c:v>461.86517899999956</c:v>
                </c:pt>
                <c:pt idx="4227">
                  <c:v>448.99583299999955</c:v>
                </c:pt>
                <c:pt idx="4228">
                  <c:v>450.93508799999955</c:v>
                </c:pt>
                <c:pt idx="4229">
                  <c:v>451.27659599999936</c:v>
                </c:pt>
                <c:pt idx="4230">
                  <c:v>476.27741899999955</c:v>
                </c:pt>
                <c:pt idx="4231">
                  <c:v>450.96874999999955</c:v>
                </c:pt>
                <c:pt idx="4232">
                  <c:v>462.24931499999963</c:v>
                </c:pt>
                <c:pt idx="4233">
                  <c:v>451.284762</c:v>
                </c:pt>
                <c:pt idx="4234">
                  <c:v>456.6</c:v>
                </c:pt>
                <c:pt idx="4235">
                  <c:v>466.72499999999962</c:v>
                </c:pt>
                <c:pt idx="4236">
                  <c:v>469.92999999999955</c:v>
                </c:pt>
                <c:pt idx="4237">
                  <c:v>452.60444400000046</c:v>
                </c:pt>
                <c:pt idx="4238">
                  <c:v>454.10555599999969</c:v>
                </c:pt>
                <c:pt idx="4239">
                  <c:v>449.58166699999964</c:v>
                </c:pt>
                <c:pt idx="4240">
                  <c:v>461.50288700000038</c:v>
                </c:pt>
                <c:pt idx="4241">
                  <c:v>461.61623899999955</c:v>
                </c:pt>
                <c:pt idx="4242">
                  <c:v>464.33966900000001</c:v>
                </c:pt>
                <c:pt idx="4243">
                  <c:v>464.41749999999962</c:v>
                </c:pt>
                <c:pt idx="4244">
                  <c:v>463.27922100000001</c:v>
                </c:pt>
                <c:pt idx="4245">
                  <c:v>454.98648599999962</c:v>
                </c:pt>
                <c:pt idx="4246">
                  <c:v>472.3</c:v>
                </c:pt>
                <c:pt idx="4247">
                  <c:v>448.77272699999969</c:v>
                </c:pt>
                <c:pt idx="4248">
                  <c:v>447.49075599999924</c:v>
                </c:pt>
                <c:pt idx="4249">
                  <c:v>457.30196100000001</c:v>
                </c:pt>
                <c:pt idx="4250">
                  <c:v>450.51249999999999</c:v>
                </c:pt>
                <c:pt idx="4251">
                  <c:v>469.17833299999955</c:v>
                </c:pt>
                <c:pt idx="4252">
                  <c:v>442.36888900000002</c:v>
                </c:pt>
                <c:pt idx="4253">
                  <c:v>467.22164899999962</c:v>
                </c:pt>
                <c:pt idx="4254">
                  <c:v>455.14698800000002</c:v>
                </c:pt>
                <c:pt idx="4255">
                  <c:v>455.83882399999999</c:v>
                </c:pt>
                <c:pt idx="4256">
                  <c:v>449.01515199999955</c:v>
                </c:pt>
                <c:pt idx="4257">
                  <c:v>465.97654299999948</c:v>
                </c:pt>
                <c:pt idx="4258">
                  <c:v>467.10397399999999</c:v>
                </c:pt>
                <c:pt idx="4259">
                  <c:v>450.3148650000004</c:v>
                </c:pt>
                <c:pt idx="4260">
                  <c:v>470.10131599999949</c:v>
                </c:pt>
                <c:pt idx="4261">
                  <c:v>464.58461499999999</c:v>
                </c:pt>
                <c:pt idx="4262">
                  <c:v>458.13958300000002</c:v>
                </c:pt>
                <c:pt idx="4263">
                  <c:v>461.19494900000001</c:v>
                </c:pt>
                <c:pt idx="4264">
                  <c:v>468.65319099999999</c:v>
                </c:pt>
                <c:pt idx="4265">
                  <c:v>451.459091</c:v>
                </c:pt>
                <c:pt idx="4266">
                  <c:v>452.87455599999993</c:v>
                </c:pt>
                <c:pt idx="4267">
                  <c:v>462.44</c:v>
                </c:pt>
                <c:pt idx="4268">
                  <c:v>460.92036999999948</c:v>
                </c:pt>
                <c:pt idx="4269">
                  <c:v>470.93636399999934</c:v>
                </c:pt>
                <c:pt idx="4270">
                  <c:v>459.59285699999964</c:v>
                </c:pt>
                <c:pt idx="4271">
                  <c:v>450.90517199999948</c:v>
                </c:pt>
                <c:pt idx="4272">
                  <c:v>461.23577999999924</c:v>
                </c:pt>
                <c:pt idx="4273">
                  <c:v>460.77903199999969</c:v>
                </c:pt>
                <c:pt idx="4274">
                  <c:v>457.90476200000001</c:v>
                </c:pt>
                <c:pt idx="4275">
                  <c:v>448.42222199999969</c:v>
                </c:pt>
                <c:pt idx="4276">
                  <c:v>458.31538499999999</c:v>
                </c:pt>
                <c:pt idx="4277">
                  <c:v>467.28799999999956</c:v>
                </c:pt>
                <c:pt idx="4278">
                  <c:v>456.41081099999963</c:v>
                </c:pt>
                <c:pt idx="4279">
                  <c:v>470.00933300000003</c:v>
                </c:pt>
                <c:pt idx="4280">
                  <c:v>442.57727299999999</c:v>
                </c:pt>
                <c:pt idx="4281">
                  <c:v>449.32105299999955</c:v>
                </c:pt>
                <c:pt idx="4282">
                  <c:v>465.68400000000008</c:v>
                </c:pt>
                <c:pt idx="4283">
                  <c:v>452.35925900000001</c:v>
                </c:pt>
                <c:pt idx="4284">
                  <c:v>451.50333299999949</c:v>
                </c:pt>
                <c:pt idx="4285">
                  <c:v>456.20769200000001</c:v>
                </c:pt>
                <c:pt idx="4286">
                  <c:v>461.888462</c:v>
                </c:pt>
                <c:pt idx="4287">
                  <c:v>460.27272699999969</c:v>
                </c:pt>
                <c:pt idx="4288">
                  <c:v>464.62599999999969</c:v>
                </c:pt>
                <c:pt idx="4289">
                  <c:v>472.72777799999955</c:v>
                </c:pt>
                <c:pt idx="4290">
                  <c:v>459.54137899999955</c:v>
                </c:pt>
                <c:pt idx="4291">
                  <c:v>452.01111099999935</c:v>
                </c:pt>
                <c:pt idx="4292">
                  <c:v>464.35161299999999</c:v>
                </c:pt>
                <c:pt idx="4293">
                  <c:v>465.02672399999955</c:v>
                </c:pt>
                <c:pt idx="4294">
                  <c:v>464.39411799999948</c:v>
                </c:pt>
                <c:pt idx="4295">
                  <c:v>450.67234000000002</c:v>
                </c:pt>
                <c:pt idx="4296">
                  <c:v>443.33333299999924</c:v>
                </c:pt>
                <c:pt idx="4297">
                  <c:v>456.58933299999956</c:v>
                </c:pt>
                <c:pt idx="4298">
                  <c:v>447.27446800000001</c:v>
                </c:pt>
                <c:pt idx="4299">
                  <c:v>462.52676399999962</c:v>
                </c:pt>
                <c:pt idx="4300">
                  <c:v>454.23333299999922</c:v>
                </c:pt>
                <c:pt idx="4301">
                  <c:v>452.50980399999997</c:v>
                </c:pt>
                <c:pt idx="4302">
                  <c:v>466.08607599999948</c:v>
                </c:pt>
                <c:pt idx="4303">
                  <c:v>468.80312499999962</c:v>
                </c:pt>
                <c:pt idx="4304">
                  <c:v>459.39333299999936</c:v>
                </c:pt>
                <c:pt idx="4305">
                  <c:v>462.15227299999998</c:v>
                </c:pt>
                <c:pt idx="4306">
                  <c:v>439.76842099999999</c:v>
                </c:pt>
                <c:pt idx="4307">
                  <c:v>458.87973</c:v>
                </c:pt>
                <c:pt idx="4308">
                  <c:v>474.05454500000002</c:v>
                </c:pt>
                <c:pt idx="4309">
                  <c:v>480.51666699999993</c:v>
                </c:pt>
                <c:pt idx="4310">
                  <c:v>461.4333329999991</c:v>
                </c:pt>
                <c:pt idx="4311">
                  <c:v>458.73806499999955</c:v>
                </c:pt>
                <c:pt idx="4312">
                  <c:v>467.59767399999993</c:v>
                </c:pt>
                <c:pt idx="4313">
                  <c:v>452.61374999999964</c:v>
                </c:pt>
                <c:pt idx="4314">
                  <c:v>439.50909100000001</c:v>
                </c:pt>
                <c:pt idx="4315">
                  <c:v>462.309302</c:v>
                </c:pt>
                <c:pt idx="4316">
                  <c:v>466.14090900000002</c:v>
                </c:pt>
                <c:pt idx="4317">
                  <c:v>468.64193499999999</c:v>
                </c:pt>
                <c:pt idx="4318">
                  <c:v>473.74166700000001</c:v>
                </c:pt>
                <c:pt idx="4319">
                  <c:v>459.5</c:v>
                </c:pt>
                <c:pt idx="4320">
                  <c:v>464.55757599999993</c:v>
                </c:pt>
                <c:pt idx="4321">
                  <c:v>454.58177599999948</c:v>
                </c:pt>
                <c:pt idx="4322">
                  <c:v>459.45217399999962</c:v>
                </c:pt>
                <c:pt idx="4323">
                  <c:v>465.10624999999999</c:v>
                </c:pt>
                <c:pt idx="4324">
                  <c:v>455.64347800000002</c:v>
                </c:pt>
                <c:pt idx="4325">
                  <c:v>461.41347199999962</c:v>
                </c:pt>
                <c:pt idx="4326">
                  <c:v>469.13181799999956</c:v>
                </c:pt>
                <c:pt idx="4327">
                  <c:v>452.71052599999962</c:v>
                </c:pt>
                <c:pt idx="4328">
                  <c:v>467.37599999999969</c:v>
                </c:pt>
                <c:pt idx="4329">
                  <c:v>449.44318199999969</c:v>
                </c:pt>
                <c:pt idx="4330">
                  <c:v>455.57058799999999</c:v>
                </c:pt>
                <c:pt idx="4331">
                  <c:v>446.74742300000008</c:v>
                </c:pt>
                <c:pt idx="4332">
                  <c:v>460.69119999999924</c:v>
                </c:pt>
                <c:pt idx="4333">
                  <c:v>466.13196699999969</c:v>
                </c:pt>
                <c:pt idx="4334">
                  <c:v>466.63333299999948</c:v>
                </c:pt>
                <c:pt idx="4335">
                  <c:v>451.26</c:v>
                </c:pt>
                <c:pt idx="4336">
                  <c:v>453.13200000000001</c:v>
                </c:pt>
                <c:pt idx="4337">
                  <c:v>457.54137899999955</c:v>
                </c:pt>
                <c:pt idx="4338">
                  <c:v>452.52499999999969</c:v>
                </c:pt>
                <c:pt idx="4339">
                  <c:v>457.83855399999948</c:v>
                </c:pt>
                <c:pt idx="4340">
                  <c:v>464.88</c:v>
                </c:pt>
                <c:pt idx="4341">
                  <c:v>458.747748</c:v>
                </c:pt>
                <c:pt idx="4342">
                  <c:v>452.12340399999999</c:v>
                </c:pt>
                <c:pt idx="4343">
                  <c:v>456.74090899999999</c:v>
                </c:pt>
                <c:pt idx="4344">
                  <c:v>451.94761899999969</c:v>
                </c:pt>
                <c:pt idx="4345">
                  <c:v>459.87857099999962</c:v>
                </c:pt>
                <c:pt idx="4346">
                  <c:v>455.7</c:v>
                </c:pt>
                <c:pt idx="4347">
                  <c:v>467.15833300000003</c:v>
                </c:pt>
                <c:pt idx="4348">
                  <c:v>459.04615399999955</c:v>
                </c:pt>
                <c:pt idx="4349">
                  <c:v>456.65657899999962</c:v>
                </c:pt>
                <c:pt idx="4350">
                  <c:v>461.53157899999923</c:v>
                </c:pt>
                <c:pt idx="4351">
                  <c:v>462.58421099999993</c:v>
                </c:pt>
                <c:pt idx="4352">
                  <c:v>452.82727299999999</c:v>
                </c:pt>
                <c:pt idx="4353">
                  <c:v>461.06009399999999</c:v>
                </c:pt>
                <c:pt idx="4354">
                  <c:v>461.86728399999998</c:v>
                </c:pt>
                <c:pt idx="4355">
                  <c:v>452.03846199999964</c:v>
                </c:pt>
                <c:pt idx="4356">
                  <c:v>453.70294100000001</c:v>
                </c:pt>
                <c:pt idx="4357">
                  <c:v>457.04615399999955</c:v>
                </c:pt>
                <c:pt idx="4358">
                  <c:v>455.65714300000002</c:v>
                </c:pt>
                <c:pt idx="4359">
                  <c:v>453.27777799999956</c:v>
                </c:pt>
                <c:pt idx="4360">
                  <c:v>469.56799999999993</c:v>
                </c:pt>
                <c:pt idx="4361">
                  <c:v>457.23793099999955</c:v>
                </c:pt>
                <c:pt idx="4362">
                  <c:v>466.49344299999962</c:v>
                </c:pt>
                <c:pt idx="4363">
                  <c:v>456.43749999999955</c:v>
                </c:pt>
                <c:pt idx="4364">
                  <c:v>444.95492999999999</c:v>
                </c:pt>
                <c:pt idx="4365">
                  <c:v>473.98840599999949</c:v>
                </c:pt>
                <c:pt idx="4366">
                  <c:v>464.04861099999999</c:v>
                </c:pt>
                <c:pt idx="4367">
                  <c:v>462.66612899999956</c:v>
                </c:pt>
                <c:pt idx="4368">
                  <c:v>474.12400000000002</c:v>
                </c:pt>
                <c:pt idx="4369">
                  <c:v>450.98200000000003</c:v>
                </c:pt>
                <c:pt idx="4370">
                  <c:v>465.36296299999998</c:v>
                </c:pt>
                <c:pt idx="4371">
                  <c:v>469.05892899999969</c:v>
                </c:pt>
                <c:pt idx="4372">
                  <c:v>447.66842100000002</c:v>
                </c:pt>
                <c:pt idx="4373">
                  <c:v>436.72432399999963</c:v>
                </c:pt>
                <c:pt idx="4374">
                  <c:v>451.55151499999948</c:v>
                </c:pt>
                <c:pt idx="4375">
                  <c:v>443.65277800000001</c:v>
                </c:pt>
                <c:pt idx="4376">
                  <c:v>460.80476199999998</c:v>
                </c:pt>
                <c:pt idx="4377">
                  <c:v>461.4885139999991</c:v>
                </c:pt>
                <c:pt idx="4378">
                  <c:v>459.35</c:v>
                </c:pt>
                <c:pt idx="4379">
                  <c:v>464.18823499999962</c:v>
                </c:pt>
                <c:pt idx="4380">
                  <c:v>458.42672399999924</c:v>
                </c:pt>
                <c:pt idx="4381">
                  <c:v>451.62968800000039</c:v>
                </c:pt>
                <c:pt idx="4382">
                  <c:v>451.25</c:v>
                </c:pt>
                <c:pt idx="4383">
                  <c:v>460.87233300000003</c:v>
                </c:pt>
                <c:pt idx="4384">
                  <c:v>447.4</c:v>
                </c:pt>
                <c:pt idx="4385">
                  <c:v>444.1</c:v>
                </c:pt>
                <c:pt idx="4386">
                  <c:v>457.67411799999962</c:v>
                </c:pt>
                <c:pt idx="4387">
                  <c:v>465.50357099999962</c:v>
                </c:pt>
                <c:pt idx="4388">
                  <c:v>462.46524099999999</c:v>
                </c:pt>
                <c:pt idx="4389">
                  <c:v>458.69662899999969</c:v>
                </c:pt>
                <c:pt idx="4390">
                  <c:v>462.61666700000001</c:v>
                </c:pt>
                <c:pt idx="4391">
                  <c:v>451.447273</c:v>
                </c:pt>
                <c:pt idx="4392">
                  <c:v>462.86542100000008</c:v>
                </c:pt>
                <c:pt idx="4393">
                  <c:v>458.02191799999935</c:v>
                </c:pt>
                <c:pt idx="4394">
                  <c:v>470.92380999999955</c:v>
                </c:pt>
                <c:pt idx="4395">
                  <c:v>459.02599999999956</c:v>
                </c:pt>
                <c:pt idx="4396">
                  <c:v>441.99610399999909</c:v>
                </c:pt>
                <c:pt idx="4397">
                  <c:v>467.15263199999998</c:v>
                </c:pt>
                <c:pt idx="4398">
                  <c:v>452.25666699999999</c:v>
                </c:pt>
                <c:pt idx="4399">
                  <c:v>464.51208800000001</c:v>
                </c:pt>
                <c:pt idx="4400">
                  <c:v>455.117347</c:v>
                </c:pt>
                <c:pt idx="4401">
                  <c:v>458.82101399999948</c:v>
                </c:pt>
                <c:pt idx="4402">
                  <c:v>450.42333299999922</c:v>
                </c:pt>
                <c:pt idx="4403">
                  <c:v>458.03250000000003</c:v>
                </c:pt>
                <c:pt idx="4404">
                  <c:v>453.31142899999969</c:v>
                </c:pt>
                <c:pt idx="4405">
                  <c:v>447.73333299999922</c:v>
                </c:pt>
                <c:pt idx="4406">
                  <c:v>452.55833299999955</c:v>
                </c:pt>
                <c:pt idx="4407">
                  <c:v>456.1</c:v>
                </c:pt>
                <c:pt idx="4408">
                  <c:v>458.05168500000002</c:v>
                </c:pt>
                <c:pt idx="4409">
                  <c:v>453.43793099999948</c:v>
                </c:pt>
                <c:pt idx="4410">
                  <c:v>464.125</c:v>
                </c:pt>
                <c:pt idx="4411">
                  <c:v>457.78918899999962</c:v>
                </c:pt>
                <c:pt idx="4412">
                  <c:v>462.89178099999964</c:v>
                </c:pt>
                <c:pt idx="4413">
                  <c:v>467.373786</c:v>
                </c:pt>
                <c:pt idx="4414">
                  <c:v>450.89684999999969</c:v>
                </c:pt>
                <c:pt idx="4415">
                  <c:v>453.02272699999969</c:v>
                </c:pt>
                <c:pt idx="4416">
                  <c:v>456.32096799999999</c:v>
                </c:pt>
                <c:pt idx="4417">
                  <c:v>451.273684</c:v>
                </c:pt>
                <c:pt idx="4418">
                  <c:v>444.46842099999969</c:v>
                </c:pt>
                <c:pt idx="4419">
                  <c:v>457.60960000000046</c:v>
                </c:pt>
                <c:pt idx="4420">
                  <c:v>456.49090899999948</c:v>
                </c:pt>
                <c:pt idx="4421">
                  <c:v>452.24328400000002</c:v>
                </c:pt>
                <c:pt idx="4422">
                  <c:v>462.21</c:v>
                </c:pt>
                <c:pt idx="4423">
                  <c:v>465.56078400000001</c:v>
                </c:pt>
                <c:pt idx="4424">
                  <c:v>457.57586199999997</c:v>
                </c:pt>
                <c:pt idx="4425">
                  <c:v>462.48522699999955</c:v>
                </c:pt>
                <c:pt idx="4426">
                  <c:v>466.70624999999956</c:v>
                </c:pt>
                <c:pt idx="4427">
                  <c:v>460.21874999999955</c:v>
                </c:pt>
                <c:pt idx="4428">
                  <c:v>457.92753599999924</c:v>
                </c:pt>
                <c:pt idx="4429">
                  <c:v>457.15865400000001</c:v>
                </c:pt>
                <c:pt idx="4430">
                  <c:v>460.98571399999923</c:v>
                </c:pt>
                <c:pt idx="4431">
                  <c:v>469.28461499999969</c:v>
                </c:pt>
                <c:pt idx="4432">
                  <c:v>449.709091</c:v>
                </c:pt>
                <c:pt idx="4433">
                  <c:v>463.28333299999935</c:v>
                </c:pt>
                <c:pt idx="4434">
                  <c:v>457.9333329999991</c:v>
                </c:pt>
                <c:pt idx="4435">
                  <c:v>461.22795699999955</c:v>
                </c:pt>
                <c:pt idx="4436">
                  <c:v>458.38333299999948</c:v>
                </c:pt>
                <c:pt idx="4437">
                  <c:v>452.15862099999998</c:v>
                </c:pt>
                <c:pt idx="4438">
                  <c:v>455.5</c:v>
                </c:pt>
                <c:pt idx="4439">
                  <c:v>472.46666699999969</c:v>
                </c:pt>
                <c:pt idx="4440">
                  <c:v>465.93749999999955</c:v>
                </c:pt>
                <c:pt idx="4441">
                  <c:v>469.52307699999955</c:v>
                </c:pt>
                <c:pt idx="4442">
                  <c:v>451.16666700000002</c:v>
                </c:pt>
                <c:pt idx="4443">
                  <c:v>452.64117599999969</c:v>
                </c:pt>
                <c:pt idx="4444">
                  <c:v>467.73333299999922</c:v>
                </c:pt>
                <c:pt idx="4445">
                  <c:v>452.87669899999969</c:v>
                </c:pt>
                <c:pt idx="4446">
                  <c:v>459.91037699999924</c:v>
                </c:pt>
                <c:pt idx="4447">
                  <c:v>458.87</c:v>
                </c:pt>
                <c:pt idx="4448">
                  <c:v>450.75806499999999</c:v>
                </c:pt>
                <c:pt idx="4449">
                  <c:v>457.13698599999969</c:v>
                </c:pt>
                <c:pt idx="4450">
                  <c:v>455.39798000000002</c:v>
                </c:pt>
                <c:pt idx="4451">
                  <c:v>464.7</c:v>
                </c:pt>
                <c:pt idx="4452">
                  <c:v>449.00884400000001</c:v>
                </c:pt>
                <c:pt idx="4453">
                  <c:v>467.55</c:v>
                </c:pt>
                <c:pt idx="4454">
                  <c:v>449.45185199999969</c:v>
                </c:pt>
                <c:pt idx="4455">
                  <c:v>458.03445399999993</c:v>
                </c:pt>
                <c:pt idx="4456">
                  <c:v>465.25624999999962</c:v>
                </c:pt>
                <c:pt idx="4457">
                  <c:v>469.41333299999923</c:v>
                </c:pt>
                <c:pt idx="4458">
                  <c:v>454.42499999999956</c:v>
                </c:pt>
                <c:pt idx="4459">
                  <c:v>449.95753399999955</c:v>
                </c:pt>
                <c:pt idx="4460">
                  <c:v>465.23170099999948</c:v>
                </c:pt>
                <c:pt idx="4461">
                  <c:v>464.21818199999962</c:v>
                </c:pt>
                <c:pt idx="4462">
                  <c:v>471.15454499999998</c:v>
                </c:pt>
                <c:pt idx="4463">
                  <c:v>471.07</c:v>
                </c:pt>
                <c:pt idx="4464">
                  <c:v>460.10384599999998</c:v>
                </c:pt>
                <c:pt idx="4465">
                  <c:v>461.12256100000002</c:v>
                </c:pt>
                <c:pt idx="4466">
                  <c:v>462.94583299999999</c:v>
                </c:pt>
                <c:pt idx="4467">
                  <c:v>454.11818199999999</c:v>
                </c:pt>
                <c:pt idx="4468">
                  <c:v>463.07771399999962</c:v>
                </c:pt>
                <c:pt idx="4469">
                  <c:v>459.72812499999924</c:v>
                </c:pt>
                <c:pt idx="4470">
                  <c:v>465.37948699999998</c:v>
                </c:pt>
                <c:pt idx="4471">
                  <c:v>454.33333299999924</c:v>
                </c:pt>
                <c:pt idx="4472">
                  <c:v>449.54871799999955</c:v>
                </c:pt>
                <c:pt idx="4473">
                  <c:v>458.42989699999993</c:v>
                </c:pt>
                <c:pt idx="4474">
                  <c:v>448.57499999999999</c:v>
                </c:pt>
                <c:pt idx="4475">
                  <c:v>467.50769200000002</c:v>
                </c:pt>
                <c:pt idx="4476">
                  <c:v>440.90526299999999</c:v>
                </c:pt>
                <c:pt idx="4477">
                  <c:v>452.70312499999955</c:v>
                </c:pt>
                <c:pt idx="4478">
                  <c:v>461.81188500000002</c:v>
                </c:pt>
                <c:pt idx="4479">
                  <c:v>456.66800000000001</c:v>
                </c:pt>
                <c:pt idx="4480">
                  <c:v>444.41666699999962</c:v>
                </c:pt>
                <c:pt idx="4481">
                  <c:v>462.39797299999969</c:v>
                </c:pt>
                <c:pt idx="4482">
                  <c:v>453.76304299999993</c:v>
                </c:pt>
                <c:pt idx="4483">
                  <c:v>454.10510199999999</c:v>
                </c:pt>
                <c:pt idx="4484">
                  <c:v>449.82413799999955</c:v>
                </c:pt>
                <c:pt idx="4485">
                  <c:v>449.22839499999924</c:v>
                </c:pt>
                <c:pt idx="4486">
                  <c:v>460.58965499999999</c:v>
                </c:pt>
                <c:pt idx="4487">
                  <c:v>454.23130399999923</c:v>
                </c:pt>
                <c:pt idx="4488">
                  <c:v>455.91271199999954</c:v>
                </c:pt>
                <c:pt idx="4489">
                  <c:v>455.382609</c:v>
                </c:pt>
                <c:pt idx="4490">
                  <c:v>447.91249999999962</c:v>
                </c:pt>
                <c:pt idx="4491">
                  <c:v>456.49838699999924</c:v>
                </c:pt>
                <c:pt idx="4492">
                  <c:v>463.12462300000038</c:v>
                </c:pt>
                <c:pt idx="4493">
                  <c:v>453.87224200000031</c:v>
                </c:pt>
                <c:pt idx="4494">
                  <c:v>454.89484499999998</c:v>
                </c:pt>
                <c:pt idx="4495">
                  <c:v>451.97708299999999</c:v>
                </c:pt>
                <c:pt idx="4496">
                  <c:v>454.83076899999969</c:v>
                </c:pt>
                <c:pt idx="4497">
                  <c:v>453.98275899999948</c:v>
                </c:pt>
                <c:pt idx="4498">
                  <c:v>464.99499999999955</c:v>
                </c:pt>
                <c:pt idx="4499">
                  <c:v>466.50344799999999</c:v>
                </c:pt>
                <c:pt idx="4500">
                  <c:v>469.33030299999962</c:v>
                </c:pt>
                <c:pt idx="4501">
                  <c:v>458.05101999999948</c:v>
                </c:pt>
                <c:pt idx="4502">
                  <c:v>462.34444400000046</c:v>
                </c:pt>
                <c:pt idx="4503">
                  <c:v>442.85</c:v>
                </c:pt>
                <c:pt idx="4504">
                  <c:v>454.78735599999948</c:v>
                </c:pt>
                <c:pt idx="4505">
                  <c:v>455.00579699999969</c:v>
                </c:pt>
                <c:pt idx="4506">
                  <c:v>467.32870799999955</c:v>
                </c:pt>
                <c:pt idx="4507">
                  <c:v>445.36428600000039</c:v>
                </c:pt>
                <c:pt idx="4508">
                  <c:v>464.28461499999969</c:v>
                </c:pt>
                <c:pt idx="4509">
                  <c:v>454.31304299999999</c:v>
                </c:pt>
                <c:pt idx="4510">
                  <c:v>464.01896599999969</c:v>
                </c:pt>
                <c:pt idx="4511">
                  <c:v>454.27566400000001</c:v>
                </c:pt>
                <c:pt idx="4512">
                  <c:v>469.91538499999962</c:v>
                </c:pt>
                <c:pt idx="4513">
                  <c:v>468.32727299999999</c:v>
                </c:pt>
                <c:pt idx="4514">
                  <c:v>459.17894699999999</c:v>
                </c:pt>
                <c:pt idx="4515">
                  <c:v>438.92666699999955</c:v>
                </c:pt>
                <c:pt idx="4516">
                  <c:v>464.16456699999998</c:v>
                </c:pt>
                <c:pt idx="4517">
                  <c:v>452.77450999999962</c:v>
                </c:pt>
                <c:pt idx="4518">
                  <c:v>458.65454499999998</c:v>
                </c:pt>
                <c:pt idx="4519">
                  <c:v>458.7</c:v>
                </c:pt>
                <c:pt idx="4520">
                  <c:v>462.09</c:v>
                </c:pt>
                <c:pt idx="4521">
                  <c:v>451.37352899999962</c:v>
                </c:pt>
                <c:pt idx="4522">
                  <c:v>458.18709699999999</c:v>
                </c:pt>
                <c:pt idx="4523">
                  <c:v>424.33</c:v>
                </c:pt>
                <c:pt idx="4524">
                  <c:v>463.10444400000046</c:v>
                </c:pt>
                <c:pt idx="4525">
                  <c:v>473.99032299999948</c:v>
                </c:pt>
                <c:pt idx="4526">
                  <c:v>467.40434800000003</c:v>
                </c:pt>
                <c:pt idx="4527">
                  <c:v>457.65555599999999</c:v>
                </c:pt>
                <c:pt idx="4528">
                  <c:v>462.13675699999948</c:v>
                </c:pt>
                <c:pt idx="4529">
                  <c:v>447.30833299999955</c:v>
                </c:pt>
                <c:pt idx="4530">
                  <c:v>450.10666700000002</c:v>
                </c:pt>
                <c:pt idx="4531">
                  <c:v>450.86923100000001</c:v>
                </c:pt>
                <c:pt idx="4532">
                  <c:v>456.92749999999955</c:v>
                </c:pt>
                <c:pt idx="4533">
                  <c:v>450.11360500000001</c:v>
                </c:pt>
                <c:pt idx="4534">
                  <c:v>462.07980800000001</c:v>
                </c:pt>
                <c:pt idx="4535">
                  <c:v>444.40312499999948</c:v>
                </c:pt>
                <c:pt idx="4536">
                  <c:v>451.774834</c:v>
                </c:pt>
                <c:pt idx="4537">
                  <c:v>455.31681399999962</c:v>
                </c:pt>
                <c:pt idx="4538">
                  <c:v>447.13833299999948</c:v>
                </c:pt>
                <c:pt idx="4539">
                  <c:v>450.88333299999948</c:v>
                </c:pt>
                <c:pt idx="4540">
                  <c:v>441.43076899999949</c:v>
                </c:pt>
                <c:pt idx="4541">
                  <c:v>452.51739099999969</c:v>
                </c:pt>
                <c:pt idx="4542">
                  <c:v>424.82499999999999</c:v>
                </c:pt>
                <c:pt idx="4543">
                  <c:v>439.43214299999948</c:v>
                </c:pt>
                <c:pt idx="4544">
                  <c:v>460.183696</c:v>
                </c:pt>
                <c:pt idx="4545">
                  <c:v>448.90624999999955</c:v>
                </c:pt>
                <c:pt idx="4546">
                  <c:v>445.2</c:v>
                </c:pt>
                <c:pt idx="4547">
                  <c:v>457.07234</c:v>
                </c:pt>
                <c:pt idx="4548">
                  <c:v>476.65666700000008</c:v>
                </c:pt>
                <c:pt idx="4549">
                  <c:v>437.63809499999962</c:v>
                </c:pt>
                <c:pt idx="4550">
                  <c:v>452.14787900000039</c:v>
                </c:pt>
                <c:pt idx="4551">
                  <c:v>451.34888900000038</c:v>
                </c:pt>
                <c:pt idx="4552">
                  <c:v>461.25384600000001</c:v>
                </c:pt>
                <c:pt idx="4553">
                  <c:v>457.96406300000001</c:v>
                </c:pt>
                <c:pt idx="4554">
                  <c:v>459.75</c:v>
                </c:pt>
                <c:pt idx="4555">
                  <c:v>463.80444400000039</c:v>
                </c:pt>
                <c:pt idx="4556">
                  <c:v>438.54166700000002</c:v>
                </c:pt>
                <c:pt idx="4557">
                  <c:v>431.816667</c:v>
                </c:pt>
                <c:pt idx="4558">
                  <c:v>455.14897999999999</c:v>
                </c:pt>
                <c:pt idx="4559">
                  <c:v>461.86582299999998</c:v>
                </c:pt>
                <c:pt idx="4560">
                  <c:v>454.74871799999949</c:v>
                </c:pt>
                <c:pt idx="4561">
                  <c:v>463.22110099999924</c:v>
                </c:pt>
                <c:pt idx="4562">
                  <c:v>469.22903199999962</c:v>
                </c:pt>
                <c:pt idx="4563">
                  <c:v>444.7865379999991</c:v>
                </c:pt>
                <c:pt idx="4564">
                  <c:v>475.33333299999924</c:v>
                </c:pt>
                <c:pt idx="4565">
                  <c:v>455.42568799999964</c:v>
                </c:pt>
                <c:pt idx="4566">
                  <c:v>451.24782599999998</c:v>
                </c:pt>
                <c:pt idx="4567">
                  <c:v>421.15000000000032</c:v>
                </c:pt>
                <c:pt idx="4568">
                  <c:v>460.47297299999963</c:v>
                </c:pt>
                <c:pt idx="4569">
                  <c:v>447.441667</c:v>
                </c:pt>
                <c:pt idx="4570">
                  <c:v>461.95428600000002</c:v>
                </c:pt>
                <c:pt idx="4571">
                  <c:v>448.810227</c:v>
                </c:pt>
                <c:pt idx="4572">
                  <c:v>483.414286</c:v>
                </c:pt>
                <c:pt idx="4573">
                  <c:v>471.691667</c:v>
                </c:pt>
                <c:pt idx="4574">
                  <c:v>447.95270299999999</c:v>
                </c:pt>
                <c:pt idx="4575">
                  <c:v>456.48275899999948</c:v>
                </c:pt>
                <c:pt idx="4576">
                  <c:v>451.64598900000038</c:v>
                </c:pt>
                <c:pt idx="4577">
                  <c:v>458.41999999999962</c:v>
                </c:pt>
                <c:pt idx="4578">
                  <c:v>457.59512199999955</c:v>
                </c:pt>
                <c:pt idx="4579">
                  <c:v>460.86618699999963</c:v>
                </c:pt>
                <c:pt idx="4580">
                  <c:v>455.03728799999999</c:v>
                </c:pt>
                <c:pt idx="4581">
                  <c:v>457.24250000000001</c:v>
                </c:pt>
                <c:pt idx="4582">
                  <c:v>448.066667</c:v>
                </c:pt>
                <c:pt idx="4583">
                  <c:v>443.81793099999999</c:v>
                </c:pt>
                <c:pt idx="4584">
                  <c:v>458.53749999999962</c:v>
                </c:pt>
                <c:pt idx="4585">
                  <c:v>463.39142899999962</c:v>
                </c:pt>
                <c:pt idx="4586">
                  <c:v>457.97204299999999</c:v>
                </c:pt>
                <c:pt idx="4587">
                  <c:v>460.9</c:v>
                </c:pt>
                <c:pt idx="4588">
                  <c:v>451.32300899999962</c:v>
                </c:pt>
                <c:pt idx="4589">
                  <c:v>454.39252299999993</c:v>
                </c:pt>
                <c:pt idx="4590">
                  <c:v>467.41395299999948</c:v>
                </c:pt>
                <c:pt idx="4591">
                  <c:v>451.02499999999969</c:v>
                </c:pt>
                <c:pt idx="4592">
                  <c:v>458.86666700000001</c:v>
                </c:pt>
                <c:pt idx="4593">
                  <c:v>458.28333299999935</c:v>
                </c:pt>
                <c:pt idx="4594">
                  <c:v>446.71481499999999</c:v>
                </c:pt>
                <c:pt idx="4595">
                  <c:v>454.28411199999948</c:v>
                </c:pt>
                <c:pt idx="4596">
                  <c:v>463.09855099999947</c:v>
                </c:pt>
                <c:pt idx="4597">
                  <c:v>461.96923099999964</c:v>
                </c:pt>
                <c:pt idx="4598">
                  <c:v>459.18064500000008</c:v>
                </c:pt>
                <c:pt idx="4599">
                  <c:v>455.71749999999969</c:v>
                </c:pt>
                <c:pt idx="4600">
                  <c:v>460.55308600000001</c:v>
                </c:pt>
                <c:pt idx="4601">
                  <c:v>461.91666699999962</c:v>
                </c:pt>
                <c:pt idx="4602">
                  <c:v>434.66521699999993</c:v>
                </c:pt>
                <c:pt idx="4603">
                  <c:v>459.56634599999956</c:v>
                </c:pt>
                <c:pt idx="4604">
                  <c:v>464.64902000000046</c:v>
                </c:pt>
                <c:pt idx="4605">
                  <c:v>454.05161299999969</c:v>
                </c:pt>
                <c:pt idx="4606">
                  <c:v>445.92727299999962</c:v>
                </c:pt>
                <c:pt idx="4607">
                  <c:v>460.17596200000008</c:v>
                </c:pt>
                <c:pt idx="4608">
                  <c:v>455.87647099999964</c:v>
                </c:pt>
                <c:pt idx="4609">
                  <c:v>435.96078399999999</c:v>
                </c:pt>
                <c:pt idx="4610">
                  <c:v>460.38912999999962</c:v>
                </c:pt>
                <c:pt idx="4611">
                  <c:v>450.81538499999999</c:v>
                </c:pt>
                <c:pt idx="4612">
                  <c:v>444.40499999999969</c:v>
                </c:pt>
                <c:pt idx="4613">
                  <c:v>466.315</c:v>
                </c:pt>
                <c:pt idx="4614">
                  <c:v>453.77058799999969</c:v>
                </c:pt>
                <c:pt idx="4615">
                  <c:v>446.82727299999999</c:v>
                </c:pt>
                <c:pt idx="4616">
                  <c:v>454.21499999999969</c:v>
                </c:pt>
                <c:pt idx="4617">
                  <c:v>451.029268</c:v>
                </c:pt>
                <c:pt idx="4618">
                  <c:v>454.91974499999969</c:v>
                </c:pt>
                <c:pt idx="4619">
                  <c:v>451.63073799999955</c:v>
                </c:pt>
                <c:pt idx="4620">
                  <c:v>457.96746999999999</c:v>
                </c:pt>
                <c:pt idx="4621">
                  <c:v>458.21111099999922</c:v>
                </c:pt>
                <c:pt idx="4622">
                  <c:v>459.83833299999924</c:v>
                </c:pt>
                <c:pt idx="4623">
                  <c:v>458.363043</c:v>
                </c:pt>
                <c:pt idx="4624">
                  <c:v>458.59679999999923</c:v>
                </c:pt>
                <c:pt idx="4625">
                  <c:v>457.21</c:v>
                </c:pt>
                <c:pt idx="4626">
                  <c:v>456.04878000000002</c:v>
                </c:pt>
                <c:pt idx="4627">
                  <c:v>454.81095900000003</c:v>
                </c:pt>
                <c:pt idx="4628">
                  <c:v>444.56521699999962</c:v>
                </c:pt>
                <c:pt idx="4629">
                  <c:v>455.03616999999934</c:v>
                </c:pt>
                <c:pt idx="4630">
                  <c:v>449.08787899999999</c:v>
                </c:pt>
                <c:pt idx="4631">
                  <c:v>457.38</c:v>
                </c:pt>
                <c:pt idx="4632">
                  <c:v>463.217647</c:v>
                </c:pt>
                <c:pt idx="4633">
                  <c:v>450.55637599999955</c:v>
                </c:pt>
                <c:pt idx="4634">
                  <c:v>454.10217399999999</c:v>
                </c:pt>
                <c:pt idx="4635">
                  <c:v>437.882857</c:v>
                </c:pt>
                <c:pt idx="4636">
                  <c:v>447.00555599999961</c:v>
                </c:pt>
                <c:pt idx="4637">
                  <c:v>449.84166699999997</c:v>
                </c:pt>
                <c:pt idx="4638">
                  <c:v>445.66307699999999</c:v>
                </c:pt>
                <c:pt idx="4639">
                  <c:v>466.74107099999969</c:v>
                </c:pt>
                <c:pt idx="4640">
                  <c:v>452.96590899999956</c:v>
                </c:pt>
                <c:pt idx="4641">
                  <c:v>449.66507899999999</c:v>
                </c:pt>
                <c:pt idx="4642">
                  <c:v>454.31702100000001</c:v>
                </c:pt>
                <c:pt idx="4643">
                  <c:v>453.22372899999948</c:v>
                </c:pt>
                <c:pt idx="4644">
                  <c:v>447.06991900000003</c:v>
                </c:pt>
                <c:pt idx="4645">
                  <c:v>465.70271699999955</c:v>
                </c:pt>
                <c:pt idx="4646">
                  <c:v>458.37200000000001</c:v>
                </c:pt>
                <c:pt idx="4647">
                  <c:v>459.58203099999969</c:v>
                </c:pt>
                <c:pt idx="4648">
                  <c:v>452.66250000000002</c:v>
                </c:pt>
                <c:pt idx="4649">
                  <c:v>457.93294100000003</c:v>
                </c:pt>
                <c:pt idx="4650">
                  <c:v>465.24285700000001</c:v>
                </c:pt>
                <c:pt idx="4651">
                  <c:v>456.97010299999948</c:v>
                </c:pt>
                <c:pt idx="4652">
                  <c:v>446.007407</c:v>
                </c:pt>
                <c:pt idx="4653">
                  <c:v>448.42941199999962</c:v>
                </c:pt>
                <c:pt idx="4654">
                  <c:v>458.63195499999955</c:v>
                </c:pt>
                <c:pt idx="4655">
                  <c:v>454.01351399999947</c:v>
                </c:pt>
                <c:pt idx="4656">
                  <c:v>456.6</c:v>
                </c:pt>
                <c:pt idx="4657">
                  <c:v>452.03888899999993</c:v>
                </c:pt>
                <c:pt idx="4658">
                  <c:v>459.065</c:v>
                </c:pt>
                <c:pt idx="4659">
                  <c:v>441.4111109999991</c:v>
                </c:pt>
                <c:pt idx="4660">
                  <c:v>451.78048799999999</c:v>
                </c:pt>
                <c:pt idx="4661">
                  <c:v>466.954545</c:v>
                </c:pt>
                <c:pt idx="4662">
                  <c:v>456.37278099999997</c:v>
                </c:pt>
                <c:pt idx="4663">
                  <c:v>454.29534899999948</c:v>
                </c:pt>
                <c:pt idx="4664">
                  <c:v>456.40276499999999</c:v>
                </c:pt>
                <c:pt idx="4665">
                  <c:v>456.23955199999955</c:v>
                </c:pt>
                <c:pt idx="4666">
                  <c:v>463.64457800000002</c:v>
                </c:pt>
                <c:pt idx="4667">
                  <c:v>459.789286</c:v>
                </c:pt>
                <c:pt idx="4668">
                  <c:v>449.90833299999935</c:v>
                </c:pt>
                <c:pt idx="4669">
                  <c:v>453.52142899999956</c:v>
                </c:pt>
                <c:pt idx="4670">
                  <c:v>459.25079399999993</c:v>
                </c:pt>
                <c:pt idx="4671">
                  <c:v>455.26115099999936</c:v>
                </c:pt>
                <c:pt idx="4672">
                  <c:v>459.43648599999955</c:v>
                </c:pt>
                <c:pt idx="4673">
                  <c:v>452.83448299999998</c:v>
                </c:pt>
                <c:pt idx="4674">
                  <c:v>459.84970099999998</c:v>
                </c:pt>
                <c:pt idx="4675">
                  <c:v>446.09673899999922</c:v>
                </c:pt>
                <c:pt idx="4676">
                  <c:v>448.16829300000001</c:v>
                </c:pt>
                <c:pt idx="4677">
                  <c:v>454.375472</c:v>
                </c:pt>
                <c:pt idx="4678">
                  <c:v>441.52026999999993</c:v>
                </c:pt>
                <c:pt idx="4679">
                  <c:v>456.81476500000002</c:v>
                </c:pt>
                <c:pt idx="4680">
                  <c:v>448.045455</c:v>
                </c:pt>
                <c:pt idx="4681">
                  <c:v>449.33636399999955</c:v>
                </c:pt>
                <c:pt idx="4682">
                  <c:v>443.606742</c:v>
                </c:pt>
                <c:pt idx="4683">
                  <c:v>449.457447</c:v>
                </c:pt>
                <c:pt idx="4684">
                  <c:v>458.83233499999955</c:v>
                </c:pt>
                <c:pt idx="4685">
                  <c:v>451.1</c:v>
                </c:pt>
                <c:pt idx="4686">
                  <c:v>450.85833299999962</c:v>
                </c:pt>
                <c:pt idx="4687">
                  <c:v>460.54705899999999</c:v>
                </c:pt>
                <c:pt idx="4688">
                  <c:v>453.20396</c:v>
                </c:pt>
                <c:pt idx="4689">
                  <c:v>459.6</c:v>
                </c:pt>
                <c:pt idx="4690">
                  <c:v>448.914894</c:v>
                </c:pt>
                <c:pt idx="4691">
                  <c:v>443.96874999999955</c:v>
                </c:pt>
                <c:pt idx="4692">
                  <c:v>470.97999999999962</c:v>
                </c:pt>
                <c:pt idx="4693">
                  <c:v>452.60571399999969</c:v>
                </c:pt>
                <c:pt idx="4694">
                  <c:v>455.2</c:v>
                </c:pt>
                <c:pt idx="4695">
                  <c:v>447.55285700000002</c:v>
                </c:pt>
                <c:pt idx="4696">
                  <c:v>456.15913999999964</c:v>
                </c:pt>
                <c:pt idx="4697">
                  <c:v>457.35302999999999</c:v>
                </c:pt>
                <c:pt idx="4698">
                  <c:v>450.37424199999998</c:v>
                </c:pt>
                <c:pt idx="4699">
                  <c:v>452.93370199999924</c:v>
                </c:pt>
                <c:pt idx="4700">
                  <c:v>460.29896899999954</c:v>
                </c:pt>
                <c:pt idx="4701">
                  <c:v>451.453846</c:v>
                </c:pt>
                <c:pt idx="4702">
                  <c:v>460.59130399999924</c:v>
                </c:pt>
                <c:pt idx="4703">
                  <c:v>456.01087000000001</c:v>
                </c:pt>
                <c:pt idx="4704">
                  <c:v>444.09374999999955</c:v>
                </c:pt>
                <c:pt idx="4705">
                  <c:v>453.24012299999993</c:v>
                </c:pt>
                <c:pt idx="4706">
                  <c:v>459.57624999999962</c:v>
                </c:pt>
                <c:pt idx="4707">
                  <c:v>455.63653799999923</c:v>
                </c:pt>
                <c:pt idx="4708">
                  <c:v>456.73777799999948</c:v>
                </c:pt>
                <c:pt idx="4709">
                  <c:v>452.04586000000046</c:v>
                </c:pt>
                <c:pt idx="4710">
                  <c:v>461.55217399999964</c:v>
                </c:pt>
                <c:pt idx="4711">
                  <c:v>451.06956500000001</c:v>
                </c:pt>
                <c:pt idx="4712">
                  <c:v>459.62380999999999</c:v>
                </c:pt>
                <c:pt idx="4713">
                  <c:v>448.26874999999956</c:v>
                </c:pt>
                <c:pt idx="4714">
                  <c:v>446.05641000000003</c:v>
                </c:pt>
                <c:pt idx="4715">
                  <c:v>446.31142899999969</c:v>
                </c:pt>
                <c:pt idx="4716">
                  <c:v>443.46597899999955</c:v>
                </c:pt>
                <c:pt idx="4717">
                  <c:v>455.92317099999923</c:v>
                </c:pt>
                <c:pt idx="4718">
                  <c:v>449.83888899999999</c:v>
                </c:pt>
                <c:pt idx="4719">
                  <c:v>454.31156499999969</c:v>
                </c:pt>
                <c:pt idx="4720">
                  <c:v>450.68333299999955</c:v>
                </c:pt>
                <c:pt idx="4721">
                  <c:v>448.21527799999956</c:v>
                </c:pt>
                <c:pt idx="4722">
                  <c:v>452.05454500000002</c:v>
                </c:pt>
                <c:pt idx="4723">
                  <c:v>454.64142900000002</c:v>
                </c:pt>
                <c:pt idx="4724">
                  <c:v>447.62352899999962</c:v>
                </c:pt>
                <c:pt idx="4725">
                  <c:v>456.5</c:v>
                </c:pt>
                <c:pt idx="4726">
                  <c:v>454.749123</c:v>
                </c:pt>
                <c:pt idx="4727">
                  <c:v>464.06964300000038</c:v>
                </c:pt>
                <c:pt idx="4728">
                  <c:v>457.28999999999962</c:v>
                </c:pt>
                <c:pt idx="4729">
                  <c:v>459.13191499999948</c:v>
                </c:pt>
                <c:pt idx="4730">
                  <c:v>467.67500000000001</c:v>
                </c:pt>
                <c:pt idx="4731">
                  <c:v>436.38</c:v>
                </c:pt>
                <c:pt idx="4732">
                  <c:v>451.36206900000002</c:v>
                </c:pt>
                <c:pt idx="4733">
                  <c:v>443.183582</c:v>
                </c:pt>
                <c:pt idx="4734">
                  <c:v>451.37930999999969</c:v>
                </c:pt>
                <c:pt idx="4735">
                  <c:v>442.10833299999962</c:v>
                </c:pt>
                <c:pt idx="4736">
                  <c:v>448.73533299999934</c:v>
                </c:pt>
                <c:pt idx="4737">
                  <c:v>442.39545500000003</c:v>
                </c:pt>
                <c:pt idx="4738">
                  <c:v>453.349355</c:v>
                </c:pt>
                <c:pt idx="4739">
                  <c:v>456.91749999999962</c:v>
                </c:pt>
                <c:pt idx="4740">
                  <c:v>447.64031</c:v>
                </c:pt>
                <c:pt idx="4741">
                  <c:v>459.95102000000003</c:v>
                </c:pt>
                <c:pt idx="4742">
                  <c:v>439.2</c:v>
                </c:pt>
                <c:pt idx="4743">
                  <c:v>458.38656699999962</c:v>
                </c:pt>
                <c:pt idx="4744">
                  <c:v>470.01666699999993</c:v>
                </c:pt>
                <c:pt idx="4745">
                  <c:v>448.98461499999962</c:v>
                </c:pt>
                <c:pt idx="4746">
                  <c:v>462.60927800000002</c:v>
                </c:pt>
                <c:pt idx="4747">
                  <c:v>461.78224899999969</c:v>
                </c:pt>
                <c:pt idx="4748">
                  <c:v>462.14717000000002</c:v>
                </c:pt>
                <c:pt idx="4749">
                  <c:v>457.627273</c:v>
                </c:pt>
                <c:pt idx="4750">
                  <c:v>456.21075299999956</c:v>
                </c:pt>
                <c:pt idx="4751">
                  <c:v>454.26499999999999</c:v>
                </c:pt>
                <c:pt idx="4752">
                  <c:v>463.12439000000001</c:v>
                </c:pt>
                <c:pt idx="4753">
                  <c:v>447.69765599999999</c:v>
                </c:pt>
                <c:pt idx="4754">
                  <c:v>458.10645199999999</c:v>
                </c:pt>
                <c:pt idx="4755">
                  <c:v>456.60105299999969</c:v>
                </c:pt>
                <c:pt idx="4756">
                  <c:v>441.15789500000039</c:v>
                </c:pt>
                <c:pt idx="4757">
                  <c:v>451.42083299999962</c:v>
                </c:pt>
                <c:pt idx="4758">
                  <c:v>439.46190499999955</c:v>
                </c:pt>
                <c:pt idx="4759">
                  <c:v>453.08281299999999</c:v>
                </c:pt>
                <c:pt idx="4760">
                  <c:v>451.56455699999964</c:v>
                </c:pt>
                <c:pt idx="4761">
                  <c:v>448.40941199999969</c:v>
                </c:pt>
                <c:pt idx="4762">
                  <c:v>461.48554199999955</c:v>
                </c:pt>
                <c:pt idx="4763">
                  <c:v>467.12222200000002</c:v>
                </c:pt>
                <c:pt idx="4764">
                  <c:v>446.39444400000002</c:v>
                </c:pt>
                <c:pt idx="4765">
                  <c:v>444.64705900000001</c:v>
                </c:pt>
                <c:pt idx="4766">
                  <c:v>449.67914400000001</c:v>
                </c:pt>
                <c:pt idx="4767">
                  <c:v>455.98222199999969</c:v>
                </c:pt>
                <c:pt idx="4768">
                  <c:v>461.61290300000002</c:v>
                </c:pt>
                <c:pt idx="4769">
                  <c:v>443.87741899999969</c:v>
                </c:pt>
                <c:pt idx="4770">
                  <c:v>434.02857099999954</c:v>
                </c:pt>
                <c:pt idx="4771">
                  <c:v>437.04374999999999</c:v>
                </c:pt>
                <c:pt idx="4772">
                  <c:v>453.49285699999962</c:v>
                </c:pt>
                <c:pt idx="4773">
                  <c:v>439.92608699999948</c:v>
                </c:pt>
                <c:pt idx="4774">
                  <c:v>460.26128999999969</c:v>
                </c:pt>
                <c:pt idx="4775">
                  <c:v>462.77599999999956</c:v>
                </c:pt>
                <c:pt idx="4776">
                  <c:v>447.25071399999962</c:v>
                </c:pt>
                <c:pt idx="4777">
                  <c:v>435.74</c:v>
                </c:pt>
                <c:pt idx="4778">
                  <c:v>448.985882</c:v>
                </c:pt>
                <c:pt idx="4779">
                  <c:v>448.20588199999997</c:v>
                </c:pt>
                <c:pt idx="4780">
                  <c:v>459.75357099999962</c:v>
                </c:pt>
                <c:pt idx="4781">
                  <c:v>454.63571399999955</c:v>
                </c:pt>
                <c:pt idx="4782">
                  <c:v>449.79127499999936</c:v>
                </c:pt>
                <c:pt idx="4783">
                  <c:v>467.54864900000001</c:v>
                </c:pt>
                <c:pt idx="4784">
                  <c:v>447.37721499999969</c:v>
                </c:pt>
                <c:pt idx="4785">
                  <c:v>447.38654999999954</c:v>
                </c:pt>
                <c:pt idx="4786">
                  <c:v>438.126667</c:v>
                </c:pt>
                <c:pt idx="4787">
                  <c:v>436.30200000000002</c:v>
                </c:pt>
                <c:pt idx="4788">
                  <c:v>457.40476200000001</c:v>
                </c:pt>
                <c:pt idx="4789">
                  <c:v>455.07930999999962</c:v>
                </c:pt>
                <c:pt idx="4790">
                  <c:v>446.84545500000002</c:v>
                </c:pt>
                <c:pt idx="4791">
                  <c:v>455.39175299999948</c:v>
                </c:pt>
                <c:pt idx="4792">
                  <c:v>463.06944399999998</c:v>
                </c:pt>
                <c:pt idx="4793">
                  <c:v>456.58</c:v>
                </c:pt>
                <c:pt idx="4794">
                  <c:v>453.38333299999948</c:v>
                </c:pt>
                <c:pt idx="4795">
                  <c:v>448.86913600000003</c:v>
                </c:pt>
                <c:pt idx="4796">
                  <c:v>450.89499999999964</c:v>
                </c:pt>
                <c:pt idx="4797">
                  <c:v>446.7</c:v>
                </c:pt>
                <c:pt idx="4798">
                  <c:v>453.05818199999999</c:v>
                </c:pt>
                <c:pt idx="4799">
                  <c:v>456.86796099999998</c:v>
                </c:pt>
                <c:pt idx="4800">
                  <c:v>449.08636399999955</c:v>
                </c:pt>
                <c:pt idx="4801">
                  <c:v>452.78719499999949</c:v>
                </c:pt>
                <c:pt idx="4802">
                  <c:v>450.10232600000001</c:v>
                </c:pt>
                <c:pt idx="4803">
                  <c:v>449.91521699999936</c:v>
                </c:pt>
                <c:pt idx="4804">
                  <c:v>435.32</c:v>
                </c:pt>
                <c:pt idx="4805">
                  <c:v>450.91159399999924</c:v>
                </c:pt>
                <c:pt idx="4806">
                  <c:v>430.19</c:v>
                </c:pt>
                <c:pt idx="4807">
                  <c:v>436.78947399999993</c:v>
                </c:pt>
                <c:pt idx="4808">
                  <c:v>450.83675699999924</c:v>
                </c:pt>
                <c:pt idx="4809">
                  <c:v>469.27692299999956</c:v>
                </c:pt>
                <c:pt idx="4810">
                  <c:v>452.543385</c:v>
                </c:pt>
                <c:pt idx="4811">
                  <c:v>430.17272700000001</c:v>
                </c:pt>
                <c:pt idx="4812">
                  <c:v>456.255</c:v>
                </c:pt>
                <c:pt idx="4813">
                  <c:v>449.00782600000002</c:v>
                </c:pt>
                <c:pt idx="4814">
                  <c:v>448.96124999999955</c:v>
                </c:pt>
                <c:pt idx="4815">
                  <c:v>429.21034499999962</c:v>
                </c:pt>
                <c:pt idx="4816">
                  <c:v>458.069231</c:v>
                </c:pt>
                <c:pt idx="4817">
                  <c:v>445.76499999999999</c:v>
                </c:pt>
                <c:pt idx="4818">
                  <c:v>448.58</c:v>
                </c:pt>
                <c:pt idx="4819">
                  <c:v>452.99142899999924</c:v>
                </c:pt>
                <c:pt idx="4820">
                  <c:v>450.692857</c:v>
                </c:pt>
                <c:pt idx="4821">
                  <c:v>450.325806</c:v>
                </c:pt>
                <c:pt idx="4822">
                  <c:v>450.86666700000001</c:v>
                </c:pt>
                <c:pt idx="4823">
                  <c:v>447.4965519999991</c:v>
                </c:pt>
                <c:pt idx="4824">
                  <c:v>440.93378399999955</c:v>
                </c:pt>
                <c:pt idx="4825">
                  <c:v>443.86721299999999</c:v>
                </c:pt>
                <c:pt idx="4826">
                  <c:v>452.846429</c:v>
                </c:pt>
                <c:pt idx="4827">
                  <c:v>456.41698099999962</c:v>
                </c:pt>
                <c:pt idx="4828">
                  <c:v>451.40333299999924</c:v>
                </c:pt>
                <c:pt idx="4829">
                  <c:v>447</c:v>
                </c:pt>
                <c:pt idx="4830">
                  <c:v>463.64375000000001</c:v>
                </c:pt>
                <c:pt idx="4831">
                  <c:v>450.84117599999962</c:v>
                </c:pt>
                <c:pt idx="4832">
                  <c:v>448.35813999999948</c:v>
                </c:pt>
                <c:pt idx="4833">
                  <c:v>455.24795899999964</c:v>
                </c:pt>
                <c:pt idx="4834">
                  <c:v>460.066667</c:v>
                </c:pt>
                <c:pt idx="4835">
                  <c:v>440.73333299999922</c:v>
                </c:pt>
                <c:pt idx="4836">
                  <c:v>451.71612899999923</c:v>
                </c:pt>
                <c:pt idx="4837">
                  <c:v>448.37384600000001</c:v>
                </c:pt>
                <c:pt idx="4838">
                  <c:v>465.842105</c:v>
                </c:pt>
                <c:pt idx="4839">
                  <c:v>455.95606099999969</c:v>
                </c:pt>
                <c:pt idx="4840">
                  <c:v>448.40392199999962</c:v>
                </c:pt>
                <c:pt idx="4841">
                  <c:v>466.11764699999998</c:v>
                </c:pt>
                <c:pt idx="4842">
                  <c:v>454.663636</c:v>
                </c:pt>
                <c:pt idx="4843">
                  <c:v>458.32023099999969</c:v>
                </c:pt>
                <c:pt idx="4844">
                  <c:v>466.08536599999962</c:v>
                </c:pt>
                <c:pt idx="4845">
                  <c:v>449.77333299999924</c:v>
                </c:pt>
                <c:pt idx="4846">
                  <c:v>471.807143</c:v>
                </c:pt>
                <c:pt idx="4847">
                  <c:v>471.26923099999999</c:v>
                </c:pt>
                <c:pt idx="4848">
                  <c:v>455.49487199999999</c:v>
                </c:pt>
                <c:pt idx="4849">
                  <c:v>466.17500000000001</c:v>
                </c:pt>
                <c:pt idx="4850">
                  <c:v>461.57777799999963</c:v>
                </c:pt>
                <c:pt idx="4851">
                  <c:v>440.98297899999955</c:v>
                </c:pt>
                <c:pt idx="4852">
                  <c:v>458.27058799999969</c:v>
                </c:pt>
                <c:pt idx="4853">
                  <c:v>455.03749999999962</c:v>
                </c:pt>
                <c:pt idx="4854">
                  <c:v>448.01458300000002</c:v>
                </c:pt>
                <c:pt idx="4855">
                  <c:v>430.47872299999955</c:v>
                </c:pt>
                <c:pt idx="4856">
                  <c:v>449.35128200000008</c:v>
                </c:pt>
                <c:pt idx="4857">
                  <c:v>451.23142899999948</c:v>
                </c:pt>
                <c:pt idx="4858">
                  <c:v>450.57307699999956</c:v>
                </c:pt>
                <c:pt idx="4859">
                  <c:v>452.52127699999949</c:v>
                </c:pt>
                <c:pt idx="4860">
                  <c:v>453.35882400000008</c:v>
                </c:pt>
                <c:pt idx="4861">
                  <c:v>447.13333299999948</c:v>
                </c:pt>
                <c:pt idx="4862">
                  <c:v>449.68823499999962</c:v>
                </c:pt>
                <c:pt idx="4863">
                  <c:v>451.50799999999964</c:v>
                </c:pt>
                <c:pt idx="4864">
                  <c:v>448.23684199999963</c:v>
                </c:pt>
                <c:pt idx="4865">
                  <c:v>450.55742600000002</c:v>
                </c:pt>
                <c:pt idx="4866">
                  <c:v>453.33461499999999</c:v>
                </c:pt>
                <c:pt idx="4867">
                  <c:v>446.72972999999962</c:v>
                </c:pt>
                <c:pt idx="4868">
                  <c:v>452.81206900000001</c:v>
                </c:pt>
                <c:pt idx="4869">
                  <c:v>449.74023699999969</c:v>
                </c:pt>
                <c:pt idx="4870">
                  <c:v>450.67916700000001</c:v>
                </c:pt>
                <c:pt idx="4871">
                  <c:v>449.39545500000003</c:v>
                </c:pt>
                <c:pt idx="4872">
                  <c:v>457.07659599999948</c:v>
                </c:pt>
                <c:pt idx="4873">
                  <c:v>444.39696999999956</c:v>
                </c:pt>
                <c:pt idx="4874">
                  <c:v>454.73977299999962</c:v>
                </c:pt>
                <c:pt idx="4875">
                  <c:v>447.90451099999962</c:v>
                </c:pt>
                <c:pt idx="4876">
                  <c:v>435.32963000000001</c:v>
                </c:pt>
                <c:pt idx="4877">
                  <c:v>448.76885199999964</c:v>
                </c:pt>
                <c:pt idx="4878">
                  <c:v>453.81538499999999</c:v>
                </c:pt>
                <c:pt idx="4879">
                  <c:v>447.49696999999924</c:v>
                </c:pt>
                <c:pt idx="4880">
                  <c:v>447.02916699999969</c:v>
                </c:pt>
                <c:pt idx="4881">
                  <c:v>456.74313699999948</c:v>
                </c:pt>
                <c:pt idx="4882">
                  <c:v>460.02377599999949</c:v>
                </c:pt>
                <c:pt idx="4883">
                  <c:v>454.58584100000002</c:v>
                </c:pt>
                <c:pt idx="4884">
                  <c:v>448.59411799999924</c:v>
                </c:pt>
                <c:pt idx="4885">
                  <c:v>449.85357099999999</c:v>
                </c:pt>
                <c:pt idx="4886">
                  <c:v>453.78153799999916</c:v>
                </c:pt>
                <c:pt idx="4887">
                  <c:v>456.017021</c:v>
                </c:pt>
                <c:pt idx="4888">
                  <c:v>458.53023299999955</c:v>
                </c:pt>
                <c:pt idx="4889">
                  <c:v>447.88666699999999</c:v>
                </c:pt>
                <c:pt idx="4890">
                  <c:v>441.46666699999969</c:v>
                </c:pt>
                <c:pt idx="4891">
                  <c:v>442.247748</c:v>
                </c:pt>
                <c:pt idx="4892">
                  <c:v>450.81</c:v>
                </c:pt>
                <c:pt idx="4893">
                  <c:v>436.589474</c:v>
                </c:pt>
                <c:pt idx="4894">
                  <c:v>448.81153799999936</c:v>
                </c:pt>
                <c:pt idx="4895">
                  <c:v>453.44444399999998</c:v>
                </c:pt>
                <c:pt idx="4896">
                  <c:v>461.97714299999956</c:v>
                </c:pt>
                <c:pt idx="4897">
                  <c:v>447.48952399999962</c:v>
                </c:pt>
                <c:pt idx="4898">
                  <c:v>446.29795899999948</c:v>
                </c:pt>
                <c:pt idx="4899">
                  <c:v>427.76363599999962</c:v>
                </c:pt>
                <c:pt idx="4900">
                  <c:v>454.86428600000039</c:v>
                </c:pt>
                <c:pt idx="4901">
                  <c:v>459.5</c:v>
                </c:pt>
                <c:pt idx="4902">
                  <c:v>435.09629599999948</c:v>
                </c:pt>
                <c:pt idx="4903">
                  <c:v>448.73142899999948</c:v>
                </c:pt>
                <c:pt idx="4904">
                  <c:v>445.64642900000001</c:v>
                </c:pt>
                <c:pt idx="4905">
                  <c:v>444.40689699999962</c:v>
                </c:pt>
                <c:pt idx="4906">
                  <c:v>441.36847799999993</c:v>
                </c:pt>
                <c:pt idx="4907">
                  <c:v>441.86383000000001</c:v>
                </c:pt>
                <c:pt idx="4908">
                  <c:v>453.29128199999963</c:v>
                </c:pt>
                <c:pt idx="4909">
                  <c:v>454.83571399999948</c:v>
                </c:pt>
                <c:pt idx="4910">
                  <c:v>455.30297899999999</c:v>
                </c:pt>
                <c:pt idx="4911">
                  <c:v>441.558065</c:v>
                </c:pt>
                <c:pt idx="4912">
                  <c:v>456.39056599999969</c:v>
                </c:pt>
                <c:pt idx="4913">
                  <c:v>450.880247</c:v>
                </c:pt>
                <c:pt idx="4914">
                  <c:v>451.55779200000001</c:v>
                </c:pt>
                <c:pt idx="4915">
                  <c:v>455.90555599999948</c:v>
                </c:pt>
                <c:pt idx="4916">
                  <c:v>445.37042300000002</c:v>
                </c:pt>
                <c:pt idx="4917">
                  <c:v>465.21999999999969</c:v>
                </c:pt>
                <c:pt idx="4918">
                  <c:v>447.60580599999997</c:v>
                </c:pt>
                <c:pt idx="4919">
                  <c:v>450.59827599999949</c:v>
                </c:pt>
                <c:pt idx="4920">
                  <c:v>471.18235299999969</c:v>
                </c:pt>
                <c:pt idx="4921">
                  <c:v>449.11794900000001</c:v>
                </c:pt>
                <c:pt idx="4922">
                  <c:v>446.28095199999962</c:v>
                </c:pt>
                <c:pt idx="4923">
                  <c:v>443.341026</c:v>
                </c:pt>
                <c:pt idx="4924">
                  <c:v>442.55686300000002</c:v>
                </c:pt>
                <c:pt idx="4925">
                  <c:v>459.16</c:v>
                </c:pt>
                <c:pt idx="4926">
                  <c:v>463.73870999999934</c:v>
                </c:pt>
                <c:pt idx="4927">
                  <c:v>441.41538499999962</c:v>
                </c:pt>
                <c:pt idx="4928">
                  <c:v>443.943243</c:v>
                </c:pt>
                <c:pt idx="4929">
                  <c:v>451.73823499999924</c:v>
                </c:pt>
                <c:pt idx="4930">
                  <c:v>454.24033599999962</c:v>
                </c:pt>
                <c:pt idx="4931">
                  <c:v>440.84399999999999</c:v>
                </c:pt>
                <c:pt idx="4932">
                  <c:v>446.15199999999999</c:v>
                </c:pt>
                <c:pt idx="4933">
                  <c:v>462.90983599999993</c:v>
                </c:pt>
                <c:pt idx="4934">
                  <c:v>454.97766000000001</c:v>
                </c:pt>
                <c:pt idx="4935">
                  <c:v>451.38095199999964</c:v>
                </c:pt>
                <c:pt idx="4936">
                  <c:v>450.23988800000001</c:v>
                </c:pt>
                <c:pt idx="4937">
                  <c:v>455.65199999999999</c:v>
                </c:pt>
                <c:pt idx="4938">
                  <c:v>453.382857</c:v>
                </c:pt>
                <c:pt idx="4939">
                  <c:v>448.703846</c:v>
                </c:pt>
                <c:pt idx="4940">
                  <c:v>439.82222200000001</c:v>
                </c:pt>
                <c:pt idx="4941">
                  <c:v>451.9333329999991</c:v>
                </c:pt>
                <c:pt idx="4942">
                  <c:v>453.24094000000002</c:v>
                </c:pt>
                <c:pt idx="4943">
                  <c:v>449.90365899999955</c:v>
                </c:pt>
                <c:pt idx="4944">
                  <c:v>450.00098000000008</c:v>
                </c:pt>
                <c:pt idx="4945">
                  <c:v>451.79374999999948</c:v>
                </c:pt>
                <c:pt idx="4946">
                  <c:v>455</c:v>
                </c:pt>
                <c:pt idx="4947">
                  <c:v>453.59710099999955</c:v>
                </c:pt>
                <c:pt idx="4948">
                  <c:v>465.86428600000039</c:v>
                </c:pt>
                <c:pt idx="4949">
                  <c:v>442.95230799999962</c:v>
                </c:pt>
                <c:pt idx="4950">
                  <c:v>449.27471299999962</c:v>
                </c:pt>
                <c:pt idx="4951">
                  <c:v>445.65454499999998</c:v>
                </c:pt>
                <c:pt idx="4952">
                  <c:v>451.48823499999924</c:v>
                </c:pt>
                <c:pt idx="4953">
                  <c:v>446.638462</c:v>
                </c:pt>
                <c:pt idx="4954">
                  <c:v>458.87450999999999</c:v>
                </c:pt>
                <c:pt idx="4955">
                  <c:v>433.33333299999924</c:v>
                </c:pt>
                <c:pt idx="4956">
                  <c:v>414.42142899999948</c:v>
                </c:pt>
                <c:pt idx="4957">
                  <c:v>451.05789499999997</c:v>
                </c:pt>
                <c:pt idx="4958">
                  <c:v>442.78461499999969</c:v>
                </c:pt>
                <c:pt idx="4959">
                  <c:v>444.83738299999999</c:v>
                </c:pt>
                <c:pt idx="4960">
                  <c:v>459.87784799999997</c:v>
                </c:pt>
                <c:pt idx="4961">
                  <c:v>452.03103399999924</c:v>
                </c:pt>
                <c:pt idx="4962">
                  <c:v>457.88653799999923</c:v>
                </c:pt>
                <c:pt idx="4963">
                  <c:v>460.03461499999969</c:v>
                </c:pt>
                <c:pt idx="4964">
                  <c:v>451.91643799999935</c:v>
                </c:pt>
                <c:pt idx="4965">
                  <c:v>451.83199999999948</c:v>
                </c:pt>
                <c:pt idx="4966">
                  <c:v>449.91623899999922</c:v>
                </c:pt>
                <c:pt idx="4967">
                  <c:v>446.46171899999922</c:v>
                </c:pt>
                <c:pt idx="4968">
                  <c:v>453.19673199999949</c:v>
                </c:pt>
                <c:pt idx="4969">
                  <c:v>440.51666699999993</c:v>
                </c:pt>
                <c:pt idx="4970">
                  <c:v>430.74285700000001</c:v>
                </c:pt>
                <c:pt idx="4971">
                  <c:v>450.88695699999948</c:v>
                </c:pt>
                <c:pt idx="4972">
                  <c:v>445.97999999999962</c:v>
                </c:pt>
                <c:pt idx="4973">
                  <c:v>447.96999999999969</c:v>
                </c:pt>
                <c:pt idx="4974">
                  <c:v>442.414286</c:v>
                </c:pt>
                <c:pt idx="4975">
                  <c:v>447.97826099999969</c:v>
                </c:pt>
                <c:pt idx="4976">
                  <c:v>457.55263200000002</c:v>
                </c:pt>
                <c:pt idx="4977">
                  <c:v>448.86122399999999</c:v>
                </c:pt>
                <c:pt idx="4978">
                  <c:v>450.88039199999969</c:v>
                </c:pt>
                <c:pt idx="4979">
                  <c:v>454.92389399999962</c:v>
                </c:pt>
                <c:pt idx="4980">
                  <c:v>446.15000000000032</c:v>
                </c:pt>
                <c:pt idx="4981">
                  <c:v>446.75714299999999</c:v>
                </c:pt>
                <c:pt idx="4982">
                  <c:v>449.79008999999962</c:v>
                </c:pt>
                <c:pt idx="4983">
                  <c:v>445.34000000000032</c:v>
                </c:pt>
                <c:pt idx="4984">
                  <c:v>445.05357099999969</c:v>
                </c:pt>
                <c:pt idx="4985">
                  <c:v>445.17343799999969</c:v>
                </c:pt>
                <c:pt idx="4986">
                  <c:v>454.17346900000001</c:v>
                </c:pt>
                <c:pt idx="4987">
                  <c:v>450.20903600000003</c:v>
                </c:pt>
                <c:pt idx="4988">
                  <c:v>468.64615399999963</c:v>
                </c:pt>
                <c:pt idx="4989">
                  <c:v>458.82</c:v>
                </c:pt>
                <c:pt idx="4990">
                  <c:v>442.96666699999969</c:v>
                </c:pt>
                <c:pt idx="4991">
                  <c:v>457.72499999999962</c:v>
                </c:pt>
                <c:pt idx="4992">
                  <c:v>446.02834599999954</c:v>
                </c:pt>
                <c:pt idx="4993">
                  <c:v>466.98571399999923</c:v>
                </c:pt>
                <c:pt idx="4994">
                  <c:v>446.27096799999993</c:v>
                </c:pt>
                <c:pt idx="4995">
                  <c:v>448.84736800000002</c:v>
                </c:pt>
                <c:pt idx="4996">
                  <c:v>450.25563399999999</c:v>
                </c:pt>
                <c:pt idx="4997">
                  <c:v>444.474468</c:v>
                </c:pt>
                <c:pt idx="4998">
                  <c:v>451.19235699999962</c:v>
                </c:pt>
                <c:pt idx="4999">
                  <c:v>442.66666700000002</c:v>
                </c:pt>
                <c:pt idx="5000">
                  <c:v>449.21538500000003</c:v>
                </c:pt>
                <c:pt idx="5001">
                  <c:v>440.66842100000002</c:v>
                </c:pt>
                <c:pt idx="5002">
                  <c:v>439.96213599999948</c:v>
                </c:pt>
                <c:pt idx="5003">
                  <c:v>438.28955199999962</c:v>
                </c:pt>
                <c:pt idx="5004">
                  <c:v>450.67272700000001</c:v>
                </c:pt>
                <c:pt idx="5005">
                  <c:v>446.05384600000002</c:v>
                </c:pt>
                <c:pt idx="5006">
                  <c:v>426.59230799999955</c:v>
                </c:pt>
                <c:pt idx="5007">
                  <c:v>447.24166700000001</c:v>
                </c:pt>
                <c:pt idx="5008">
                  <c:v>444.282692</c:v>
                </c:pt>
                <c:pt idx="5009">
                  <c:v>448.94190499999962</c:v>
                </c:pt>
                <c:pt idx="5010">
                  <c:v>443.86764699999998</c:v>
                </c:pt>
                <c:pt idx="5011">
                  <c:v>448.86206900000002</c:v>
                </c:pt>
                <c:pt idx="5012">
                  <c:v>439.86124999999993</c:v>
                </c:pt>
                <c:pt idx="5013">
                  <c:v>443.96206899999999</c:v>
                </c:pt>
                <c:pt idx="5014">
                  <c:v>449.36923100000001</c:v>
                </c:pt>
                <c:pt idx="5015">
                  <c:v>439.30958900000002</c:v>
                </c:pt>
                <c:pt idx="5016">
                  <c:v>441.03809499999949</c:v>
                </c:pt>
                <c:pt idx="5017">
                  <c:v>451.18611099999924</c:v>
                </c:pt>
                <c:pt idx="5018">
                  <c:v>440.31818199999969</c:v>
                </c:pt>
                <c:pt idx="5019">
                  <c:v>457.03214299999962</c:v>
                </c:pt>
                <c:pt idx="5020">
                  <c:v>461.69374999999962</c:v>
                </c:pt>
                <c:pt idx="5021">
                  <c:v>440.01133999999928</c:v>
                </c:pt>
                <c:pt idx="5022">
                  <c:v>477.54285700000008</c:v>
                </c:pt>
                <c:pt idx="5023">
                  <c:v>455.15000000000032</c:v>
                </c:pt>
                <c:pt idx="5024">
                  <c:v>437.953846</c:v>
                </c:pt>
                <c:pt idx="5025">
                  <c:v>444.15416699999997</c:v>
                </c:pt>
                <c:pt idx="5026">
                  <c:v>444.46666699999969</c:v>
                </c:pt>
                <c:pt idx="5027">
                  <c:v>455.58666699999969</c:v>
                </c:pt>
                <c:pt idx="5028">
                  <c:v>454.03119299999923</c:v>
                </c:pt>
                <c:pt idx="5029">
                  <c:v>449.67142899999999</c:v>
                </c:pt>
                <c:pt idx="5030">
                  <c:v>449.91999999999962</c:v>
                </c:pt>
                <c:pt idx="5031">
                  <c:v>449.87307699999963</c:v>
                </c:pt>
                <c:pt idx="5032">
                  <c:v>463.63529399999999</c:v>
                </c:pt>
                <c:pt idx="5033">
                  <c:v>444.84868400000039</c:v>
                </c:pt>
                <c:pt idx="5034">
                  <c:v>444.24117599999948</c:v>
                </c:pt>
                <c:pt idx="5035">
                  <c:v>448.07309899999962</c:v>
                </c:pt>
                <c:pt idx="5036">
                  <c:v>444.21594199999993</c:v>
                </c:pt>
                <c:pt idx="5037">
                  <c:v>425.08235299999956</c:v>
                </c:pt>
                <c:pt idx="5038">
                  <c:v>450.09</c:v>
                </c:pt>
                <c:pt idx="5039">
                  <c:v>457.06956500000001</c:v>
                </c:pt>
                <c:pt idx="5040">
                  <c:v>447.05172399999969</c:v>
                </c:pt>
                <c:pt idx="5041">
                  <c:v>438.217241</c:v>
                </c:pt>
                <c:pt idx="5042">
                  <c:v>437.32499999999999</c:v>
                </c:pt>
                <c:pt idx="5043">
                  <c:v>446.68</c:v>
                </c:pt>
                <c:pt idx="5044">
                  <c:v>447.24</c:v>
                </c:pt>
                <c:pt idx="5045">
                  <c:v>453.35082000000045</c:v>
                </c:pt>
                <c:pt idx="5046">
                  <c:v>454.56400000000002</c:v>
                </c:pt>
                <c:pt idx="5047">
                  <c:v>439.24117599999948</c:v>
                </c:pt>
                <c:pt idx="5048">
                  <c:v>449.7</c:v>
                </c:pt>
                <c:pt idx="5049">
                  <c:v>449.40526299999999</c:v>
                </c:pt>
                <c:pt idx="5050">
                  <c:v>452.141818</c:v>
                </c:pt>
                <c:pt idx="5051">
                  <c:v>451.9</c:v>
                </c:pt>
                <c:pt idx="5052">
                  <c:v>446.59333299999923</c:v>
                </c:pt>
                <c:pt idx="5053">
                  <c:v>451.68181799999962</c:v>
                </c:pt>
                <c:pt idx="5054">
                  <c:v>448.95555599999955</c:v>
                </c:pt>
                <c:pt idx="5055">
                  <c:v>447.56153799999936</c:v>
                </c:pt>
                <c:pt idx="5056">
                  <c:v>450.15555599999999</c:v>
                </c:pt>
                <c:pt idx="5057">
                  <c:v>456.44523799999962</c:v>
                </c:pt>
                <c:pt idx="5058">
                  <c:v>445.04642899999999</c:v>
                </c:pt>
                <c:pt idx="5059">
                  <c:v>448.477982</c:v>
                </c:pt>
                <c:pt idx="5060">
                  <c:v>455.282692</c:v>
                </c:pt>
                <c:pt idx="5061">
                  <c:v>450.22947399999993</c:v>
                </c:pt>
                <c:pt idx="5062">
                  <c:v>442.78589699999969</c:v>
                </c:pt>
                <c:pt idx="5063">
                  <c:v>449.18148100000002</c:v>
                </c:pt>
                <c:pt idx="5064">
                  <c:v>449.33809499999956</c:v>
                </c:pt>
                <c:pt idx="5065">
                  <c:v>457.260784</c:v>
                </c:pt>
                <c:pt idx="5066">
                  <c:v>443.30384600000002</c:v>
                </c:pt>
                <c:pt idx="5067">
                  <c:v>454.24117599999948</c:v>
                </c:pt>
                <c:pt idx="5068">
                  <c:v>448.28043499999956</c:v>
                </c:pt>
                <c:pt idx="5069">
                  <c:v>451.129412</c:v>
                </c:pt>
                <c:pt idx="5070">
                  <c:v>432.75599999999969</c:v>
                </c:pt>
                <c:pt idx="5071">
                  <c:v>437.08333299999924</c:v>
                </c:pt>
                <c:pt idx="5072">
                  <c:v>452.49848499999962</c:v>
                </c:pt>
                <c:pt idx="5073">
                  <c:v>442.76818199999963</c:v>
                </c:pt>
                <c:pt idx="5074">
                  <c:v>441.82499999999999</c:v>
                </c:pt>
                <c:pt idx="5075">
                  <c:v>444.44950499999999</c:v>
                </c:pt>
                <c:pt idx="5076">
                  <c:v>448.30650000000003</c:v>
                </c:pt>
                <c:pt idx="5077">
                  <c:v>448.62033899999955</c:v>
                </c:pt>
                <c:pt idx="5078">
                  <c:v>441.20410999999962</c:v>
                </c:pt>
                <c:pt idx="5079">
                  <c:v>454.26363599999962</c:v>
                </c:pt>
                <c:pt idx="5080">
                  <c:v>436.28225799999962</c:v>
                </c:pt>
                <c:pt idx="5081">
                  <c:v>441.73793099999955</c:v>
                </c:pt>
                <c:pt idx="5082">
                  <c:v>446.08181799999949</c:v>
                </c:pt>
                <c:pt idx="5083">
                  <c:v>447.89047599999969</c:v>
                </c:pt>
                <c:pt idx="5084">
                  <c:v>450.68947400000002</c:v>
                </c:pt>
                <c:pt idx="5085">
                  <c:v>449.80588200000039</c:v>
                </c:pt>
                <c:pt idx="5086">
                  <c:v>430.85789499999998</c:v>
                </c:pt>
                <c:pt idx="5087">
                  <c:v>451.21463399999999</c:v>
                </c:pt>
                <c:pt idx="5088">
                  <c:v>444.63815799999924</c:v>
                </c:pt>
                <c:pt idx="5089">
                  <c:v>455.31691199999955</c:v>
                </c:pt>
                <c:pt idx="5090">
                  <c:v>456.43478299999964</c:v>
                </c:pt>
                <c:pt idx="5091">
                  <c:v>447.71929799999964</c:v>
                </c:pt>
                <c:pt idx="5092">
                  <c:v>446.82647100000003</c:v>
                </c:pt>
                <c:pt idx="5093">
                  <c:v>444.76724100000001</c:v>
                </c:pt>
                <c:pt idx="5094">
                  <c:v>449.86494800000008</c:v>
                </c:pt>
                <c:pt idx="5095">
                  <c:v>443.28690499999948</c:v>
                </c:pt>
                <c:pt idx="5096">
                  <c:v>459.75862100000001</c:v>
                </c:pt>
                <c:pt idx="5097">
                  <c:v>449.53809499999949</c:v>
                </c:pt>
                <c:pt idx="5098">
                  <c:v>450.69354799999962</c:v>
                </c:pt>
                <c:pt idx="5099">
                  <c:v>450.91733299999947</c:v>
                </c:pt>
                <c:pt idx="5100">
                  <c:v>448.47317099999924</c:v>
                </c:pt>
                <c:pt idx="5101">
                  <c:v>446.25294100000002</c:v>
                </c:pt>
                <c:pt idx="5102">
                  <c:v>453.66842100000002</c:v>
                </c:pt>
                <c:pt idx="5103">
                  <c:v>447.57812499999955</c:v>
                </c:pt>
                <c:pt idx="5104">
                  <c:v>452.92407399999962</c:v>
                </c:pt>
                <c:pt idx="5105">
                  <c:v>434.65606100000002</c:v>
                </c:pt>
                <c:pt idx="5106">
                  <c:v>449.73203899999947</c:v>
                </c:pt>
                <c:pt idx="5107">
                  <c:v>446.76478900000001</c:v>
                </c:pt>
                <c:pt idx="5108">
                  <c:v>442.67397299999999</c:v>
                </c:pt>
                <c:pt idx="5109">
                  <c:v>444.392</c:v>
                </c:pt>
                <c:pt idx="5110">
                  <c:v>434.14888900000039</c:v>
                </c:pt>
                <c:pt idx="5111">
                  <c:v>448.40703099999962</c:v>
                </c:pt>
                <c:pt idx="5112">
                  <c:v>455.95121999999924</c:v>
                </c:pt>
                <c:pt idx="5113">
                  <c:v>459.040909</c:v>
                </c:pt>
                <c:pt idx="5114">
                  <c:v>453.07368400000001</c:v>
                </c:pt>
                <c:pt idx="5115">
                  <c:v>449.17635499999955</c:v>
                </c:pt>
                <c:pt idx="5116">
                  <c:v>440.89142899999962</c:v>
                </c:pt>
                <c:pt idx="5117">
                  <c:v>447.37615899999923</c:v>
                </c:pt>
                <c:pt idx="5118">
                  <c:v>457.12</c:v>
                </c:pt>
                <c:pt idx="5119">
                  <c:v>455.08936199999999</c:v>
                </c:pt>
                <c:pt idx="5120">
                  <c:v>456.04166700000002</c:v>
                </c:pt>
                <c:pt idx="5121">
                  <c:v>454.32380999999964</c:v>
                </c:pt>
                <c:pt idx="5122">
                  <c:v>454.21999999999969</c:v>
                </c:pt>
                <c:pt idx="5123">
                  <c:v>444.86353599999956</c:v>
                </c:pt>
                <c:pt idx="5124">
                  <c:v>458.48048799999964</c:v>
                </c:pt>
                <c:pt idx="5125">
                  <c:v>457.80732999999969</c:v>
                </c:pt>
                <c:pt idx="5126">
                  <c:v>448.90819699999923</c:v>
                </c:pt>
                <c:pt idx="5127">
                  <c:v>438.04268300000047</c:v>
                </c:pt>
                <c:pt idx="5128">
                  <c:v>462.31</c:v>
                </c:pt>
                <c:pt idx="5129">
                  <c:v>440.02499999999969</c:v>
                </c:pt>
                <c:pt idx="5130">
                  <c:v>452.14444400000053</c:v>
                </c:pt>
                <c:pt idx="5131">
                  <c:v>461.17391300000003</c:v>
                </c:pt>
                <c:pt idx="5132">
                  <c:v>445.62647099999964</c:v>
                </c:pt>
                <c:pt idx="5133">
                  <c:v>458.49791699999923</c:v>
                </c:pt>
                <c:pt idx="5134">
                  <c:v>450.24390199999999</c:v>
                </c:pt>
                <c:pt idx="5135">
                  <c:v>449.27872299999962</c:v>
                </c:pt>
                <c:pt idx="5136">
                  <c:v>439.83454499999999</c:v>
                </c:pt>
                <c:pt idx="5137">
                  <c:v>449.87049200000001</c:v>
                </c:pt>
                <c:pt idx="5138">
                  <c:v>451.11395299999964</c:v>
                </c:pt>
                <c:pt idx="5139">
                  <c:v>438.90952399999969</c:v>
                </c:pt>
                <c:pt idx="5140">
                  <c:v>450.56</c:v>
                </c:pt>
                <c:pt idx="5141">
                  <c:v>445.855952</c:v>
                </c:pt>
                <c:pt idx="5142">
                  <c:v>455.00909100000001</c:v>
                </c:pt>
                <c:pt idx="5143">
                  <c:v>451.453846</c:v>
                </c:pt>
                <c:pt idx="5144">
                  <c:v>438.71304300000003</c:v>
                </c:pt>
                <c:pt idx="5145">
                  <c:v>458.90384599999999</c:v>
                </c:pt>
                <c:pt idx="5146">
                  <c:v>445.54403000000002</c:v>
                </c:pt>
                <c:pt idx="5147">
                  <c:v>447.89565199999993</c:v>
                </c:pt>
                <c:pt idx="5148">
                  <c:v>454.00967700000001</c:v>
                </c:pt>
                <c:pt idx="5149">
                  <c:v>461.48235299999948</c:v>
                </c:pt>
                <c:pt idx="5150">
                  <c:v>440.84444400000046</c:v>
                </c:pt>
                <c:pt idx="5151">
                  <c:v>446.59354799999949</c:v>
                </c:pt>
                <c:pt idx="5152">
                  <c:v>443.26153799999923</c:v>
                </c:pt>
                <c:pt idx="5153">
                  <c:v>436.46153799999922</c:v>
                </c:pt>
                <c:pt idx="5154">
                  <c:v>452.05967700000002</c:v>
                </c:pt>
                <c:pt idx="5155">
                  <c:v>448.24193499999956</c:v>
                </c:pt>
                <c:pt idx="5156">
                  <c:v>435.73571399999923</c:v>
                </c:pt>
                <c:pt idx="5157">
                  <c:v>449.80769199999997</c:v>
                </c:pt>
                <c:pt idx="5158">
                  <c:v>445.66744200000039</c:v>
                </c:pt>
                <c:pt idx="5159">
                  <c:v>450.05833299999955</c:v>
                </c:pt>
                <c:pt idx="5160">
                  <c:v>445.67368399999998</c:v>
                </c:pt>
                <c:pt idx="5161">
                  <c:v>441.52577299999962</c:v>
                </c:pt>
                <c:pt idx="5162">
                  <c:v>446.85294100000038</c:v>
                </c:pt>
                <c:pt idx="5163">
                  <c:v>455.54523799999993</c:v>
                </c:pt>
                <c:pt idx="5164">
                  <c:v>458.19779399999999</c:v>
                </c:pt>
                <c:pt idx="5165">
                  <c:v>446.56769200000002</c:v>
                </c:pt>
                <c:pt idx="5166">
                  <c:v>441.96853099999936</c:v>
                </c:pt>
                <c:pt idx="5167">
                  <c:v>458.040909</c:v>
                </c:pt>
                <c:pt idx="5168">
                  <c:v>438.59240499999999</c:v>
                </c:pt>
                <c:pt idx="5169">
                  <c:v>437.90999999999963</c:v>
                </c:pt>
                <c:pt idx="5170">
                  <c:v>441.23066</c:v>
                </c:pt>
                <c:pt idx="5171">
                  <c:v>448.34032300000001</c:v>
                </c:pt>
                <c:pt idx="5172">
                  <c:v>449.49642899999924</c:v>
                </c:pt>
                <c:pt idx="5173">
                  <c:v>435.27407399999993</c:v>
                </c:pt>
                <c:pt idx="5174">
                  <c:v>456.85483900000008</c:v>
                </c:pt>
                <c:pt idx="5175">
                  <c:v>443.23749999999956</c:v>
                </c:pt>
                <c:pt idx="5176">
                  <c:v>460.37391299999962</c:v>
                </c:pt>
                <c:pt idx="5177">
                  <c:v>447.64285700000039</c:v>
                </c:pt>
                <c:pt idx="5178">
                  <c:v>444.91249999999962</c:v>
                </c:pt>
                <c:pt idx="5179">
                  <c:v>440.230682</c:v>
                </c:pt>
                <c:pt idx="5180">
                  <c:v>458.78</c:v>
                </c:pt>
                <c:pt idx="5181">
                  <c:v>441.15522399999998</c:v>
                </c:pt>
                <c:pt idx="5182">
                  <c:v>449.14528300000046</c:v>
                </c:pt>
                <c:pt idx="5183">
                  <c:v>449</c:v>
                </c:pt>
                <c:pt idx="5184">
                  <c:v>431.76111099999935</c:v>
                </c:pt>
                <c:pt idx="5185">
                  <c:v>439.50238100000001</c:v>
                </c:pt>
                <c:pt idx="5186">
                  <c:v>438.93214299999948</c:v>
                </c:pt>
                <c:pt idx="5187">
                  <c:v>440.18636400000003</c:v>
                </c:pt>
                <c:pt idx="5188">
                  <c:v>445.43829799999924</c:v>
                </c:pt>
                <c:pt idx="5189">
                  <c:v>438.59117599999922</c:v>
                </c:pt>
                <c:pt idx="5190">
                  <c:v>447.35</c:v>
                </c:pt>
                <c:pt idx="5191">
                  <c:v>451.25782299999997</c:v>
                </c:pt>
                <c:pt idx="5192">
                  <c:v>440.82705899999962</c:v>
                </c:pt>
                <c:pt idx="5193">
                  <c:v>456.18235299999969</c:v>
                </c:pt>
                <c:pt idx="5194">
                  <c:v>456.03</c:v>
                </c:pt>
                <c:pt idx="5195">
                  <c:v>447.11698100000001</c:v>
                </c:pt>
                <c:pt idx="5196">
                  <c:v>449.051064</c:v>
                </c:pt>
                <c:pt idx="5197">
                  <c:v>445.77175099999948</c:v>
                </c:pt>
                <c:pt idx="5198">
                  <c:v>454.57142899999963</c:v>
                </c:pt>
                <c:pt idx="5199">
                  <c:v>443.57894700000003</c:v>
                </c:pt>
                <c:pt idx="5200">
                  <c:v>452.635897</c:v>
                </c:pt>
                <c:pt idx="5201">
                  <c:v>435.35922300000038</c:v>
                </c:pt>
                <c:pt idx="5202">
                  <c:v>452.6</c:v>
                </c:pt>
                <c:pt idx="5203">
                  <c:v>447.11780800000008</c:v>
                </c:pt>
                <c:pt idx="5204">
                  <c:v>450.91805599999924</c:v>
                </c:pt>
                <c:pt idx="5205">
                  <c:v>443.70444400000002</c:v>
                </c:pt>
                <c:pt idx="5206">
                  <c:v>464.70952399999999</c:v>
                </c:pt>
                <c:pt idx="5207">
                  <c:v>450.34545500000002</c:v>
                </c:pt>
                <c:pt idx="5208">
                  <c:v>446.70208300000002</c:v>
                </c:pt>
                <c:pt idx="5209">
                  <c:v>441.99565199999955</c:v>
                </c:pt>
                <c:pt idx="5210">
                  <c:v>448.3646670000004</c:v>
                </c:pt>
                <c:pt idx="5211">
                  <c:v>436.275824</c:v>
                </c:pt>
                <c:pt idx="5212">
                  <c:v>442.87203399999999</c:v>
                </c:pt>
                <c:pt idx="5213">
                  <c:v>448.62142899999969</c:v>
                </c:pt>
                <c:pt idx="5214">
                  <c:v>451.6</c:v>
                </c:pt>
                <c:pt idx="5215">
                  <c:v>434.82916699999993</c:v>
                </c:pt>
                <c:pt idx="5216">
                  <c:v>440.90799999999962</c:v>
                </c:pt>
                <c:pt idx="5217">
                  <c:v>439.04778800000008</c:v>
                </c:pt>
                <c:pt idx="5218">
                  <c:v>439.73684199999963</c:v>
                </c:pt>
                <c:pt idx="5219">
                  <c:v>449.28138699999948</c:v>
                </c:pt>
                <c:pt idx="5220">
                  <c:v>431.21199999999948</c:v>
                </c:pt>
                <c:pt idx="5221">
                  <c:v>452.7</c:v>
                </c:pt>
                <c:pt idx="5222">
                  <c:v>441.24137899999948</c:v>
                </c:pt>
                <c:pt idx="5223">
                  <c:v>448.12824899999993</c:v>
                </c:pt>
                <c:pt idx="5224">
                  <c:v>441.99307699999935</c:v>
                </c:pt>
                <c:pt idx="5225">
                  <c:v>439.90759499999962</c:v>
                </c:pt>
                <c:pt idx="5226">
                  <c:v>452.53461499999969</c:v>
                </c:pt>
                <c:pt idx="5227">
                  <c:v>443.64866100000046</c:v>
                </c:pt>
                <c:pt idx="5228">
                  <c:v>451.15048500000046</c:v>
                </c:pt>
                <c:pt idx="5229">
                  <c:v>446.310924</c:v>
                </c:pt>
                <c:pt idx="5230">
                  <c:v>449.06344799999999</c:v>
                </c:pt>
                <c:pt idx="5231">
                  <c:v>438.42300899999924</c:v>
                </c:pt>
                <c:pt idx="5232">
                  <c:v>446.834091</c:v>
                </c:pt>
                <c:pt idx="5233">
                  <c:v>441.5625</c:v>
                </c:pt>
                <c:pt idx="5234">
                  <c:v>470.71</c:v>
                </c:pt>
                <c:pt idx="5235">
                  <c:v>446.82792799999999</c:v>
                </c:pt>
                <c:pt idx="5236">
                  <c:v>439.84322600000002</c:v>
                </c:pt>
                <c:pt idx="5237">
                  <c:v>446.03199999999924</c:v>
                </c:pt>
                <c:pt idx="5238">
                  <c:v>419.63636399999962</c:v>
                </c:pt>
                <c:pt idx="5239">
                  <c:v>442.875676</c:v>
                </c:pt>
                <c:pt idx="5240">
                  <c:v>423.32727299999999</c:v>
                </c:pt>
                <c:pt idx="5241">
                  <c:v>431.46249999999969</c:v>
                </c:pt>
                <c:pt idx="5242">
                  <c:v>445.60246900000038</c:v>
                </c:pt>
                <c:pt idx="5243">
                  <c:v>426.21153799999922</c:v>
                </c:pt>
                <c:pt idx="5244">
                  <c:v>439.72898599999962</c:v>
                </c:pt>
                <c:pt idx="5245">
                  <c:v>447.94342899999964</c:v>
                </c:pt>
                <c:pt idx="5246">
                  <c:v>456.19607799999955</c:v>
                </c:pt>
                <c:pt idx="5247">
                  <c:v>443.12340399999999</c:v>
                </c:pt>
                <c:pt idx="5248">
                  <c:v>455.99199999999928</c:v>
                </c:pt>
                <c:pt idx="5249">
                  <c:v>445.42261899999949</c:v>
                </c:pt>
                <c:pt idx="5250">
                  <c:v>438.72727300000003</c:v>
                </c:pt>
                <c:pt idx="5251">
                  <c:v>403.7</c:v>
                </c:pt>
                <c:pt idx="5252">
                  <c:v>445.42685199999949</c:v>
                </c:pt>
                <c:pt idx="5253">
                  <c:v>459.30500000000001</c:v>
                </c:pt>
                <c:pt idx="5254">
                  <c:v>434.49176499999948</c:v>
                </c:pt>
                <c:pt idx="5255">
                  <c:v>441.43189699999948</c:v>
                </c:pt>
                <c:pt idx="5256">
                  <c:v>444.30179599999963</c:v>
                </c:pt>
                <c:pt idx="5257">
                  <c:v>440.95697699999948</c:v>
                </c:pt>
                <c:pt idx="5258">
                  <c:v>421.57499999999999</c:v>
                </c:pt>
                <c:pt idx="5259">
                  <c:v>450.45347199999969</c:v>
                </c:pt>
                <c:pt idx="5260">
                  <c:v>439.66796100000039</c:v>
                </c:pt>
                <c:pt idx="5261">
                  <c:v>439.92413799999935</c:v>
                </c:pt>
                <c:pt idx="5262">
                  <c:v>450.80277799999999</c:v>
                </c:pt>
                <c:pt idx="5263">
                  <c:v>457.93076899999949</c:v>
                </c:pt>
                <c:pt idx="5264">
                  <c:v>443.42999999999955</c:v>
                </c:pt>
                <c:pt idx="5265">
                  <c:v>444.65960900000039</c:v>
                </c:pt>
                <c:pt idx="5266">
                  <c:v>450.25454500000001</c:v>
                </c:pt>
                <c:pt idx="5267">
                  <c:v>448.35384599999998</c:v>
                </c:pt>
                <c:pt idx="5268">
                  <c:v>449.680702</c:v>
                </c:pt>
                <c:pt idx="5269">
                  <c:v>431.25185199999999</c:v>
                </c:pt>
                <c:pt idx="5270">
                  <c:v>436.73809499999948</c:v>
                </c:pt>
                <c:pt idx="5271">
                  <c:v>448</c:v>
                </c:pt>
                <c:pt idx="5272">
                  <c:v>436.97499999999962</c:v>
                </c:pt>
                <c:pt idx="5273">
                  <c:v>450.41499999999962</c:v>
                </c:pt>
                <c:pt idx="5274">
                  <c:v>435.62963000000002</c:v>
                </c:pt>
                <c:pt idx="5275">
                  <c:v>433.90350899999947</c:v>
                </c:pt>
                <c:pt idx="5276">
                  <c:v>441.83421899999962</c:v>
                </c:pt>
                <c:pt idx="5277">
                  <c:v>446.06571399999962</c:v>
                </c:pt>
                <c:pt idx="5278">
                  <c:v>441.93805999999921</c:v>
                </c:pt>
                <c:pt idx="5279">
                  <c:v>439.67142899999999</c:v>
                </c:pt>
                <c:pt idx="5280">
                  <c:v>448.81977999999964</c:v>
                </c:pt>
                <c:pt idx="5281">
                  <c:v>438.60930200000001</c:v>
                </c:pt>
                <c:pt idx="5282">
                  <c:v>445.502703</c:v>
                </c:pt>
                <c:pt idx="5283">
                  <c:v>439.63076899999999</c:v>
                </c:pt>
                <c:pt idx="5284">
                  <c:v>445.96666699999969</c:v>
                </c:pt>
                <c:pt idx="5285">
                  <c:v>446.37471299999999</c:v>
                </c:pt>
                <c:pt idx="5286">
                  <c:v>444.97599999999954</c:v>
                </c:pt>
                <c:pt idx="5287">
                  <c:v>418.03749999999962</c:v>
                </c:pt>
                <c:pt idx="5288">
                  <c:v>466.55416700000001</c:v>
                </c:pt>
                <c:pt idx="5289">
                  <c:v>436.07400000000001</c:v>
                </c:pt>
                <c:pt idx="5290">
                  <c:v>426.37368400000008</c:v>
                </c:pt>
                <c:pt idx="5291">
                  <c:v>446.01232899999962</c:v>
                </c:pt>
                <c:pt idx="5292">
                  <c:v>441.59508199999999</c:v>
                </c:pt>
                <c:pt idx="5293">
                  <c:v>443.4980389999991</c:v>
                </c:pt>
                <c:pt idx="5294">
                  <c:v>441.88</c:v>
                </c:pt>
                <c:pt idx="5295">
                  <c:v>437.48124999999948</c:v>
                </c:pt>
                <c:pt idx="5296">
                  <c:v>441.86940299999998</c:v>
                </c:pt>
                <c:pt idx="5297">
                  <c:v>445.15000000000032</c:v>
                </c:pt>
                <c:pt idx="5298">
                  <c:v>445.49833299999909</c:v>
                </c:pt>
                <c:pt idx="5299">
                  <c:v>444.96249999999969</c:v>
                </c:pt>
                <c:pt idx="5300">
                  <c:v>431.64736799999997</c:v>
                </c:pt>
                <c:pt idx="5301">
                  <c:v>429.53921599999956</c:v>
                </c:pt>
                <c:pt idx="5302">
                  <c:v>446.33333299999924</c:v>
                </c:pt>
                <c:pt idx="5303">
                  <c:v>437.61250000000001</c:v>
                </c:pt>
                <c:pt idx="5304">
                  <c:v>441.02727299999964</c:v>
                </c:pt>
                <c:pt idx="5305">
                  <c:v>440.90666700000003</c:v>
                </c:pt>
                <c:pt idx="5306">
                  <c:v>440.22391299999924</c:v>
                </c:pt>
                <c:pt idx="5307">
                  <c:v>437.91363599999949</c:v>
                </c:pt>
                <c:pt idx="5308">
                  <c:v>455.14285700000039</c:v>
                </c:pt>
                <c:pt idx="5309">
                  <c:v>450.64680900000002</c:v>
                </c:pt>
                <c:pt idx="5310">
                  <c:v>438.21860500000003</c:v>
                </c:pt>
                <c:pt idx="5311">
                  <c:v>431.79879499999936</c:v>
                </c:pt>
                <c:pt idx="5312">
                  <c:v>443.40247900000003</c:v>
                </c:pt>
                <c:pt idx="5313">
                  <c:v>436.33888899999999</c:v>
                </c:pt>
                <c:pt idx="5314">
                  <c:v>437.91492499999993</c:v>
                </c:pt>
                <c:pt idx="5315">
                  <c:v>440.11047600000001</c:v>
                </c:pt>
                <c:pt idx="5316">
                  <c:v>436.48275899999948</c:v>
                </c:pt>
                <c:pt idx="5317">
                  <c:v>441.59245299999969</c:v>
                </c:pt>
                <c:pt idx="5318">
                  <c:v>450.50769200000002</c:v>
                </c:pt>
                <c:pt idx="5319">
                  <c:v>437.42020199999962</c:v>
                </c:pt>
                <c:pt idx="5320">
                  <c:v>434.36037700000003</c:v>
                </c:pt>
                <c:pt idx="5321">
                  <c:v>444.9</c:v>
                </c:pt>
                <c:pt idx="5322">
                  <c:v>446.98070199999955</c:v>
                </c:pt>
                <c:pt idx="5323">
                  <c:v>445.31290300000001</c:v>
                </c:pt>
                <c:pt idx="5324">
                  <c:v>438.09743599999962</c:v>
                </c:pt>
                <c:pt idx="5325">
                  <c:v>431.86842100000001</c:v>
                </c:pt>
                <c:pt idx="5326">
                  <c:v>425.72631599999903</c:v>
                </c:pt>
                <c:pt idx="5327">
                  <c:v>423.32631599999922</c:v>
                </c:pt>
                <c:pt idx="5328">
                  <c:v>443.28620699999948</c:v>
                </c:pt>
                <c:pt idx="5329">
                  <c:v>441.22777799999955</c:v>
                </c:pt>
                <c:pt idx="5330">
                  <c:v>436.53728799999999</c:v>
                </c:pt>
                <c:pt idx="5331">
                  <c:v>443.02499999999969</c:v>
                </c:pt>
                <c:pt idx="5332">
                  <c:v>442.09578899999963</c:v>
                </c:pt>
                <c:pt idx="5333">
                  <c:v>438.76486500000038</c:v>
                </c:pt>
                <c:pt idx="5334">
                  <c:v>443.627273</c:v>
                </c:pt>
                <c:pt idx="5335">
                  <c:v>440.72136799999936</c:v>
                </c:pt>
                <c:pt idx="5336">
                  <c:v>438.1</c:v>
                </c:pt>
                <c:pt idx="5337">
                  <c:v>430.98012399999948</c:v>
                </c:pt>
                <c:pt idx="5338">
                  <c:v>474.61</c:v>
                </c:pt>
                <c:pt idx="5339">
                  <c:v>441.90909099999999</c:v>
                </c:pt>
                <c:pt idx="5340">
                  <c:v>438.80123499999962</c:v>
                </c:pt>
                <c:pt idx="5341">
                  <c:v>438.93636399999934</c:v>
                </c:pt>
                <c:pt idx="5342">
                  <c:v>441.33285699999999</c:v>
                </c:pt>
                <c:pt idx="5343">
                  <c:v>444.04146300000002</c:v>
                </c:pt>
                <c:pt idx="5344">
                  <c:v>441.15675700000003</c:v>
                </c:pt>
                <c:pt idx="5345">
                  <c:v>443.45806499999969</c:v>
                </c:pt>
                <c:pt idx="5346">
                  <c:v>441.25135099999954</c:v>
                </c:pt>
                <c:pt idx="5347">
                  <c:v>432.66666700000002</c:v>
                </c:pt>
                <c:pt idx="5348">
                  <c:v>442.14545500000008</c:v>
                </c:pt>
                <c:pt idx="5349">
                  <c:v>441.00096200000002</c:v>
                </c:pt>
                <c:pt idx="5350">
                  <c:v>434.25172399999963</c:v>
                </c:pt>
                <c:pt idx="5351">
                  <c:v>437.65280900000039</c:v>
                </c:pt>
                <c:pt idx="5352">
                  <c:v>446.00816299999963</c:v>
                </c:pt>
                <c:pt idx="5353">
                  <c:v>440.51698099999999</c:v>
                </c:pt>
                <c:pt idx="5354">
                  <c:v>422.52092999999962</c:v>
                </c:pt>
                <c:pt idx="5355">
                  <c:v>440.82656299999962</c:v>
                </c:pt>
                <c:pt idx="5356">
                  <c:v>446.22999999999962</c:v>
                </c:pt>
                <c:pt idx="5357">
                  <c:v>441.628221</c:v>
                </c:pt>
                <c:pt idx="5358">
                  <c:v>434.39285699999999</c:v>
                </c:pt>
                <c:pt idx="5359">
                  <c:v>435.44411799999955</c:v>
                </c:pt>
                <c:pt idx="5360">
                  <c:v>437.96551699999924</c:v>
                </c:pt>
                <c:pt idx="5361">
                  <c:v>439.273684</c:v>
                </c:pt>
                <c:pt idx="5362">
                  <c:v>451.37692299999969</c:v>
                </c:pt>
                <c:pt idx="5363">
                  <c:v>447.61285700000002</c:v>
                </c:pt>
                <c:pt idx="5364">
                  <c:v>435.37400000000002</c:v>
                </c:pt>
                <c:pt idx="5365">
                  <c:v>435.39090899999962</c:v>
                </c:pt>
                <c:pt idx="5366">
                  <c:v>435.56041699999969</c:v>
                </c:pt>
                <c:pt idx="5367">
                  <c:v>438.29047599999961</c:v>
                </c:pt>
                <c:pt idx="5368">
                  <c:v>433.89230799999962</c:v>
                </c:pt>
                <c:pt idx="5369">
                  <c:v>425.97222199999999</c:v>
                </c:pt>
                <c:pt idx="5370">
                  <c:v>440.49560399999962</c:v>
                </c:pt>
                <c:pt idx="5371">
                  <c:v>439.73499999999962</c:v>
                </c:pt>
                <c:pt idx="5372">
                  <c:v>440.26666699999993</c:v>
                </c:pt>
                <c:pt idx="5373">
                  <c:v>445.65600000000001</c:v>
                </c:pt>
                <c:pt idx="5374">
                  <c:v>441.73333299999922</c:v>
                </c:pt>
                <c:pt idx="5375">
                  <c:v>444.28647499999948</c:v>
                </c:pt>
                <c:pt idx="5376">
                  <c:v>446.745833</c:v>
                </c:pt>
                <c:pt idx="5377">
                  <c:v>447.61917799999969</c:v>
                </c:pt>
                <c:pt idx="5378">
                  <c:v>438.98725499999955</c:v>
                </c:pt>
                <c:pt idx="5379">
                  <c:v>443.21249999999969</c:v>
                </c:pt>
                <c:pt idx="5380">
                  <c:v>445.26128999999969</c:v>
                </c:pt>
                <c:pt idx="5381">
                  <c:v>427.66087000000039</c:v>
                </c:pt>
                <c:pt idx="5382">
                  <c:v>443.41249999999962</c:v>
                </c:pt>
                <c:pt idx="5383">
                  <c:v>437.068468</c:v>
                </c:pt>
                <c:pt idx="5384">
                  <c:v>445.120946</c:v>
                </c:pt>
                <c:pt idx="5385">
                  <c:v>422.32</c:v>
                </c:pt>
                <c:pt idx="5386">
                  <c:v>446.86041699999993</c:v>
                </c:pt>
                <c:pt idx="5387">
                  <c:v>430.02</c:v>
                </c:pt>
                <c:pt idx="5388">
                  <c:v>451.39843799999954</c:v>
                </c:pt>
                <c:pt idx="5389">
                  <c:v>424.72727300000003</c:v>
                </c:pt>
                <c:pt idx="5390">
                  <c:v>436.33333299999924</c:v>
                </c:pt>
                <c:pt idx="5391">
                  <c:v>438.85599999999999</c:v>
                </c:pt>
                <c:pt idx="5392">
                  <c:v>444.06271199999969</c:v>
                </c:pt>
                <c:pt idx="5393">
                  <c:v>439.8</c:v>
                </c:pt>
                <c:pt idx="5394">
                  <c:v>443.60950200000002</c:v>
                </c:pt>
                <c:pt idx="5395">
                  <c:v>443.77111099999922</c:v>
                </c:pt>
                <c:pt idx="5396">
                  <c:v>426.6</c:v>
                </c:pt>
                <c:pt idx="5397">
                  <c:v>440.23333299999922</c:v>
                </c:pt>
                <c:pt idx="5398">
                  <c:v>449.71707300000003</c:v>
                </c:pt>
                <c:pt idx="5399">
                  <c:v>422.77647099999962</c:v>
                </c:pt>
                <c:pt idx="5400">
                  <c:v>439.84090900000001</c:v>
                </c:pt>
                <c:pt idx="5401">
                  <c:v>449.874324</c:v>
                </c:pt>
                <c:pt idx="5402">
                  <c:v>428.84864900000002</c:v>
                </c:pt>
                <c:pt idx="5403">
                  <c:v>417.21818199999962</c:v>
                </c:pt>
                <c:pt idx="5404">
                  <c:v>441.71889799999963</c:v>
                </c:pt>
                <c:pt idx="5405">
                  <c:v>442.01093799999956</c:v>
                </c:pt>
                <c:pt idx="5406">
                  <c:v>448.22083300000003</c:v>
                </c:pt>
                <c:pt idx="5407">
                  <c:v>439.35124000000002</c:v>
                </c:pt>
                <c:pt idx="5408">
                  <c:v>443.53312099999948</c:v>
                </c:pt>
                <c:pt idx="5409">
                  <c:v>442.17605599999962</c:v>
                </c:pt>
                <c:pt idx="5410">
                  <c:v>440.29223299999956</c:v>
                </c:pt>
                <c:pt idx="5411">
                  <c:v>454.14285700000039</c:v>
                </c:pt>
                <c:pt idx="5412">
                  <c:v>432.30381</c:v>
                </c:pt>
                <c:pt idx="5413">
                  <c:v>431.48333299999922</c:v>
                </c:pt>
                <c:pt idx="5414">
                  <c:v>443.87721499999969</c:v>
                </c:pt>
                <c:pt idx="5415">
                  <c:v>442.68857099999963</c:v>
                </c:pt>
                <c:pt idx="5416">
                  <c:v>435.14673900000003</c:v>
                </c:pt>
                <c:pt idx="5417">
                  <c:v>441.50895499999962</c:v>
                </c:pt>
                <c:pt idx="5418">
                  <c:v>435.15714300000002</c:v>
                </c:pt>
                <c:pt idx="5419">
                  <c:v>446.20689700000003</c:v>
                </c:pt>
                <c:pt idx="5420">
                  <c:v>441.14259299999998</c:v>
                </c:pt>
                <c:pt idx="5421">
                  <c:v>451.65531899999962</c:v>
                </c:pt>
                <c:pt idx="5422">
                  <c:v>442.397222</c:v>
                </c:pt>
                <c:pt idx="5423">
                  <c:v>427.74444400000039</c:v>
                </c:pt>
                <c:pt idx="5424">
                  <c:v>432.33499999999964</c:v>
                </c:pt>
                <c:pt idx="5425">
                  <c:v>434.69104499999969</c:v>
                </c:pt>
                <c:pt idx="5426">
                  <c:v>434.25333299999949</c:v>
                </c:pt>
                <c:pt idx="5427">
                  <c:v>460.30285700000002</c:v>
                </c:pt>
                <c:pt idx="5428">
                  <c:v>434.64166699999998</c:v>
                </c:pt>
                <c:pt idx="5429">
                  <c:v>440.897222</c:v>
                </c:pt>
                <c:pt idx="5430">
                  <c:v>453.02307699999955</c:v>
                </c:pt>
                <c:pt idx="5431">
                  <c:v>443.91166699999962</c:v>
                </c:pt>
                <c:pt idx="5432">
                  <c:v>437.10285699999997</c:v>
                </c:pt>
                <c:pt idx="5433">
                  <c:v>468.8125</c:v>
                </c:pt>
                <c:pt idx="5434">
                  <c:v>443.63636399999962</c:v>
                </c:pt>
                <c:pt idx="5435">
                  <c:v>437.11428600000039</c:v>
                </c:pt>
                <c:pt idx="5436">
                  <c:v>426.08043499999962</c:v>
                </c:pt>
                <c:pt idx="5437">
                  <c:v>437.57894700000003</c:v>
                </c:pt>
                <c:pt idx="5438">
                  <c:v>437.76133299999924</c:v>
                </c:pt>
                <c:pt idx="5439">
                  <c:v>429.65333299999969</c:v>
                </c:pt>
                <c:pt idx="5440">
                  <c:v>428.86666700000001</c:v>
                </c:pt>
                <c:pt idx="5441">
                  <c:v>439.93278699999962</c:v>
                </c:pt>
                <c:pt idx="5442">
                  <c:v>448.34736800000002</c:v>
                </c:pt>
                <c:pt idx="5443">
                  <c:v>438.62641499999955</c:v>
                </c:pt>
                <c:pt idx="5444">
                  <c:v>439.29099099999962</c:v>
                </c:pt>
                <c:pt idx="5445">
                  <c:v>438.27647099999962</c:v>
                </c:pt>
                <c:pt idx="5446">
                  <c:v>418.34736800000002</c:v>
                </c:pt>
                <c:pt idx="5447">
                  <c:v>439.17783300000002</c:v>
                </c:pt>
                <c:pt idx="5448">
                  <c:v>434.92499999999956</c:v>
                </c:pt>
                <c:pt idx="5449">
                  <c:v>440.25063299999999</c:v>
                </c:pt>
                <c:pt idx="5450">
                  <c:v>430.14482800000053</c:v>
                </c:pt>
                <c:pt idx="5451">
                  <c:v>439.12063499999999</c:v>
                </c:pt>
                <c:pt idx="5452">
                  <c:v>435.54629599999993</c:v>
                </c:pt>
                <c:pt idx="5453">
                  <c:v>427.98571399999923</c:v>
                </c:pt>
                <c:pt idx="5454">
                  <c:v>439.73421099999962</c:v>
                </c:pt>
                <c:pt idx="5455">
                  <c:v>443.74675299999961</c:v>
                </c:pt>
                <c:pt idx="5456">
                  <c:v>439.76321799999948</c:v>
                </c:pt>
                <c:pt idx="5457">
                  <c:v>430.894521</c:v>
                </c:pt>
                <c:pt idx="5458">
                  <c:v>438.87777799999969</c:v>
                </c:pt>
                <c:pt idx="5459">
                  <c:v>436.35897399999999</c:v>
                </c:pt>
                <c:pt idx="5460">
                  <c:v>429.05087700000001</c:v>
                </c:pt>
                <c:pt idx="5461">
                  <c:v>451.57419399999969</c:v>
                </c:pt>
                <c:pt idx="5462">
                  <c:v>437.90967699999999</c:v>
                </c:pt>
                <c:pt idx="5463">
                  <c:v>444.57014899999962</c:v>
                </c:pt>
                <c:pt idx="5464">
                  <c:v>433.85204100000038</c:v>
                </c:pt>
                <c:pt idx="5465">
                  <c:v>434.46956499999999</c:v>
                </c:pt>
                <c:pt idx="5466">
                  <c:v>436.22962999999999</c:v>
                </c:pt>
                <c:pt idx="5467">
                  <c:v>440.41199999999924</c:v>
                </c:pt>
                <c:pt idx="5468">
                  <c:v>451.07970999999969</c:v>
                </c:pt>
                <c:pt idx="5469">
                  <c:v>438.43888899999962</c:v>
                </c:pt>
                <c:pt idx="5470">
                  <c:v>447.43529399999954</c:v>
                </c:pt>
                <c:pt idx="5471">
                  <c:v>457.85227300000008</c:v>
                </c:pt>
                <c:pt idx="5472">
                  <c:v>429.96236599999969</c:v>
                </c:pt>
                <c:pt idx="5473">
                  <c:v>441.41562499999969</c:v>
                </c:pt>
                <c:pt idx="5474">
                  <c:v>434.105208</c:v>
                </c:pt>
                <c:pt idx="5475">
                  <c:v>422.57142899999963</c:v>
                </c:pt>
                <c:pt idx="5476">
                  <c:v>435.42608699999948</c:v>
                </c:pt>
                <c:pt idx="5477">
                  <c:v>449.52499999999969</c:v>
                </c:pt>
                <c:pt idx="5478">
                  <c:v>432.06333299999955</c:v>
                </c:pt>
                <c:pt idx="5479">
                  <c:v>420.04</c:v>
                </c:pt>
                <c:pt idx="5480">
                  <c:v>438.1</c:v>
                </c:pt>
                <c:pt idx="5481">
                  <c:v>444.96849299999963</c:v>
                </c:pt>
                <c:pt idx="5482">
                  <c:v>421.04285700000008</c:v>
                </c:pt>
                <c:pt idx="5483">
                  <c:v>439.25238100000001</c:v>
                </c:pt>
                <c:pt idx="5484">
                  <c:v>411.55</c:v>
                </c:pt>
                <c:pt idx="5485">
                  <c:v>435.441463</c:v>
                </c:pt>
                <c:pt idx="5486">
                  <c:v>441.50666699999999</c:v>
                </c:pt>
                <c:pt idx="5487">
                  <c:v>434.35882400000008</c:v>
                </c:pt>
                <c:pt idx="5488">
                  <c:v>437.31521699999962</c:v>
                </c:pt>
                <c:pt idx="5489">
                  <c:v>445.18823499999962</c:v>
                </c:pt>
                <c:pt idx="5490">
                  <c:v>440.15852100000001</c:v>
                </c:pt>
                <c:pt idx="5491">
                  <c:v>436.97812499999924</c:v>
                </c:pt>
                <c:pt idx="5492">
                  <c:v>422.67105299999969</c:v>
                </c:pt>
                <c:pt idx="5493">
                  <c:v>434.53749999999962</c:v>
                </c:pt>
                <c:pt idx="5494">
                  <c:v>439.30588200000039</c:v>
                </c:pt>
                <c:pt idx="5495">
                  <c:v>425.08333299999924</c:v>
                </c:pt>
                <c:pt idx="5496">
                  <c:v>442.67930999999999</c:v>
                </c:pt>
                <c:pt idx="5497">
                  <c:v>428.55454500000002</c:v>
                </c:pt>
                <c:pt idx="5498">
                  <c:v>432.07264199999997</c:v>
                </c:pt>
                <c:pt idx="5499">
                  <c:v>437.93076899999949</c:v>
                </c:pt>
                <c:pt idx="5500">
                  <c:v>433.18669199999999</c:v>
                </c:pt>
                <c:pt idx="5501">
                  <c:v>429.27272699999969</c:v>
                </c:pt>
                <c:pt idx="5502">
                  <c:v>439.59610399999934</c:v>
                </c:pt>
                <c:pt idx="5503">
                  <c:v>439.44</c:v>
                </c:pt>
                <c:pt idx="5504">
                  <c:v>441.51373999999936</c:v>
                </c:pt>
                <c:pt idx="5505">
                  <c:v>416.96571399999948</c:v>
                </c:pt>
                <c:pt idx="5506">
                  <c:v>430.03333299999935</c:v>
                </c:pt>
                <c:pt idx="5507">
                  <c:v>436.96538500000003</c:v>
                </c:pt>
                <c:pt idx="5508">
                  <c:v>443.71944400000001</c:v>
                </c:pt>
                <c:pt idx="5509">
                  <c:v>438.12878799999999</c:v>
                </c:pt>
                <c:pt idx="5510">
                  <c:v>429.17344600000001</c:v>
                </c:pt>
                <c:pt idx="5511">
                  <c:v>437.18236899999999</c:v>
                </c:pt>
                <c:pt idx="5512">
                  <c:v>439.58787899999999</c:v>
                </c:pt>
                <c:pt idx="5513">
                  <c:v>435.67315599999955</c:v>
                </c:pt>
                <c:pt idx="5514">
                  <c:v>442.53917499999955</c:v>
                </c:pt>
                <c:pt idx="5515">
                  <c:v>433.58080000000001</c:v>
                </c:pt>
                <c:pt idx="5516">
                  <c:v>435.846341</c:v>
                </c:pt>
                <c:pt idx="5517">
                  <c:v>441.64311899999961</c:v>
                </c:pt>
                <c:pt idx="5518">
                  <c:v>430.86721299999999</c:v>
                </c:pt>
                <c:pt idx="5519">
                  <c:v>429.10961500000002</c:v>
                </c:pt>
                <c:pt idx="5520">
                  <c:v>431.13</c:v>
                </c:pt>
                <c:pt idx="5521">
                  <c:v>433.19120899999962</c:v>
                </c:pt>
                <c:pt idx="5522">
                  <c:v>437.94032299999969</c:v>
                </c:pt>
                <c:pt idx="5523">
                  <c:v>442.68260900000001</c:v>
                </c:pt>
                <c:pt idx="5524">
                  <c:v>439.55599999999993</c:v>
                </c:pt>
                <c:pt idx="5525">
                  <c:v>428.06</c:v>
                </c:pt>
                <c:pt idx="5526">
                  <c:v>440.68305099999969</c:v>
                </c:pt>
                <c:pt idx="5527">
                  <c:v>428.4</c:v>
                </c:pt>
                <c:pt idx="5528">
                  <c:v>425.066667</c:v>
                </c:pt>
                <c:pt idx="5529">
                  <c:v>431.863043</c:v>
                </c:pt>
                <c:pt idx="5530">
                  <c:v>420.78999999999962</c:v>
                </c:pt>
                <c:pt idx="5531">
                  <c:v>430.189189</c:v>
                </c:pt>
                <c:pt idx="5532">
                  <c:v>413.663793</c:v>
                </c:pt>
                <c:pt idx="5533">
                  <c:v>443.97142899999955</c:v>
                </c:pt>
                <c:pt idx="5534">
                  <c:v>433.29756099999969</c:v>
                </c:pt>
                <c:pt idx="5535">
                  <c:v>434.99305599999923</c:v>
                </c:pt>
                <c:pt idx="5536">
                  <c:v>438.81458300000008</c:v>
                </c:pt>
                <c:pt idx="5537">
                  <c:v>441.75129500000003</c:v>
                </c:pt>
                <c:pt idx="5538">
                  <c:v>437.96767699999964</c:v>
                </c:pt>
                <c:pt idx="5539">
                  <c:v>419.91212099999962</c:v>
                </c:pt>
                <c:pt idx="5540">
                  <c:v>434.19047599999999</c:v>
                </c:pt>
                <c:pt idx="5541">
                  <c:v>415.11666700000001</c:v>
                </c:pt>
                <c:pt idx="5542">
                  <c:v>438.26580100000001</c:v>
                </c:pt>
                <c:pt idx="5543">
                  <c:v>437.87735799999962</c:v>
                </c:pt>
                <c:pt idx="5544">
                  <c:v>432.13207499999999</c:v>
                </c:pt>
                <c:pt idx="5545">
                  <c:v>427.182143</c:v>
                </c:pt>
                <c:pt idx="5546">
                  <c:v>438.09199999999936</c:v>
                </c:pt>
                <c:pt idx="5547">
                  <c:v>425.07142899999963</c:v>
                </c:pt>
                <c:pt idx="5548">
                  <c:v>424.48749999999956</c:v>
                </c:pt>
                <c:pt idx="5549">
                  <c:v>434.4333329999991</c:v>
                </c:pt>
                <c:pt idx="5550">
                  <c:v>449.37027</c:v>
                </c:pt>
                <c:pt idx="5551">
                  <c:v>427.93214299999948</c:v>
                </c:pt>
                <c:pt idx="5552">
                  <c:v>436.04166700000002</c:v>
                </c:pt>
                <c:pt idx="5553">
                  <c:v>440.59523799999948</c:v>
                </c:pt>
                <c:pt idx="5554">
                  <c:v>437.60344800000001</c:v>
                </c:pt>
                <c:pt idx="5555">
                  <c:v>426.02203399999962</c:v>
                </c:pt>
                <c:pt idx="5556">
                  <c:v>427.59736799999962</c:v>
                </c:pt>
                <c:pt idx="5557">
                  <c:v>442.317949</c:v>
                </c:pt>
                <c:pt idx="5558">
                  <c:v>439.627273</c:v>
                </c:pt>
                <c:pt idx="5559">
                  <c:v>422.539286</c:v>
                </c:pt>
                <c:pt idx="5560">
                  <c:v>453.19333299999948</c:v>
                </c:pt>
                <c:pt idx="5561">
                  <c:v>421.68108100000001</c:v>
                </c:pt>
                <c:pt idx="5562">
                  <c:v>460.19230800000003</c:v>
                </c:pt>
                <c:pt idx="5563">
                  <c:v>427.94918000000001</c:v>
                </c:pt>
                <c:pt idx="5564">
                  <c:v>435.81603799999948</c:v>
                </c:pt>
                <c:pt idx="5565">
                  <c:v>434.54479199999997</c:v>
                </c:pt>
                <c:pt idx="5566">
                  <c:v>430.50645199999963</c:v>
                </c:pt>
                <c:pt idx="5567">
                  <c:v>434.81948100000039</c:v>
                </c:pt>
                <c:pt idx="5568">
                  <c:v>437.88333299999948</c:v>
                </c:pt>
                <c:pt idx="5569">
                  <c:v>439.16451599999999</c:v>
                </c:pt>
                <c:pt idx="5570">
                  <c:v>437.89230799999962</c:v>
                </c:pt>
                <c:pt idx="5571">
                  <c:v>445.10784300000046</c:v>
                </c:pt>
                <c:pt idx="5572">
                  <c:v>440.80377399999969</c:v>
                </c:pt>
                <c:pt idx="5573">
                  <c:v>427.28695699999923</c:v>
                </c:pt>
                <c:pt idx="5574">
                  <c:v>424.78378400000003</c:v>
                </c:pt>
                <c:pt idx="5575">
                  <c:v>422.49196399999948</c:v>
                </c:pt>
                <c:pt idx="5576">
                  <c:v>436.41016899999948</c:v>
                </c:pt>
                <c:pt idx="5577">
                  <c:v>438.28947399999993</c:v>
                </c:pt>
                <c:pt idx="5578">
                  <c:v>436.84255300000001</c:v>
                </c:pt>
                <c:pt idx="5579">
                  <c:v>427.85</c:v>
                </c:pt>
                <c:pt idx="5580">
                  <c:v>435.20463000000001</c:v>
                </c:pt>
                <c:pt idx="5581">
                  <c:v>451.13939399999964</c:v>
                </c:pt>
                <c:pt idx="5582">
                  <c:v>437.28805999999923</c:v>
                </c:pt>
                <c:pt idx="5583">
                  <c:v>445.25200000000001</c:v>
                </c:pt>
                <c:pt idx="5584">
                  <c:v>445.33170699999948</c:v>
                </c:pt>
                <c:pt idx="5585">
                  <c:v>430.91708899999969</c:v>
                </c:pt>
                <c:pt idx="5586">
                  <c:v>442.88888900000001</c:v>
                </c:pt>
                <c:pt idx="5587">
                  <c:v>443.26499999999999</c:v>
                </c:pt>
                <c:pt idx="5588">
                  <c:v>432.21437499999962</c:v>
                </c:pt>
                <c:pt idx="5589">
                  <c:v>443.023684</c:v>
                </c:pt>
                <c:pt idx="5590">
                  <c:v>435.83695699999936</c:v>
                </c:pt>
                <c:pt idx="5591">
                  <c:v>428.80526300000002</c:v>
                </c:pt>
                <c:pt idx="5592">
                  <c:v>434.10653299999962</c:v>
                </c:pt>
                <c:pt idx="5593">
                  <c:v>429.07608699999969</c:v>
                </c:pt>
                <c:pt idx="5594">
                  <c:v>435.80983600000002</c:v>
                </c:pt>
                <c:pt idx="5595">
                  <c:v>438.34109100000001</c:v>
                </c:pt>
                <c:pt idx="5596">
                  <c:v>429.53870999999924</c:v>
                </c:pt>
                <c:pt idx="5597">
                  <c:v>441.61666700000001</c:v>
                </c:pt>
                <c:pt idx="5598">
                  <c:v>427.3304</c:v>
                </c:pt>
                <c:pt idx="5599">
                  <c:v>435.31267600000001</c:v>
                </c:pt>
                <c:pt idx="5600">
                  <c:v>431.48571399999923</c:v>
                </c:pt>
                <c:pt idx="5601">
                  <c:v>435.69487199999998</c:v>
                </c:pt>
                <c:pt idx="5602">
                  <c:v>431.58124999999956</c:v>
                </c:pt>
                <c:pt idx="5603">
                  <c:v>433.61874999999969</c:v>
                </c:pt>
                <c:pt idx="5604">
                  <c:v>417.62571399999962</c:v>
                </c:pt>
                <c:pt idx="5605">
                  <c:v>430.27499999999969</c:v>
                </c:pt>
                <c:pt idx="5606">
                  <c:v>432.72463800000003</c:v>
                </c:pt>
                <c:pt idx="5607">
                  <c:v>447.41666699999962</c:v>
                </c:pt>
                <c:pt idx="5608">
                  <c:v>440.41506799999962</c:v>
                </c:pt>
                <c:pt idx="5609">
                  <c:v>433.68374999999969</c:v>
                </c:pt>
                <c:pt idx="5610">
                  <c:v>452.92592599999955</c:v>
                </c:pt>
                <c:pt idx="5611">
                  <c:v>434.41666699999962</c:v>
                </c:pt>
                <c:pt idx="5612">
                  <c:v>446.5</c:v>
                </c:pt>
                <c:pt idx="5613">
                  <c:v>435.525263</c:v>
                </c:pt>
                <c:pt idx="5614">
                  <c:v>425.83846199999999</c:v>
                </c:pt>
                <c:pt idx="5615">
                  <c:v>431.87011499999949</c:v>
                </c:pt>
                <c:pt idx="5616">
                  <c:v>436.26212099999969</c:v>
                </c:pt>
                <c:pt idx="5617">
                  <c:v>428.01743599999969</c:v>
                </c:pt>
                <c:pt idx="5618">
                  <c:v>433.66756800000002</c:v>
                </c:pt>
                <c:pt idx="5619">
                  <c:v>440.78749999999962</c:v>
                </c:pt>
                <c:pt idx="5620">
                  <c:v>433.80789499999997</c:v>
                </c:pt>
                <c:pt idx="5621">
                  <c:v>446.58421099999993</c:v>
                </c:pt>
                <c:pt idx="5622">
                  <c:v>429.30454500000002</c:v>
                </c:pt>
                <c:pt idx="5623">
                  <c:v>419.82</c:v>
                </c:pt>
                <c:pt idx="5624">
                  <c:v>437.89106099999964</c:v>
                </c:pt>
                <c:pt idx="5625">
                  <c:v>433.61075299999999</c:v>
                </c:pt>
                <c:pt idx="5626">
                  <c:v>427.04035099999999</c:v>
                </c:pt>
                <c:pt idx="5627">
                  <c:v>432.49191899999903</c:v>
                </c:pt>
                <c:pt idx="5628">
                  <c:v>427.86902700000002</c:v>
                </c:pt>
                <c:pt idx="5629">
                  <c:v>422.54736800000001</c:v>
                </c:pt>
                <c:pt idx="5630">
                  <c:v>428.86569800000001</c:v>
                </c:pt>
                <c:pt idx="5631">
                  <c:v>429.28510599999936</c:v>
                </c:pt>
                <c:pt idx="5632">
                  <c:v>434.59497199999993</c:v>
                </c:pt>
                <c:pt idx="5633">
                  <c:v>434.37592599999999</c:v>
                </c:pt>
                <c:pt idx="5634">
                  <c:v>431.29189199999962</c:v>
                </c:pt>
                <c:pt idx="5635">
                  <c:v>442.04230799999999</c:v>
                </c:pt>
                <c:pt idx="5636">
                  <c:v>440.95082000000002</c:v>
                </c:pt>
                <c:pt idx="5637">
                  <c:v>427.24528299999997</c:v>
                </c:pt>
                <c:pt idx="5638">
                  <c:v>439.4111109999991</c:v>
                </c:pt>
                <c:pt idx="5639">
                  <c:v>429.38701299999963</c:v>
                </c:pt>
                <c:pt idx="5640">
                  <c:v>435.84698800000001</c:v>
                </c:pt>
                <c:pt idx="5641">
                  <c:v>420.74705899999969</c:v>
                </c:pt>
                <c:pt idx="5642">
                  <c:v>432.65000000000032</c:v>
                </c:pt>
                <c:pt idx="5643">
                  <c:v>439.85370399999999</c:v>
                </c:pt>
                <c:pt idx="5644">
                  <c:v>420.75161299999962</c:v>
                </c:pt>
                <c:pt idx="5645">
                  <c:v>430.55517200000003</c:v>
                </c:pt>
                <c:pt idx="5646">
                  <c:v>427.38749999999999</c:v>
                </c:pt>
                <c:pt idx="5647">
                  <c:v>421.50526300000001</c:v>
                </c:pt>
                <c:pt idx="5648">
                  <c:v>422.18604699999969</c:v>
                </c:pt>
                <c:pt idx="5649">
                  <c:v>442.54333299999962</c:v>
                </c:pt>
                <c:pt idx="5650">
                  <c:v>434.56562500000001</c:v>
                </c:pt>
                <c:pt idx="5651">
                  <c:v>440.234286</c:v>
                </c:pt>
                <c:pt idx="5652">
                  <c:v>432.255</c:v>
                </c:pt>
                <c:pt idx="5653">
                  <c:v>427.15600000000001</c:v>
                </c:pt>
                <c:pt idx="5654">
                  <c:v>436.51428600000008</c:v>
                </c:pt>
                <c:pt idx="5655">
                  <c:v>434.94910700000003</c:v>
                </c:pt>
                <c:pt idx="5656">
                  <c:v>442.53</c:v>
                </c:pt>
                <c:pt idx="5657">
                  <c:v>435.86068400000039</c:v>
                </c:pt>
                <c:pt idx="5658">
                  <c:v>433.61</c:v>
                </c:pt>
                <c:pt idx="5659">
                  <c:v>427.91578899999962</c:v>
                </c:pt>
                <c:pt idx="5660">
                  <c:v>433.90434800000003</c:v>
                </c:pt>
                <c:pt idx="5661">
                  <c:v>421.84054099999997</c:v>
                </c:pt>
                <c:pt idx="5662">
                  <c:v>428.3656800000004</c:v>
                </c:pt>
                <c:pt idx="5663">
                  <c:v>434.46744200000001</c:v>
                </c:pt>
                <c:pt idx="5664">
                  <c:v>425.28108099999969</c:v>
                </c:pt>
                <c:pt idx="5665">
                  <c:v>429.63749999999999</c:v>
                </c:pt>
                <c:pt idx="5666">
                  <c:v>430.86702100000002</c:v>
                </c:pt>
                <c:pt idx="5667">
                  <c:v>433.98947399999969</c:v>
                </c:pt>
                <c:pt idx="5668">
                  <c:v>422.32666699999999</c:v>
                </c:pt>
                <c:pt idx="5669">
                  <c:v>425.658974</c:v>
                </c:pt>
                <c:pt idx="5670">
                  <c:v>433.171875</c:v>
                </c:pt>
                <c:pt idx="5671">
                  <c:v>433.98543699999948</c:v>
                </c:pt>
                <c:pt idx="5672">
                  <c:v>431.39292</c:v>
                </c:pt>
                <c:pt idx="5673">
                  <c:v>423.0263159999991</c:v>
                </c:pt>
                <c:pt idx="5674">
                  <c:v>438.83</c:v>
                </c:pt>
                <c:pt idx="5675">
                  <c:v>427.37435900000003</c:v>
                </c:pt>
                <c:pt idx="5676">
                  <c:v>443.60454499999997</c:v>
                </c:pt>
                <c:pt idx="5677">
                  <c:v>428.7</c:v>
                </c:pt>
                <c:pt idx="5678">
                  <c:v>437.63287700000001</c:v>
                </c:pt>
                <c:pt idx="5679">
                  <c:v>444.36571400000003</c:v>
                </c:pt>
                <c:pt idx="5680">
                  <c:v>431.27930999999955</c:v>
                </c:pt>
                <c:pt idx="5681">
                  <c:v>433.73083299999962</c:v>
                </c:pt>
                <c:pt idx="5682">
                  <c:v>432.97142899999955</c:v>
                </c:pt>
                <c:pt idx="5683">
                  <c:v>429.414646</c:v>
                </c:pt>
                <c:pt idx="5684">
                  <c:v>438.138462</c:v>
                </c:pt>
                <c:pt idx="5685">
                  <c:v>431.48099199999962</c:v>
                </c:pt>
                <c:pt idx="5686">
                  <c:v>426.90526299999999</c:v>
                </c:pt>
                <c:pt idx="5687">
                  <c:v>428.32317099999955</c:v>
                </c:pt>
                <c:pt idx="5688">
                  <c:v>429.43793099999948</c:v>
                </c:pt>
                <c:pt idx="5689">
                  <c:v>424.00617299999948</c:v>
                </c:pt>
                <c:pt idx="5690">
                  <c:v>443.98666699999956</c:v>
                </c:pt>
                <c:pt idx="5691">
                  <c:v>426.59473699999955</c:v>
                </c:pt>
                <c:pt idx="5692">
                  <c:v>418.24230799999964</c:v>
                </c:pt>
                <c:pt idx="5693">
                  <c:v>435.69200000000001</c:v>
                </c:pt>
                <c:pt idx="5694">
                  <c:v>427.54583300000002</c:v>
                </c:pt>
                <c:pt idx="5695">
                  <c:v>432.16851899999955</c:v>
                </c:pt>
                <c:pt idx="5696">
                  <c:v>427.07040799999999</c:v>
                </c:pt>
                <c:pt idx="5697">
                  <c:v>426.71904799999999</c:v>
                </c:pt>
                <c:pt idx="5698">
                  <c:v>427.81333299999955</c:v>
                </c:pt>
                <c:pt idx="5699">
                  <c:v>433.80909100000002</c:v>
                </c:pt>
                <c:pt idx="5700">
                  <c:v>429.4933329999991</c:v>
                </c:pt>
                <c:pt idx="5701">
                  <c:v>437.452</c:v>
                </c:pt>
                <c:pt idx="5702">
                  <c:v>435.90638299999955</c:v>
                </c:pt>
                <c:pt idx="5703">
                  <c:v>420.28918899999962</c:v>
                </c:pt>
                <c:pt idx="5704">
                  <c:v>422.63296700000001</c:v>
                </c:pt>
                <c:pt idx="5705">
                  <c:v>432.74930599999999</c:v>
                </c:pt>
                <c:pt idx="5706">
                  <c:v>427.85</c:v>
                </c:pt>
                <c:pt idx="5707">
                  <c:v>412.16896600000001</c:v>
                </c:pt>
                <c:pt idx="5708">
                  <c:v>428.51006699999999</c:v>
                </c:pt>
                <c:pt idx="5709">
                  <c:v>417.3</c:v>
                </c:pt>
                <c:pt idx="5710">
                  <c:v>428.70595199999963</c:v>
                </c:pt>
                <c:pt idx="5711">
                  <c:v>422.83699999999948</c:v>
                </c:pt>
                <c:pt idx="5712">
                  <c:v>425.76451599999962</c:v>
                </c:pt>
                <c:pt idx="5713">
                  <c:v>441.59259299999962</c:v>
                </c:pt>
                <c:pt idx="5714">
                  <c:v>409.87142899999969</c:v>
                </c:pt>
                <c:pt idx="5715">
                  <c:v>434.22695699999935</c:v>
                </c:pt>
                <c:pt idx="5716">
                  <c:v>427.62799999999999</c:v>
                </c:pt>
                <c:pt idx="5717">
                  <c:v>430.91395299999948</c:v>
                </c:pt>
                <c:pt idx="5718">
                  <c:v>422.88666699999999</c:v>
                </c:pt>
                <c:pt idx="5719">
                  <c:v>429.21428600000002</c:v>
                </c:pt>
                <c:pt idx="5720">
                  <c:v>430.60666700000002</c:v>
                </c:pt>
                <c:pt idx="5721">
                  <c:v>428.08888899999999</c:v>
                </c:pt>
                <c:pt idx="5722">
                  <c:v>417.605479</c:v>
                </c:pt>
                <c:pt idx="5723">
                  <c:v>428.608586</c:v>
                </c:pt>
                <c:pt idx="5724">
                  <c:v>423.62400000000002</c:v>
                </c:pt>
                <c:pt idx="5725">
                  <c:v>421.66</c:v>
                </c:pt>
                <c:pt idx="5726">
                  <c:v>428.310811</c:v>
                </c:pt>
                <c:pt idx="5727">
                  <c:v>419.38</c:v>
                </c:pt>
                <c:pt idx="5728">
                  <c:v>421.5</c:v>
                </c:pt>
                <c:pt idx="5729">
                  <c:v>393.86</c:v>
                </c:pt>
                <c:pt idx="5730">
                  <c:v>430.35655399999962</c:v>
                </c:pt>
                <c:pt idx="5731">
                  <c:v>420.72435899999948</c:v>
                </c:pt>
                <c:pt idx="5732">
                  <c:v>429.88571399999955</c:v>
                </c:pt>
                <c:pt idx="5733">
                  <c:v>432.63749999999999</c:v>
                </c:pt>
                <c:pt idx="5734">
                  <c:v>420.91063799999955</c:v>
                </c:pt>
                <c:pt idx="5735">
                  <c:v>433.4</c:v>
                </c:pt>
                <c:pt idx="5736">
                  <c:v>425.61500000000001</c:v>
                </c:pt>
                <c:pt idx="5737">
                  <c:v>426.75652199999962</c:v>
                </c:pt>
                <c:pt idx="5738">
                  <c:v>422.655372</c:v>
                </c:pt>
                <c:pt idx="5739">
                  <c:v>426.37078700000001</c:v>
                </c:pt>
                <c:pt idx="5740">
                  <c:v>426.67477100000002</c:v>
                </c:pt>
                <c:pt idx="5741">
                  <c:v>423.91237099999955</c:v>
                </c:pt>
                <c:pt idx="5742">
                  <c:v>434.82972999999993</c:v>
                </c:pt>
                <c:pt idx="5743">
                  <c:v>430.41904799999969</c:v>
                </c:pt>
                <c:pt idx="5744">
                  <c:v>428.181667</c:v>
                </c:pt>
                <c:pt idx="5745">
                  <c:v>422.519565</c:v>
                </c:pt>
                <c:pt idx="5746">
                  <c:v>419.67647099999999</c:v>
                </c:pt>
                <c:pt idx="5747">
                  <c:v>427.52812499999948</c:v>
                </c:pt>
                <c:pt idx="5748">
                  <c:v>424.61764699999998</c:v>
                </c:pt>
                <c:pt idx="5749">
                  <c:v>430.95294100000001</c:v>
                </c:pt>
                <c:pt idx="5750">
                  <c:v>420.14375000000001</c:v>
                </c:pt>
                <c:pt idx="5751">
                  <c:v>423.66</c:v>
                </c:pt>
                <c:pt idx="5752">
                  <c:v>420.49411799999922</c:v>
                </c:pt>
                <c:pt idx="5753">
                  <c:v>429.71249999999969</c:v>
                </c:pt>
                <c:pt idx="5754">
                  <c:v>427.77571399999948</c:v>
                </c:pt>
                <c:pt idx="5755">
                  <c:v>431.96944400000001</c:v>
                </c:pt>
                <c:pt idx="5756">
                  <c:v>424.78799999999956</c:v>
                </c:pt>
                <c:pt idx="5757">
                  <c:v>426.24411799999962</c:v>
                </c:pt>
                <c:pt idx="5758">
                  <c:v>420.90256399999993</c:v>
                </c:pt>
                <c:pt idx="5759">
                  <c:v>410.625</c:v>
                </c:pt>
                <c:pt idx="5760">
                  <c:v>431.60571399999969</c:v>
                </c:pt>
                <c:pt idx="5761">
                  <c:v>430.64166699999998</c:v>
                </c:pt>
                <c:pt idx="5762">
                  <c:v>425.48124999999948</c:v>
                </c:pt>
                <c:pt idx="5763">
                  <c:v>432.28</c:v>
                </c:pt>
                <c:pt idx="5764">
                  <c:v>427.92307699999924</c:v>
                </c:pt>
                <c:pt idx="5765">
                  <c:v>423.93307699999934</c:v>
                </c:pt>
                <c:pt idx="5766">
                  <c:v>415.99473699999947</c:v>
                </c:pt>
                <c:pt idx="5767">
                  <c:v>436.02173899999934</c:v>
                </c:pt>
                <c:pt idx="5768">
                  <c:v>419.111628</c:v>
                </c:pt>
                <c:pt idx="5769">
                  <c:v>430.53030299999955</c:v>
                </c:pt>
                <c:pt idx="5770">
                  <c:v>420.23225799999955</c:v>
                </c:pt>
                <c:pt idx="5771">
                  <c:v>441.46666699999969</c:v>
                </c:pt>
                <c:pt idx="5772">
                  <c:v>414.86428600000039</c:v>
                </c:pt>
                <c:pt idx="5773">
                  <c:v>425.48437499999955</c:v>
                </c:pt>
                <c:pt idx="5774">
                  <c:v>406.05</c:v>
                </c:pt>
                <c:pt idx="5775">
                  <c:v>416.870588</c:v>
                </c:pt>
                <c:pt idx="5776">
                  <c:v>424.83749999999969</c:v>
                </c:pt>
                <c:pt idx="5777">
                  <c:v>429.80810799999955</c:v>
                </c:pt>
                <c:pt idx="5778">
                  <c:v>428.89333299999936</c:v>
                </c:pt>
                <c:pt idx="5779">
                  <c:v>422.10537599999969</c:v>
                </c:pt>
                <c:pt idx="5780">
                  <c:v>421.274766</c:v>
                </c:pt>
                <c:pt idx="5781">
                  <c:v>426.83285699999999</c:v>
                </c:pt>
                <c:pt idx="5782">
                  <c:v>414.62790699999999</c:v>
                </c:pt>
                <c:pt idx="5783">
                  <c:v>429.18260900000001</c:v>
                </c:pt>
                <c:pt idx="5784">
                  <c:v>411.745833</c:v>
                </c:pt>
                <c:pt idx="5785">
                  <c:v>418.01363599999962</c:v>
                </c:pt>
                <c:pt idx="5786">
                  <c:v>419.57872299999963</c:v>
                </c:pt>
                <c:pt idx="5787">
                  <c:v>411.56421999999969</c:v>
                </c:pt>
                <c:pt idx="5788">
                  <c:v>419.85384599999998</c:v>
                </c:pt>
                <c:pt idx="5789">
                  <c:v>424.40154599999948</c:v>
                </c:pt>
                <c:pt idx="5790">
                  <c:v>418.70357099999956</c:v>
                </c:pt>
                <c:pt idx="5791">
                  <c:v>425.02092999999962</c:v>
                </c:pt>
                <c:pt idx="5792">
                  <c:v>418.02499999999969</c:v>
                </c:pt>
                <c:pt idx="5793">
                  <c:v>431.02857099999954</c:v>
                </c:pt>
                <c:pt idx="5794">
                  <c:v>415.79166699999962</c:v>
                </c:pt>
                <c:pt idx="5795">
                  <c:v>431.36666700000001</c:v>
                </c:pt>
                <c:pt idx="5796">
                  <c:v>419.09374999999955</c:v>
                </c:pt>
                <c:pt idx="5797">
                  <c:v>421.41240299999993</c:v>
                </c:pt>
                <c:pt idx="5798">
                  <c:v>394.1875</c:v>
                </c:pt>
                <c:pt idx="5799">
                  <c:v>434.77419399999962</c:v>
                </c:pt>
                <c:pt idx="5800">
                  <c:v>424.58</c:v>
                </c:pt>
                <c:pt idx="5801">
                  <c:v>427.45</c:v>
                </c:pt>
                <c:pt idx="5802">
                  <c:v>423.66909099999998</c:v>
                </c:pt>
                <c:pt idx="5803">
                  <c:v>416.82</c:v>
                </c:pt>
                <c:pt idx="5804">
                  <c:v>402.53846199999964</c:v>
                </c:pt>
                <c:pt idx="5805">
                  <c:v>420.10302999999999</c:v>
                </c:pt>
                <c:pt idx="5806">
                  <c:v>419.02</c:v>
                </c:pt>
                <c:pt idx="5807">
                  <c:v>424.75795499999964</c:v>
                </c:pt>
                <c:pt idx="5808">
                  <c:v>420.71538500000003</c:v>
                </c:pt>
                <c:pt idx="5809">
                  <c:v>421.75</c:v>
                </c:pt>
                <c:pt idx="5810">
                  <c:v>428.61951199999999</c:v>
                </c:pt>
                <c:pt idx="5811">
                  <c:v>420.41103899999922</c:v>
                </c:pt>
                <c:pt idx="5812">
                  <c:v>429.24591799999962</c:v>
                </c:pt>
                <c:pt idx="5813">
                  <c:v>419.82964299999998</c:v>
                </c:pt>
                <c:pt idx="5814">
                  <c:v>412.05384600000002</c:v>
                </c:pt>
                <c:pt idx="5815">
                  <c:v>416.01041699999962</c:v>
                </c:pt>
                <c:pt idx="5816">
                  <c:v>418.97333299999934</c:v>
                </c:pt>
                <c:pt idx="5817">
                  <c:v>427.88518499999969</c:v>
                </c:pt>
                <c:pt idx="5818">
                  <c:v>419.15555599999999</c:v>
                </c:pt>
                <c:pt idx="5819">
                  <c:v>423.3725</c:v>
                </c:pt>
                <c:pt idx="5820">
                  <c:v>437</c:v>
                </c:pt>
                <c:pt idx="5821">
                  <c:v>404.86296299999998</c:v>
                </c:pt>
                <c:pt idx="5822">
                  <c:v>409.37692299999969</c:v>
                </c:pt>
                <c:pt idx="5823">
                  <c:v>427.52499999999969</c:v>
                </c:pt>
                <c:pt idx="5824">
                  <c:v>422.36086999999998</c:v>
                </c:pt>
                <c:pt idx="5825">
                  <c:v>415.23703699999948</c:v>
                </c:pt>
                <c:pt idx="5826">
                  <c:v>427.47142899999955</c:v>
                </c:pt>
                <c:pt idx="5827">
                  <c:v>410.17647099999999</c:v>
                </c:pt>
                <c:pt idx="5828">
                  <c:v>425.14000000000038</c:v>
                </c:pt>
                <c:pt idx="5829">
                  <c:v>416.124324</c:v>
                </c:pt>
                <c:pt idx="5830">
                  <c:v>413.79454500000003</c:v>
                </c:pt>
                <c:pt idx="5831">
                  <c:v>422.82820500000003</c:v>
                </c:pt>
                <c:pt idx="5832">
                  <c:v>421.40555599999948</c:v>
                </c:pt>
                <c:pt idx="5833">
                  <c:v>423.91333299999923</c:v>
                </c:pt>
                <c:pt idx="5834">
                  <c:v>424.5</c:v>
                </c:pt>
                <c:pt idx="5835">
                  <c:v>412.16470600000002</c:v>
                </c:pt>
                <c:pt idx="5836">
                  <c:v>427.14476700000046</c:v>
                </c:pt>
                <c:pt idx="5837">
                  <c:v>420.85714300000001</c:v>
                </c:pt>
                <c:pt idx="5838">
                  <c:v>417.52587399999999</c:v>
                </c:pt>
                <c:pt idx="5839">
                  <c:v>406</c:v>
                </c:pt>
                <c:pt idx="5840">
                  <c:v>416.01166699999999</c:v>
                </c:pt>
                <c:pt idx="5841">
                  <c:v>421.43939399999948</c:v>
                </c:pt>
                <c:pt idx="5842">
                  <c:v>408.82777799999963</c:v>
                </c:pt>
                <c:pt idx="5843">
                  <c:v>424.45185199999969</c:v>
                </c:pt>
                <c:pt idx="5844">
                  <c:v>417.68461500000001</c:v>
                </c:pt>
                <c:pt idx="5845">
                  <c:v>415.95</c:v>
                </c:pt>
                <c:pt idx="5846">
                  <c:v>418.35833299999962</c:v>
                </c:pt>
                <c:pt idx="5847">
                  <c:v>422.39565199999993</c:v>
                </c:pt>
                <c:pt idx="5848">
                  <c:v>415.61372499999999</c:v>
                </c:pt>
                <c:pt idx="5849">
                  <c:v>415.01538499999964</c:v>
                </c:pt>
                <c:pt idx="5850">
                  <c:v>418.94242400000002</c:v>
                </c:pt>
                <c:pt idx="5851">
                  <c:v>411.16111099999955</c:v>
                </c:pt>
                <c:pt idx="5852">
                  <c:v>413.61530599999969</c:v>
                </c:pt>
                <c:pt idx="5853">
                  <c:v>419.92307699999924</c:v>
                </c:pt>
                <c:pt idx="5854">
                  <c:v>424.40606099999962</c:v>
                </c:pt>
                <c:pt idx="5855">
                  <c:v>414.53243199999969</c:v>
                </c:pt>
                <c:pt idx="5856">
                  <c:v>415.89230799999962</c:v>
                </c:pt>
                <c:pt idx="5857">
                  <c:v>427.71025599999962</c:v>
                </c:pt>
                <c:pt idx="5858">
                  <c:v>423.61568599999998</c:v>
                </c:pt>
                <c:pt idx="5859">
                  <c:v>414.43260899999962</c:v>
                </c:pt>
                <c:pt idx="5860">
                  <c:v>416.85</c:v>
                </c:pt>
                <c:pt idx="5861">
                  <c:v>408.85</c:v>
                </c:pt>
                <c:pt idx="5862">
                  <c:v>425.59696999999954</c:v>
                </c:pt>
                <c:pt idx="5863">
                  <c:v>423.56</c:v>
                </c:pt>
                <c:pt idx="5864">
                  <c:v>425.42727299999962</c:v>
                </c:pt>
                <c:pt idx="5865">
                  <c:v>409.15000000000032</c:v>
                </c:pt>
                <c:pt idx="5866">
                  <c:v>409.97692299999954</c:v>
                </c:pt>
                <c:pt idx="5867">
                  <c:v>414.74087600000001</c:v>
                </c:pt>
                <c:pt idx="5868">
                  <c:v>408.6</c:v>
                </c:pt>
                <c:pt idx="5869">
                  <c:v>416.6</c:v>
                </c:pt>
                <c:pt idx="5870">
                  <c:v>410.25161299999962</c:v>
                </c:pt>
                <c:pt idx="5871">
                  <c:v>425.5</c:v>
                </c:pt>
                <c:pt idx="5872">
                  <c:v>413.75897399999963</c:v>
                </c:pt>
                <c:pt idx="5873">
                  <c:v>414.37894699999993</c:v>
                </c:pt>
                <c:pt idx="5874">
                  <c:v>408.02</c:v>
                </c:pt>
                <c:pt idx="5875">
                  <c:v>407.86428600000039</c:v>
                </c:pt>
                <c:pt idx="5876">
                  <c:v>407.82</c:v>
                </c:pt>
                <c:pt idx="5877">
                  <c:v>404.44444399999998</c:v>
                </c:pt>
                <c:pt idx="5878">
                  <c:v>416.95217399999962</c:v>
                </c:pt>
                <c:pt idx="5879">
                  <c:v>418.47894699999955</c:v>
                </c:pt>
                <c:pt idx="5880">
                  <c:v>422.40434800000003</c:v>
                </c:pt>
                <c:pt idx="5881">
                  <c:v>416.18153799999948</c:v>
                </c:pt>
                <c:pt idx="5882">
                  <c:v>412.50909100000001</c:v>
                </c:pt>
                <c:pt idx="5883">
                  <c:v>413.32499999999999</c:v>
                </c:pt>
                <c:pt idx="5884">
                  <c:v>415.46249999999969</c:v>
                </c:pt>
                <c:pt idx="5885">
                  <c:v>394.13636399999962</c:v>
                </c:pt>
                <c:pt idx="5886">
                  <c:v>414.15128199999998</c:v>
                </c:pt>
                <c:pt idx="5887">
                  <c:v>419.45789500000001</c:v>
                </c:pt>
                <c:pt idx="5888">
                  <c:v>415.35882400000008</c:v>
                </c:pt>
                <c:pt idx="5889">
                  <c:v>396.454545</c:v>
                </c:pt>
                <c:pt idx="5890">
                  <c:v>411.97142899999955</c:v>
                </c:pt>
                <c:pt idx="5891">
                  <c:v>421.85714300000001</c:v>
                </c:pt>
                <c:pt idx="5892">
                  <c:v>394.21333299999924</c:v>
                </c:pt>
                <c:pt idx="5893">
                  <c:v>414.04185999999999</c:v>
                </c:pt>
                <c:pt idx="5894">
                  <c:v>407.09599999999955</c:v>
                </c:pt>
                <c:pt idx="5895">
                  <c:v>403.91790999999955</c:v>
                </c:pt>
                <c:pt idx="5896">
                  <c:v>397.78461499999969</c:v>
                </c:pt>
                <c:pt idx="5897">
                  <c:v>406.3</c:v>
                </c:pt>
                <c:pt idx="5898">
                  <c:v>404.44</c:v>
                </c:pt>
                <c:pt idx="5899">
                  <c:v>395.66666700000002</c:v>
                </c:pt>
                <c:pt idx="5900">
                  <c:v>399.53846199999964</c:v>
                </c:pt>
                <c:pt idx="5901">
                  <c:v>409.79333299999922</c:v>
                </c:pt>
                <c:pt idx="5902">
                  <c:v>405.42222199999969</c:v>
                </c:pt>
                <c:pt idx="5903">
                  <c:v>402.89090899999962</c:v>
                </c:pt>
                <c:pt idx="5904">
                  <c:v>396.37857099999962</c:v>
                </c:pt>
                <c:pt idx="5905">
                  <c:v>396.47999999999962</c:v>
                </c:pt>
                <c:pt idx="5906">
                  <c:v>631.59677400000055</c:v>
                </c:pt>
                <c:pt idx="5907">
                  <c:v>636.28800000000092</c:v>
                </c:pt>
                <c:pt idx="5908">
                  <c:v>618.09705899999949</c:v>
                </c:pt>
                <c:pt idx="5909">
                  <c:v>610.40106399999922</c:v>
                </c:pt>
                <c:pt idx="5910">
                  <c:v>603.92907000000002</c:v>
                </c:pt>
                <c:pt idx="5911">
                  <c:v>583.00657899999999</c:v>
                </c:pt>
                <c:pt idx="5912">
                  <c:v>609.70111099999997</c:v>
                </c:pt>
                <c:pt idx="5913">
                  <c:v>603.63211899999908</c:v>
                </c:pt>
                <c:pt idx="5914">
                  <c:v>582.48357100000055</c:v>
                </c:pt>
                <c:pt idx="5915">
                  <c:v>595.539535</c:v>
                </c:pt>
                <c:pt idx="5916">
                  <c:v>593.7187500000008</c:v>
                </c:pt>
                <c:pt idx="5917">
                  <c:v>583.90112999999894</c:v>
                </c:pt>
                <c:pt idx="5918">
                  <c:v>596.30303000000004</c:v>
                </c:pt>
                <c:pt idx="5919">
                  <c:v>592.68717900000001</c:v>
                </c:pt>
                <c:pt idx="5920">
                  <c:v>579.22333300000093</c:v>
                </c:pt>
                <c:pt idx="5921">
                  <c:v>585.28000000000054</c:v>
                </c:pt>
                <c:pt idx="5922">
                  <c:v>597.2187500000008</c:v>
                </c:pt>
                <c:pt idx="5923">
                  <c:v>591.75425499999949</c:v>
                </c:pt>
                <c:pt idx="5924">
                  <c:v>586.28130800000054</c:v>
                </c:pt>
                <c:pt idx="5925">
                  <c:v>618.67977500000109</c:v>
                </c:pt>
                <c:pt idx="5926">
                  <c:v>575.26254999999946</c:v>
                </c:pt>
                <c:pt idx="5927">
                  <c:v>583.41499999999996</c:v>
                </c:pt>
                <c:pt idx="5928">
                  <c:v>590.04329899999948</c:v>
                </c:pt>
                <c:pt idx="5929">
                  <c:v>579.33658499999922</c:v>
                </c:pt>
                <c:pt idx="5930">
                  <c:v>589.02363100000002</c:v>
                </c:pt>
                <c:pt idx="5931">
                  <c:v>581.36219499999856</c:v>
                </c:pt>
                <c:pt idx="5932">
                  <c:v>582.01149399999997</c:v>
                </c:pt>
                <c:pt idx="5933">
                  <c:v>582.91999999999996</c:v>
                </c:pt>
                <c:pt idx="5934">
                  <c:v>579.96842099999947</c:v>
                </c:pt>
                <c:pt idx="5935">
                  <c:v>578.4062019999991</c:v>
                </c:pt>
                <c:pt idx="5936">
                  <c:v>582.86932499999909</c:v>
                </c:pt>
                <c:pt idx="5937">
                  <c:v>579.68624999999997</c:v>
                </c:pt>
                <c:pt idx="5938">
                  <c:v>573.67023800000004</c:v>
                </c:pt>
                <c:pt idx="5939">
                  <c:v>579.39291999999909</c:v>
                </c:pt>
                <c:pt idx="5940">
                  <c:v>566.65402599999948</c:v>
                </c:pt>
                <c:pt idx="5941">
                  <c:v>568.90405399999997</c:v>
                </c:pt>
                <c:pt idx="5942">
                  <c:v>576.88421099999948</c:v>
                </c:pt>
                <c:pt idx="5943">
                  <c:v>568.28750000000002</c:v>
                </c:pt>
                <c:pt idx="5944">
                  <c:v>558.29310300000054</c:v>
                </c:pt>
                <c:pt idx="5945">
                  <c:v>567.92282599999908</c:v>
                </c:pt>
                <c:pt idx="5946">
                  <c:v>565.14489800000001</c:v>
                </c:pt>
                <c:pt idx="5947">
                  <c:v>556.97881600000005</c:v>
                </c:pt>
                <c:pt idx="5948">
                  <c:v>564.77826100000004</c:v>
                </c:pt>
                <c:pt idx="5949">
                  <c:v>559.83486799999946</c:v>
                </c:pt>
                <c:pt idx="5950">
                  <c:v>530.78470600000105</c:v>
                </c:pt>
                <c:pt idx="5951">
                  <c:v>551.57741899999996</c:v>
                </c:pt>
                <c:pt idx="5952">
                  <c:v>557.15384600000004</c:v>
                </c:pt>
                <c:pt idx="5953">
                  <c:v>557.66308700000002</c:v>
                </c:pt>
                <c:pt idx="5954">
                  <c:v>557.803448</c:v>
                </c:pt>
                <c:pt idx="5955">
                  <c:v>544.26369399999999</c:v>
                </c:pt>
                <c:pt idx="5956">
                  <c:v>545.37681199999997</c:v>
                </c:pt>
                <c:pt idx="5957">
                  <c:v>554.36373600000002</c:v>
                </c:pt>
                <c:pt idx="5958">
                  <c:v>565.66904799999998</c:v>
                </c:pt>
                <c:pt idx="5959">
                  <c:v>543.43209199999922</c:v>
                </c:pt>
                <c:pt idx="5960">
                  <c:v>548.52</c:v>
                </c:pt>
                <c:pt idx="5961">
                  <c:v>540.11696399999948</c:v>
                </c:pt>
                <c:pt idx="5962">
                  <c:v>535.72571400000004</c:v>
                </c:pt>
                <c:pt idx="5963">
                  <c:v>550.54615399999909</c:v>
                </c:pt>
                <c:pt idx="5964">
                  <c:v>539.16296299999908</c:v>
                </c:pt>
                <c:pt idx="5965">
                  <c:v>541.55714299999909</c:v>
                </c:pt>
                <c:pt idx="5966">
                  <c:v>563.14545499999997</c:v>
                </c:pt>
                <c:pt idx="5967">
                  <c:v>555.09881000000053</c:v>
                </c:pt>
                <c:pt idx="5968">
                  <c:v>527.52</c:v>
                </c:pt>
                <c:pt idx="5969">
                  <c:v>539.1166669999991</c:v>
                </c:pt>
                <c:pt idx="5970">
                  <c:v>523.51935500000002</c:v>
                </c:pt>
                <c:pt idx="5971">
                  <c:v>549.20099000000005</c:v>
                </c:pt>
                <c:pt idx="5972">
                  <c:v>530.33846199999948</c:v>
                </c:pt>
                <c:pt idx="5973">
                  <c:v>527.18172000000004</c:v>
                </c:pt>
                <c:pt idx="5974">
                  <c:v>530.06226399999844</c:v>
                </c:pt>
                <c:pt idx="5975">
                  <c:v>525.35357099999999</c:v>
                </c:pt>
                <c:pt idx="5976">
                  <c:v>523.24482799999998</c:v>
                </c:pt>
                <c:pt idx="5977">
                  <c:v>522.26</c:v>
                </c:pt>
                <c:pt idx="5978">
                  <c:v>534.23362799999938</c:v>
                </c:pt>
                <c:pt idx="5979">
                  <c:v>545.07348500000091</c:v>
                </c:pt>
                <c:pt idx="5980">
                  <c:v>525.78137300000105</c:v>
                </c:pt>
                <c:pt idx="5981">
                  <c:v>531.88918899999999</c:v>
                </c:pt>
                <c:pt idx="5982">
                  <c:v>518.96148599999947</c:v>
                </c:pt>
                <c:pt idx="5983">
                  <c:v>538.39423099999999</c:v>
                </c:pt>
                <c:pt idx="5984">
                  <c:v>526.37197500000002</c:v>
                </c:pt>
                <c:pt idx="5985">
                  <c:v>540.31264399999895</c:v>
                </c:pt>
                <c:pt idx="5986">
                  <c:v>507.55328500000002</c:v>
                </c:pt>
                <c:pt idx="5987">
                  <c:v>529.05056199999922</c:v>
                </c:pt>
                <c:pt idx="5988">
                  <c:v>521.00458000000003</c:v>
                </c:pt>
                <c:pt idx="5989">
                  <c:v>521.84193499999947</c:v>
                </c:pt>
                <c:pt idx="5990">
                  <c:v>535.98448299999995</c:v>
                </c:pt>
                <c:pt idx="5991">
                  <c:v>512.29733300000055</c:v>
                </c:pt>
                <c:pt idx="5992">
                  <c:v>519.58219199999996</c:v>
                </c:pt>
                <c:pt idx="5993">
                  <c:v>504.92033899999922</c:v>
                </c:pt>
                <c:pt idx="5994">
                  <c:v>500.93749999999955</c:v>
                </c:pt>
                <c:pt idx="5995">
                  <c:v>501.2</c:v>
                </c:pt>
                <c:pt idx="5996">
                  <c:v>529</c:v>
                </c:pt>
                <c:pt idx="5997">
                  <c:v>510.14081599999997</c:v>
                </c:pt>
                <c:pt idx="5998">
                  <c:v>504.87674399999969</c:v>
                </c:pt>
                <c:pt idx="5999">
                  <c:v>517.21884100000079</c:v>
                </c:pt>
                <c:pt idx="6000">
                  <c:v>519.12</c:v>
                </c:pt>
                <c:pt idx="6001">
                  <c:v>509.39430399999969</c:v>
                </c:pt>
                <c:pt idx="6002">
                  <c:v>503.72686599999969</c:v>
                </c:pt>
                <c:pt idx="6003">
                  <c:v>512.22950800000001</c:v>
                </c:pt>
                <c:pt idx="6004">
                  <c:v>508.26874999999956</c:v>
                </c:pt>
                <c:pt idx="6005">
                  <c:v>516.348387</c:v>
                </c:pt>
                <c:pt idx="6006">
                  <c:v>520.81818199999998</c:v>
                </c:pt>
                <c:pt idx="6007">
                  <c:v>508.63815799999924</c:v>
                </c:pt>
                <c:pt idx="6008">
                  <c:v>497.48478299999999</c:v>
                </c:pt>
                <c:pt idx="6009">
                  <c:v>493.96153799999922</c:v>
                </c:pt>
                <c:pt idx="6010">
                  <c:v>497.26749999999993</c:v>
                </c:pt>
                <c:pt idx="6011">
                  <c:v>524.00150399999939</c:v>
                </c:pt>
                <c:pt idx="6012">
                  <c:v>515.01185199999998</c:v>
                </c:pt>
                <c:pt idx="6013">
                  <c:v>498.75588200000038</c:v>
                </c:pt>
                <c:pt idx="6014">
                  <c:v>498.86463400000002</c:v>
                </c:pt>
                <c:pt idx="6015">
                  <c:v>504.22473099999962</c:v>
                </c:pt>
                <c:pt idx="6016">
                  <c:v>488.13499999999999</c:v>
                </c:pt>
                <c:pt idx="6017">
                  <c:v>488.23978499999993</c:v>
                </c:pt>
                <c:pt idx="6018">
                  <c:v>502.19764700000002</c:v>
                </c:pt>
                <c:pt idx="6019">
                  <c:v>497.39799999999963</c:v>
                </c:pt>
                <c:pt idx="6020">
                  <c:v>481.98235299999948</c:v>
                </c:pt>
                <c:pt idx="6021">
                  <c:v>491.23571399999923</c:v>
                </c:pt>
                <c:pt idx="6022">
                  <c:v>494.87521400000003</c:v>
                </c:pt>
                <c:pt idx="6023">
                  <c:v>488.19555599999956</c:v>
                </c:pt>
                <c:pt idx="6024">
                  <c:v>487.01428600000008</c:v>
                </c:pt>
                <c:pt idx="6025">
                  <c:v>499.879167</c:v>
                </c:pt>
                <c:pt idx="6026">
                  <c:v>508.09069799999969</c:v>
                </c:pt>
                <c:pt idx="6027">
                  <c:v>480.88018899999969</c:v>
                </c:pt>
                <c:pt idx="6028">
                  <c:v>486.24444400000039</c:v>
                </c:pt>
                <c:pt idx="6029">
                  <c:v>502.34000000000032</c:v>
                </c:pt>
                <c:pt idx="6030">
                  <c:v>478.41041699999948</c:v>
                </c:pt>
                <c:pt idx="6031">
                  <c:v>484.19761899999969</c:v>
                </c:pt>
                <c:pt idx="6032">
                  <c:v>481.17681199999993</c:v>
                </c:pt>
                <c:pt idx="6033">
                  <c:v>487.99249999999955</c:v>
                </c:pt>
                <c:pt idx="6034">
                  <c:v>466.97524799999962</c:v>
                </c:pt>
                <c:pt idx="6035">
                  <c:v>468.01005300000003</c:v>
                </c:pt>
                <c:pt idx="6036">
                  <c:v>460.22999999999962</c:v>
                </c:pt>
                <c:pt idx="6037">
                  <c:v>460.57160499999969</c:v>
                </c:pt>
                <c:pt idx="6038">
                  <c:v>465.13768100000038</c:v>
                </c:pt>
                <c:pt idx="6039">
                  <c:v>460.96521699999948</c:v>
                </c:pt>
                <c:pt idx="6040">
                  <c:v>463.28095199999962</c:v>
                </c:pt>
                <c:pt idx="6041">
                  <c:v>463.25595199999964</c:v>
                </c:pt>
                <c:pt idx="6042">
                  <c:v>446.42999999999955</c:v>
                </c:pt>
                <c:pt idx="6043">
                  <c:v>573.34693899999922</c:v>
                </c:pt>
                <c:pt idx="6044">
                  <c:v>573.58367300000054</c:v>
                </c:pt>
                <c:pt idx="6045">
                  <c:v>556.54102599999908</c:v>
                </c:pt>
                <c:pt idx="6046">
                  <c:v>555.01145799999949</c:v>
                </c:pt>
                <c:pt idx="6047">
                  <c:v>561.20192299999997</c:v>
                </c:pt>
                <c:pt idx="6048">
                  <c:v>547.57083300000079</c:v>
                </c:pt>
                <c:pt idx="6049">
                  <c:v>532.04226799999844</c:v>
                </c:pt>
                <c:pt idx="6050">
                  <c:v>544.19578900000079</c:v>
                </c:pt>
                <c:pt idx="6051">
                  <c:v>553.42352899999946</c:v>
                </c:pt>
                <c:pt idx="6052">
                  <c:v>528.453846</c:v>
                </c:pt>
                <c:pt idx="6053">
                  <c:v>538.47857100000078</c:v>
                </c:pt>
                <c:pt idx="6054">
                  <c:v>527.81052599999896</c:v>
                </c:pt>
                <c:pt idx="6055">
                  <c:v>525.92499999999939</c:v>
                </c:pt>
                <c:pt idx="6056">
                  <c:v>519.88571400000001</c:v>
                </c:pt>
                <c:pt idx="6057">
                  <c:v>531.65</c:v>
                </c:pt>
                <c:pt idx="6058">
                  <c:v>544.33111099999883</c:v>
                </c:pt>
                <c:pt idx="6059">
                  <c:v>536.58518500000002</c:v>
                </c:pt>
                <c:pt idx="6060">
                  <c:v>521.31333299999994</c:v>
                </c:pt>
                <c:pt idx="6061">
                  <c:v>518.82815499999947</c:v>
                </c:pt>
                <c:pt idx="6062">
                  <c:v>517.08823500000005</c:v>
                </c:pt>
                <c:pt idx="6063">
                  <c:v>529.99101099999996</c:v>
                </c:pt>
                <c:pt idx="6064">
                  <c:v>524.75723699999946</c:v>
                </c:pt>
                <c:pt idx="6065">
                  <c:v>512.61538499999995</c:v>
                </c:pt>
                <c:pt idx="6066">
                  <c:v>520.31589699999938</c:v>
                </c:pt>
                <c:pt idx="6067">
                  <c:v>531.11003300000004</c:v>
                </c:pt>
                <c:pt idx="6068">
                  <c:v>508.97812499999924</c:v>
                </c:pt>
                <c:pt idx="6069">
                  <c:v>510.929688</c:v>
                </c:pt>
                <c:pt idx="6070">
                  <c:v>507.99069799999955</c:v>
                </c:pt>
                <c:pt idx="6071">
                  <c:v>519.9</c:v>
                </c:pt>
                <c:pt idx="6072">
                  <c:v>524.28179600000055</c:v>
                </c:pt>
                <c:pt idx="6073">
                  <c:v>518.30652199999895</c:v>
                </c:pt>
                <c:pt idx="6074">
                  <c:v>500.26087000000001</c:v>
                </c:pt>
                <c:pt idx="6075">
                  <c:v>532.21</c:v>
                </c:pt>
                <c:pt idx="6076">
                  <c:v>514.76491199999998</c:v>
                </c:pt>
                <c:pt idx="6077">
                  <c:v>516.96931799999948</c:v>
                </c:pt>
                <c:pt idx="6078">
                  <c:v>521.34625899999844</c:v>
                </c:pt>
                <c:pt idx="6079">
                  <c:v>513.62291699999946</c:v>
                </c:pt>
                <c:pt idx="6080">
                  <c:v>504.617073</c:v>
                </c:pt>
                <c:pt idx="6081">
                  <c:v>512.05223899999908</c:v>
                </c:pt>
                <c:pt idx="6082">
                  <c:v>508.540323</c:v>
                </c:pt>
                <c:pt idx="6083">
                  <c:v>507.06071399999962</c:v>
                </c:pt>
                <c:pt idx="6084">
                  <c:v>506.58571399999948</c:v>
                </c:pt>
                <c:pt idx="6085">
                  <c:v>498.23333299999922</c:v>
                </c:pt>
                <c:pt idx="6086">
                  <c:v>509.67272700000001</c:v>
                </c:pt>
                <c:pt idx="6087">
                  <c:v>517.69076900000005</c:v>
                </c:pt>
                <c:pt idx="6088">
                  <c:v>512.24096399999996</c:v>
                </c:pt>
                <c:pt idx="6089">
                  <c:v>514.96934299999998</c:v>
                </c:pt>
                <c:pt idx="6090">
                  <c:v>504.00485400000002</c:v>
                </c:pt>
                <c:pt idx="6091">
                  <c:v>524.42307700000003</c:v>
                </c:pt>
                <c:pt idx="6092">
                  <c:v>503.13658500000003</c:v>
                </c:pt>
                <c:pt idx="6093">
                  <c:v>499.0263159999991</c:v>
                </c:pt>
                <c:pt idx="6094">
                  <c:v>503.7913789999991</c:v>
                </c:pt>
                <c:pt idx="6095">
                  <c:v>500.20666699999964</c:v>
                </c:pt>
                <c:pt idx="6096">
                  <c:v>496.59056599999963</c:v>
                </c:pt>
                <c:pt idx="6097">
                  <c:v>484.75964900000002</c:v>
                </c:pt>
                <c:pt idx="6098">
                  <c:v>495.17413800000003</c:v>
                </c:pt>
                <c:pt idx="6099">
                  <c:v>481.68695699999955</c:v>
                </c:pt>
                <c:pt idx="6100">
                  <c:v>487.91249999999962</c:v>
                </c:pt>
                <c:pt idx="6101">
                  <c:v>501.74562500000002</c:v>
                </c:pt>
                <c:pt idx="6102">
                  <c:v>501.20294100000001</c:v>
                </c:pt>
                <c:pt idx="6103">
                  <c:v>501.33555599999949</c:v>
                </c:pt>
                <c:pt idx="6104">
                  <c:v>486</c:v>
                </c:pt>
                <c:pt idx="6105">
                  <c:v>503.01538499999964</c:v>
                </c:pt>
                <c:pt idx="6106">
                  <c:v>503.79230799999948</c:v>
                </c:pt>
                <c:pt idx="6107">
                  <c:v>495.38947400000001</c:v>
                </c:pt>
                <c:pt idx="6108">
                  <c:v>484.59565199999969</c:v>
                </c:pt>
                <c:pt idx="6109">
                  <c:v>489.93921599999948</c:v>
                </c:pt>
                <c:pt idx="6110">
                  <c:v>504.73076899999955</c:v>
                </c:pt>
                <c:pt idx="6111">
                  <c:v>505.36052599999999</c:v>
                </c:pt>
                <c:pt idx="6112">
                  <c:v>491.99615399999902</c:v>
                </c:pt>
                <c:pt idx="6113">
                  <c:v>481.28846199999964</c:v>
                </c:pt>
                <c:pt idx="6114">
                  <c:v>481.22142899999955</c:v>
                </c:pt>
                <c:pt idx="6115">
                  <c:v>462.20434799999964</c:v>
                </c:pt>
                <c:pt idx="6116">
                  <c:v>477.753086</c:v>
                </c:pt>
                <c:pt idx="6117">
                  <c:v>490.83103399999948</c:v>
                </c:pt>
                <c:pt idx="6118">
                  <c:v>493.11818199999999</c:v>
                </c:pt>
                <c:pt idx="6119">
                  <c:v>478.66666700000002</c:v>
                </c:pt>
                <c:pt idx="6120">
                  <c:v>477.035484</c:v>
                </c:pt>
                <c:pt idx="6121">
                  <c:v>478.56363599999969</c:v>
                </c:pt>
                <c:pt idx="6122">
                  <c:v>475.56393399999962</c:v>
                </c:pt>
                <c:pt idx="6123">
                  <c:v>477.22631599999903</c:v>
                </c:pt>
                <c:pt idx="6124">
                  <c:v>476.55510199999969</c:v>
                </c:pt>
                <c:pt idx="6125">
                  <c:v>475.98421099999962</c:v>
                </c:pt>
                <c:pt idx="6126">
                  <c:v>495.49523799999923</c:v>
                </c:pt>
                <c:pt idx="6127">
                  <c:v>478.43877599999922</c:v>
                </c:pt>
                <c:pt idx="6128">
                  <c:v>469.85333299999962</c:v>
                </c:pt>
                <c:pt idx="6129">
                  <c:v>460.051402</c:v>
                </c:pt>
                <c:pt idx="6130">
                  <c:v>468.98043499999955</c:v>
                </c:pt>
                <c:pt idx="6131">
                  <c:v>467.66428600000046</c:v>
                </c:pt>
                <c:pt idx="6132">
                  <c:v>454.24</c:v>
                </c:pt>
                <c:pt idx="6133">
                  <c:v>432.82</c:v>
                </c:pt>
                <c:pt idx="6134">
                  <c:v>442.66078399999998</c:v>
                </c:pt>
                <c:pt idx="6135">
                  <c:v>443.05624999999969</c:v>
                </c:pt>
                <c:pt idx="6136">
                  <c:v>438.64583299999998</c:v>
                </c:pt>
                <c:pt idx="6137">
                  <c:v>446.77272699999969</c:v>
                </c:pt>
                <c:pt idx="6138">
                  <c:v>421.12777799999969</c:v>
                </c:pt>
                <c:pt idx="6139">
                  <c:v>431.52</c:v>
                </c:pt>
                <c:pt idx="6140">
                  <c:v>654.18717900000001</c:v>
                </c:pt>
                <c:pt idx="6141">
                  <c:v>638.69687500000055</c:v>
                </c:pt>
                <c:pt idx="6142">
                  <c:v>635.30526299999894</c:v>
                </c:pt>
                <c:pt idx="6143">
                  <c:v>626.491803</c:v>
                </c:pt>
                <c:pt idx="6144">
                  <c:v>634.74444400000004</c:v>
                </c:pt>
                <c:pt idx="6145">
                  <c:v>641.43871000000001</c:v>
                </c:pt>
                <c:pt idx="6146">
                  <c:v>627.80146299999922</c:v>
                </c:pt>
                <c:pt idx="6147">
                  <c:v>633.42666699999859</c:v>
                </c:pt>
                <c:pt idx="6148">
                  <c:v>623.81098899999949</c:v>
                </c:pt>
                <c:pt idx="6149">
                  <c:v>619.76684799999998</c:v>
                </c:pt>
                <c:pt idx="6150">
                  <c:v>625.34235299999909</c:v>
                </c:pt>
                <c:pt idx="6151">
                  <c:v>626.50448300000005</c:v>
                </c:pt>
                <c:pt idx="6152">
                  <c:v>607.03636399999948</c:v>
                </c:pt>
                <c:pt idx="6153">
                  <c:v>622.73500000000001</c:v>
                </c:pt>
                <c:pt idx="6154">
                  <c:v>628.54423099999997</c:v>
                </c:pt>
                <c:pt idx="6155">
                  <c:v>606.29047600000092</c:v>
                </c:pt>
                <c:pt idx="6156">
                  <c:v>628.52424199999996</c:v>
                </c:pt>
                <c:pt idx="6157">
                  <c:v>622.01860499999998</c:v>
                </c:pt>
                <c:pt idx="6158">
                  <c:v>624.00208299999997</c:v>
                </c:pt>
                <c:pt idx="6159">
                  <c:v>616.458482</c:v>
                </c:pt>
                <c:pt idx="6160">
                  <c:v>611.81457</c:v>
                </c:pt>
                <c:pt idx="6161">
                  <c:v>616.36585399999922</c:v>
                </c:pt>
                <c:pt idx="6162">
                  <c:v>618.71470600000055</c:v>
                </c:pt>
                <c:pt idx="6163">
                  <c:v>620.80502499999909</c:v>
                </c:pt>
                <c:pt idx="6164">
                  <c:v>615.58909100000005</c:v>
                </c:pt>
                <c:pt idx="6165">
                  <c:v>622.72702699999923</c:v>
                </c:pt>
                <c:pt idx="6166">
                  <c:v>622.64038500000004</c:v>
                </c:pt>
                <c:pt idx="6167">
                  <c:v>623.84999999999923</c:v>
                </c:pt>
                <c:pt idx="6168">
                  <c:v>606.46799999999882</c:v>
                </c:pt>
                <c:pt idx="6169">
                  <c:v>610.90847499999995</c:v>
                </c:pt>
                <c:pt idx="6170">
                  <c:v>602.57692299999997</c:v>
                </c:pt>
                <c:pt idx="6171">
                  <c:v>610.44938300000001</c:v>
                </c:pt>
                <c:pt idx="6172">
                  <c:v>604.73898300000053</c:v>
                </c:pt>
                <c:pt idx="6173">
                  <c:v>609.65294100000006</c:v>
                </c:pt>
                <c:pt idx="6174">
                  <c:v>622.01419399999997</c:v>
                </c:pt>
                <c:pt idx="6175">
                  <c:v>600.88507500000003</c:v>
                </c:pt>
                <c:pt idx="6176">
                  <c:v>626.10588199999995</c:v>
                </c:pt>
                <c:pt idx="6177">
                  <c:v>594.18571400000053</c:v>
                </c:pt>
                <c:pt idx="6178">
                  <c:v>620.44085999999947</c:v>
                </c:pt>
                <c:pt idx="6179">
                  <c:v>617.45714299999895</c:v>
                </c:pt>
                <c:pt idx="6180">
                  <c:v>619.68101300000001</c:v>
                </c:pt>
                <c:pt idx="6181">
                  <c:v>611.72804900000051</c:v>
                </c:pt>
                <c:pt idx="6182">
                  <c:v>609.01403500000004</c:v>
                </c:pt>
                <c:pt idx="6183">
                  <c:v>613.64210499999922</c:v>
                </c:pt>
                <c:pt idx="6184">
                  <c:v>604.77352900000005</c:v>
                </c:pt>
                <c:pt idx="6185">
                  <c:v>599.86639299999922</c:v>
                </c:pt>
                <c:pt idx="6186">
                  <c:v>614.72307700000079</c:v>
                </c:pt>
                <c:pt idx="6187">
                  <c:v>607.39298199999996</c:v>
                </c:pt>
                <c:pt idx="6188">
                  <c:v>604.52802499999996</c:v>
                </c:pt>
                <c:pt idx="6189">
                  <c:v>597.17083300000093</c:v>
                </c:pt>
                <c:pt idx="6190">
                  <c:v>609.83278699999948</c:v>
                </c:pt>
                <c:pt idx="6191">
                  <c:v>597.63616999999908</c:v>
                </c:pt>
                <c:pt idx="6192">
                  <c:v>602.68087600000092</c:v>
                </c:pt>
                <c:pt idx="6193">
                  <c:v>601.42258099999947</c:v>
                </c:pt>
                <c:pt idx="6194">
                  <c:v>616.998696</c:v>
                </c:pt>
                <c:pt idx="6195">
                  <c:v>613.95984299999998</c:v>
                </c:pt>
                <c:pt idx="6196">
                  <c:v>607.73529399999939</c:v>
                </c:pt>
                <c:pt idx="6197">
                  <c:v>608.85090899999909</c:v>
                </c:pt>
                <c:pt idx="6198">
                  <c:v>632.02105299999948</c:v>
                </c:pt>
                <c:pt idx="6199">
                  <c:v>604.226316</c:v>
                </c:pt>
                <c:pt idx="6200">
                  <c:v>600.334746</c:v>
                </c:pt>
                <c:pt idx="6201">
                  <c:v>615.77000000000055</c:v>
                </c:pt>
                <c:pt idx="6202">
                  <c:v>589.64789899999948</c:v>
                </c:pt>
                <c:pt idx="6203">
                  <c:v>607.40769199999909</c:v>
                </c:pt>
                <c:pt idx="6204">
                  <c:v>606.93122399999856</c:v>
                </c:pt>
                <c:pt idx="6205">
                  <c:v>616.03333300000054</c:v>
                </c:pt>
                <c:pt idx="6206">
                  <c:v>610.3820219999991</c:v>
                </c:pt>
                <c:pt idx="6207">
                  <c:v>595.23255799999947</c:v>
                </c:pt>
                <c:pt idx="6208">
                  <c:v>595.18829800000003</c:v>
                </c:pt>
                <c:pt idx="6209">
                  <c:v>599.29666699999996</c:v>
                </c:pt>
                <c:pt idx="6210">
                  <c:v>618.78666699999997</c:v>
                </c:pt>
                <c:pt idx="6211">
                  <c:v>594.26874999999995</c:v>
                </c:pt>
                <c:pt idx="6212">
                  <c:v>601.72063500000002</c:v>
                </c:pt>
                <c:pt idx="6213">
                  <c:v>594.4</c:v>
                </c:pt>
                <c:pt idx="6214">
                  <c:v>598.20000000000005</c:v>
                </c:pt>
                <c:pt idx="6215">
                  <c:v>608.91428599999949</c:v>
                </c:pt>
                <c:pt idx="6216">
                  <c:v>602.52548999999999</c:v>
                </c:pt>
                <c:pt idx="6217">
                  <c:v>601.13275899999996</c:v>
                </c:pt>
                <c:pt idx="6218">
                  <c:v>609.45599999999922</c:v>
                </c:pt>
                <c:pt idx="6219">
                  <c:v>604.35277799999949</c:v>
                </c:pt>
                <c:pt idx="6220">
                  <c:v>599.39662299999895</c:v>
                </c:pt>
                <c:pt idx="6221">
                  <c:v>596.77333300000157</c:v>
                </c:pt>
                <c:pt idx="6222">
                  <c:v>604.35063299999922</c:v>
                </c:pt>
                <c:pt idx="6223">
                  <c:v>593.41249999999923</c:v>
                </c:pt>
                <c:pt idx="6224">
                  <c:v>597.47924499999999</c:v>
                </c:pt>
                <c:pt idx="6225">
                  <c:v>600.29591800000003</c:v>
                </c:pt>
                <c:pt idx="6226">
                  <c:v>604.64210499999922</c:v>
                </c:pt>
                <c:pt idx="6227">
                  <c:v>611.58407100000079</c:v>
                </c:pt>
                <c:pt idx="6228">
                  <c:v>596.88235299999997</c:v>
                </c:pt>
                <c:pt idx="6229">
                  <c:v>601.79999999999995</c:v>
                </c:pt>
                <c:pt idx="6230">
                  <c:v>597.44999999999948</c:v>
                </c:pt>
                <c:pt idx="6231">
                  <c:v>603.80259699999908</c:v>
                </c:pt>
                <c:pt idx="6232">
                  <c:v>592.27197500000079</c:v>
                </c:pt>
                <c:pt idx="6233">
                  <c:v>600.27951800000005</c:v>
                </c:pt>
                <c:pt idx="6234">
                  <c:v>594.9</c:v>
                </c:pt>
                <c:pt idx="6235">
                  <c:v>597.43529399999909</c:v>
                </c:pt>
                <c:pt idx="6236">
                  <c:v>584.34285699999896</c:v>
                </c:pt>
                <c:pt idx="6237">
                  <c:v>604.48970600000052</c:v>
                </c:pt>
                <c:pt idx="6238">
                  <c:v>595.45818199999997</c:v>
                </c:pt>
                <c:pt idx="6239">
                  <c:v>595.90860899999996</c:v>
                </c:pt>
                <c:pt idx="6240">
                  <c:v>602.99</c:v>
                </c:pt>
                <c:pt idx="6241">
                  <c:v>590.78444400000092</c:v>
                </c:pt>
                <c:pt idx="6242">
                  <c:v>608.12</c:v>
                </c:pt>
                <c:pt idx="6243">
                  <c:v>593.421739</c:v>
                </c:pt>
                <c:pt idx="6244">
                  <c:v>592.41124999999909</c:v>
                </c:pt>
                <c:pt idx="6245">
                  <c:v>613.67590399999995</c:v>
                </c:pt>
                <c:pt idx="6246">
                  <c:v>594.12727299999949</c:v>
                </c:pt>
                <c:pt idx="6247">
                  <c:v>595.03454499999998</c:v>
                </c:pt>
                <c:pt idx="6248">
                  <c:v>591.42857100000003</c:v>
                </c:pt>
                <c:pt idx="6249">
                  <c:v>604.64642899999922</c:v>
                </c:pt>
                <c:pt idx="6250">
                  <c:v>608.91</c:v>
                </c:pt>
                <c:pt idx="6251">
                  <c:v>595.42641499999922</c:v>
                </c:pt>
                <c:pt idx="6252">
                  <c:v>594.9</c:v>
                </c:pt>
                <c:pt idx="6253">
                  <c:v>601.58775500000002</c:v>
                </c:pt>
                <c:pt idx="6254">
                  <c:v>588.848387</c:v>
                </c:pt>
                <c:pt idx="6255">
                  <c:v>594.87317100000053</c:v>
                </c:pt>
                <c:pt idx="6256">
                  <c:v>600.48877600000105</c:v>
                </c:pt>
                <c:pt idx="6257">
                  <c:v>604.13526999999908</c:v>
                </c:pt>
                <c:pt idx="6258">
                  <c:v>592.71104700000001</c:v>
                </c:pt>
                <c:pt idx="6259">
                  <c:v>591.86559099999909</c:v>
                </c:pt>
                <c:pt idx="6260">
                  <c:v>588.80999999999949</c:v>
                </c:pt>
                <c:pt idx="6261">
                  <c:v>588.50786499999947</c:v>
                </c:pt>
                <c:pt idx="6262">
                  <c:v>587.20000000000005</c:v>
                </c:pt>
                <c:pt idx="6263">
                  <c:v>594.10285699999997</c:v>
                </c:pt>
                <c:pt idx="6264">
                  <c:v>595.153684</c:v>
                </c:pt>
                <c:pt idx="6265">
                  <c:v>585.01090899999997</c:v>
                </c:pt>
                <c:pt idx="6266">
                  <c:v>606.17727300000001</c:v>
                </c:pt>
                <c:pt idx="6267">
                  <c:v>609.18888900000093</c:v>
                </c:pt>
                <c:pt idx="6268">
                  <c:v>582.75517200000002</c:v>
                </c:pt>
                <c:pt idx="6269">
                  <c:v>595.71913400000005</c:v>
                </c:pt>
                <c:pt idx="6270">
                  <c:v>596.94193499999949</c:v>
                </c:pt>
                <c:pt idx="6271">
                  <c:v>593.34999999999923</c:v>
                </c:pt>
                <c:pt idx="6272">
                  <c:v>592.03246799999908</c:v>
                </c:pt>
                <c:pt idx="6273">
                  <c:v>587.81523799999923</c:v>
                </c:pt>
                <c:pt idx="6274">
                  <c:v>601.64736799999946</c:v>
                </c:pt>
                <c:pt idx="6275">
                  <c:v>584.88414599999999</c:v>
                </c:pt>
                <c:pt idx="6276">
                  <c:v>598.58773599999995</c:v>
                </c:pt>
                <c:pt idx="6277">
                  <c:v>589.17439000000093</c:v>
                </c:pt>
                <c:pt idx="6278">
                  <c:v>593.19047600000079</c:v>
                </c:pt>
                <c:pt idx="6279">
                  <c:v>605.54682499999922</c:v>
                </c:pt>
                <c:pt idx="6280">
                  <c:v>595.24359000000004</c:v>
                </c:pt>
                <c:pt idx="6281">
                  <c:v>593.08799999999997</c:v>
                </c:pt>
                <c:pt idx="6282">
                  <c:v>585.50679600000001</c:v>
                </c:pt>
                <c:pt idx="6283">
                  <c:v>602.92654499999946</c:v>
                </c:pt>
                <c:pt idx="6284">
                  <c:v>600.64655199999947</c:v>
                </c:pt>
                <c:pt idx="6285">
                  <c:v>595.09078900000054</c:v>
                </c:pt>
                <c:pt idx="6286">
                  <c:v>600.83333300000004</c:v>
                </c:pt>
                <c:pt idx="6287">
                  <c:v>577.52857100000051</c:v>
                </c:pt>
                <c:pt idx="6288">
                  <c:v>588.67777800000079</c:v>
                </c:pt>
                <c:pt idx="6289">
                  <c:v>598.212808</c:v>
                </c:pt>
                <c:pt idx="6290">
                  <c:v>595.32615399999895</c:v>
                </c:pt>
                <c:pt idx="6291">
                  <c:v>588.83599999999922</c:v>
                </c:pt>
                <c:pt idx="6292">
                  <c:v>594.01855699999999</c:v>
                </c:pt>
                <c:pt idx="6293">
                  <c:v>600.42381</c:v>
                </c:pt>
                <c:pt idx="6294">
                  <c:v>590</c:v>
                </c:pt>
                <c:pt idx="6295">
                  <c:v>595.76363600000002</c:v>
                </c:pt>
                <c:pt idx="6296">
                  <c:v>589.18311700000004</c:v>
                </c:pt>
                <c:pt idx="6297">
                  <c:v>589.01144399999998</c:v>
                </c:pt>
                <c:pt idx="6298">
                  <c:v>587.09728299999949</c:v>
                </c:pt>
                <c:pt idx="6299">
                  <c:v>598.20500000000004</c:v>
                </c:pt>
                <c:pt idx="6300">
                  <c:v>597.72403799999995</c:v>
                </c:pt>
                <c:pt idx="6301">
                  <c:v>590.74827600000003</c:v>
                </c:pt>
                <c:pt idx="6302">
                  <c:v>593.01785699999948</c:v>
                </c:pt>
                <c:pt idx="6303">
                  <c:v>603.96923099999947</c:v>
                </c:pt>
                <c:pt idx="6304">
                  <c:v>588.34931499999948</c:v>
                </c:pt>
                <c:pt idx="6305">
                  <c:v>591.59366499999999</c:v>
                </c:pt>
                <c:pt idx="6306">
                  <c:v>608.88400000000001</c:v>
                </c:pt>
                <c:pt idx="6307">
                  <c:v>593.30606099999909</c:v>
                </c:pt>
                <c:pt idx="6308">
                  <c:v>570.45172399999922</c:v>
                </c:pt>
                <c:pt idx="6309">
                  <c:v>592.05535699999996</c:v>
                </c:pt>
                <c:pt idx="6310">
                  <c:v>596.25172399999997</c:v>
                </c:pt>
                <c:pt idx="6311">
                  <c:v>585.68400000000054</c:v>
                </c:pt>
                <c:pt idx="6312">
                  <c:v>582.01193999999998</c:v>
                </c:pt>
                <c:pt idx="6313">
                  <c:v>591.56341499999996</c:v>
                </c:pt>
                <c:pt idx="6314">
                  <c:v>595.14468999999997</c:v>
                </c:pt>
                <c:pt idx="6315">
                  <c:v>583.74621199999922</c:v>
                </c:pt>
                <c:pt idx="6316">
                  <c:v>581.48965499999997</c:v>
                </c:pt>
                <c:pt idx="6317">
                  <c:v>597</c:v>
                </c:pt>
                <c:pt idx="6318">
                  <c:v>599.52499999999998</c:v>
                </c:pt>
                <c:pt idx="6319">
                  <c:v>590.6875</c:v>
                </c:pt>
                <c:pt idx="6320">
                  <c:v>589.65315299999997</c:v>
                </c:pt>
                <c:pt idx="6321">
                  <c:v>594.8464479999991</c:v>
                </c:pt>
                <c:pt idx="6322">
                  <c:v>589.25666699999908</c:v>
                </c:pt>
                <c:pt idx="6323">
                  <c:v>602.04957999999999</c:v>
                </c:pt>
                <c:pt idx="6324">
                  <c:v>580.36029399999859</c:v>
                </c:pt>
                <c:pt idx="6325">
                  <c:v>604.13072299999999</c:v>
                </c:pt>
                <c:pt idx="6326">
                  <c:v>589.69722199999921</c:v>
                </c:pt>
                <c:pt idx="6327">
                  <c:v>576.18235300000003</c:v>
                </c:pt>
                <c:pt idx="6328">
                  <c:v>594.88222199999882</c:v>
                </c:pt>
                <c:pt idx="6329">
                  <c:v>585.85263199999895</c:v>
                </c:pt>
                <c:pt idx="6330">
                  <c:v>591.90789499999948</c:v>
                </c:pt>
                <c:pt idx="6331">
                  <c:v>586.85757599999909</c:v>
                </c:pt>
                <c:pt idx="6332">
                  <c:v>591.40370399999995</c:v>
                </c:pt>
                <c:pt idx="6333">
                  <c:v>585.41171199999997</c:v>
                </c:pt>
                <c:pt idx="6334">
                  <c:v>580.17100800000003</c:v>
                </c:pt>
                <c:pt idx="6335">
                  <c:v>588.61975299999995</c:v>
                </c:pt>
                <c:pt idx="6336">
                  <c:v>585.62142899999947</c:v>
                </c:pt>
                <c:pt idx="6337">
                  <c:v>587.78780500000005</c:v>
                </c:pt>
                <c:pt idx="6338">
                  <c:v>585.82115399999896</c:v>
                </c:pt>
                <c:pt idx="6339">
                  <c:v>577.99062499999923</c:v>
                </c:pt>
                <c:pt idx="6340">
                  <c:v>598.18571400000053</c:v>
                </c:pt>
                <c:pt idx="6341">
                  <c:v>604.62258099999997</c:v>
                </c:pt>
                <c:pt idx="6342">
                  <c:v>583.78888900000106</c:v>
                </c:pt>
                <c:pt idx="6343">
                  <c:v>595.60249999999996</c:v>
                </c:pt>
                <c:pt idx="6344">
                  <c:v>592.04999999999939</c:v>
                </c:pt>
                <c:pt idx="6345">
                  <c:v>595.49090899999999</c:v>
                </c:pt>
                <c:pt idx="6346">
                  <c:v>576.89499999999998</c:v>
                </c:pt>
                <c:pt idx="6347">
                  <c:v>583.93999999999949</c:v>
                </c:pt>
                <c:pt idx="6348">
                  <c:v>589.06388900000002</c:v>
                </c:pt>
                <c:pt idx="6349">
                  <c:v>591.22022499999946</c:v>
                </c:pt>
                <c:pt idx="6350">
                  <c:v>596.45228799999859</c:v>
                </c:pt>
                <c:pt idx="6351">
                  <c:v>588.77656300000001</c:v>
                </c:pt>
                <c:pt idx="6352">
                  <c:v>570.54347800000005</c:v>
                </c:pt>
                <c:pt idx="6353">
                  <c:v>593.682051</c:v>
                </c:pt>
                <c:pt idx="6354">
                  <c:v>588.56923099999949</c:v>
                </c:pt>
                <c:pt idx="6355">
                  <c:v>599.58709699999997</c:v>
                </c:pt>
                <c:pt idx="6356">
                  <c:v>584.71162799999922</c:v>
                </c:pt>
                <c:pt idx="6357">
                  <c:v>577.14545499999997</c:v>
                </c:pt>
                <c:pt idx="6358">
                  <c:v>589.89354800000001</c:v>
                </c:pt>
                <c:pt idx="6359">
                  <c:v>603.08378400000106</c:v>
                </c:pt>
                <c:pt idx="6360">
                  <c:v>593.4</c:v>
                </c:pt>
                <c:pt idx="6361">
                  <c:v>582.581818</c:v>
                </c:pt>
                <c:pt idx="6362">
                  <c:v>576.18714299999999</c:v>
                </c:pt>
                <c:pt idx="6363">
                  <c:v>583.31936199999996</c:v>
                </c:pt>
                <c:pt idx="6364">
                  <c:v>597.85454499999946</c:v>
                </c:pt>
                <c:pt idx="6365">
                  <c:v>587.3515149999987</c:v>
                </c:pt>
                <c:pt idx="6366">
                  <c:v>592.30373799999995</c:v>
                </c:pt>
                <c:pt idx="6367">
                  <c:v>591.1</c:v>
                </c:pt>
                <c:pt idx="6368">
                  <c:v>591.18805999999995</c:v>
                </c:pt>
                <c:pt idx="6369">
                  <c:v>587.36363599999947</c:v>
                </c:pt>
                <c:pt idx="6370">
                  <c:v>596.97124999999949</c:v>
                </c:pt>
                <c:pt idx="6371">
                  <c:v>592.93632499999921</c:v>
                </c:pt>
                <c:pt idx="6372">
                  <c:v>592.15617999999949</c:v>
                </c:pt>
                <c:pt idx="6373">
                  <c:v>597.99482799999998</c:v>
                </c:pt>
                <c:pt idx="6374">
                  <c:v>586.56708899999921</c:v>
                </c:pt>
                <c:pt idx="6375">
                  <c:v>585.91428599999949</c:v>
                </c:pt>
                <c:pt idx="6376">
                  <c:v>592.24375000000055</c:v>
                </c:pt>
                <c:pt idx="6377">
                  <c:v>584.86451599999896</c:v>
                </c:pt>
                <c:pt idx="6378">
                  <c:v>592.875</c:v>
                </c:pt>
                <c:pt idx="6379">
                  <c:v>588.70454500000005</c:v>
                </c:pt>
                <c:pt idx="6380">
                  <c:v>587.22363600000051</c:v>
                </c:pt>
                <c:pt idx="6381">
                  <c:v>583.73666699999922</c:v>
                </c:pt>
                <c:pt idx="6382">
                  <c:v>586.78139500000054</c:v>
                </c:pt>
                <c:pt idx="6383">
                  <c:v>600.69009000000005</c:v>
                </c:pt>
                <c:pt idx="6384">
                  <c:v>584.73670900000002</c:v>
                </c:pt>
                <c:pt idx="6385">
                  <c:v>594.059843</c:v>
                </c:pt>
                <c:pt idx="6386">
                  <c:v>582.55490199999997</c:v>
                </c:pt>
                <c:pt idx="6387">
                  <c:v>604.11818200000005</c:v>
                </c:pt>
                <c:pt idx="6388">
                  <c:v>592.43759999999895</c:v>
                </c:pt>
                <c:pt idx="6389">
                  <c:v>589.65342499999997</c:v>
                </c:pt>
                <c:pt idx="6390">
                  <c:v>578.81363599999997</c:v>
                </c:pt>
                <c:pt idx="6391">
                  <c:v>583.61624999999947</c:v>
                </c:pt>
                <c:pt idx="6392">
                  <c:v>576.25</c:v>
                </c:pt>
                <c:pt idx="6393">
                  <c:v>574.46315799999923</c:v>
                </c:pt>
                <c:pt idx="6394">
                  <c:v>590.05963299999996</c:v>
                </c:pt>
                <c:pt idx="6395">
                  <c:v>578.4111109999991</c:v>
                </c:pt>
                <c:pt idx="6396">
                  <c:v>586.99878000000092</c:v>
                </c:pt>
                <c:pt idx="6397">
                  <c:v>579.18499999999995</c:v>
                </c:pt>
                <c:pt idx="6398">
                  <c:v>589.44339600000001</c:v>
                </c:pt>
                <c:pt idx="6399">
                  <c:v>599.75769199999922</c:v>
                </c:pt>
                <c:pt idx="6400">
                  <c:v>592.96499999999946</c:v>
                </c:pt>
                <c:pt idx="6401">
                  <c:v>585.44262799999831</c:v>
                </c:pt>
                <c:pt idx="6402">
                  <c:v>575.49787200000003</c:v>
                </c:pt>
                <c:pt idx="6403">
                  <c:v>587.54339600000003</c:v>
                </c:pt>
                <c:pt idx="6404">
                  <c:v>585.01499999999999</c:v>
                </c:pt>
                <c:pt idx="6405">
                  <c:v>584.00952400000006</c:v>
                </c:pt>
                <c:pt idx="6406">
                  <c:v>590.62948700000004</c:v>
                </c:pt>
                <c:pt idx="6407">
                  <c:v>585.59697000000051</c:v>
                </c:pt>
                <c:pt idx="6408">
                  <c:v>588.61379300000078</c:v>
                </c:pt>
                <c:pt idx="6409">
                  <c:v>574.046875</c:v>
                </c:pt>
                <c:pt idx="6410">
                  <c:v>576.80975599999999</c:v>
                </c:pt>
                <c:pt idx="6411">
                  <c:v>612.625</c:v>
                </c:pt>
                <c:pt idx="6412">
                  <c:v>594.29333300000144</c:v>
                </c:pt>
                <c:pt idx="6413">
                  <c:v>585.47333300000093</c:v>
                </c:pt>
                <c:pt idx="6414">
                  <c:v>589.30742899999882</c:v>
                </c:pt>
                <c:pt idx="6415">
                  <c:v>581.08168999999998</c:v>
                </c:pt>
                <c:pt idx="6416">
                  <c:v>582.79393900000093</c:v>
                </c:pt>
                <c:pt idx="6417">
                  <c:v>592.97037000000091</c:v>
                </c:pt>
                <c:pt idx="6418">
                  <c:v>594.28181800000004</c:v>
                </c:pt>
                <c:pt idx="6419">
                  <c:v>578.99523799999997</c:v>
                </c:pt>
                <c:pt idx="6420">
                  <c:v>587.28620699999999</c:v>
                </c:pt>
                <c:pt idx="6421">
                  <c:v>595.16999999999996</c:v>
                </c:pt>
                <c:pt idx="6422">
                  <c:v>590.27599999999995</c:v>
                </c:pt>
                <c:pt idx="6423">
                  <c:v>588.56896599999948</c:v>
                </c:pt>
                <c:pt idx="6424">
                  <c:v>583.35599999999909</c:v>
                </c:pt>
                <c:pt idx="6425">
                  <c:v>592.86271199999908</c:v>
                </c:pt>
                <c:pt idx="6426">
                  <c:v>586.60327900000004</c:v>
                </c:pt>
                <c:pt idx="6427">
                  <c:v>585.65524499999947</c:v>
                </c:pt>
                <c:pt idx="6428">
                  <c:v>586.33598099999949</c:v>
                </c:pt>
                <c:pt idx="6429">
                  <c:v>573.43636399999946</c:v>
                </c:pt>
                <c:pt idx="6430">
                  <c:v>608.63636399999996</c:v>
                </c:pt>
                <c:pt idx="6431">
                  <c:v>580.41333300000053</c:v>
                </c:pt>
                <c:pt idx="6432">
                  <c:v>578.83529399999895</c:v>
                </c:pt>
                <c:pt idx="6433">
                  <c:v>586.80357100000003</c:v>
                </c:pt>
                <c:pt idx="6434">
                  <c:v>580.01052599999946</c:v>
                </c:pt>
                <c:pt idx="6435">
                  <c:v>578.25</c:v>
                </c:pt>
                <c:pt idx="6436">
                  <c:v>590.03877600000055</c:v>
                </c:pt>
                <c:pt idx="6437">
                  <c:v>584.38962299999946</c:v>
                </c:pt>
                <c:pt idx="6438">
                  <c:v>572.00909100000001</c:v>
                </c:pt>
                <c:pt idx="6439">
                  <c:v>582.89655199999947</c:v>
                </c:pt>
                <c:pt idx="6440">
                  <c:v>590.12727299999949</c:v>
                </c:pt>
                <c:pt idx="6441">
                  <c:v>589.91730799999948</c:v>
                </c:pt>
                <c:pt idx="6442">
                  <c:v>581.76097600000003</c:v>
                </c:pt>
                <c:pt idx="6443">
                  <c:v>592.5</c:v>
                </c:pt>
                <c:pt idx="6444">
                  <c:v>577.32272699999908</c:v>
                </c:pt>
                <c:pt idx="6445">
                  <c:v>594.27826100000004</c:v>
                </c:pt>
                <c:pt idx="6446">
                  <c:v>593.24782599999946</c:v>
                </c:pt>
                <c:pt idx="6447">
                  <c:v>596.16666699999882</c:v>
                </c:pt>
                <c:pt idx="6448">
                  <c:v>579.23367299999995</c:v>
                </c:pt>
                <c:pt idx="6449">
                  <c:v>598.52142899999922</c:v>
                </c:pt>
                <c:pt idx="6450">
                  <c:v>582.72</c:v>
                </c:pt>
                <c:pt idx="6451">
                  <c:v>566.09090900000001</c:v>
                </c:pt>
                <c:pt idx="6452">
                  <c:v>579.52837800000054</c:v>
                </c:pt>
                <c:pt idx="6453">
                  <c:v>583.45812399999909</c:v>
                </c:pt>
                <c:pt idx="6454">
                  <c:v>583.45666699999856</c:v>
                </c:pt>
                <c:pt idx="6455">
                  <c:v>592.66249999999923</c:v>
                </c:pt>
                <c:pt idx="6456">
                  <c:v>574.03333300000054</c:v>
                </c:pt>
                <c:pt idx="6457">
                  <c:v>594.19333300000119</c:v>
                </c:pt>
                <c:pt idx="6458">
                  <c:v>584.93333299999995</c:v>
                </c:pt>
                <c:pt idx="6459">
                  <c:v>585.94545499999947</c:v>
                </c:pt>
                <c:pt idx="6460">
                  <c:v>589.33749999999895</c:v>
                </c:pt>
                <c:pt idx="6461">
                  <c:v>568.49428599999999</c:v>
                </c:pt>
                <c:pt idx="6462">
                  <c:v>592.10555599999998</c:v>
                </c:pt>
                <c:pt idx="6463">
                  <c:v>588.11891900000001</c:v>
                </c:pt>
                <c:pt idx="6464">
                  <c:v>594.70645200000001</c:v>
                </c:pt>
                <c:pt idx="6465">
                  <c:v>597.12553200000002</c:v>
                </c:pt>
                <c:pt idx="6466">
                  <c:v>596.12758599999938</c:v>
                </c:pt>
                <c:pt idx="6467">
                  <c:v>585.74838700000055</c:v>
                </c:pt>
                <c:pt idx="6468">
                  <c:v>589.49210499999947</c:v>
                </c:pt>
                <c:pt idx="6469">
                  <c:v>593.17499999999995</c:v>
                </c:pt>
                <c:pt idx="6470">
                  <c:v>582.1825</c:v>
                </c:pt>
                <c:pt idx="6471">
                  <c:v>569.39230799999996</c:v>
                </c:pt>
                <c:pt idx="6472">
                  <c:v>588.49522799999909</c:v>
                </c:pt>
                <c:pt idx="6473">
                  <c:v>570.55975599999999</c:v>
                </c:pt>
                <c:pt idx="6474">
                  <c:v>580.38857100000052</c:v>
                </c:pt>
                <c:pt idx="6475">
                  <c:v>577.07586200000003</c:v>
                </c:pt>
                <c:pt idx="6476">
                  <c:v>574.15882399999998</c:v>
                </c:pt>
                <c:pt idx="6477">
                  <c:v>585.42819099999997</c:v>
                </c:pt>
                <c:pt idx="6478">
                  <c:v>580.45555599999909</c:v>
                </c:pt>
                <c:pt idx="6479">
                  <c:v>576.318715</c:v>
                </c:pt>
                <c:pt idx="6480">
                  <c:v>575.66399999999999</c:v>
                </c:pt>
                <c:pt idx="6481">
                  <c:v>622.1</c:v>
                </c:pt>
                <c:pt idx="6482">
                  <c:v>590.86315799999909</c:v>
                </c:pt>
                <c:pt idx="6483">
                  <c:v>586.17451000000005</c:v>
                </c:pt>
                <c:pt idx="6484">
                  <c:v>592.23846200000003</c:v>
                </c:pt>
                <c:pt idx="6485">
                  <c:v>601.31538499999999</c:v>
                </c:pt>
                <c:pt idx="6486">
                  <c:v>573.47727299999997</c:v>
                </c:pt>
                <c:pt idx="6487">
                  <c:v>579.11764699999947</c:v>
                </c:pt>
                <c:pt idx="6488">
                  <c:v>578.1</c:v>
                </c:pt>
                <c:pt idx="6489">
                  <c:v>596.70000000000005</c:v>
                </c:pt>
                <c:pt idx="6490">
                  <c:v>584.63749999999948</c:v>
                </c:pt>
                <c:pt idx="6491">
                  <c:v>576.63383500000054</c:v>
                </c:pt>
                <c:pt idx="6492">
                  <c:v>582.89103799999998</c:v>
                </c:pt>
                <c:pt idx="6493">
                  <c:v>579.61333300000092</c:v>
                </c:pt>
                <c:pt idx="6494">
                  <c:v>580.12093000000004</c:v>
                </c:pt>
                <c:pt idx="6495">
                  <c:v>581.06818199999998</c:v>
                </c:pt>
                <c:pt idx="6496">
                  <c:v>569.36571399999946</c:v>
                </c:pt>
                <c:pt idx="6497">
                  <c:v>584.29375000000107</c:v>
                </c:pt>
                <c:pt idx="6498">
                  <c:v>588.82386399999996</c:v>
                </c:pt>
                <c:pt idx="6499">
                  <c:v>580.99107100000003</c:v>
                </c:pt>
                <c:pt idx="6500">
                  <c:v>580.00958900000001</c:v>
                </c:pt>
                <c:pt idx="6501">
                  <c:v>584.513462</c:v>
                </c:pt>
                <c:pt idx="6502">
                  <c:v>576.01176499999997</c:v>
                </c:pt>
                <c:pt idx="6503">
                  <c:v>570.51818200000002</c:v>
                </c:pt>
                <c:pt idx="6504">
                  <c:v>592.62833300000079</c:v>
                </c:pt>
                <c:pt idx="6505">
                  <c:v>601.23333300000093</c:v>
                </c:pt>
                <c:pt idx="6506">
                  <c:v>573</c:v>
                </c:pt>
                <c:pt idx="6507">
                  <c:v>579.71821999999997</c:v>
                </c:pt>
                <c:pt idx="6508">
                  <c:v>578.40238099999999</c:v>
                </c:pt>
                <c:pt idx="6509">
                  <c:v>584.12325599999997</c:v>
                </c:pt>
                <c:pt idx="6510">
                  <c:v>578.52249999999947</c:v>
                </c:pt>
                <c:pt idx="6511">
                  <c:v>585.33220299999857</c:v>
                </c:pt>
                <c:pt idx="6512">
                  <c:v>580.74375000000055</c:v>
                </c:pt>
                <c:pt idx="6513">
                  <c:v>574.57916699999998</c:v>
                </c:pt>
                <c:pt idx="6514">
                  <c:v>590.19765599999948</c:v>
                </c:pt>
                <c:pt idx="6515">
                  <c:v>576.40735299999949</c:v>
                </c:pt>
                <c:pt idx="6516">
                  <c:v>578.69047600000079</c:v>
                </c:pt>
                <c:pt idx="6517">
                  <c:v>576.13199999999949</c:v>
                </c:pt>
                <c:pt idx="6518">
                  <c:v>581.76551699999948</c:v>
                </c:pt>
                <c:pt idx="6519">
                  <c:v>580.84102599999892</c:v>
                </c:pt>
                <c:pt idx="6520">
                  <c:v>576.93333299999995</c:v>
                </c:pt>
                <c:pt idx="6521">
                  <c:v>585.36176499999908</c:v>
                </c:pt>
                <c:pt idx="6522">
                  <c:v>588.40263199999947</c:v>
                </c:pt>
                <c:pt idx="6523">
                  <c:v>574.05217399999947</c:v>
                </c:pt>
                <c:pt idx="6524">
                  <c:v>594.69117600000004</c:v>
                </c:pt>
                <c:pt idx="6525">
                  <c:v>591.61724099999947</c:v>
                </c:pt>
                <c:pt idx="6526">
                  <c:v>573.75507200000004</c:v>
                </c:pt>
                <c:pt idx="6527">
                  <c:v>574.51282099999946</c:v>
                </c:pt>
                <c:pt idx="6528">
                  <c:v>592.476</c:v>
                </c:pt>
                <c:pt idx="6529">
                  <c:v>583.61219499999947</c:v>
                </c:pt>
                <c:pt idx="6530">
                  <c:v>583.67894700000079</c:v>
                </c:pt>
                <c:pt idx="6531">
                  <c:v>576.47183099999995</c:v>
                </c:pt>
                <c:pt idx="6532">
                  <c:v>586.53421099999946</c:v>
                </c:pt>
                <c:pt idx="6533">
                  <c:v>582.79245300000002</c:v>
                </c:pt>
                <c:pt idx="6534">
                  <c:v>577.95333300000004</c:v>
                </c:pt>
                <c:pt idx="6535">
                  <c:v>562.74375000000055</c:v>
                </c:pt>
                <c:pt idx="6536">
                  <c:v>574.48055599999998</c:v>
                </c:pt>
                <c:pt idx="6537">
                  <c:v>563.94181799999922</c:v>
                </c:pt>
                <c:pt idx="6538">
                  <c:v>592.23913000000005</c:v>
                </c:pt>
                <c:pt idx="6539">
                  <c:v>581.75</c:v>
                </c:pt>
                <c:pt idx="6540">
                  <c:v>582.83692299999882</c:v>
                </c:pt>
                <c:pt idx="6541">
                  <c:v>577.48367299999995</c:v>
                </c:pt>
                <c:pt idx="6542">
                  <c:v>580.82391299999949</c:v>
                </c:pt>
                <c:pt idx="6543">
                  <c:v>584.40461499999947</c:v>
                </c:pt>
                <c:pt idx="6544">
                  <c:v>583.11944400000004</c:v>
                </c:pt>
                <c:pt idx="6545">
                  <c:v>583.53571399999998</c:v>
                </c:pt>
                <c:pt idx="6546">
                  <c:v>572.9419999999991</c:v>
                </c:pt>
                <c:pt idx="6547">
                  <c:v>577.05555599999946</c:v>
                </c:pt>
                <c:pt idx="6548">
                  <c:v>582.30694399999948</c:v>
                </c:pt>
                <c:pt idx="6549">
                  <c:v>566.85384599999998</c:v>
                </c:pt>
                <c:pt idx="6550">
                  <c:v>577.83934399999998</c:v>
                </c:pt>
                <c:pt idx="6551">
                  <c:v>573.11463400000002</c:v>
                </c:pt>
                <c:pt idx="6552">
                  <c:v>586.21944399999995</c:v>
                </c:pt>
                <c:pt idx="6553">
                  <c:v>587.90937499999995</c:v>
                </c:pt>
                <c:pt idx="6554">
                  <c:v>579.31282099999908</c:v>
                </c:pt>
                <c:pt idx="6555">
                  <c:v>577.76</c:v>
                </c:pt>
                <c:pt idx="6556">
                  <c:v>561.68400000000054</c:v>
                </c:pt>
                <c:pt idx="6557">
                  <c:v>582.14130399999999</c:v>
                </c:pt>
                <c:pt idx="6558">
                  <c:v>571.54807700000003</c:v>
                </c:pt>
                <c:pt idx="6559">
                  <c:v>577.45581399999946</c:v>
                </c:pt>
                <c:pt idx="6560">
                  <c:v>564.07222199999921</c:v>
                </c:pt>
                <c:pt idx="6561">
                  <c:v>606.50588200000004</c:v>
                </c:pt>
                <c:pt idx="6562">
                  <c:v>582.55365899999947</c:v>
                </c:pt>
                <c:pt idx="6563">
                  <c:v>576.80574200000001</c:v>
                </c:pt>
                <c:pt idx="6564">
                  <c:v>568.72714299999996</c:v>
                </c:pt>
                <c:pt idx="6565">
                  <c:v>588.57142899999997</c:v>
                </c:pt>
                <c:pt idx="6566">
                  <c:v>578.8536079999991</c:v>
                </c:pt>
                <c:pt idx="6567">
                  <c:v>583.428358</c:v>
                </c:pt>
                <c:pt idx="6568">
                  <c:v>570.39743599999997</c:v>
                </c:pt>
                <c:pt idx="6569">
                  <c:v>582.880357</c:v>
                </c:pt>
                <c:pt idx="6570">
                  <c:v>580.05199999999923</c:v>
                </c:pt>
                <c:pt idx="6571">
                  <c:v>578.080645</c:v>
                </c:pt>
                <c:pt idx="6572">
                  <c:v>581.39178100000004</c:v>
                </c:pt>
                <c:pt idx="6573">
                  <c:v>577.22222199999908</c:v>
                </c:pt>
                <c:pt idx="6574">
                  <c:v>581.16538500000001</c:v>
                </c:pt>
                <c:pt idx="6575">
                  <c:v>579.9</c:v>
                </c:pt>
                <c:pt idx="6576">
                  <c:v>570.99531300000001</c:v>
                </c:pt>
                <c:pt idx="6577">
                  <c:v>596.98181799999998</c:v>
                </c:pt>
                <c:pt idx="6578">
                  <c:v>570.08378400000106</c:v>
                </c:pt>
                <c:pt idx="6579">
                  <c:v>590.8041669999991</c:v>
                </c:pt>
                <c:pt idx="6580">
                  <c:v>573.73928599999999</c:v>
                </c:pt>
                <c:pt idx="6581">
                  <c:v>576.37173900000005</c:v>
                </c:pt>
                <c:pt idx="6582">
                  <c:v>573.13111099999946</c:v>
                </c:pt>
                <c:pt idx="6583">
                  <c:v>571.22830200000055</c:v>
                </c:pt>
                <c:pt idx="6584">
                  <c:v>590.80833299999995</c:v>
                </c:pt>
                <c:pt idx="6585">
                  <c:v>569.77741900000001</c:v>
                </c:pt>
                <c:pt idx="6586">
                  <c:v>582.75526299999922</c:v>
                </c:pt>
                <c:pt idx="6587">
                  <c:v>577.99090899999999</c:v>
                </c:pt>
                <c:pt idx="6588">
                  <c:v>566.68235300000003</c:v>
                </c:pt>
                <c:pt idx="6589">
                  <c:v>592.00666699999908</c:v>
                </c:pt>
                <c:pt idx="6590">
                  <c:v>560.06363599999997</c:v>
                </c:pt>
                <c:pt idx="6591">
                  <c:v>571.22647099999995</c:v>
                </c:pt>
                <c:pt idx="6592">
                  <c:v>571.38877600000092</c:v>
                </c:pt>
                <c:pt idx="6593">
                  <c:v>564.06315799999948</c:v>
                </c:pt>
                <c:pt idx="6594">
                  <c:v>584.79999999999995</c:v>
                </c:pt>
                <c:pt idx="6595">
                  <c:v>588</c:v>
                </c:pt>
                <c:pt idx="6596">
                  <c:v>586.76428599999997</c:v>
                </c:pt>
                <c:pt idx="6597">
                  <c:v>570.58720899999946</c:v>
                </c:pt>
                <c:pt idx="6598">
                  <c:v>584.58787900000004</c:v>
                </c:pt>
                <c:pt idx="6599">
                  <c:v>554.68292699999949</c:v>
                </c:pt>
                <c:pt idx="6600">
                  <c:v>573.88947399999995</c:v>
                </c:pt>
                <c:pt idx="6601">
                  <c:v>566.305882</c:v>
                </c:pt>
                <c:pt idx="6602">
                  <c:v>594.70789500000001</c:v>
                </c:pt>
                <c:pt idx="6603">
                  <c:v>581.61333300000092</c:v>
                </c:pt>
                <c:pt idx="6604">
                  <c:v>554.05384600000002</c:v>
                </c:pt>
                <c:pt idx="6605">
                  <c:v>576.64090899999997</c:v>
                </c:pt>
                <c:pt idx="6606">
                  <c:v>584.31515199999922</c:v>
                </c:pt>
                <c:pt idx="6607">
                  <c:v>593.96785699999896</c:v>
                </c:pt>
                <c:pt idx="6608">
                  <c:v>568.04025999999908</c:v>
                </c:pt>
                <c:pt idx="6609">
                  <c:v>568.47500000000002</c:v>
                </c:pt>
                <c:pt idx="6610">
                  <c:v>575.50123499999938</c:v>
                </c:pt>
                <c:pt idx="6611">
                  <c:v>567.84749999999894</c:v>
                </c:pt>
                <c:pt idx="6612">
                  <c:v>579.01818200000002</c:v>
                </c:pt>
                <c:pt idx="6613">
                  <c:v>574.51558399999999</c:v>
                </c:pt>
                <c:pt idx="6614">
                  <c:v>578.15161299999909</c:v>
                </c:pt>
                <c:pt idx="6615">
                  <c:v>574.67631600000004</c:v>
                </c:pt>
                <c:pt idx="6616">
                  <c:v>574.70153800000003</c:v>
                </c:pt>
                <c:pt idx="6617">
                  <c:v>569.22727299999997</c:v>
                </c:pt>
                <c:pt idx="6618">
                  <c:v>577.43465299999946</c:v>
                </c:pt>
                <c:pt idx="6619">
                  <c:v>576.96363599999938</c:v>
                </c:pt>
                <c:pt idx="6620">
                  <c:v>575.27103200000079</c:v>
                </c:pt>
                <c:pt idx="6621">
                  <c:v>581.78181800000004</c:v>
                </c:pt>
                <c:pt idx="6622">
                  <c:v>567.51923099999999</c:v>
                </c:pt>
                <c:pt idx="6623">
                  <c:v>573.76388899999995</c:v>
                </c:pt>
                <c:pt idx="6624">
                  <c:v>565.22545500000001</c:v>
                </c:pt>
                <c:pt idx="6625">
                  <c:v>568.33148099999948</c:v>
                </c:pt>
                <c:pt idx="6626">
                  <c:v>580.32631599999922</c:v>
                </c:pt>
                <c:pt idx="6627">
                  <c:v>590.14499999999998</c:v>
                </c:pt>
                <c:pt idx="6628">
                  <c:v>576.625</c:v>
                </c:pt>
                <c:pt idx="6629">
                  <c:v>592.88372100000004</c:v>
                </c:pt>
                <c:pt idx="6630">
                  <c:v>562.48333300000093</c:v>
                </c:pt>
                <c:pt idx="6631">
                  <c:v>575.80384600000002</c:v>
                </c:pt>
                <c:pt idx="6632">
                  <c:v>580.25921099999948</c:v>
                </c:pt>
                <c:pt idx="6633">
                  <c:v>581.46666699999844</c:v>
                </c:pt>
                <c:pt idx="6634">
                  <c:v>578.49249999999938</c:v>
                </c:pt>
                <c:pt idx="6635">
                  <c:v>572.72156899999948</c:v>
                </c:pt>
                <c:pt idx="6636">
                  <c:v>569.16153799999938</c:v>
                </c:pt>
                <c:pt idx="6637">
                  <c:v>586.65312499999948</c:v>
                </c:pt>
                <c:pt idx="6638">
                  <c:v>579.70000000000005</c:v>
                </c:pt>
                <c:pt idx="6639">
                  <c:v>572.28541700000005</c:v>
                </c:pt>
                <c:pt idx="6640">
                  <c:v>571.60285699999997</c:v>
                </c:pt>
                <c:pt idx="6641">
                  <c:v>565.57000000000005</c:v>
                </c:pt>
                <c:pt idx="6642">
                  <c:v>577.25454500000001</c:v>
                </c:pt>
                <c:pt idx="6643">
                  <c:v>572.20769199999938</c:v>
                </c:pt>
                <c:pt idx="6644">
                  <c:v>571.25038199999995</c:v>
                </c:pt>
                <c:pt idx="6645">
                  <c:v>580.751351</c:v>
                </c:pt>
                <c:pt idx="6646">
                  <c:v>572.90494999999999</c:v>
                </c:pt>
                <c:pt idx="6647">
                  <c:v>569.62222199999894</c:v>
                </c:pt>
                <c:pt idx="6648">
                  <c:v>573.40571399999999</c:v>
                </c:pt>
                <c:pt idx="6649">
                  <c:v>573.64659099999949</c:v>
                </c:pt>
                <c:pt idx="6650">
                  <c:v>570.92962999999895</c:v>
                </c:pt>
                <c:pt idx="6651">
                  <c:v>582.12592599999948</c:v>
                </c:pt>
                <c:pt idx="6652">
                  <c:v>585.95277799999997</c:v>
                </c:pt>
                <c:pt idx="6653">
                  <c:v>577.29090900000051</c:v>
                </c:pt>
                <c:pt idx="6654">
                  <c:v>574.35882399999946</c:v>
                </c:pt>
                <c:pt idx="6655">
                  <c:v>559.991803</c:v>
                </c:pt>
                <c:pt idx="6656">
                  <c:v>579.79693899999995</c:v>
                </c:pt>
                <c:pt idx="6657">
                  <c:v>576.92666699999859</c:v>
                </c:pt>
                <c:pt idx="6658">
                  <c:v>564.62343800000053</c:v>
                </c:pt>
                <c:pt idx="6659">
                  <c:v>579.27681199999995</c:v>
                </c:pt>
                <c:pt idx="6660">
                  <c:v>576.66999999999996</c:v>
                </c:pt>
                <c:pt idx="6661">
                  <c:v>581.32307700000001</c:v>
                </c:pt>
                <c:pt idx="6662">
                  <c:v>568.89397599999995</c:v>
                </c:pt>
                <c:pt idx="6663">
                  <c:v>575.35555599999896</c:v>
                </c:pt>
                <c:pt idx="6664">
                  <c:v>572.8042109999991</c:v>
                </c:pt>
                <c:pt idx="6665">
                  <c:v>574.05263199999922</c:v>
                </c:pt>
                <c:pt idx="6666">
                  <c:v>568.23749999999939</c:v>
                </c:pt>
                <c:pt idx="6667">
                  <c:v>570.38529399999948</c:v>
                </c:pt>
                <c:pt idx="6668">
                  <c:v>573.71406300000001</c:v>
                </c:pt>
                <c:pt idx="6669">
                  <c:v>571.19649100000004</c:v>
                </c:pt>
                <c:pt idx="6670">
                  <c:v>568.29024400000003</c:v>
                </c:pt>
                <c:pt idx="6671">
                  <c:v>555.55999999999949</c:v>
                </c:pt>
                <c:pt idx="6672">
                  <c:v>577.40714299999922</c:v>
                </c:pt>
                <c:pt idx="6673">
                  <c:v>571.12425999999948</c:v>
                </c:pt>
                <c:pt idx="6674">
                  <c:v>568.24795899999947</c:v>
                </c:pt>
                <c:pt idx="6675">
                  <c:v>574.86521699999844</c:v>
                </c:pt>
                <c:pt idx="6676">
                  <c:v>560.15</c:v>
                </c:pt>
                <c:pt idx="6677">
                  <c:v>579.99136399999998</c:v>
                </c:pt>
                <c:pt idx="6678">
                  <c:v>584.55624999999895</c:v>
                </c:pt>
                <c:pt idx="6679">
                  <c:v>573.35217399999908</c:v>
                </c:pt>
                <c:pt idx="6680">
                  <c:v>573.36956499999894</c:v>
                </c:pt>
                <c:pt idx="6681">
                  <c:v>583.60666699999922</c:v>
                </c:pt>
                <c:pt idx="6682">
                  <c:v>585.70000000000005</c:v>
                </c:pt>
                <c:pt idx="6683">
                  <c:v>572.26</c:v>
                </c:pt>
                <c:pt idx="6684">
                  <c:v>570.60909100000003</c:v>
                </c:pt>
                <c:pt idx="6685">
                  <c:v>576.21</c:v>
                </c:pt>
                <c:pt idx="6686">
                  <c:v>591.16493500000001</c:v>
                </c:pt>
                <c:pt idx="6687">
                  <c:v>571.421739</c:v>
                </c:pt>
                <c:pt idx="6688">
                  <c:v>557.65199999999948</c:v>
                </c:pt>
                <c:pt idx="6689">
                  <c:v>579.79411800000003</c:v>
                </c:pt>
                <c:pt idx="6690">
                  <c:v>579.93411799999922</c:v>
                </c:pt>
                <c:pt idx="6691">
                  <c:v>575.476316</c:v>
                </c:pt>
                <c:pt idx="6692">
                  <c:v>577.625</c:v>
                </c:pt>
                <c:pt idx="6693">
                  <c:v>570.61249999999939</c:v>
                </c:pt>
                <c:pt idx="6694">
                  <c:v>573.55675699999949</c:v>
                </c:pt>
                <c:pt idx="6695">
                  <c:v>575.28192799999999</c:v>
                </c:pt>
                <c:pt idx="6696">
                  <c:v>577.703125</c:v>
                </c:pt>
                <c:pt idx="6697">
                  <c:v>576.40666699999895</c:v>
                </c:pt>
                <c:pt idx="6698">
                  <c:v>578.95454499999948</c:v>
                </c:pt>
                <c:pt idx="6699">
                  <c:v>564.64687500000002</c:v>
                </c:pt>
                <c:pt idx="6700">
                  <c:v>577.82307700000001</c:v>
                </c:pt>
                <c:pt idx="6701">
                  <c:v>555.85454499999946</c:v>
                </c:pt>
                <c:pt idx="6702">
                  <c:v>571.07666699999947</c:v>
                </c:pt>
                <c:pt idx="6703">
                  <c:v>573.30731699999922</c:v>
                </c:pt>
                <c:pt idx="6704">
                  <c:v>576.61304299999995</c:v>
                </c:pt>
                <c:pt idx="6705">
                  <c:v>574.45806499999946</c:v>
                </c:pt>
                <c:pt idx="6706">
                  <c:v>571.72321399999998</c:v>
                </c:pt>
                <c:pt idx="6707">
                  <c:v>577.14213799999948</c:v>
                </c:pt>
                <c:pt idx="6708">
                  <c:v>571.04615399999909</c:v>
                </c:pt>
                <c:pt idx="6709">
                  <c:v>577.89400000000001</c:v>
                </c:pt>
                <c:pt idx="6710">
                  <c:v>578.214516</c:v>
                </c:pt>
                <c:pt idx="6711">
                  <c:v>566.54210499999908</c:v>
                </c:pt>
                <c:pt idx="6712">
                  <c:v>579.91666699999882</c:v>
                </c:pt>
                <c:pt idx="6713">
                  <c:v>563.86249999999859</c:v>
                </c:pt>
                <c:pt idx="6714">
                  <c:v>576.78690500000005</c:v>
                </c:pt>
                <c:pt idx="6715">
                  <c:v>569.98636399999998</c:v>
                </c:pt>
                <c:pt idx="6716">
                  <c:v>572.84062499999857</c:v>
                </c:pt>
                <c:pt idx="6717">
                  <c:v>571.35714299999859</c:v>
                </c:pt>
                <c:pt idx="6718">
                  <c:v>572.34999999999923</c:v>
                </c:pt>
                <c:pt idx="6719">
                  <c:v>561.02499999999998</c:v>
                </c:pt>
                <c:pt idx="6720">
                  <c:v>575.70135100000005</c:v>
                </c:pt>
                <c:pt idx="6721">
                  <c:v>577.03</c:v>
                </c:pt>
                <c:pt idx="6722">
                  <c:v>572.30499999999938</c:v>
                </c:pt>
                <c:pt idx="6723">
                  <c:v>574.09245299999998</c:v>
                </c:pt>
                <c:pt idx="6724">
                  <c:v>589.67999999999995</c:v>
                </c:pt>
                <c:pt idx="6725">
                  <c:v>563.27021300000001</c:v>
                </c:pt>
                <c:pt idx="6726">
                  <c:v>573.89722199999892</c:v>
                </c:pt>
                <c:pt idx="6727">
                  <c:v>567.94631599999946</c:v>
                </c:pt>
                <c:pt idx="6728">
                  <c:v>576.17169799999999</c:v>
                </c:pt>
                <c:pt idx="6729">
                  <c:v>568.21600000000001</c:v>
                </c:pt>
                <c:pt idx="6730">
                  <c:v>568.081818</c:v>
                </c:pt>
                <c:pt idx="6731">
                  <c:v>567.04683499999999</c:v>
                </c:pt>
                <c:pt idx="6732">
                  <c:v>579.74545499999999</c:v>
                </c:pt>
                <c:pt idx="6733">
                  <c:v>568.69473700000106</c:v>
                </c:pt>
                <c:pt idx="6734">
                  <c:v>568.67105300000003</c:v>
                </c:pt>
                <c:pt idx="6735">
                  <c:v>561.61428599999999</c:v>
                </c:pt>
                <c:pt idx="6736">
                  <c:v>581.66</c:v>
                </c:pt>
                <c:pt idx="6737">
                  <c:v>567.54943800000001</c:v>
                </c:pt>
                <c:pt idx="6738">
                  <c:v>569.50285699999949</c:v>
                </c:pt>
                <c:pt idx="6739">
                  <c:v>563.93265299999882</c:v>
                </c:pt>
                <c:pt idx="6740">
                  <c:v>570.22698400000002</c:v>
                </c:pt>
                <c:pt idx="6741">
                  <c:v>571.66654499999947</c:v>
                </c:pt>
                <c:pt idx="6742">
                  <c:v>559.98461499999996</c:v>
                </c:pt>
                <c:pt idx="6743">
                  <c:v>590.05833299999995</c:v>
                </c:pt>
                <c:pt idx="6744">
                  <c:v>569.61440000000005</c:v>
                </c:pt>
                <c:pt idx="6745">
                  <c:v>580.65</c:v>
                </c:pt>
                <c:pt idx="6746">
                  <c:v>576.26231899999948</c:v>
                </c:pt>
                <c:pt idx="6747">
                  <c:v>563.76249999999948</c:v>
                </c:pt>
                <c:pt idx="6748">
                  <c:v>567.26727299999948</c:v>
                </c:pt>
                <c:pt idx="6749">
                  <c:v>577.86111099999869</c:v>
                </c:pt>
                <c:pt idx="6750">
                  <c:v>562.53636399999948</c:v>
                </c:pt>
                <c:pt idx="6751">
                  <c:v>565.72400000000005</c:v>
                </c:pt>
                <c:pt idx="6752">
                  <c:v>574.23749999999939</c:v>
                </c:pt>
                <c:pt idx="6753">
                  <c:v>573.11111099999948</c:v>
                </c:pt>
                <c:pt idx="6754">
                  <c:v>584.07142899999997</c:v>
                </c:pt>
                <c:pt idx="6755">
                  <c:v>572.63333300000079</c:v>
                </c:pt>
                <c:pt idx="6756">
                  <c:v>555.55128199999922</c:v>
                </c:pt>
                <c:pt idx="6757">
                  <c:v>576.98421099999996</c:v>
                </c:pt>
                <c:pt idx="6758">
                  <c:v>559.05483900000002</c:v>
                </c:pt>
                <c:pt idx="6759">
                  <c:v>560.39387800000054</c:v>
                </c:pt>
                <c:pt idx="6760">
                  <c:v>578.251351</c:v>
                </c:pt>
                <c:pt idx="6761">
                  <c:v>568.97857100000078</c:v>
                </c:pt>
                <c:pt idx="6762">
                  <c:v>589.18333300000108</c:v>
                </c:pt>
                <c:pt idx="6763">
                  <c:v>576.15</c:v>
                </c:pt>
                <c:pt idx="6764">
                  <c:v>570.17999999999995</c:v>
                </c:pt>
                <c:pt idx="6765">
                  <c:v>561.16842099999997</c:v>
                </c:pt>
                <c:pt idx="6766">
                  <c:v>580.92857100000003</c:v>
                </c:pt>
                <c:pt idx="6767">
                  <c:v>576.35492999999894</c:v>
                </c:pt>
                <c:pt idx="6768">
                  <c:v>554.85187999999948</c:v>
                </c:pt>
                <c:pt idx="6769">
                  <c:v>567.71509400000002</c:v>
                </c:pt>
                <c:pt idx="6770">
                  <c:v>556.78085100000055</c:v>
                </c:pt>
                <c:pt idx="6771">
                  <c:v>580.19310299999995</c:v>
                </c:pt>
                <c:pt idx="6772">
                  <c:v>549.93030299999998</c:v>
                </c:pt>
                <c:pt idx="6773">
                  <c:v>556.76363600000002</c:v>
                </c:pt>
                <c:pt idx="6774">
                  <c:v>576.53384600000004</c:v>
                </c:pt>
                <c:pt idx="6775">
                  <c:v>576.06440699999996</c:v>
                </c:pt>
                <c:pt idx="6776">
                  <c:v>564.95348799999999</c:v>
                </c:pt>
                <c:pt idx="6777">
                  <c:v>553.83999999999946</c:v>
                </c:pt>
                <c:pt idx="6778">
                  <c:v>573.24185999999997</c:v>
                </c:pt>
                <c:pt idx="6779">
                  <c:v>562.95294099999921</c:v>
                </c:pt>
                <c:pt idx="6780">
                  <c:v>574.05777799999998</c:v>
                </c:pt>
                <c:pt idx="6781">
                  <c:v>576.04999999999939</c:v>
                </c:pt>
                <c:pt idx="6782">
                  <c:v>575.63829799999996</c:v>
                </c:pt>
                <c:pt idx="6783">
                  <c:v>554.87</c:v>
                </c:pt>
                <c:pt idx="6784">
                  <c:v>588.85384599999998</c:v>
                </c:pt>
                <c:pt idx="6785">
                  <c:v>569.45999999999947</c:v>
                </c:pt>
                <c:pt idx="6786">
                  <c:v>565.78918900000053</c:v>
                </c:pt>
                <c:pt idx="6787">
                  <c:v>570.26923099999999</c:v>
                </c:pt>
                <c:pt idx="6788">
                  <c:v>571.49285699999996</c:v>
                </c:pt>
                <c:pt idx="6789">
                  <c:v>558.13766199999895</c:v>
                </c:pt>
                <c:pt idx="6790">
                  <c:v>576.71944399999995</c:v>
                </c:pt>
                <c:pt idx="6791">
                  <c:v>573.43666699999892</c:v>
                </c:pt>
                <c:pt idx="6792">
                  <c:v>562.5</c:v>
                </c:pt>
                <c:pt idx="6793">
                  <c:v>570.79130400000054</c:v>
                </c:pt>
                <c:pt idx="6794">
                  <c:v>557.86969699999895</c:v>
                </c:pt>
                <c:pt idx="6795">
                  <c:v>565.96134499999948</c:v>
                </c:pt>
                <c:pt idx="6796">
                  <c:v>561.04</c:v>
                </c:pt>
                <c:pt idx="6797">
                  <c:v>574.97222199999908</c:v>
                </c:pt>
                <c:pt idx="6798">
                  <c:v>561.01249999999948</c:v>
                </c:pt>
                <c:pt idx="6799">
                  <c:v>560.27916700000003</c:v>
                </c:pt>
                <c:pt idx="6800">
                  <c:v>577.76333300000078</c:v>
                </c:pt>
                <c:pt idx="6801">
                  <c:v>573.38623899999948</c:v>
                </c:pt>
                <c:pt idx="6802">
                  <c:v>574.79574500000092</c:v>
                </c:pt>
                <c:pt idx="6803">
                  <c:v>562.38888899999995</c:v>
                </c:pt>
                <c:pt idx="6804">
                  <c:v>575.93898300000001</c:v>
                </c:pt>
                <c:pt idx="6805">
                  <c:v>558.05999999999949</c:v>
                </c:pt>
                <c:pt idx="6806">
                  <c:v>577.51282099999946</c:v>
                </c:pt>
                <c:pt idx="6807">
                  <c:v>559.587805</c:v>
                </c:pt>
                <c:pt idx="6808">
                  <c:v>572.45714299999895</c:v>
                </c:pt>
                <c:pt idx="6809">
                  <c:v>581.10526299999947</c:v>
                </c:pt>
                <c:pt idx="6810">
                  <c:v>583.90666699999895</c:v>
                </c:pt>
                <c:pt idx="6811">
                  <c:v>564.11249999999939</c:v>
                </c:pt>
                <c:pt idx="6812">
                  <c:v>560.39591799999948</c:v>
                </c:pt>
                <c:pt idx="6813">
                  <c:v>563.88499999999999</c:v>
                </c:pt>
                <c:pt idx="6814">
                  <c:v>561.61875000000055</c:v>
                </c:pt>
                <c:pt idx="6815">
                  <c:v>565.23571400000003</c:v>
                </c:pt>
                <c:pt idx="6816">
                  <c:v>564.66078400000004</c:v>
                </c:pt>
                <c:pt idx="6817">
                  <c:v>572.16153799999938</c:v>
                </c:pt>
                <c:pt idx="6818">
                  <c:v>574.37289199999998</c:v>
                </c:pt>
                <c:pt idx="6819">
                  <c:v>564.54999999999939</c:v>
                </c:pt>
                <c:pt idx="6820">
                  <c:v>568.14939800000002</c:v>
                </c:pt>
                <c:pt idx="6821">
                  <c:v>561.84117599999922</c:v>
                </c:pt>
                <c:pt idx="6822">
                  <c:v>566.90985899999998</c:v>
                </c:pt>
                <c:pt idx="6823">
                  <c:v>584.79999999999995</c:v>
                </c:pt>
                <c:pt idx="6824">
                  <c:v>567.50624999999923</c:v>
                </c:pt>
                <c:pt idx="6825">
                  <c:v>566.01016899999922</c:v>
                </c:pt>
                <c:pt idx="6826">
                  <c:v>576.15263199999947</c:v>
                </c:pt>
                <c:pt idx="6827">
                  <c:v>578.30799999999908</c:v>
                </c:pt>
                <c:pt idx="6828">
                  <c:v>561.68571400000053</c:v>
                </c:pt>
                <c:pt idx="6829">
                  <c:v>555.79999999999995</c:v>
                </c:pt>
                <c:pt idx="6830">
                  <c:v>572.47241399999996</c:v>
                </c:pt>
                <c:pt idx="6831">
                  <c:v>577.53499999999997</c:v>
                </c:pt>
                <c:pt idx="6832">
                  <c:v>571.15531899999996</c:v>
                </c:pt>
                <c:pt idx="6833">
                  <c:v>570.28181800000004</c:v>
                </c:pt>
                <c:pt idx="6834">
                  <c:v>569.15454499999998</c:v>
                </c:pt>
                <c:pt idx="6835">
                  <c:v>581.28333300000145</c:v>
                </c:pt>
                <c:pt idx="6836">
                  <c:v>569.168182</c:v>
                </c:pt>
                <c:pt idx="6837">
                  <c:v>572.17567599999995</c:v>
                </c:pt>
                <c:pt idx="6838">
                  <c:v>555.97575800000004</c:v>
                </c:pt>
                <c:pt idx="6839">
                  <c:v>568.21666699999946</c:v>
                </c:pt>
                <c:pt idx="6840">
                  <c:v>573.77272700000003</c:v>
                </c:pt>
                <c:pt idx="6841">
                  <c:v>572.54999999999939</c:v>
                </c:pt>
                <c:pt idx="6842">
                  <c:v>577.23671899999999</c:v>
                </c:pt>
                <c:pt idx="6843">
                  <c:v>567.70000000000005</c:v>
                </c:pt>
                <c:pt idx="6844">
                  <c:v>575.71153800000002</c:v>
                </c:pt>
                <c:pt idx="6845">
                  <c:v>581.56451599999946</c:v>
                </c:pt>
                <c:pt idx="6846">
                  <c:v>574.64499999999998</c:v>
                </c:pt>
                <c:pt idx="6847">
                  <c:v>565.10714299999938</c:v>
                </c:pt>
                <c:pt idx="6848">
                  <c:v>565.3579999999987</c:v>
                </c:pt>
                <c:pt idx="6849">
                  <c:v>567.67554700000005</c:v>
                </c:pt>
                <c:pt idx="6850">
                  <c:v>565.76428599999997</c:v>
                </c:pt>
                <c:pt idx="6851">
                  <c:v>564.77575800000079</c:v>
                </c:pt>
                <c:pt idx="6852">
                  <c:v>573.91666699999882</c:v>
                </c:pt>
                <c:pt idx="6853">
                  <c:v>576.218254</c:v>
                </c:pt>
                <c:pt idx="6854">
                  <c:v>576.26878000000079</c:v>
                </c:pt>
                <c:pt idx="6855">
                  <c:v>571.62749999999949</c:v>
                </c:pt>
                <c:pt idx="6856">
                  <c:v>565.17499999999995</c:v>
                </c:pt>
                <c:pt idx="6857">
                  <c:v>561.88367300000004</c:v>
                </c:pt>
                <c:pt idx="6858">
                  <c:v>557.07749999999999</c:v>
                </c:pt>
                <c:pt idx="6859">
                  <c:v>571.15301199999999</c:v>
                </c:pt>
                <c:pt idx="6860">
                  <c:v>561.04499999999996</c:v>
                </c:pt>
                <c:pt idx="6861">
                  <c:v>573.60681799999998</c:v>
                </c:pt>
                <c:pt idx="6862">
                  <c:v>549.57777800000054</c:v>
                </c:pt>
                <c:pt idx="6863">
                  <c:v>559.26133300000004</c:v>
                </c:pt>
                <c:pt idx="6864">
                  <c:v>565.76181799999949</c:v>
                </c:pt>
                <c:pt idx="6865">
                  <c:v>563.97479000000055</c:v>
                </c:pt>
                <c:pt idx="6866">
                  <c:v>568.64545499999997</c:v>
                </c:pt>
                <c:pt idx="6867">
                  <c:v>558.31147499999997</c:v>
                </c:pt>
                <c:pt idx="6868">
                  <c:v>573.84814799999947</c:v>
                </c:pt>
                <c:pt idx="6869">
                  <c:v>571.56875000000002</c:v>
                </c:pt>
                <c:pt idx="6870">
                  <c:v>575.10526299999947</c:v>
                </c:pt>
                <c:pt idx="6871">
                  <c:v>572.56842099999949</c:v>
                </c:pt>
                <c:pt idx="6872">
                  <c:v>558.39117599999997</c:v>
                </c:pt>
                <c:pt idx="6873">
                  <c:v>566.32708299999922</c:v>
                </c:pt>
                <c:pt idx="6874">
                  <c:v>571.50813000000005</c:v>
                </c:pt>
                <c:pt idx="6875">
                  <c:v>556.95999999999947</c:v>
                </c:pt>
                <c:pt idx="6876">
                  <c:v>564.23888900000054</c:v>
                </c:pt>
                <c:pt idx="6877">
                  <c:v>568.03728799999908</c:v>
                </c:pt>
                <c:pt idx="6878">
                  <c:v>561.04615399999909</c:v>
                </c:pt>
                <c:pt idx="6879">
                  <c:v>553.5</c:v>
                </c:pt>
                <c:pt idx="6880">
                  <c:v>566.61500000000001</c:v>
                </c:pt>
                <c:pt idx="6881">
                  <c:v>561.99333300000092</c:v>
                </c:pt>
                <c:pt idx="6882">
                  <c:v>582.95499999999947</c:v>
                </c:pt>
                <c:pt idx="6883">
                  <c:v>565.61967200000004</c:v>
                </c:pt>
                <c:pt idx="6884">
                  <c:v>541.9916669999991</c:v>
                </c:pt>
                <c:pt idx="6885">
                  <c:v>564.06749999999909</c:v>
                </c:pt>
                <c:pt idx="6886">
                  <c:v>579.38153799999998</c:v>
                </c:pt>
                <c:pt idx="6887">
                  <c:v>564.71428600000002</c:v>
                </c:pt>
                <c:pt idx="6888">
                  <c:v>567.139634</c:v>
                </c:pt>
                <c:pt idx="6889">
                  <c:v>559.80909099999997</c:v>
                </c:pt>
                <c:pt idx="6890">
                  <c:v>575.59666699999946</c:v>
                </c:pt>
                <c:pt idx="6891">
                  <c:v>570.88918899999999</c:v>
                </c:pt>
                <c:pt idx="6892">
                  <c:v>560.56122399999856</c:v>
                </c:pt>
                <c:pt idx="6893">
                  <c:v>568.8002279999987</c:v>
                </c:pt>
                <c:pt idx="6894">
                  <c:v>558.60487800000055</c:v>
                </c:pt>
                <c:pt idx="6895">
                  <c:v>551.65</c:v>
                </c:pt>
                <c:pt idx="6896">
                  <c:v>569.25333300000079</c:v>
                </c:pt>
                <c:pt idx="6897">
                  <c:v>564.53749999999923</c:v>
                </c:pt>
                <c:pt idx="6898">
                  <c:v>560.55999999999949</c:v>
                </c:pt>
                <c:pt idx="6899">
                  <c:v>568.75101999999947</c:v>
                </c:pt>
                <c:pt idx="6900">
                  <c:v>577.6</c:v>
                </c:pt>
                <c:pt idx="6901">
                  <c:v>571.00476200000003</c:v>
                </c:pt>
                <c:pt idx="6902">
                  <c:v>573.05238099999997</c:v>
                </c:pt>
                <c:pt idx="6903">
                  <c:v>578.31724099999894</c:v>
                </c:pt>
                <c:pt idx="6904">
                  <c:v>576.48285699999997</c:v>
                </c:pt>
                <c:pt idx="6905">
                  <c:v>558.84999999999923</c:v>
                </c:pt>
                <c:pt idx="6906">
                  <c:v>570.98085100000003</c:v>
                </c:pt>
                <c:pt idx="6907">
                  <c:v>549.04705899999908</c:v>
                </c:pt>
                <c:pt idx="6908">
                  <c:v>570.53977300000054</c:v>
                </c:pt>
                <c:pt idx="6909">
                  <c:v>566.82999999999947</c:v>
                </c:pt>
                <c:pt idx="6910">
                  <c:v>564.70357100000092</c:v>
                </c:pt>
                <c:pt idx="6911">
                  <c:v>559.73367299999995</c:v>
                </c:pt>
                <c:pt idx="6912">
                  <c:v>563.46499999999946</c:v>
                </c:pt>
                <c:pt idx="6913">
                  <c:v>570.58087000000091</c:v>
                </c:pt>
                <c:pt idx="6914">
                  <c:v>563.78888900000106</c:v>
                </c:pt>
                <c:pt idx="6915">
                  <c:v>564.89032299999997</c:v>
                </c:pt>
                <c:pt idx="6916">
                  <c:v>559.67317100000093</c:v>
                </c:pt>
                <c:pt idx="6917">
                  <c:v>580.99565199999938</c:v>
                </c:pt>
                <c:pt idx="6918">
                  <c:v>587.9</c:v>
                </c:pt>
                <c:pt idx="6919">
                  <c:v>559.59080500000005</c:v>
                </c:pt>
                <c:pt idx="6920">
                  <c:v>566.38857100000052</c:v>
                </c:pt>
                <c:pt idx="6921">
                  <c:v>559.52631599999938</c:v>
                </c:pt>
                <c:pt idx="6922">
                  <c:v>571.62307700000054</c:v>
                </c:pt>
                <c:pt idx="6923">
                  <c:v>559.78048800000079</c:v>
                </c:pt>
                <c:pt idx="6924">
                  <c:v>570.68899100000078</c:v>
                </c:pt>
                <c:pt idx="6925">
                  <c:v>564.58148100000005</c:v>
                </c:pt>
                <c:pt idx="6926">
                  <c:v>572.25208299999997</c:v>
                </c:pt>
                <c:pt idx="6927">
                  <c:v>560.49230799999998</c:v>
                </c:pt>
                <c:pt idx="6928">
                  <c:v>546.83055599999909</c:v>
                </c:pt>
                <c:pt idx="6929">
                  <c:v>562.16923099999997</c:v>
                </c:pt>
                <c:pt idx="6930">
                  <c:v>563.82187499999998</c:v>
                </c:pt>
                <c:pt idx="6931">
                  <c:v>573.55185199999949</c:v>
                </c:pt>
                <c:pt idx="6932">
                  <c:v>577.94722199999831</c:v>
                </c:pt>
                <c:pt idx="6933">
                  <c:v>581.78333300000145</c:v>
                </c:pt>
                <c:pt idx="6934">
                  <c:v>558.98421099999996</c:v>
                </c:pt>
                <c:pt idx="6935">
                  <c:v>559.56111099999907</c:v>
                </c:pt>
                <c:pt idx="6936">
                  <c:v>543.15</c:v>
                </c:pt>
                <c:pt idx="6937">
                  <c:v>554.05714299999909</c:v>
                </c:pt>
                <c:pt idx="6938">
                  <c:v>573.54693899999938</c:v>
                </c:pt>
                <c:pt idx="6939">
                  <c:v>566.15365899999949</c:v>
                </c:pt>
                <c:pt idx="6940">
                  <c:v>567.24642899999947</c:v>
                </c:pt>
                <c:pt idx="6941">
                  <c:v>570.81176499999947</c:v>
                </c:pt>
                <c:pt idx="6942">
                  <c:v>570.46166699999844</c:v>
                </c:pt>
                <c:pt idx="6943">
                  <c:v>555.63134300000002</c:v>
                </c:pt>
                <c:pt idx="6944">
                  <c:v>567.03636399999948</c:v>
                </c:pt>
                <c:pt idx="6945">
                  <c:v>574.51333300000078</c:v>
                </c:pt>
                <c:pt idx="6946">
                  <c:v>572.59249999999997</c:v>
                </c:pt>
                <c:pt idx="6947">
                  <c:v>556.675926</c:v>
                </c:pt>
                <c:pt idx="6948">
                  <c:v>562.19395799999995</c:v>
                </c:pt>
                <c:pt idx="6949">
                  <c:v>583.67368400000055</c:v>
                </c:pt>
                <c:pt idx="6950">
                  <c:v>561.84878000000003</c:v>
                </c:pt>
                <c:pt idx="6951">
                  <c:v>563.38695699999948</c:v>
                </c:pt>
                <c:pt idx="6952">
                  <c:v>572.14800000000002</c:v>
                </c:pt>
                <c:pt idx="6953">
                  <c:v>568.14561399999923</c:v>
                </c:pt>
                <c:pt idx="6954">
                  <c:v>559.754369</c:v>
                </c:pt>
                <c:pt idx="6955">
                  <c:v>564.68181800000002</c:v>
                </c:pt>
                <c:pt idx="6956">
                  <c:v>565.90769199999909</c:v>
                </c:pt>
                <c:pt idx="6957">
                  <c:v>571.22068999999999</c:v>
                </c:pt>
                <c:pt idx="6958">
                  <c:v>576.71666699999946</c:v>
                </c:pt>
                <c:pt idx="6959">
                  <c:v>553.34062499999857</c:v>
                </c:pt>
                <c:pt idx="6960">
                  <c:v>561.3354169999991</c:v>
                </c:pt>
                <c:pt idx="6961">
                  <c:v>559.83571399999948</c:v>
                </c:pt>
                <c:pt idx="6962">
                  <c:v>562.79714300000001</c:v>
                </c:pt>
                <c:pt idx="6963">
                  <c:v>566.79067200000054</c:v>
                </c:pt>
                <c:pt idx="6964">
                  <c:v>557.77931000000092</c:v>
                </c:pt>
                <c:pt idx="6965">
                  <c:v>562.78947400000095</c:v>
                </c:pt>
                <c:pt idx="6966">
                  <c:v>575.881395</c:v>
                </c:pt>
                <c:pt idx="6967">
                  <c:v>561.47500000000002</c:v>
                </c:pt>
                <c:pt idx="6968">
                  <c:v>560.29999999999995</c:v>
                </c:pt>
                <c:pt idx="6969">
                  <c:v>551.82692299999894</c:v>
                </c:pt>
                <c:pt idx="6970">
                  <c:v>563.43829799999946</c:v>
                </c:pt>
                <c:pt idx="6971">
                  <c:v>546.28800000000092</c:v>
                </c:pt>
                <c:pt idx="6972">
                  <c:v>568.43466699999908</c:v>
                </c:pt>
                <c:pt idx="6973">
                  <c:v>599.74</c:v>
                </c:pt>
                <c:pt idx="6974">
                  <c:v>564.71</c:v>
                </c:pt>
                <c:pt idx="6975">
                  <c:v>573.41428599999949</c:v>
                </c:pt>
                <c:pt idx="6976">
                  <c:v>559.22500000000002</c:v>
                </c:pt>
                <c:pt idx="6977">
                  <c:v>565.99285699999996</c:v>
                </c:pt>
                <c:pt idx="6978">
                  <c:v>571.07968800000003</c:v>
                </c:pt>
                <c:pt idx="6979">
                  <c:v>553.43871000000001</c:v>
                </c:pt>
                <c:pt idx="6980">
                  <c:v>579.76363600000002</c:v>
                </c:pt>
                <c:pt idx="6981">
                  <c:v>562.21860500000003</c:v>
                </c:pt>
                <c:pt idx="6982">
                  <c:v>561.90897399999994</c:v>
                </c:pt>
                <c:pt idx="6983">
                  <c:v>560.58240699999999</c:v>
                </c:pt>
                <c:pt idx="6984">
                  <c:v>565.76428599999997</c:v>
                </c:pt>
                <c:pt idx="6985">
                  <c:v>564.32388100000003</c:v>
                </c:pt>
                <c:pt idx="6986">
                  <c:v>565.35714299999859</c:v>
                </c:pt>
                <c:pt idx="6987">
                  <c:v>572.76551699999948</c:v>
                </c:pt>
                <c:pt idx="6988">
                  <c:v>578.09047600000054</c:v>
                </c:pt>
                <c:pt idx="6989">
                  <c:v>580.76666699999907</c:v>
                </c:pt>
                <c:pt idx="6990">
                  <c:v>566.37230799999998</c:v>
                </c:pt>
                <c:pt idx="6991">
                  <c:v>572.66590900000006</c:v>
                </c:pt>
                <c:pt idx="6992">
                  <c:v>573.57000000000005</c:v>
                </c:pt>
                <c:pt idx="6993">
                  <c:v>554.91714299999921</c:v>
                </c:pt>
                <c:pt idx="6994">
                  <c:v>564.58666699999947</c:v>
                </c:pt>
                <c:pt idx="6995">
                  <c:v>578.14374999999995</c:v>
                </c:pt>
                <c:pt idx="6996">
                  <c:v>569.65862099999947</c:v>
                </c:pt>
                <c:pt idx="6997">
                  <c:v>558.11272699999938</c:v>
                </c:pt>
                <c:pt idx="6998">
                  <c:v>558.87692299999946</c:v>
                </c:pt>
                <c:pt idx="6999">
                  <c:v>571.63333300000079</c:v>
                </c:pt>
                <c:pt idx="7000">
                  <c:v>551.26470600000005</c:v>
                </c:pt>
                <c:pt idx="7001">
                  <c:v>570.75714299999947</c:v>
                </c:pt>
                <c:pt idx="7002">
                  <c:v>557.82631599999922</c:v>
                </c:pt>
                <c:pt idx="7003">
                  <c:v>577.7416669999991</c:v>
                </c:pt>
                <c:pt idx="7004">
                  <c:v>564.41492499999947</c:v>
                </c:pt>
                <c:pt idx="7005">
                  <c:v>568.76470600000005</c:v>
                </c:pt>
                <c:pt idx="7006">
                  <c:v>553.84736799999882</c:v>
                </c:pt>
                <c:pt idx="7007">
                  <c:v>572.92278499999998</c:v>
                </c:pt>
                <c:pt idx="7008">
                  <c:v>557.10757599999999</c:v>
                </c:pt>
                <c:pt idx="7009">
                  <c:v>567.17804900000078</c:v>
                </c:pt>
                <c:pt idx="7010">
                  <c:v>570.64615399999946</c:v>
                </c:pt>
                <c:pt idx="7011">
                  <c:v>558.65333300000054</c:v>
                </c:pt>
                <c:pt idx="7012">
                  <c:v>561.95238099999949</c:v>
                </c:pt>
                <c:pt idx="7013">
                  <c:v>560.34999999999923</c:v>
                </c:pt>
                <c:pt idx="7014">
                  <c:v>567.19767400000001</c:v>
                </c:pt>
                <c:pt idx="7015">
                  <c:v>552.08749999999998</c:v>
                </c:pt>
                <c:pt idx="7016">
                  <c:v>563.84827600000006</c:v>
                </c:pt>
                <c:pt idx="7017">
                  <c:v>567.38181799999938</c:v>
                </c:pt>
                <c:pt idx="7018">
                  <c:v>586.40909099999999</c:v>
                </c:pt>
                <c:pt idx="7019">
                  <c:v>555.5</c:v>
                </c:pt>
                <c:pt idx="7020">
                  <c:v>561.44999999999948</c:v>
                </c:pt>
                <c:pt idx="7021">
                  <c:v>561.01724099999922</c:v>
                </c:pt>
                <c:pt idx="7022">
                  <c:v>562.37894700000004</c:v>
                </c:pt>
                <c:pt idx="7023">
                  <c:v>572.29393900000093</c:v>
                </c:pt>
                <c:pt idx="7024">
                  <c:v>562.48928599999999</c:v>
                </c:pt>
                <c:pt idx="7025">
                  <c:v>573.05333299999995</c:v>
                </c:pt>
                <c:pt idx="7026">
                  <c:v>578.62272699999949</c:v>
                </c:pt>
                <c:pt idx="7027">
                  <c:v>575.21904800000004</c:v>
                </c:pt>
                <c:pt idx="7028">
                  <c:v>569.85628699999859</c:v>
                </c:pt>
                <c:pt idx="7029">
                  <c:v>561.10769199999947</c:v>
                </c:pt>
                <c:pt idx="7030">
                  <c:v>566.63636399999996</c:v>
                </c:pt>
                <c:pt idx="7031">
                  <c:v>557.66</c:v>
                </c:pt>
                <c:pt idx="7032">
                  <c:v>567.138194</c:v>
                </c:pt>
                <c:pt idx="7033">
                  <c:v>550.69687500000055</c:v>
                </c:pt>
                <c:pt idx="7034">
                  <c:v>558.80799999999908</c:v>
                </c:pt>
                <c:pt idx="7035">
                  <c:v>577.67999999999995</c:v>
                </c:pt>
                <c:pt idx="7036">
                  <c:v>576.82499999999948</c:v>
                </c:pt>
                <c:pt idx="7037">
                  <c:v>562.88928599999997</c:v>
                </c:pt>
                <c:pt idx="7038">
                  <c:v>582.25416699999948</c:v>
                </c:pt>
                <c:pt idx="7039">
                  <c:v>577.34545499999922</c:v>
                </c:pt>
                <c:pt idx="7040">
                  <c:v>561.3871559999991</c:v>
                </c:pt>
                <c:pt idx="7041">
                  <c:v>562.37666699999909</c:v>
                </c:pt>
                <c:pt idx="7042">
                  <c:v>561.37482</c:v>
                </c:pt>
                <c:pt idx="7043">
                  <c:v>561.08431399999995</c:v>
                </c:pt>
                <c:pt idx="7044">
                  <c:v>559.03333300000054</c:v>
                </c:pt>
                <c:pt idx="7045">
                  <c:v>573.68382400000053</c:v>
                </c:pt>
                <c:pt idx="7046">
                  <c:v>565.20937500000093</c:v>
                </c:pt>
                <c:pt idx="7047">
                  <c:v>577.29285700000003</c:v>
                </c:pt>
                <c:pt idx="7048">
                  <c:v>566.88181799999938</c:v>
                </c:pt>
                <c:pt idx="7049">
                  <c:v>568.55405399999938</c:v>
                </c:pt>
                <c:pt idx="7050">
                  <c:v>577.63</c:v>
                </c:pt>
                <c:pt idx="7051">
                  <c:v>578.88400000000001</c:v>
                </c:pt>
                <c:pt idx="7052">
                  <c:v>571.72</c:v>
                </c:pt>
                <c:pt idx="7053">
                  <c:v>569.67999999999995</c:v>
                </c:pt>
                <c:pt idx="7054">
                  <c:v>564.77000000000055</c:v>
                </c:pt>
                <c:pt idx="7055">
                  <c:v>557.50357100000053</c:v>
                </c:pt>
                <c:pt idx="7056">
                  <c:v>573.70652199999938</c:v>
                </c:pt>
                <c:pt idx="7057">
                  <c:v>572.79999999999995</c:v>
                </c:pt>
                <c:pt idx="7058">
                  <c:v>553.56363599999997</c:v>
                </c:pt>
                <c:pt idx="7059">
                  <c:v>567.72692300000006</c:v>
                </c:pt>
                <c:pt idx="7060">
                  <c:v>578.91730799999948</c:v>
                </c:pt>
                <c:pt idx="7061">
                  <c:v>541.92444399999999</c:v>
                </c:pt>
                <c:pt idx="7062">
                  <c:v>562.99907399999995</c:v>
                </c:pt>
                <c:pt idx="7063">
                  <c:v>579.58333300000106</c:v>
                </c:pt>
                <c:pt idx="7064">
                  <c:v>558.25937500000055</c:v>
                </c:pt>
                <c:pt idx="7065">
                  <c:v>574.36249999999859</c:v>
                </c:pt>
                <c:pt idx="7066">
                  <c:v>569.94868399999996</c:v>
                </c:pt>
                <c:pt idx="7067">
                  <c:v>569.64705899999922</c:v>
                </c:pt>
                <c:pt idx="7068">
                  <c:v>557.04285699999946</c:v>
                </c:pt>
                <c:pt idx="7069">
                  <c:v>546.52727299999947</c:v>
                </c:pt>
                <c:pt idx="7070">
                  <c:v>555.16666699999882</c:v>
                </c:pt>
                <c:pt idx="7071">
                  <c:v>565.80232599999908</c:v>
                </c:pt>
                <c:pt idx="7072">
                  <c:v>559.49814800000001</c:v>
                </c:pt>
                <c:pt idx="7073">
                  <c:v>589.92727299999922</c:v>
                </c:pt>
                <c:pt idx="7074">
                  <c:v>560.47586200000001</c:v>
                </c:pt>
                <c:pt idx="7075">
                  <c:v>540.87692299999946</c:v>
                </c:pt>
                <c:pt idx="7076">
                  <c:v>563.59210499999949</c:v>
                </c:pt>
                <c:pt idx="7077">
                  <c:v>589.66</c:v>
                </c:pt>
                <c:pt idx="7078">
                  <c:v>567.20217400000001</c:v>
                </c:pt>
                <c:pt idx="7079">
                  <c:v>569.56018499999948</c:v>
                </c:pt>
                <c:pt idx="7080">
                  <c:v>554.87142899999947</c:v>
                </c:pt>
                <c:pt idx="7081">
                  <c:v>560.8648649999991</c:v>
                </c:pt>
                <c:pt idx="7082">
                  <c:v>552.79545499999995</c:v>
                </c:pt>
                <c:pt idx="7083">
                  <c:v>567.51</c:v>
                </c:pt>
                <c:pt idx="7084">
                  <c:v>548.27187500000093</c:v>
                </c:pt>
                <c:pt idx="7085">
                  <c:v>563.125</c:v>
                </c:pt>
                <c:pt idx="7086">
                  <c:v>568.69444400000054</c:v>
                </c:pt>
                <c:pt idx="7087">
                  <c:v>556.92333300000053</c:v>
                </c:pt>
                <c:pt idx="7088">
                  <c:v>562.79999999999995</c:v>
                </c:pt>
                <c:pt idx="7089">
                  <c:v>560.87419399999999</c:v>
                </c:pt>
                <c:pt idx="7090">
                  <c:v>566.48163299999999</c:v>
                </c:pt>
                <c:pt idx="7091">
                  <c:v>559.88421099999948</c:v>
                </c:pt>
                <c:pt idx="7092">
                  <c:v>560.96470599999998</c:v>
                </c:pt>
                <c:pt idx="7093">
                  <c:v>548.78235299999994</c:v>
                </c:pt>
                <c:pt idx="7094">
                  <c:v>563.97173900000053</c:v>
                </c:pt>
                <c:pt idx="7095">
                  <c:v>558.418182</c:v>
                </c:pt>
                <c:pt idx="7096">
                  <c:v>558.31327399999998</c:v>
                </c:pt>
                <c:pt idx="7097">
                  <c:v>552.99375000000055</c:v>
                </c:pt>
                <c:pt idx="7098">
                  <c:v>561.30799999999908</c:v>
                </c:pt>
                <c:pt idx="7099">
                  <c:v>573.98269199999947</c:v>
                </c:pt>
                <c:pt idx="7100">
                  <c:v>562.61515199999997</c:v>
                </c:pt>
                <c:pt idx="7101">
                  <c:v>562.59199999999998</c:v>
                </c:pt>
                <c:pt idx="7102">
                  <c:v>547.43571399999996</c:v>
                </c:pt>
                <c:pt idx="7103">
                  <c:v>554.64736799999946</c:v>
                </c:pt>
                <c:pt idx="7104">
                  <c:v>562.66249999999923</c:v>
                </c:pt>
                <c:pt idx="7105">
                  <c:v>568.24583299999995</c:v>
                </c:pt>
                <c:pt idx="7106">
                  <c:v>564.81538499999999</c:v>
                </c:pt>
                <c:pt idx="7107">
                  <c:v>564.919355</c:v>
                </c:pt>
                <c:pt idx="7108">
                  <c:v>559.31666699999869</c:v>
                </c:pt>
                <c:pt idx="7109">
                  <c:v>562.32592599999896</c:v>
                </c:pt>
                <c:pt idx="7110">
                  <c:v>560.76578900000004</c:v>
                </c:pt>
                <c:pt idx="7111">
                  <c:v>579.02499999999998</c:v>
                </c:pt>
                <c:pt idx="7112">
                  <c:v>560.08235300000001</c:v>
                </c:pt>
                <c:pt idx="7113">
                  <c:v>560.481538</c:v>
                </c:pt>
                <c:pt idx="7114">
                  <c:v>561.64736799999946</c:v>
                </c:pt>
                <c:pt idx="7115">
                  <c:v>555.1166669999991</c:v>
                </c:pt>
                <c:pt idx="7116">
                  <c:v>556.75</c:v>
                </c:pt>
                <c:pt idx="7117">
                  <c:v>554.55555599999946</c:v>
                </c:pt>
                <c:pt idx="7118">
                  <c:v>576.88275899999996</c:v>
                </c:pt>
                <c:pt idx="7119">
                  <c:v>583.20000000000005</c:v>
                </c:pt>
                <c:pt idx="7120">
                  <c:v>572.54999999999939</c:v>
                </c:pt>
                <c:pt idx="7121">
                  <c:v>569.56666699999869</c:v>
                </c:pt>
                <c:pt idx="7122">
                  <c:v>564.50434800000005</c:v>
                </c:pt>
                <c:pt idx="7123">
                  <c:v>555.44999999999948</c:v>
                </c:pt>
                <c:pt idx="7124">
                  <c:v>553.95217399999922</c:v>
                </c:pt>
                <c:pt idx="7125">
                  <c:v>562.96101699999895</c:v>
                </c:pt>
                <c:pt idx="7126">
                  <c:v>553.75185199999999</c:v>
                </c:pt>
                <c:pt idx="7127">
                  <c:v>547.92325599999947</c:v>
                </c:pt>
                <c:pt idx="7128">
                  <c:v>572.02142899999922</c:v>
                </c:pt>
                <c:pt idx="7129">
                  <c:v>563.05078100000003</c:v>
                </c:pt>
                <c:pt idx="7130">
                  <c:v>558.18409100000054</c:v>
                </c:pt>
                <c:pt idx="7131">
                  <c:v>567.85714299999859</c:v>
                </c:pt>
                <c:pt idx="7132">
                  <c:v>564.51818200000002</c:v>
                </c:pt>
                <c:pt idx="7133">
                  <c:v>569.83999999999946</c:v>
                </c:pt>
                <c:pt idx="7134">
                  <c:v>558.73939399999995</c:v>
                </c:pt>
                <c:pt idx="7135">
                  <c:v>562.99285699999996</c:v>
                </c:pt>
                <c:pt idx="7136">
                  <c:v>565.98260899999946</c:v>
                </c:pt>
                <c:pt idx="7137">
                  <c:v>563.14567899999997</c:v>
                </c:pt>
                <c:pt idx="7138">
                  <c:v>556.03461499999946</c:v>
                </c:pt>
                <c:pt idx="7139">
                  <c:v>568.85952399999894</c:v>
                </c:pt>
                <c:pt idx="7140">
                  <c:v>562.62</c:v>
                </c:pt>
                <c:pt idx="7141">
                  <c:v>563.36399999999946</c:v>
                </c:pt>
                <c:pt idx="7142">
                  <c:v>538.99411799999996</c:v>
                </c:pt>
                <c:pt idx="7143">
                  <c:v>553.30545499999948</c:v>
                </c:pt>
                <c:pt idx="7144">
                  <c:v>569.54999999999939</c:v>
                </c:pt>
                <c:pt idx="7145">
                  <c:v>565.03510599999947</c:v>
                </c:pt>
                <c:pt idx="7146">
                  <c:v>567.23749999999939</c:v>
                </c:pt>
                <c:pt idx="7147">
                  <c:v>559.26315799999998</c:v>
                </c:pt>
                <c:pt idx="7148">
                  <c:v>569.37036999999998</c:v>
                </c:pt>
                <c:pt idx="7149">
                  <c:v>565.38</c:v>
                </c:pt>
                <c:pt idx="7150">
                  <c:v>558.88896099999999</c:v>
                </c:pt>
                <c:pt idx="7151">
                  <c:v>566.67750000000001</c:v>
                </c:pt>
                <c:pt idx="7152">
                  <c:v>552.01538500000004</c:v>
                </c:pt>
                <c:pt idx="7153">
                  <c:v>567.86190499999896</c:v>
                </c:pt>
                <c:pt idx="7154">
                  <c:v>562.87</c:v>
                </c:pt>
                <c:pt idx="7155">
                  <c:v>551.46279099999947</c:v>
                </c:pt>
                <c:pt idx="7156">
                  <c:v>570.69344300000091</c:v>
                </c:pt>
                <c:pt idx="7157">
                  <c:v>555.19142899999997</c:v>
                </c:pt>
                <c:pt idx="7158">
                  <c:v>572.54999999999939</c:v>
                </c:pt>
                <c:pt idx="7159">
                  <c:v>573.10416699999996</c:v>
                </c:pt>
                <c:pt idx="7160">
                  <c:v>555.00909100000001</c:v>
                </c:pt>
                <c:pt idx="7161">
                  <c:v>564.42978700000003</c:v>
                </c:pt>
                <c:pt idx="7162">
                  <c:v>547.55909099999997</c:v>
                </c:pt>
                <c:pt idx="7163">
                  <c:v>561.34651199999882</c:v>
                </c:pt>
                <c:pt idx="7164">
                  <c:v>553.46249999999895</c:v>
                </c:pt>
                <c:pt idx="7165">
                  <c:v>556.88703699999996</c:v>
                </c:pt>
                <c:pt idx="7166">
                  <c:v>565.10714299999938</c:v>
                </c:pt>
                <c:pt idx="7167">
                  <c:v>553.71219499999938</c:v>
                </c:pt>
                <c:pt idx="7168">
                  <c:v>564.555882</c:v>
                </c:pt>
                <c:pt idx="7169">
                  <c:v>568.98947400000054</c:v>
                </c:pt>
                <c:pt idx="7170">
                  <c:v>549.98035700000003</c:v>
                </c:pt>
                <c:pt idx="7171">
                  <c:v>564.90555599999948</c:v>
                </c:pt>
                <c:pt idx="7172">
                  <c:v>561.42499999999939</c:v>
                </c:pt>
                <c:pt idx="7173">
                  <c:v>546.36428599999908</c:v>
                </c:pt>
                <c:pt idx="7174">
                  <c:v>555.11265799999921</c:v>
                </c:pt>
                <c:pt idx="7175">
                  <c:v>562.99090899999999</c:v>
                </c:pt>
                <c:pt idx="7176">
                  <c:v>564.61612899999909</c:v>
                </c:pt>
                <c:pt idx="7177">
                  <c:v>566.24545499999999</c:v>
                </c:pt>
                <c:pt idx="7178">
                  <c:v>558.22758599999997</c:v>
                </c:pt>
                <c:pt idx="7179">
                  <c:v>539.84166699999844</c:v>
                </c:pt>
                <c:pt idx="7180">
                  <c:v>573.11111099999948</c:v>
                </c:pt>
                <c:pt idx="7181">
                  <c:v>566.36111099999869</c:v>
                </c:pt>
                <c:pt idx="7182">
                  <c:v>575.24761899999908</c:v>
                </c:pt>
                <c:pt idx="7183">
                  <c:v>563.88151699999946</c:v>
                </c:pt>
                <c:pt idx="7184">
                  <c:v>550.15</c:v>
                </c:pt>
                <c:pt idx="7185">
                  <c:v>563.393103</c:v>
                </c:pt>
                <c:pt idx="7186">
                  <c:v>571.75555599999996</c:v>
                </c:pt>
                <c:pt idx="7187">
                  <c:v>546.3579999999987</c:v>
                </c:pt>
                <c:pt idx="7188">
                  <c:v>563.93199999999922</c:v>
                </c:pt>
                <c:pt idx="7189">
                  <c:v>558.59333300000105</c:v>
                </c:pt>
                <c:pt idx="7190">
                  <c:v>549.06774199999938</c:v>
                </c:pt>
                <c:pt idx="7191">
                  <c:v>566.66470600000002</c:v>
                </c:pt>
                <c:pt idx="7192">
                  <c:v>562.3349209999991</c:v>
                </c:pt>
                <c:pt idx="7193">
                  <c:v>563.86363599999947</c:v>
                </c:pt>
                <c:pt idx="7194">
                  <c:v>560.43999999999949</c:v>
                </c:pt>
                <c:pt idx="7195">
                  <c:v>571.16562499999895</c:v>
                </c:pt>
                <c:pt idx="7196">
                  <c:v>562.88877600000092</c:v>
                </c:pt>
                <c:pt idx="7197">
                  <c:v>556.89473700000053</c:v>
                </c:pt>
                <c:pt idx="7198">
                  <c:v>551.19130399999995</c:v>
                </c:pt>
                <c:pt idx="7199">
                  <c:v>560.00454500000001</c:v>
                </c:pt>
                <c:pt idx="7200">
                  <c:v>552.70303000000092</c:v>
                </c:pt>
                <c:pt idx="7201">
                  <c:v>557.69444400000054</c:v>
                </c:pt>
                <c:pt idx="7202">
                  <c:v>560.23947400000054</c:v>
                </c:pt>
                <c:pt idx="7203">
                  <c:v>563.19000000000005</c:v>
                </c:pt>
                <c:pt idx="7204">
                  <c:v>573.18124999999998</c:v>
                </c:pt>
                <c:pt idx="7205">
                  <c:v>566.16666699999882</c:v>
                </c:pt>
                <c:pt idx="7206">
                  <c:v>575.30769199999895</c:v>
                </c:pt>
                <c:pt idx="7207">
                  <c:v>569.45357100000001</c:v>
                </c:pt>
                <c:pt idx="7208">
                  <c:v>547.50833300000079</c:v>
                </c:pt>
                <c:pt idx="7209">
                  <c:v>567.34761899999819</c:v>
                </c:pt>
                <c:pt idx="7210">
                  <c:v>563.37916699999948</c:v>
                </c:pt>
                <c:pt idx="7211">
                  <c:v>562.20139500000005</c:v>
                </c:pt>
                <c:pt idx="7212">
                  <c:v>564.32258099999922</c:v>
                </c:pt>
                <c:pt idx="7213">
                  <c:v>546.36818199999948</c:v>
                </c:pt>
                <c:pt idx="7214">
                  <c:v>557.67931000000078</c:v>
                </c:pt>
                <c:pt idx="7215">
                  <c:v>577.86060599999882</c:v>
                </c:pt>
                <c:pt idx="7216">
                  <c:v>569.06153799999947</c:v>
                </c:pt>
                <c:pt idx="7217">
                  <c:v>569.05882399999996</c:v>
                </c:pt>
                <c:pt idx="7218">
                  <c:v>577.39722199999892</c:v>
                </c:pt>
                <c:pt idx="7219">
                  <c:v>567.01960799999949</c:v>
                </c:pt>
                <c:pt idx="7220">
                  <c:v>560.29189200000053</c:v>
                </c:pt>
                <c:pt idx="7221">
                  <c:v>548.48928599999999</c:v>
                </c:pt>
                <c:pt idx="7222">
                  <c:v>568.01764699999922</c:v>
                </c:pt>
                <c:pt idx="7223">
                  <c:v>561.42727299999922</c:v>
                </c:pt>
                <c:pt idx="7224">
                  <c:v>559.934302</c:v>
                </c:pt>
                <c:pt idx="7225">
                  <c:v>556.72068999999999</c:v>
                </c:pt>
                <c:pt idx="7226">
                  <c:v>562.79999999999995</c:v>
                </c:pt>
                <c:pt idx="7227">
                  <c:v>557.33157899999946</c:v>
                </c:pt>
                <c:pt idx="7228">
                  <c:v>564.96190499999909</c:v>
                </c:pt>
                <c:pt idx="7229">
                  <c:v>554.82727299999908</c:v>
                </c:pt>
                <c:pt idx="7230">
                  <c:v>562.2187500000008</c:v>
                </c:pt>
                <c:pt idx="7231">
                  <c:v>568.4</c:v>
                </c:pt>
                <c:pt idx="7232">
                  <c:v>565.37692299999946</c:v>
                </c:pt>
                <c:pt idx="7233">
                  <c:v>553.40851099999998</c:v>
                </c:pt>
                <c:pt idx="7234">
                  <c:v>562.7416669999991</c:v>
                </c:pt>
                <c:pt idx="7235">
                  <c:v>552.41190499999948</c:v>
                </c:pt>
                <c:pt idx="7236">
                  <c:v>573.27619000000004</c:v>
                </c:pt>
                <c:pt idx="7237">
                  <c:v>574.23846200000003</c:v>
                </c:pt>
                <c:pt idx="7238">
                  <c:v>567.663636</c:v>
                </c:pt>
                <c:pt idx="7239">
                  <c:v>562.28888900000106</c:v>
                </c:pt>
                <c:pt idx="7240">
                  <c:v>563.47179500000004</c:v>
                </c:pt>
                <c:pt idx="7241">
                  <c:v>576.44615399999896</c:v>
                </c:pt>
                <c:pt idx="7242">
                  <c:v>563.34722199999817</c:v>
                </c:pt>
                <c:pt idx="7243">
                  <c:v>556.96136399999909</c:v>
                </c:pt>
                <c:pt idx="7244">
                  <c:v>572.08000000000004</c:v>
                </c:pt>
                <c:pt idx="7245">
                  <c:v>568.9</c:v>
                </c:pt>
                <c:pt idx="7246">
                  <c:v>560.91523799999948</c:v>
                </c:pt>
                <c:pt idx="7247">
                  <c:v>563.89333300000055</c:v>
                </c:pt>
                <c:pt idx="7248">
                  <c:v>562.21891900000003</c:v>
                </c:pt>
                <c:pt idx="7249">
                  <c:v>558.58730200000002</c:v>
                </c:pt>
                <c:pt idx="7250">
                  <c:v>557.97692300000006</c:v>
                </c:pt>
                <c:pt idx="7251">
                  <c:v>563.40357100000051</c:v>
                </c:pt>
                <c:pt idx="7252">
                  <c:v>556.67222199999946</c:v>
                </c:pt>
                <c:pt idx="7253">
                  <c:v>558.24</c:v>
                </c:pt>
                <c:pt idx="7254">
                  <c:v>548.26666699999907</c:v>
                </c:pt>
                <c:pt idx="7255">
                  <c:v>568.08461499999999</c:v>
                </c:pt>
                <c:pt idx="7256">
                  <c:v>549.58928600000002</c:v>
                </c:pt>
                <c:pt idx="7257">
                  <c:v>556.4</c:v>
                </c:pt>
                <c:pt idx="7258">
                  <c:v>565.87608699999998</c:v>
                </c:pt>
                <c:pt idx="7259">
                  <c:v>562.96764699999892</c:v>
                </c:pt>
                <c:pt idx="7260">
                  <c:v>557.04375000000005</c:v>
                </c:pt>
                <c:pt idx="7261">
                  <c:v>555.45454499999948</c:v>
                </c:pt>
                <c:pt idx="7262">
                  <c:v>562.86779699999909</c:v>
                </c:pt>
                <c:pt idx="7263">
                  <c:v>556.68709699999999</c:v>
                </c:pt>
                <c:pt idx="7264">
                  <c:v>560.83536599999923</c:v>
                </c:pt>
                <c:pt idx="7265">
                  <c:v>563.625</c:v>
                </c:pt>
                <c:pt idx="7266">
                  <c:v>567.83199999999908</c:v>
                </c:pt>
                <c:pt idx="7267">
                  <c:v>553.418182</c:v>
                </c:pt>
                <c:pt idx="7268">
                  <c:v>562.75365899999997</c:v>
                </c:pt>
                <c:pt idx="7269">
                  <c:v>565.67894700000079</c:v>
                </c:pt>
                <c:pt idx="7270">
                  <c:v>563.53448300000002</c:v>
                </c:pt>
                <c:pt idx="7271">
                  <c:v>553.98260899999946</c:v>
                </c:pt>
                <c:pt idx="7272">
                  <c:v>564.66145799999947</c:v>
                </c:pt>
                <c:pt idx="7273">
                  <c:v>550.80294099999946</c:v>
                </c:pt>
                <c:pt idx="7274">
                  <c:v>560.02051299999948</c:v>
                </c:pt>
                <c:pt idx="7275">
                  <c:v>560.18303600000093</c:v>
                </c:pt>
                <c:pt idx="7276">
                  <c:v>567.5</c:v>
                </c:pt>
                <c:pt idx="7277">
                  <c:v>552.28333300000145</c:v>
                </c:pt>
                <c:pt idx="7278">
                  <c:v>543.98846200000003</c:v>
                </c:pt>
                <c:pt idx="7279">
                  <c:v>564.72857100000078</c:v>
                </c:pt>
                <c:pt idx="7280">
                  <c:v>566.24666699999909</c:v>
                </c:pt>
                <c:pt idx="7281">
                  <c:v>558.56799999999907</c:v>
                </c:pt>
                <c:pt idx="7282">
                  <c:v>556.53333300000054</c:v>
                </c:pt>
                <c:pt idx="7283">
                  <c:v>557.47</c:v>
                </c:pt>
                <c:pt idx="7284">
                  <c:v>560.86971399999948</c:v>
                </c:pt>
                <c:pt idx="7285">
                  <c:v>566.85833300000002</c:v>
                </c:pt>
                <c:pt idx="7286">
                  <c:v>538.90476200000001</c:v>
                </c:pt>
                <c:pt idx="7287">
                  <c:v>564.86249999999859</c:v>
                </c:pt>
                <c:pt idx="7288">
                  <c:v>559.44354799999996</c:v>
                </c:pt>
                <c:pt idx="7289">
                  <c:v>572.20526299999949</c:v>
                </c:pt>
                <c:pt idx="7290">
                  <c:v>562.21249999999998</c:v>
                </c:pt>
                <c:pt idx="7291">
                  <c:v>571.23124999999948</c:v>
                </c:pt>
                <c:pt idx="7292">
                  <c:v>540.61764699999947</c:v>
                </c:pt>
                <c:pt idx="7293">
                  <c:v>583.36666699999819</c:v>
                </c:pt>
                <c:pt idx="7294">
                  <c:v>564.00769199999922</c:v>
                </c:pt>
                <c:pt idx="7295">
                  <c:v>568.88181799999938</c:v>
                </c:pt>
                <c:pt idx="7296">
                  <c:v>545.44782599999883</c:v>
                </c:pt>
                <c:pt idx="7297">
                  <c:v>559.19074100000091</c:v>
                </c:pt>
                <c:pt idx="7298">
                  <c:v>550.75172399999997</c:v>
                </c:pt>
                <c:pt idx="7299">
                  <c:v>515.44615399999896</c:v>
                </c:pt>
                <c:pt idx="7300">
                  <c:v>568.30186899999921</c:v>
                </c:pt>
                <c:pt idx="7301">
                  <c:v>560.82835799999998</c:v>
                </c:pt>
                <c:pt idx="7302">
                  <c:v>549.44328399999949</c:v>
                </c:pt>
                <c:pt idx="7303">
                  <c:v>554.34499999999946</c:v>
                </c:pt>
                <c:pt idx="7304">
                  <c:v>554.45344799999998</c:v>
                </c:pt>
                <c:pt idx="7305">
                  <c:v>559.69200000000001</c:v>
                </c:pt>
                <c:pt idx="7306">
                  <c:v>562.4916669999991</c:v>
                </c:pt>
                <c:pt idx="7307">
                  <c:v>557.198667</c:v>
                </c:pt>
                <c:pt idx="7308">
                  <c:v>569.21428600000002</c:v>
                </c:pt>
                <c:pt idx="7309">
                  <c:v>558.85087699999997</c:v>
                </c:pt>
                <c:pt idx="7310">
                  <c:v>573.79000000000053</c:v>
                </c:pt>
                <c:pt idx="7311">
                  <c:v>566.61249999999939</c:v>
                </c:pt>
                <c:pt idx="7312">
                  <c:v>548.65277800000001</c:v>
                </c:pt>
                <c:pt idx="7313">
                  <c:v>569.06410299999948</c:v>
                </c:pt>
                <c:pt idx="7314">
                  <c:v>553.46825399999909</c:v>
                </c:pt>
                <c:pt idx="7315">
                  <c:v>559.95714299999895</c:v>
                </c:pt>
                <c:pt idx="7316">
                  <c:v>560.80612199999882</c:v>
                </c:pt>
                <c:pt idx="7317">
                  <c:v>565.00833300000079</c:v>
                </c:pt>
                <c:pt idx="7318">
                  <c:v>561.15</c:v>
                </c:pt>
                <c:pt idx="7319">
                  <c:v>552.74</c:v>
                </c:pt>
                <c:pt idx="7320">
                  <c:v>573.2022219999991</c:v>
                </c:pt>
                <c:pt idx="7321">
                  <c:v>572.14545499999997</c:v>
                </c:pt>
                <c:pt idx="7322">
                  <c:v>557.34230799999909</c:v>
                </c:pt>
                <c:pt idx="7323">
                  <c:v>569.36799999999891</c:v>
                </c:pt>
                <c:pt idx="7324">
                  <c:v>560.78000000000054</c:v>
                </c:pt>
                <c:pt idx="7325">
                  <c:v>544.64545499999997</c:v>
                </c:pt>
                <c:pt idx="7326">
                  <c:v>554.83249999999896</c:v>
                </c:pt>
                <c:pt idx="7327">
                  <c:v>554.47500000000002</c:v>
                </c:pt>
                <c:pt idx="7328">
                  <c:v>558.95999999999947</c:v>
                </c:pt>
                <c:pt idx="7329">
                  <c:v>556.698667</c:v>
                </c:pt>
                <c:pt idx="7330">
                  <c:v>575.25049799999999</c:v>
                </c:pt>
                <c:pt idx="7331">
                  <c:v>556.893103</c:v>
                </c:pt>
                <c:pt idx="7332">
                  <c:v>566.19230800000003</c:v>
                </c:pt>
                <c:pt idx="7333">
                  <c:v>570.15</c:v>
                </c:pt>
                <c:pt idx="7334">
                  <c:v>560.35640999999907</c:v>
                </c:pt>
                <c:pt idx="7335">
                  <c:v>573.64074100000005</c:v>
                </c:pt>
                <c:pt idx="7336">
                  <c:v>554.03571399999998</c:v>
                </c:pt>
                <c:pt idx="7337">
                  <c:v>559.5</c:v>
                </c:pt>
                <c:pt idx="7338">
                  <c:v>554.96065599999895</c:v>
                </c:pt>
                <c:pt idx="7339">
                  <c:v>577.53636399999948</c:v>
                </c:pt>
                <c:pt idx="7340">
                  <c:v>584.17999999999995</c:v>
                </c:pt>
                <c:pt idx="7341">
                  <c:v>555.92653099999939</c:v>
                </c:pt>
                <c:pt idx="7342">
                  <c:v>555.75142899999946</c:v>
                </c:pt>
                <c:pt idx="7343">
                  <c:v>552.79999999999995</c:v>
                </c:pt>
                <c:pt idx="7344">
                  <c:v>564.22381000000053</c:v>
                </c:pt>
                <c:pt idx="7345">
                  <c:v>568.51052599999946</c:v>
                </c:pt>
                <c:pt idx="7346">
                  <c:v>565.76896599999998</c:v>
                </c:pt>
                <c:pt idx="7347">
                  <c:v>567.64680899999996</c:v>
                </c:pt>
                <c:pt idx="7348">
                  <c:v>553.77692300000001</c:v>
                </c:pt>
                <c:pt idx="7349">
                  <c:v>563.16280999999947</c:v>
                </c:pt>
                <c:pt idx="7350">
                  <c:v>565.33488399999999</c:v>
                </c:pt>
                <c:pt idx="7351">
                  <c:v>561.54347800000005</c:v>
                </c:pt>
                <c:pt idx="7352">
                  <c:v>570.53461499999946</c:v>
                </c:pt>
                <c:pt idx="7353">
                  <c:v>561.87</c:v>
                </c:pt>
                <c:pt idx="7354">
                  <c:v>568.79999999999995</c:v>
                </c:pt>
                <c:pt idx="7355">
                  <c:v>557.44999999999948</c:v>
                </c:pt>
                <c:pt idx="7356">
                  <c:v>562.32857100000001</c:v>
                </c:pt>
                <c:pt idx="7357">
                  <c:v>565.61875000000055</c:v>
                </c:pt>
                <c:pt idx="7358">
                  <c:v>554.83757599999922</c:v>
                </c:pt>
                <c:pt idx="7359">
                  <c:v>561.07083300000079</c:v>
                </c:pt>
                <c:pt idx="7360">
                  <c:v>546.56666699999869</c:v>
                </c:pt>
                <c:pt idx="7361">
                  <c:v>568.26470600000005</c:v>
                </c:pt>
                <c:pt idx="7362">
                  <c:v>556.01798599999938</c:v>
                </c:pt>
                <c:pt idx="7363">
                  <c:v>550.77777800000092</c:v>
                </c:pt>
                <c:pt idx="7364">
                  <c:v>558.00930200000005</c:v>
                </c:pt>
                <c:pt idx="7365">
                  <c:v>562.63636399999996</c:v>
                </c:pt>
                <c:pt idx="7366">
                  <c:v>552.55142899999908</c:v>
                </c:pt>
                <c:pt idx="7367">
                  <c:v>566.81153799999947</c:v>
                </c:pt>
                <c:pt idx="7368">
                  <c:v>545.50322599999947</c:v>
                </c:pt>
                <c:pt idx="7369">
                  <c:v>545.07391299999995</c:v>
                </c:pt>
                <c:pt idx="7370">
                  <c:v>570.24096399999996</c:v>
                </c:pt>
                <c:pt idx="7371">
                  <c:v>573.86666699999819</c:v>
                </c:pt>
                <c:pt idx="7372">
                  <c:v>571.77083300000106</c:v>
                </c:pt>
                <c:pt idx="7373">
                  <c:v>560.22307700000079</c:v>
                </c:pt>
                <c:pt idx="7374">
                  <c:v>551.07821799999999</c:v>
                </c:pt>
                <c:pt idx="7375">
                  <c:v>540.89090899999997</c:v>
                </c:pt>
                <c:pt idx="7376">
                  <c:v>559.22381000000053</c:v>
                </c:pt>
                <c:pt idx="7377">
                  <c:v>560.90499999999997</c:v>
                </c:pt>
                <c:pt idx="7378">
                  <c:v>555.59</c:v>
                </c:pt>
                <c:pt idx="7379">
                  <c:v>559.89536999999996</c:v>
                </c:pt>
                <c:pt idx="7380">
                  <c:v>555.56956499999922</c:v>
                </c:pt>
                <c:pt idx="7381">
                  <c:v>564.98548400000004</c:v>
                </c:pt>
                <c:pt idx="7382">
                  <c:v>548.39230799999996</c:v>
                </c:pt>
                <c:pt idx="7383">
                  <c:v>561.18652499999996</c:v>
                </c:pt>
                <c:pt idx="7384">
                  <c:v>550.11249999999939</c:v>
                </c:pt>
                <c:pt idx="7385">
                  <c:v>548.48450700000001</c:v>
                </c:pt>
                <c:pt idx="7386">
                  <c:v>558.07142899999997</c:v>
                </c:pt>
                <c:pt idx="7387">
                  <c:v>564.5</c:v>
                </c:pt>
                <c:pt idx="7388">
                  <c:v>564.66153799999938</c:v>
                </c:pt>
                <c:pt idx="7389">
                  <c:v>559.78461500000003</c:v>
                </c:pt>
                <c:pt idx="7390">
                  <c:v>564.43409099999997</c:v>
                </c:pt>
                <c:pt idx="7391">
                  <c:v>557.28125</c:v>
                </c:pt>
                <c:pt idx="7392">
                  <c:v>560.39666699999896</c:v>
                </c:pt>
                <c:pt idx="7393">
                  <c:v>556.49629599999946</c:v>
                </c:pt>
                <c:pt idx="7394">
                  <c:v>554.79375000000107</c:v>
                </c:pt>
                <c:pt idx="7395">
                  <c:v>543.89677400000005</c:v>
                </c:pt>
                <c:pt idx="7396">
                  <c:v>570.44621799999857</c:v>
                </c:pt>
                <c:pt idx="7397">
                  <c:v>562.78800000000092</c:v>
                </c:pt>
                <c:pt idx="7398">
                  <c:v>553.52884600000004</c:v>
                </c:pt>
                <c:pt idx="7399">
                  <c:v>537.21199999999999</c:v>
                </c:pt>
                <c:pt idx="7400">
                  <c:v>558.69473700000106</c:v>
                </c:pt>
                <c:pt idx="7401">
                  <c:v>556.23529399999939</c:v>
                </c:pt>
                <c:pt idx="7402">
                  <c:v>572.26666699999907</c:v>
                </c:pt>
                <c:pt idx="7403">
                  <c:v>572.03043500000001</c:v>
                </c:pt>
                <c:pt idx="7404">
                  <c:v>535.32142899999894</c:v>
                </c:pt>
                <c:pt idx="7405">
                  <c:v>560.47</c:v>
                </c:pt>
                <c:pt idx="7406">
                  <c:v>562.42499999999939</c:v>
                </c:pt>
                <c:pt idx="7407">
                  <c:v>551.01666699999907</c:v>
                </c:pt>
                <c:pt idx="7408">
                  <c:v>546.07714299999998</c:v>
                </c:pt>
                <c:pt idx="7409">
                  <c:v>544.88666699999908</c:v>
                </c:pt>
                <c:pt idx="7410">
                  <c:v>557.95714299999895</c:v>
                </c:pt>
                <c:pt idx="7411">
                  <c:v>548.9346149999991</c:v>
                </c:pt>
                <c:pt idx="7412">
                  <c:v>559.29999999999995</c:v>
                </c:pt>
                <c:pt idx="7413">
                  <c:v>539.75454500000001</c:v>
                </c:pt>
                <c:pt idx="7414">
                  <c:v>543.64285699999948</c:v>
                </c:pt>
                <c:pt idx="7415">
                  <c:v>566.43888900000002</c:v>
                </c:pt>
                <c:pt idx="7416">
                  <c:v>548.82666699999857</c:v>
                </c:pt>
                <c:pt idx="7417">
                  <c:v>560.16123299999947</c:v>
                </c:pt>
                <c:pt idx="7418">
                  <c:v>550.4</c:v>
                </c:pt>
                <c:pt idx="7419">
                  <c:v>547.29999999999995</c:v>
                </c:pt>
                <c:pt idx="7420">
                  <c:v>579.52499999999998</c:v>
                </c:pt>
                <c:pt idx="7421">
                  <c:v>553.32307700000001</c:v>
                </c:pt>
                <c:pt idx="7422">
                  <c:v>548.02963</c:v>
                </c:pt>
                <c:pt idx="7423">
                  <c:v>546.23561599999948</c:v>
                </c:pt>
                <c:pt idx="7424">
                  <c:v>545.83999999999946</c:v>
                </c:pt>
                <c:pt idx="7425">
                  <c:v>562.52835800000003</c:v>
                </c:pt>
                <c:pt idx="7426">
                  <c:v>575.14615399999946</c:v>
                </c:pt>
                <c:pt idx="7427">
                  <c:v>554.06249999999909</c:v>
                </c:pt>
                <c:pt idx="7428">
                  <c:v>565.40421099999946</c:v>
                </c:pt>
                <c:pt idx="7429">
                  <c:v>539.84999999999923</c:v>
                </c:pt>
                <c:pt idx="7430">
                  <c:v>555.05714299999909</c:v>
                </c:pt>
                <c:pt idx="7431">
                  <c:v>550.58235300000001</c:v>
                </c:pt>
                <c:pt idx="7432">
                  <c:v>552.23229199999946</c:v>
                </c:pt>
                <c:pt idx="7433">
                  <c:v>560.82307700000001</c:v>
                </c:pt>
                <c:pt idx="7434">
                  <c:v>560.54999999999939</c:v>
                </c:pt>
                <c:pt idx="7435">
                  <c:v>554.47500000000002</c:v>
                </c:pt>
                <c:pt idx="7436">
                  <c:v>564.00416699999948</c:v>
                </c:pt>
                <c:pt idx="7437">
                  <c:v>555.01428599999997</c:v>
                </c:pt>
                <c:pt idx="7438">
                  <c:v>564.21589400000005</c:v>
                </c:pt>
                <c:pt idx="7439">
                  <c:v>536.26666699999907</c:v>
                </c:pt>
                <c:pt idx="7440">
                  <c:v>556.77500000000055</c:v>
                </c:pt>
                <c:pt idx="7441">
                  <c:v>546.08571400000005</c:v>
                </c:pt>
                <c:pt idx="7442">
                  <c:v>554.19268299999999</c:v>
                </c:pt>
                <c:pt idx="7443">
                  <c:v>566.66153799999938</c:v>
                </c:pt>
                <c:pt idx="7444">
                  <c:v>552.42962999999895</c:v>
                </c:pt>
                <c:pt idx="7445">
                  <c:v>557.33064499999909</c:v>
                </c:pt>
                <c:pt idx="7446">
                  <c:v>552.51428599999997</c:v>
                </c:pt>
                <c:pt idx="7447">
                  <c:v>560.70303000000092</c:v>
                </c:pt>
                <c:pt idx="7448">
                  <c:v>558.47500000000002</c:v>
                </c:pt>
                <c:pt idx="7449">
                  <c:v>554.94081599999947</c:v>
                </c:pt>
                <c:pt idx="7450">
                  <c:v>546.60666699999922</c:v>
                </c:pt>
                <c:pt idx="7451">
                  <c:v>556.45652199999847</c:v>
                </c:pt>
                <c:pt idx="7452">
                  <c:v>556.79999999999995</c:v>
                </c:pt>
                <c:pt idx="7453">
                  <c:v>563.21</c:v>
                </c:pt>
                <c:pt idx="7454">
                  <c:v>559.29999999999995</c:v>
                </c:pt>
                <c:pt idx="7455">
                  <c:v>556.55232599999908</c:v>
                </c:pt>
                <c:pt idx="7456">
                  <c:v>559.94324299999948</c:v>
                </c:pt>
                <c:pt idx="7457">
                  <c:v>551.66071399999998</c:v>
                </c:pt>
                <c:pt idx="7458">
                  <c:v>564.09722199999908</c:v>
                </c:pt>
                <c:pt idx="7459">
                  <c:v>554.18571400000053</c:v>
                </c:pt>
                <c:pt idx="7460">
                  <c:v>560.69375000000093</c:v>
                </c:pt>
                <c:pt idx="7461">
                  <c:v>546.88518499999998</c:v>
                </c:pt>
                <c:pt idx="7462">
                  <c:v>556.47241399999996</c:v>
                </c:pt>
                <c:pt idx="7463">
                  <c:v>576.20000000000005</c:v>
                </c:pt>
                <c:pt idx="7464">
                  <c:v>565.75294099999996</c:v>
                </c:pt>
                <c:pt idx="7465">
                  <c:v>563.03829799999949</c:v>
                </c:pt>
                <c:pt idx="7466">
                  <c:v>556.35217399999908</c:v>
                </c:pt>
                <c:pt idx="7467">
                  <c:v>576.32631599999922</c:v>
                </c:pt>
                <c:pt idx="7468">
                  <c:v>552.734328</c:v>
                </c:pt>
                <c:pt idx="7469">
                  <c:v>554.88571400000001</c:v>
                </c:pt>
                <c:pt idx="7470">
                  <c:v>559.67499999999995</c:v>
                </c:pt>
                <c:pt idx="7471">
                  <c:v>558.38</c:v>
                </c:pt>
                <c:pt idx="7472">
                  <c:v>545.18260899999996</c:v>
                </c:pt>
                <c:pt idx="7473">
                  <c:v>552.11833300000092</c:v>
                </c:pt>
                <c:pt idx="7474">
                  <c:v>555.05820899999947</c:v>
                </c:pt>
                <c:pt idx="7475">
                  <c:v>551.95405399999947</c:v>
                </c:pt>
                <c:pt idx="7476">
                  <c:v>554.95405399999947</c:v>
                </c:pt>
                <c:pt idx="7477">
                  <c:v>555.43170699999996</c:v>
                </c:pt>
                <c:pt idx="7478">
                  <c:v>546.93999999999949</c:v>
                </c:pt>
                <c:pt idx="7479">
                  <c:v>549.97659599999997</c:v>
                </c:pt>
                <c:pt idx="7480">
                  <c:v>557.81388900000002</c:v>
                </c:pt>
                <c:pt idx="7481">
                  <c:v>555.30606099999909</c:v>
                </c:pt>
                <c:pt idx="7482">
                  <c:v>545.36399999999946</c:v>
                </c:pt>
                <c:pt idx="7483">
                  <c:v>561.22222199999908</c:v>
                </c:pt>
                <c:pt idx="7484">
                  <c:v>569.79375000000107</c:v>
                </c:pt>
                <c:pt idx="7485">
                  <c:v>545.994595</c:v>
                </c:pt>
                <c:pt idx="7486">
                  <c:v>558.66528099999948</c:v>
                </c:pt>
                <c:pt idx="7487">
                  <c:v>558.0541669999991</c:v>
                </c:pt>
                <c:pt idx="7488">
                  <c:v>562.5396229999991</c:v>
                </c:pt>
                <c:pt idx="7489">
                  <c:v>558.72</c:v>
                </c:pt>
                <c:pt idx="7490">
                  <c:v>546.83749999999895</c:v>
                </c:pt>
                <c:pt idx="7491">
                  <c:v>540.12</c:v>
                </c:pt>
                <c:pt idx="7492">
                  <c:v>564.06896599999948</c:v>
                </c:pt>
                <c:pt idx="7493">
                  <c:v>546.343478</c:v>
                </c:pt>
                <c:pt idx="7494">
                  <c:v>555.17428600000005</c:v>
                </c:pt>
                <c:pt idx="7495">
                  <c:v>562.12727299999949</c:v>
                </c:pt>
                <c:pt idx="7496">
                  <c:v>557.77241400000003</c:v>
                </c:pt>
                <c:pt idx="7497">
                  <c:v>559.72500000000002</c:v>
                </c:pt>
                <c:pt idx="7498">
                  <c:v>550.04090900000006</c:v>
                </c:pt>
                <c:pt idx="7499">
                  <c:v>547.74736799999948</c:v>
                </c:pt>
                <c:pt idx="7500">
                  <c:v>547.11818200000005</c:v>
                </c:pt>
                <c:pt idx="7501">
                  <c:v>553.24246599999947</c:v>
                </c:pt>
                <c:pt idx="7502">
                  <c:v>565.1</c:v>
                </c:pt>
                <c:pt idx="7503">
                  <c:v>556.72926799999948</c:v>
                </c:pt>
                <c:pt idx="7504">
                  <c:v>552.592308</c:v>
                </c:pt>
                <c:pt idx="7505">
                  <c:v>559.04262299999857</c:v>
                </c:pt>
                <c:pt idx="7506">
                  <c:v>545.39745799999946</c:v>
                </c:pt>
                <c:pt idx="7507">
                  <c:v>557.98461499999996</c:v>
                </c:pt>
                <c:pt idx="7508">
                  <c:v>552.00952400000006</c:v>
                </c:pt>
                <c:pt idx="7509">
                  <c:v>561.01153799999997</c:v>
                </c:pt>
                <c:pt idx="7510">
                  <c:v>561.39</c:v>
                </c:pt>
                <c:pt idx="7511">
                  <c:v>557.54999999999939</c:v>
                </c:pt>
                <c:pt idx="7512">
                  <c:v>551.45238099999949</c:v>
                </c:pt>
                <c:pt idx="7513">
                  <c:v>572.93333299999995</c:v>
                </c:pt>
                <c:pt idx="7514">
                  <c:v>557.57727299999999</c:v>
                </c:pt>
                <c:pt idx="7515">
                  <c:v>560.08000000000004</c:v>
                </c:pt>
                <c:pt idx="7516">
                  <c:v>547.12400000000002</c:v>
                </c:pt>
                <c:pt idx="7517">
                  <c:v>562.49833300000091</c:v>
                </c:pt>
                <c:pt idx="7518">
                  <c:v>569.1</c:v>
                </c:pt>
                <c:pt idx="7519">
                  <c:v>562.84117599999922</c:v>
                </c:pt>
                <c:pt idx="7520">
                  <c:v>559.47721499999909</c:v>
                </c:pt>
                <c:pt idx="7521">
                  <c:v>549.01587300000051</c:v>
                </c:pt>
                <c:pt idx="7522">
                  <c:v>531.16999999999996</c:v>
                </c:pt>
                <c:pt idx="7523">
                  <c:v>536.34545499999922</c:v>
                </c:pt>
                <c:pt idx="7524">
                  <c:v>550.06041699999946</c:v>
                </c:pt>
                <c:pt idx="7525">
                  <c:v>561.14666699999896</c:v>
                </c:pt>
                <c:pt idx="7526">
                  <c:v>553.46349199999997</c:v>
                </c:pt>
                <c:pt idx="7527">
                  <c:v>554.84174799999948</c:v>
                </c:pt>
                <c:pt idx="7528">
                  <c:v>569.92444399999999</c:v>
                </c:pt>
                <c:pt idx="7529">
                  <c:v>570.30121199999883</c:v>
                </c:pt>
                <c:pt idx="7530">
                  <c:v>560.68260899999996</c:v>
                </c:pt>
                <c:pt idx="7531">
                  <c:v>553.06249999999909</c:v>
                </c:pt>
                <c:pt idx="7532">
                  <c:v>547.05086499999948</c:v>
                </c:pt>
                <c:pt idx="7533">
                  <c:v>557.92727299999922</c:v>
                </c:pt>
                <c:pt idx="7534">
                  <c:v>549.64722199999892</c:v>
                </c:pt>
                <c:pt idx="7535">
                  <c:v>549.60749999999996</c:v>
                </c:pt>
                <c:pt idx="7536">
                  <c:v>568.01818200000002</c:v>
                </c:pt>
                <c:pt idx="7537">
                  <c:v>549.00163899999939</c:v>
                </c:pt>
                <c:pt idx="7538">
                  <c:v>556.35365899999908</c:v>
                </c:pt>
                <c:pt idx="7539">
                  <c:v>559.78211399999998</c:v>
                </c:pt>
                <c:pt idx="7540">
                  <c:v>557.21578900000054</c:v>
                </c:pt>
                <c:pt idx="7541">
                  <c:v>547.81764699999894</c:v>
                </c:pt>
                <c:pt idx="7542">
                  <c:v>562.44285699999909</c:v>
                </c:pt>
                <c:pt idx="7543">
                  <c:v>550.05909099999997</c:v>
                </c:pt>
                <c:pt idx="7544">
                  <c:v>562.47333300000093</c:v>
                </c:pt>
                <c:pt idx="7545">
                  <c:v>546.86666699999819</c:v>
                </c:pt>
                <c:pt idx="7546">
                  <c:v>548.71363599999995</c:v>
                </c:pt>
                <c:pt idx="7547">
                  <c:v>569.04888900000003</c:v>
                </c:pt>
                <c:pt idx="7548">
                  <c:v>560.86874999999998</c:v>
                </c:pt>
                <c:pt idx="7549">
                  <c:v>555.37272699999949</c:v>
                </c:pt>
                <c:pt idx="7550">
                  <c:v>556.73636399999998</c:v>
                </c:pt>
                <c:pt idx="7551">
                  <c:v>551.32916699999907</c:v>
                </c:pt>
                <c:pt idx="7552">
                  <c:v>554.19600000000003</c:v>
                </c:pt>
                <c:pt idx="7553">
                  <c:v>544.83623199999909</c:v>
                </c:pt>
                <c:pt idx="7554">
                  <c:v>542.98489199999995</c:v>
                </c:pt>
                <c:pt idx="7555">
                  <c:v>552.34878000000003</c:v>
                </c:pt>
                <c:pt idx="7556">
                  <c:v>543.98</c:v>
                </c:pt>
                <c:pt idx="7557">
                  <c:v>547.77500000000055</c:v>
                </c:pt>
                <c:pt idx="7558">
                  <c:v>549.60731699999997</c:v>
                </c:pt>
                <c:pt idx="7559">
                  <c:v>559.19090900000003</c:v>
                </c:pt>
                <c:pt idx="7560">
                  <c:v>543.56842099999949</c:v>
                </c:pt>
                <c:pt idx="7561">
                  <c:v>581.63636399999996</c:v>
                </c:pt>
                <c:pt idx="7562">
                  <c:v>551.2362639999991</c:v>
                </c:pt>
                <c:pt idx="7563">
                  <c:v>547.86896599999909</c:v>
                </c:pt>
                <c:pt idx="7564">
                  <c:v>566.02777800000001</c:v>
                </c:pt>
                <c:pt idx="7565">
                  <c:v>524.99375000000055</c:v>
                </c:pt>
                <c:pt idx="7566">
                  <c:v>562.96785699999896</c:v>
                </c:pt>
                <c:pt idx="7567">
                  <c:v>553.74878000000092</c:v>
                </c:pt>
                <c:pt idx="7568">
                  <c:v>549.00645199999997</c:v>
                </c:pt>
                <c:pt idx="7569">
                  <c:v>560.30173400000001</c:v>
                </c:pt>
                <c:pt idx="7570">
                  <c:v>554.97674400000005</c:v>
                </c:pt>
                <c:pt idx="7571">
                  <c:v>555.10638300000005</c:v>
                </c:pt>
                <c:pt idx="7572">
                  <c:v>559.47189200000003</c:v>
                </c:pt>
                <c:pt idx="7573">
                  <c:v>560.8558139999991</c:v>
                </c:pt>
                <c:pt idx="7574">
                  <c:v>546.76101699999947</c:v>
                </c:pt>
                <c:pt idx="7575">
                  <c:v>542.72</c:v>
                </c:pt>
                <c:pt idx="7576">
                  <c:v>551.94117599999947</c:v>
                </c:pt>
                <c:pt idx="7577">
                  <c:v>561.0524999999991</c:v>
                </c:pt>
                <c:pt idx="7578">
                  <c:v>548.01499999999999</c:v>
                </c:pt>
                <c:pt idx="7579">
                  <c:v>555.42631599999947</c:v>
                </c:pt>
                <c:pt idx="7580">
                  <c:v>555.42553199999998</c:v>
                </c:pt>
                <c:pt idx="7581">
                  <c:v>554.67777800000079</c:v>
                </c:pt>
                <c:pt idx="7582">
                  <c:v>555.8962959999991</c:v>
                </c:pt>
                <c:pt idx="7583">
                  <c:v>543.92727299999922</c:v>
                </c:pt>
                <c:pt idx="7584">
                  <c:v>561.62580600000001</c:v>
                </c:pt>
                <c:pt idx="7585">
                  <c:v>547.57894700000054</c:v>
                </c:pt>
                <c:pt idx="7586">
                  <c:v>546.36521699999844</c:v>
                </c:pt>
                <c:pt idx="7587">
                  <c:v>551.07804900000053</c:v>
                </c:pt>
                <c:pt idx="7588">
                  <c:v>554.29454500000054</c:v>
                </c:pt>
                <c:pt idx="7589">
                  <c:v>542.37727299999949</c:v>
                </c:pt>
                <c:pt idx="7590">
                  <c:v>545.11470600000052</c:v>
                </c:pt>
                <c:pt idx="7591">
                  <c:v>538.73333300000093</c:v>
                </c:pt>
                <c:pt idx="7592">
                  <c:v>552.65769199999909</c:v>
                </c:pt>
                <c:pt idx="7593">
                  <c:v>544.93809499999998</c:v>
                </c:pt>
                <c:pt idx="7594">
                  <c:v>561.54642899999908</c:v>
                </c:pt>
                <c:pt idx="7595">
                  <c:v>566.20000000000005</c:v>
                </c:pt>
                <c:pt idx="7596">
                  <c:v>557.11071400000003</c:v>
                </c:pt>
                <c:pt idx="7597">
                  <c:v>549.51052599999946</c:v>
                </c:pt>
                <c:pt idx="7598">
                  <c:v>556.56749999999909</c:v>
                </c:pt>
                <c:pt idx="7599">
                  <c:v>542.79999999999995</c:v>
                </c:pt>
                <c:pt idx="7600">
                  <c:v>554.83999999999946</c:v>
                </c:pt>
                <c:pt idx="7601">
                  <c:v>550.21805600000005</c:v>
                </c:pt>
                <c:pt idx="7602">
                  <c:v>543.05526299999894</c:v>
                </c:pt>
                <c:pt idx="7603">
                  <c:v>563.21818200000052</c:v>
                </c:pt>
                <c:pt idx="7604">
                  <c:v>544.50357100000053</c:v>
                </c:pt>
                <c:pt idx="7605">
                  <c:v>570</c:v>
                </c:pt>
                <c:pt idx="7606">
                  <c:v>563.30652199999895</c:v>
                </c:pt>
                <c:pt idx="7607">
                  <c:v>548.33846199999948</c:v>
                </c:pt>
                <c:pt idx="7608">
                  <c:v>549.39523799999949</c:v>
                </c:pt>
                <c:pt idx="7609">
                  <c:v>552.98333300000093</c:v>
                </c:pt>
                <c:pt idx="7610">
                  <c:v>549.88571400000001</c:v>
                </c:pt>
                <c:pt idx="7611">
                  <c:v>557.21818200000052</c:v>
                </c:pt>
                <c:pt idx="7612">
                  <c:v>547.89848500000005</c:v>
                </c:pt>
                <c:pt idx="7613">
                  <c:v>561.78928599999995</c:v>
                </c:pt>
                <c:pt idx="7614">
                  <c:v>516.79375000000107</c:v>
                </c:pt>
                <c:pt idx="7615">
                  <c:v>548.4</c:v>
                </c:pt>
                <c:pt idx="7616">
                  <c:v>560.26400000000001</c:v>
                </c:pt>
                <c:pt idx="7617">
                  <c:v>560.05555599999946</c:v>
                </c:pt>
                <c:pt idx="7618">
                  <c:v>562.35294099999908</c:v>
                </c:pt>
                <c:pt idx="7619">
                  <c:v>555.5</c:v>
                </c:pt>
                <c:pt idx="7620">
                  <c:v>549.32694299999946</c:v>
                </c:pt>
                <c:pt idx="7621">
                  <c:v>560.27026999999998</c:v>
                </c:pt>
                <c:pt idx="7622">
                  <c:v>548.28548400000079</c:v>
                </c:pt>
                <c:pt idx="7623">
                  <c:v>551.48</c:v>
                </c:pt>
                <c:pt idx="7624">
                  <c:v>558.43302099999948</c:v>
                </c:pt>
                <c:pt idx="7625">
                  <c:v>552.75</c:v>
                </c:pt>
                <c:pt idx="7626">
                  <c:v>548.21222199999909</c:v>
                </c:pt>
                <c:pt idx="7627">
                  <c:v>545.33571399999948</c:v>
                </c:pt>
                <c:pt idx="7628">
                  <c:v>567.14827600000001</c:v>
                </c:pt>
                <c:pt idx="7629">
                  <c:v>547.53275900000006</c:v>
                </c:pt>
                <c:pt idx="7630">
                  <c:v>567.6166669999991</c:v>
                </c:pt>
                <c:pt idx="7631">
                  <c:v>546.36666699999819</c:v>
                </c:pt>
                <c:pt idx="7632">
                  <c:v>564.54999999999939</c:v>
                </c:pt>
                <c:pt idx="7633">
                  <c:v>544.76944400000002</c:v>
                </c:pt>
                <c:pt idx="7634">
                  <c:v>544.87199999999996</c:v>
                </c:pt>
                <c:pt idx="7635">
                  <c:v>549.46956499999908</c:v>
                </c:pt>
                <c:pt idx="7636">
                  <c:v>538.06842099999949</c:v>
                </c:pt>
                <c:pt idx="7637">
                  <c:v>563.61818200000005</c:v>
                </c:pt>
                <c:pt idx="7638">
                  <c:v>557.54259299999921</c:v>
                </c:pt>
                <c:pt idx="7639">
                  <c:v>562.23571400000003</c:v>
                </c:pt>
                <c:pt idx="7640">
                  <c:v>554.48484800000051</c:v>
                </c:pt>
                <c:pt idx="7641">
                  <c:v>542.64800000000002</c:v>
                </c:pt>
                <c:pt idx="7642">
                  <c:v>547.66296299999908</c:v>
                </c:pt>
                <c:pt idx="7643">
                  <c:v>556.55094299999996</c:v>
                </c:pt>
                <c:pt idx="7644">
                  <c:v>549.37368400000003</c:v>
                </c:pt>
                <c:pt idx="7645">
                  <c:v>544.17916700000001</c:v>
                </c:pt>
                <c:pt idx="7646">
                  <c:v>558.17272700000001</c:v>
                </c:pt>
                <c:pt idx="7647">
                  <c:v>553.69583300000079</c:v>
                </c:pt>
                <c:pt idx="7648">
                  <c:v>553.47567600000002</c:v>
                </c:pt>
                <c:pt idx="7649">
                  <c:v>551.93124999999895</c:v>
                </c:pt>
                <c:pt idx="7650">
                  <c:v>551.791111</c:v>
                </c:pt>
                <c:pt idx="7651">
                  <c:v>554.08888900000079</c:v>
                </c:pt>
                <c:pt idx="7652">
                  <c:v>552.5</c:v>
                </c:pt>
                <c:pt idx="7653">
                  <c:v>559.80222199999844</c:v>
                </c:pt>
                <c:pt idx="7654">
                  <c:v>545.20000000000005</c:v>
                </c:pt>
                <c:pt idx="7655">
                  <c:v>546.89285699999948</c:v>
                </c:pt>
                <c:pt idx="7656">
                  <c:v>550.75428599999998</c:v>
                </c:pt>
                <c:pt idx="7657">
                  <c:v>569.59</c:v>
                </c:pt>
                <c:pt idx="7658">
                  <c:v>555.94545499999947</c:v>
                </c:pt>
                <c:pt idx="7659">
                  <c:v>543.67777800000079</c:v>
                </c:pt>
                <c:pt idx="7660">
                  <c:v>541.18148100000053</c:v>
                </c:pt>
                <c:pt idx="7661">
                  <c:v>559.93333299999995</c:v>
                </c:pt>
                <c:pt idx="7662">
                  <c:v>544.89321999999947</c:v>
                </c:pt>
                <c:pt idx="7663">
                  <c:v>550.54999999999939</c:v>
                </c:pt>
                <c:pt idx="7664">
                  <c:v>555.94249999999909</c:v>
                </c:pt>
                <c:pt idx="7665">
                  <c:v>553.89047600000004</c:v>
                </c:pt>
                <c:pt idx="7666">
                  <c:v>546.79000000000053</c:v>
                </c:pt>
                <c:pt idx="7667">
                  <c:v>551.61475399999995</c:v>
                </c:pt>
                <c:pt idx="7668">
                  <c:v>555.18692799999997</c:v>
                </c:pt>
                <c:pt idx="7669">
                  <c:v>556.65454499999998</c:v>
                </c:pt>
                <c:pt idx="7670">
                  <c:v>547.82499999999948</c:v>
                </c:pt>
                <c:pt idx="7671">
                  <c:v>559.044444</c:v>
                </c:pt>
                <c:pt idx="7672">
                  <c:v>551.18823500000053</c:v>
                </c:pt>
                <c:pt idx="7673">
                  <c:v>541.18372100000079</c:v>
                </c:pt>
                <c:pt idx="7674">
                  <c:v>549.50943400000051</c:v>
                </c:pt>
                <c:pt idx="7675">
                  <c:v>547.1</c:v>
                </c:pt>
                <c:pt idx="7676">
                  <c:v>560.06714299999908</c:v>
                </c:pt>
                <c:pt idx="7677">
                  <c:v>540.83636399999909</c:v>
                </c:pt>
                <c:pt idx="7678">
                  <c:v>561.205556</c:v>
                </c:pt>
                <c:pt idx="7679">
                  <c:v>561.0451609999991</c:v>
                </c:pt>
                <c:pt idx="7680">
                  <c:v>561.89666699999896</c:v>
                </c:pt>
                <c:pt idx="7681">
                  <c:v>542.00512799999922</c:v>
                </c:pt>
                <c:pt idx="7682">
                  <c:v>550.08888900000079</c:v>
                </c:pt>
                <c:pt idx="7683">
                  <c:v>557.87036999999998</c:v>
                </c:pt>
                <c:pt idx="7684">
                  <c:v>546.62352899999996</c:v>
                </c:pt>
                <c:pt idx="7685">
                  <c:v>547.68598100000054</c:v>
                </c:pt>
                <c:pt idx="7686">
                  <c:v>549.02352899999948</c:v>
                </c:pt>
                <c:pt idx="7687">
                  <c:v>551.706818</c:v>
                </c:pt>
                <c:pt idx="7688">
                  <c:v>565.68499999999995</c:v>
                </c:pt>
                <c:pt idx="7689">
                  <c:v>577.33333300000004</c:v>
                </c:pt>
                <c:pt idx="7690">
                  <c:v>544.45624999999859</c:v>
                </c:pt>
                <c:pt idx="7691">
                  <c:v>556.29272700000001</c:v>
                </c:pt>
                <c:pt idx="7692">
                  <c:v>559.24400000000003</c:v>
                </c:pt>
                <c:pt idx="7693">
                  <c:v>544.38888899999995</c:v>
                </c:pt>
                <c:pt idx="7694">
                  <c:v>541.58249999999998</c:v>
                </c:pt>
                <c:pt idx="7695">
                  <c:v>550.82580600000006</c:v>
                </c:pt>
                <c:pt idx="7696">
                  <c:v>552.86666699999819</c:v>
                </c:pt>
                <c:pt idx="7697">
                  <c:v>552.70952399999999</c:v>
                </c:pt>
                <c:pt idx="7698">
                  <c:v>551.01612899999895</c:v>
                </c:pt>
                <c:pt idx="7699">
                  <c:v>552.16923099999997</c:v>
                </c:pt>
                <c:pt idx="7700">
                  <c:v>554.24210499999947</c:v>
                </c:pt>
                <c:pt idx="7701">
                  <c:v>554.71818200000052</c:v>
                </c:pt>
                <c:pt idx="7702">
                  <c:v>533.01874999999995</c:v>
                </c:pt>
                <c:pt idx="7703">
                  <c:v>554.48695699999996</c:v>
                </c:pt>
                <c:pt idx="7704">
                  <c:v>544.10869600000001</c:v>
                </c:pt>
                <c:pt idx="7705">
                  <c:v>538.76111099999946</c:v>
                </c:pt>
                <c:pt idx="7706">
                  <c:v>572.56923099999949</c:v>
                </c:pt>
                <c:pt idx="7707">
                  <c:v>552.60500000000002</c:v>
                </c:pt>
                <c:pt idx="7708">
                  <c:v>547.40937499999995</c:v>
                </c:pt>
                <c:pt idx="7709">
                  <c:v>544.95999999999947</c:v>
                </c:pt>
                <c:pt idx="7710">
                  <c:v>547.21927700000003</c:v>
                </c:pt>
                <c:pt idx="7711">
                  <c:v>562.44805199999996</c:v>
                </c:pt>
                <c:pt idx="7712">
                  <c:v>548.29210499999999</c:v>
                </c:pt>
                <c:pt idx="7713">
                  <c:v>555.36666699999819</c:v>
                </c:pt>
                <c:pt idx="7714">
                  <c:v>550.77647100000092</c:v>
                </c:pt>
                <c:pt idx="7715">
                  <c:v>549.41280699999948</c:v>
                </c:pt>
                <c:pt idx="7716">
                  <c:v>550.84396599999923</c:v>
                </c:pt>
                <c:pt idx="7717">
                  <c:v>558.14615399999946</c:v>
                </c:pt>
                <c:pt idx="7718">
                  <c:v>553.70961499999999</c:v>
                </c:pt>
                <c:pt idx="7719">
                  <c:v>549.34594599999946</c:v>
                </c:pt>
                <c:pt idx="7720">
                  <c:v>543.02121199999908</c:v>
                </c:pt>
                <c:pt idx="7721">
                  <c:v>560.43499999999949</c:v>
                </c:pt>
                <c:pt idx="7722">
                  <c:v>550.04432999999949</c:v>
                </c:pt>
                <c:pt idx="7723">
                  <c:v>562.21158500000001</c:v>
                </c:pt>
                <c:pt idx="7724">
                  <c:v>566.58399999999995</c:v>
                </c:pt>
                <c:pt idx="7725">
                  <c:v>547.33749999999895</c:v>
                </c:pt>
                <c:pt idx="7726">
                  <c:v>558.61562499999923</c:v>
                </c:pt>
                <c:pt idx="7727">
                  <c:v>565.37333300000091</c:v>
                </c:pt>
                <c:pt idx="7728">
                  <c:v>553.65</c:v>
                </c:pt>
                <c:pt idx="7729">
                  <c:v>564.14090899999997</c:v>
                </c:pt>
                <c:pt idx="7730">
                  <c:v>539.97187499999995</c:v>
                </c:pt>
                <c:pt idx="7731">
                  <c:v>545.32857100000001</c:v>
                </c:pt>
                <c:pt idx="7732">
                  <c:v>549.58518500000002</c:v>
                </c:pt>
                <c:pt idx="7733">
                  <c:v>547.33225799999843</c:v>
                </c:pt>
                <c:pt idx="7734">
                  <c:v>557.76338000000055</c:v>
                </c:pt>
                <c:pt idx="7735">
                  <c:v>554.08000000000004</c:v>
                </c:pt>
                <c:pt idx="7736">
                  <c:v>542.555882</c:v>
                </c:pt>
                <c:pt idx="7737">
                  <c:v>544.28823500000055</c:v>
                </c:pt>
                <c:pt idx="7738">
                  <c:v>538.629412</c:v>
                </c:pt>
                <c:pt idx="7739">
                  <c:v>550.16304300000002</c:v>
                </c:pt>
                <c:pt idx="7740">
                  <c:v>529.54499999999996</c:v>
                </c:pt>
                <c:pt idx="7741">
                  <c:v>545.97826099999997</c:v>
                </c:pt>
                <c:pt idx="7742">
                  <c:v>572.03421099999946</c:v>
                </c:pt>
                <c:pt idx="7743">
                  <c:v>557.13636399999996</c:v>
                </c:pt>
                <c:pt idx="7744">
                  <c:v>548.89333300000055</c:v>
                </c:pt>
                <c:pt idx="7745">
                  <c:v>550.40963899999997</c:v>
                </c:pt>
                <c:pt idx="7746">
                  <c:v>562.28181800000004</c:v>
                </c:pt>
                <c:pt idx="7747">
                  <c:v>537.4111109999991</c:v>
                </c:pt>
                <c:pt idx="7748">
                  <c:v>542.44313699999998</c:v>
                </c:pt>
                <c:pt idx="7749">
                  <c:v>549.93684199999996</c:v>
                </c:pt>
                <c:pt idx="7750">
                  <c:v>556.93191499999909</c:v>
                </c:pt>
                <c:pt idx="7751">
                  <c:v>573.25454500000001</c:v>
                </c:pt>
                <c:pt idx="7752">
                  <c:v>553.90909099999999</c:v>
                </c:pt>
                <c:pt idx="7753">
                  <c:v>542.01428599999997</c:v>
                </c:pt>
                <c:pt idx="7754">
                  <c:v>544.875</c:v>
                </c:pt>
                <c:pt idx="7755">
                  <c:v>564.39298199999996</c:v>
                </c:pt>
                <c:pt idx="7756">
                  <c:v>554.07263699999999</c:v>
                </c:pt>
                <c:pt idx="7757">
                  <c:v>538.86666699999819</c:v>
                </c:pt>
                <c:pt idx="7758">
                  <c:v>545.56111099999907</c:v>
                </c:pt>
                <c:pt idx="7759">
                  <c:v>538.65</c:v>
                </c:pt>
                <c:pt idx="7760">
                  <c:v>546.11041699999998</c:v>
                </c:pt>
                <c:pt idx="7761">
                  <c:v>567.54545499999949</c:v>
                </c:pt>
                <c:pt idx="7762">
                  <c:v>546.67222199999946</c:v>
                </c:pt>
                <c:pt idx="7763">
                  <c:v>551.25</c:v>
                </c:pt>
                <c:pt idx="7764">
                  <c:v>553.42352899999946</c:v>
                </c:pt>
                <c:pt idx="7765">
                  <c:v>555.44545499999947</c:v>
                </c:pt>
                <c:pt idx="7766">
                  <c:v>542.32930999999996</c:v>
                </c:pt>
                <c:pt idx="7767">
                  <c:v>546.85530299999948</c:v>
                </c:pt>
                <c:pt idx="7768">
                  <c:v>549.17948700000079</c:v>
                </c:pt>
                <c:pt idx="7769">
                  <c:v>551.46842099999947</c:v>
                </c:pt>
                <c:pt idx="7770">
                  <c:v>557.71428600000002</c:v>
                </c:pt>
                <c:pt idx="7771">
                  <c:v>576.68461500000001</c:v>
                </c:pt>
                <c:pt idx="7772">
                  <c:v>553.32584299999996</c:v>
                </c:pt>
                <c:pt idx="7773">
                  <c:v>548.71666699999946</c:v>
                </c:pt>
                <c:pt idx="7774">
                  <c:v>539.48823500000003</c:v>
                </c:pt>
                <c:pt idx="7775">
                  <c:v>554.5</c:v>
                </c:pt>
                <c:pt idx="7776">
                  <c:v>550.31680699999947</c:v>
                </c:pt>
                <c:pt idx="7777">
                  <c:v>543.75490200000002</c:v>
                </c:pt>
                <c:pt idx="7778">
                  <c:v>552.4</c:v>
                </c:pt>
                <c:pt idx="7779">
                  <c:v>550.09485299999994</c:v>
                </c:pt>
                <c:pt idx="7780">
                  <c:v>556.63695699999948</c:v>
                </c:pt>
                <c:pt idx="7781">
                  <c:v>552.379592</c:v>
                </c:pt>
                <c:pt idx="7782">
                  <c:v>553.99375000000055</c:v>
                </c:pt>
                <c:pt idx="7783">
                  <c:v>553.45454499999948</c:v>
                </c:pt>
                <c:pt idx="7784">
                  <c:v>550.84871799999996</c:v>
                </c:pt>
                <c:pt idx="7785">
                  <c:v>539.23939399999995</c:v>
                </c:pt>
                <c:pt idx="7786">
                  <c:v>547.62926799999946</c:v>
                </c:pt>
                <c:pt idx="7787">
                  <c:v>546.48684200000002</c:v>
                </c:pt>
                <c:pt idx="7788">
                  <c:v>547.66666699999882</c:v>
                </c:pt>
                <c:pt idx="7789">
                  <c:v>552.65904799999998</c:v>
                </c:pt>
                <c:pt idx="7790">
                  <c:v>555.0780800000008</c:v>
                </c:pt>
                <c:pt idx="7791">
                  <c:v>540.50909100000001</c:v>
                </c:pt>
                <c:pt idx="7792">
                  <c:v>543.9</c:v>
                </c:pt>
                <c:pt idx="7793">
                  <c:v>556.99647100000004</c:v>
                </c:pt>
                <c:pt idx="7794">
                  <c:v>545.58000000000004</c:v>
                </c:pt>
                <c:pt idx="7795">
                  <c:v>559.64074100000005</c:v>
                </c:pt>
                <c:pt idx="7796">
                  <c:v>545.83421099999896</c:v>
                </c:pt>
                <c:pt idx="7797">
                  <c:v>557.29523800000004</c:v>
                </c:pt>
                <c:pt idx="7798">
                  <c:v>547.50649399999998</c:v>
                </c:pt>
                <c:pt idx="7799">
                  <c:v>542.61904800000002</c:v>
                </c:pt>
                <c:pt idx="7800">
                  <c:v>565.32777799999997</c:v>
                </c:pt>
                <c:pt idx="7801">
                  <c:v>555.65909099999999</c:v>
                </c:pt>
                <c:pt idx="7802">
                  <c:v>560.50869599999999</c:v>
                </c:pt>
                <c:pt idx="7803">
                  <c:v>562.57500000000005</c:v>
                </c:pt>
                <c:pt idx="7804">
                  <c:v>539.63902399999949</c:v>
                </c:pt>
                <c:pt idx="7805">
                  <c:v>546.74545499999999</c:v>
                </c:pt>
                <c:pt idx="7806">
                  <c:v>533.01923099999999</c:v>
                </c:pt>
                <c:pt idx="7807">
                  <c:v>543.62368400000003</c:v>
                </c:pt>
                <c:pt idx="7808">
                  <c:v>550.35072499999922</c:v>
                </c:pt>
                <c:pt idx="7809">
                  <c:v>546.54819299999997</c:v>
                </c:pt>
                <c:pt idx="7810">
                  <c:v>553.45357100000001</c:v>
                </c:pt>
                <c:pt idx="7811">
                  <c:v>562.47826099999997</c:v>
                </c:pt>
                <c:pt idx="7812">
                  <c:v>563.539535</c:v>
                </c:pt>
                <c:pt idx="7813">
                  <c:v>555.618605</c:v>
                </c:pt>
                <c:pt idx="7814">
                  <c:v>553.96119399999895</c:v>
                </c:pt>
                <c:pt idx="7815">
                  <c:v>535.27333300000157</c:v>
                </c:pt>
                <c:pt idx="7816">
                  <c:v>551.31875000000002</c:v>
                </c:pt>
                <c:pt idx="7817">
                  <c:v>538.83706299999869</c:v>
                </c:pt>
                <c:pt idx="7818">
                  <c:v>539.33888899999999</c:v>
                </c:pt>
                <c:pt idx="7819">
                  <c:v>547.61911799999996</c:v>
                </c:pt>
                <c:pt idx="7820">
                  <c:v>558.39800000000002</c:v>
                </c:pt>
                <c:pt idx="7821">
                  <c:v>561.92381</c:v>
                </c:pt>
                <c:pt idx="7822">
                  <c:v>555.95301199999949</c:v>
                </c:pt>
                <c:pt idx="7823">
                  <c:v>543.24642899999947</c:v>
                </c:pt>
                <c:pt idx="7824">
                  <c:v>552.6626869999991</c:v>
                </c:pt>
                <c:pt idx="7825">
                  <c:v>557.65</c:v>
                </c:pt>
                <c:pt idx="7826">
                  <c:v>574.69166699999948</c:v>
                </c:pt>
                <c:pt idx="7827">
                  <c:v>545.24</c:v>
                </c:pt>
                <c:pt idx="7828">
                  <c:v>550.08378400000106</c:v>
                </c:pt>
                <c:pt idx="7829">
                  <c:v>541.26</c:v>
                </c:pt>
                <c:pt idx="7830">
                  <c:v>546.12105299999996</c:v>
                </c:pt>
                <c:pt idx="7831">
                  <c:v>531.46428599999922</c:v>
                </c:pt>
                <c:pt idx="7832">
                  <c:v>538.33999999999946</c:v>
                </c:pt>
                <c:pt idx="7833">
                  <c:v>549.7652169999991</c:v>
                </c:pt>
                <c:pt idx="7834">
                  <c:v>535.07500000000005</c:v>
                </c:pt>
                <c:pt idx="7835">
                  <c:v>558.61333300000092</c:v>
                </c:pt>
                <c:pt idx="7836">
                  <c:v>544.80399999999997</c:v>
                </c:pt>
                <c:pt idx="7837">
                  <c:v>555.00909100000001</c:v>
                </c:pt>
                <c:pt idx="7838">
                  <c:v>539.88400000000001</c:v>
                </c:pt>
                <c:pt idx="7839">
                  <c:v>553.45833300000004</c:v>
                </c:pt>
                <c:pt idx="7840">
                  <c:v>549.19767400000001</c:v>
                </c:pt>
                <c:pt idx="7841">
                  <c:v>546.66153799999938</c:v>
                </c:pt>
                <c:pt idx="7842">
                  <c:v>554.84222199999817</c:v>
                </c:pt>
                <c:pt idx="7843">
                  <c:v>550.17419400000051</c:v>
                </c:pt>
                <c:pt idx="7844">
                  <c:v>526.30499999999938</c:v>
                </c:pt>
                <c:pt idx="7845">
                  <c:v>554.15714299999922</c:v>
                </c:pt>
                <c:pt idx="7846">
                  <c:v>551.83333300000004</c:v>
                </c:pt>
                <c:pt idx="7847">
                  <c:v>553.00749999999948</c:v>
                </c:pt>
                <c:pt idx="7848">
                  <c:v>542.32608699999946</c:v>
                </c:pt>
                <c:pt idx="7849">
                  <c:v>540.4</c:v>
                </c:pt>
                <c:pt idx="7850">
                  <c:v>561.58000000000004</c:v>
                </c:pt>
                <c:pt idx="7851">
                  <c:v>545.70579700000053</c:v>
                </c:pt>
                <c:pt idx="7852">
                  <c:v>541.83103399999948</c:v>
                </c:pt>
                <c:pt idx="7853">
                  <c:v>559.52560999999946</c:v>
                </c:pt>
                <c:pt idx="7854">
                  <c:v>541.82142899999894</c:v>
                </c:pt>
                <c:pt idx="7855">
                  <c:v>535.88918899999999</c:v>
                </c:pt>
                <c:pt idx="7856">
                  <c:v>536.53499999999997</c:v>
                </c:pt>
                <c:pt idx="7857">
                  <c:v>568.83846199999948</c:v>
                </c:pt>
                <c:pt idx="7858">
                  <c:v>550.24285699999996</c:v>
                </c:pt>
                <c:pt idx="7859">
                  <c:v>518.02666699999895</c:v>
                </c:pt>
                <c:pt idx="7860">
                  <c:v>546.8074999999991</c:v>
                </c:pt>
                <c:pt idx="7861">
                  <c:v>532.18333300000108</c:v>
                </c:pt>
                <c:pt idx="7862">
                  <c:v>547.77272700000003</c:v>
                </c:pt>
                <c:pt idx="7863">
                  <c:v>536.32083299999999</c:v>
                </c:pt>
                <c:pt idx="7864">
                  <c:v>558.3066669999987</c:v>
                </c:pt>
                <c:pt idx="7865">
                  <c:v>547.35999999999922</c:v>
                </c:pt>
                <c:pt idx="7866">
                  <c:v>548.4227269999991</c:v>
                </c:pt>
                <c:pt idx="7867">
                  <c:v>549.08076900000003</c:v>
                </c:pt>
                <c:pt idx="7868">
                  <c:v>543.78888900000106</c:v>
                </c:pt>
                <c:pt idx="7869">
                  <c:v>551.14857099999995</c:v>
                </c:pt>
                <c:pt idx="7870">
                  <c:v>544.35624999999857</c:v>
                </c:pt>
                <c:pt idx="7871">
                  <c:v>556.14349800000002</c:v>
                </c:pt>
                <c:pt idx="7872">
                  <c:v>525.82592599999896</c:v>
                </c:pt>
                <c:pt idx="7873">
                  <c:v>544.19500000000005</c:v>
                </c:pt>
                <c:pt idx="7874">
                  <c:v>541.76666699999907</c:v>
                </c:pt>
                <c:pt idx="7875">
                  <c:v>540.29062499999998</c:v>
                </c:pt>
                <c:pt idx="7876">
                  <c:v>557.82641499999909</c:v>
                </c:pt>
                <c:pt idx="7877">
                  <c:v>548.72</c:v>
                </c:pt>
                <c:pt idx="7878">
                  <c:v>521.36428599999908</c:v>
                </c:pt>
                <c:pt idx="7879">
                  <c:v>566.62307700000054</c:v>
                </c:pt>
                <c:pt idx="7880">
                  <c:v>534.71249999999998</c:v>
                </c:pt>
                <c:pt idx="7881">
                  <c:v>546.97222199999908</c:v>
                </c:pt>
                <c:pt idx="7882">
                  <c:v>523.29411800000003</c:v>
                </c:pt>
                <c:pt idx="7883">
                  <c:v>555.95333300000004</c:v>
                </c:pt>
                <c:pt idx="7884">
                  <c:v>544.97272699999996</c:v>
                </c:pt>
                <c:pt idx="7885">
                  <c:v>556.48333300000093</c:v>
                </c:pt>
                <c:pt idx="7886">
                  <c:v>547.95306099999948</c:v>
                </c:pt>
                <c:pt idx="7887">
                  <c:v>528.49</c:v>
                </c:pt>
                <c:pt idx="7888">
                  <c:v>540.96111099999882</c:v>
                </c:pt>
                <c:pt idx="7889">
                  <c:v>535.76</c:v>
                </c:pt>
                <c:pt idx="7890">
                  <c:v>556.59624999999949</c:v>
                </c:pt>
                <c:pt idx="7891">
                  <c:v>558.22926799999948</c:v>
                </c:pt>
                <c:pt idx="7892">
                  <c:v>551.09565199999997</c:v>
                </c:pt>
                <c:pt idx="7893">
                  <c:v>533.20789500000001</c:v>
                </c:pt>
                <c:pt idx="7894">
                  <c:v>548.62307700000054</c:v>
                </c:pt>
                <c:pt idx="7895">
                  <c:v>541.71029399999998</c:v>
                </c:pt>
                <c:pt idx="7896">
                  <c:v>564.9</c:v>
                </c:pt>
                <c:pt idx="7897">
                  <c:v>534.95652199999847</c:v>
                </c:pt>
                <c:pt idx="7898">
                  <c:v>555.46428599999922</c:v>
                </c:pt>
                <c:pt idx="7899">
                  <c:v>549.44137899999998</c:v>
                </c:pt>
                <c:pt idx="7900">
                  <c:v>551.09545500000002</c:v>
                </c:pt>
                <c:pt idx="7901">
                  <c:v>541.685294</c:v>
                </c:pt>
                <c:pt idx="7902">
                  <c:v>551.50360000000001</c:v>
                </c:pt>
                <c:pt idx="7903">
                  <c:v>567.64</c:v>
                </c:pt>
                <c:pt idx="7904">
                  <c:v>552.22816899999998</c:v>
                </c:pt>
                <c:pt idx="7905">
                  <c:v>544.92222199999844</c:v>
                </c:pt>
                <c:pt idx="7906">
                  <c:v>557.83999999999946</c:v>
                </c:pt>
                <c:pt idx="7907">
                  <c:v>554.81249999999909</c:v>
                </c:pt>
                <c:pt idx="7908">
                  <c:v>541.73478300000079</c:v>
                </c:pt>
                <c:pt idx="7909">
                  <c:v>545.05714299999909</c:v>
                </c:pt>
                <c:pt idx="7910">
                  <c:v>548.48695699999996</c:v>
                </c:pt>
                <c:pt idx="7911">
                  <c:v>538.03749999999923</c:v>
                </c:pt>
                <c:pt idx="7912">
                  <c:v>545.61538499999995</c:v>
                </c:pt>
                <c:pt idx="7913">
                  <c:v>552.45217399999922</c:v>
                </c:pt>
                <c:pt idx="7914">
                  <c:v>534.06956499999922</c:v>
                </c:pt>
                <c:pt idx="7915">
                  <c:v>536.18888900000093</c:v>
                </c:pt>
                <c:pt idx="7916">
                  <c:v>560.6</c:v>
                </c:pt>
                <c:pt idx="7917">
                  <c:v>555.27692300000001</c:v>
                </c:pt>
                <c:pt idx="7918">
                  <c:v>568.77333300000157</c:v>
                </c:pt>
                <c:pt idx="7919">
                  <c:v>546.78571400000055</c:v>
                </c:pt>
                <c:pt idx="7920">
                  <c:v>543.15757599999949</c:v>
                </c:pt>
                <c:pt idx="7921">
                  <c:v>532.07222199999921</c:v>
                </c:pt>
                <c:pt idx="7922">
                  <c:v>548.37666699999909</c:v>
                </c:pt>
                <c:pt idx="7923">
                  <c:v>549.70613500000002</c:v>
                </c:pt>
                <c:pt idx="7924">
                  <c:v>540.75789499999996</c:v>
                </c:pt>
                <c:pt idx="7925">
                  <c:v>545.57959200000005</c:v>
                </c:pt>
                <c:pt idx="7926">
                  <c:v>548.538095</c:v>
                </c:pt>
                <c:pt idx="7927">
                  <c:v>557.07241399999998</c:v>
                </c:pt>
                <c:pt idx="7928">
                  <c:v>556.75238100000001</c:v>
                </c:pt>
                <c:pt idx="7929">
                  <c:v>543.6</c:v>
                </c:pt>
                <c:pt idx="7930">
                  <c:v>575.75</c:v>
                </c:pt>
                <c:pt idx="7931">
                  <c:v>541.98723399999949</c:v>
                </c:pt>
                <c:pt idx="7932">
                  <c:v>545.58666699999947</c:v>
                </c:pt>
                <c:pt idx="7933">
                  <c:v>542.53529399999923</c:v>
                </c:pt>
                <c:pt idx="7934">
                  <c:v>549.60799999999949</c:v>
                </c:pt>
                <c:pt idx="7935">
                  <c:v>548.62</c:v>
                </c:pt>
                <c:pt idx="7936">
                  <c:v>548.83999999999946</c:v>
                </c:pt>
                <c:pt idx="7937">
                  <c:v>548.96428599999922</c:v>
                </c:pt>
                <c:pt idx="7938">
                  <c:v>555.81756799999869</c:v>
                </c:pt>
                <c:pt idx="7939">
                  <c:v>551.30762699999843</c:v>
                </c:pt>
                <c:pt idx="7940">
                  <c:v>547.46842099999947</c:v>
                </c:pt>
                <c:pt idx="7941">
                  <c:v>551.77307700000097</c:v>
                </c:pt>
                <c:pt idx="7942">
                  <c:v>546.83578899999998</c:v>
                </c:pt>
                <c:pt idx="7943">
                  <c:v>549.35769199999856</c:v>
                </c:pt>
                <c:pt idx="7944">
                  <c:v>539.78000000000054</c:v>
                </c:pt>
                <c:pt idx="7945">
                  <c:v>540.72941200000002</c:v>
                </c:pt>
                <c:pt idx="7946">
                  <c:v>559.84411799999896</c:v>
                </c:pt>
                <c:pt idx="7947">
                  <c:v>551.14374999999995</c:v>
                </c:pt>
                <c:pt idx="7948">
                  <c:v>543.52401199999997</c:v>
                </c:pt>
                <c:pt idx="7949">
                  <c:v>554.91971799999999</c:v>
                </c:pt>
                <c:pt idx="7950">
                  <c:v>542.84324299999946</c:v>
                </c:pt>
                <c:pt idx="7951">
                  <c:v>551.569388</c:v>
                </c:pt>
                <c:pt idx="7952">
                  <c:v>553.79811299999994</c:v>
                </c:pt>
                <c:pt idx="7953">
                  <c:v>561.60749999999996</c:v>
                </c:pt>
                <c:pt idx="7954">
                  <c:v>556.70000000000005</c:v>
                </c:pt>
                <c:pt idx="7955">
                  <c:v>546.52424199999996</c:v>
                </c:pt>
                <c:pt idx="7956">
                  <c:v>544.37093000000004</c:v>
                </c:pt>
                <c:pt idx="7957">
                  <c:v>538.18857100000093</c:v>
                </c:pt>
                <c:pt idx="7958">
                  <c:v>551.23846200000003</c:v>
                </c:pt>
                <c:pt idx="7959">
                  <c:v>560.85999999999922</c:v>
                </c:pt>
                <c:pt idx="7960">
                  <c:v>554.28636400000005</c:v>
                </c:pt>
                <c:pt idx="7961">
                  <c:v>540.92999999999938</c:v>
                </c:pt>
                <c:pt idx="7962">
                  <c:v>534.57142899999997</c:v>
                </c:pt>
                <c:pt idx="7963">
                  <c:v>547.13636399999996</c:v>
                </c:pt>
                <c:pt idx="7964">
                  <c:v>560.32608699999946</c:v>
                </c:pt>
                <c:pt idx="7965">
                  <c:v>562.117391</c:v>
                </c:pt>
                <c:pt idx="7966">
                  <c:v>533.78055600000005</c:v>
                </c:pt>
                <c:pt idx="7967">
                  <c:v>548.14137900000003</c:v>
                </c:pt>
                <c:pt idx="7968">
                  <c:v>551.49047599999994</c:v>
                </c:pt>
                <c:pt idx="7969">
                  <c:v>545.10555599999998</c:v>
                </c:pt>
                <c:pt idx="7970">
                  <c:v>551.83333300000004</c:v>
                </c:pt>
                <c:pt idx="7971">
                  <c:v>546.22222199999908</c:v>
                </c:pt>
                <c:pt idx="7972">
                  <c:v>529.96896599999923</c:v>
                </c:pt>
                <c:pt idx="7973">
                  <c:v>557.81428599999947</c:v>
                </c:pt>
                <c:pt idx="7974">
                  <c:v>551.48857100000055</c:v>
                </c:pt>
                <c:pt idx="7975">
                  <c:v>574.52352899999948</c:v>
                </c:pt>
                <c:pt idx="7976">
                  <c:v>553.35306099999946</c:v>
                </c:pt>
                <c:pt idx="7977">
                  <c:v>568.85454499999946</c:v>
                </c:pt>
                <c:pt idx="7978">
                  <c:v>537.27857100000119</c:v>
                </c:pt>
                <c:pt idx="7979">
                  <c:v>550.07142899999997</c:v>
                </c:pt>
                <c:pt idx="7980">
                  <c:v>533.39444400000002</c:v>
                </c:pt>
                <c:pt idx="7981">
                  <c:v>558.9</c:v>
                </c:pt>
                <c:pt idx="7982">
                  <c:v>544.70792100000006</c:v>
                </c:pt>
                <c:pt idx="7983">
                  <c:v>533.84485999999947</c:v>
                </c:pt>
                <c:pt idx="7984">
                  <c:v>528.95517199999949</c:v>
                </c:pt>
                <c:pt idx="7985">
                  <c:v>550.23888900000054</c:v>
                </c:pt>
                <c:pt idx="7986">
                  <c:v>550.11052599999948</c:v>
                </c:pt>
                <c:pt idx="7987">
                  <c:v>543.4</c:v>
                </c:pt>
                <c:pt idx="7988">
                  <c:v>546.44230799999946</c:v>
                </c:pt>
                <c:pt idx="7989">
                  <c:v>552.99523799999997</c:v>
                </c:pt>
                <c:pt idx="7990">
                  <c:v>556.40714299999922</c:v>
                </c:pt>
                <c:pt idx="7991">
                  <c:v>543.87272699999949</c:v>
                </c:pt>
                <c:pt idx="7992">
                  <c:v>552.19074100000091</c:v>
                </c:pt>
                <c:pt idx="7993">
                  <c:v>560.28235299999994</c:v>
                </c:pt>
                <c:pt idx="7994">
                  <c:v>553.22068999999999</c:v>
                </c:pt>
                <c:pt idx="7995">
                  <c:v>540.68545500000005</c:v>
                </c:pt>
                <c:pt idx="7996">
                  <c:v>559.01874999999995</c:v>
                </c:pt>
                <c:pt idx="7997">
                  <c:v>554.30263199999922</c:v>
                </c:pt>
                <c:pt idx="7998">
                  <c:v>543.15</c:v>
                </c:pt>
                <c:pt idx="7999">
                  <c:v>549.07362599999999</c:v>
                </c:pt>
                <c:pt idx="8000">
                  <c:v>558.34411799999896</c:v>
                </c:pt>
                <c:pt idx="8001">
                  <c:v>526.16153799999938</c:v>
                </c:pt>
                <c:pt idx="8002">
                  <c:v>542.05999999999949</c:v>
                </c:pt>
                <c:pt idx="8003">
                  <c:v>538.83018899999922</c:v>
                </c:pt>
                <c:pt idx="8004">
                  <c:v>532.65555599999948</c:v>
                </c:pt>
                <c:pt idx="8005">
                  <c:v>551.57500000000005</c:v>
                </c:pt>
                <c:pt idx="8006">
                  <c:v>560.84615399999882</c:v>
                </c:pt>
                <c:pt idx="8007">
                  <c:v>552.09505000000001</c:v>
                </c:pt>
                <c:pt idx="8008">
                  <c:v>557.741176</c:v>
                </c:pt>
                <c:pt idx="8009">
                  <c:v>542.79333300000144</c:v>
                </c:pt>
                <c:pt idx="8010">
                  <c:v>536.68076900000005</c:v>
                </c:pt>
                <c:pt idx="8011">
                  <c:v>517.45833300000004</c:v>
                </c:pt>
                <c:pt idx="8012">
                  <c:v>566.00597000000005</c:v>
                </c:pt>
                <c:pt idx="8013">
                  <c:v>551.29130400000054</c:v>
                </c:pt>
                <c:pt idx="8014">
                  <c:v>541.98333300000093</c:v>
                </c:pt>
                <c:pt idx="8015">
                  <c:v>560.16666699999882</c:v>
                </c:pt>
                <c:pt idx="8016">
                  <c:v>551.61176499999999</c:v>
                </c:pt>
                <c:pt idx="8017">
                  <c:v>548.04871800000001</c:v>
                </c:pt>
                <c:pt idx="8018">
                  <c:v>550.393103</c:v>
                </c:pt>
                <c:pt idx="8019">
                  <c:v>553.66666699999882</c:v>
                </c:pt>
                <c:pt idx="8020">
                  <c:v>561.78125</c:v>
                </c:pt>
                <c:pt idx="8021">
                  <c:v>552.91199999999947</c:v>
                </c:pt>
                <c:pt idx="8022">
                  <c:v>536.16499999999996</c:v>
                </c:pt>
                <c:pt idx="8023">
                  <c:v>544.38</c:v>
                </c:pt>
                <c:pt idx="8024">
                  <c:v>535.46956499999908</c:v>
                </c:pt>
                <c:pt idx="8025">
                  <c:v>540.21</c:v>
                </c:pt>
                <c:pt idx="8026">
                  <c:v>565.81935499999997</c:v>
                </c:pt>
                <c:pt idx="8027">
                  <c:v>555.55499999999938</c:v>
                </c:pt>
                <c:pt idx="8028">
                  <c:v>559.09</c:v>
                </c:pt>
                <c:pt idx="8029">
                  <c:v>529.62222199999894</c:v>
                </c:pt>
                <c:pt idx="8030">
                  <c:v>553.66285699999946</c:v>
                </c:pt>
                <c:pt idx="8031">
                  <c:v>541.93333299999995</c:v>
                </c:pt>
                <c:pt idx="8032">
                  <c:v>549.31249999999909</c:v>
                </c:pt>
                <c:pt idx="8033">
                  <c:v>538.66724099999908</c:v>
                </c:pt>
                <c:pt idx="8034">
                  <c:v>543.64642899999922</c:v>
                </c:pt>
                <c:pt idx="8035">
                  <c:v>545.51</c:v>
                </c:pt>
                <c:pt idx="8036">
                  <c:v>562.18181800000002</c:v>
                </c:pt>
                <c:pt idx="8037">
                  <c:v>567.19629599999996</c:v>
                </c:pt>
                <c:pt idx="8038">
                  <c:v>531.07941200000005</c:v>
                </c:pt>
                <c:pt idx="8039">
                  <c:v>546.58399999999995</c:v>
                </c:pt>
                <c:pt idx="8040">
                  <c:v>544.04705899999908</c:v>
                </c:pt>
                <c:pt idx="8041">
                  <c:v>540.33793099999946</c:v>
                </c:pt>
                <c:pt idx="8042">
                  <c:v>548.89130399999999</c:v>
                </c:pt>
                <c:pt idx="8043">
                  <c:v>551.88666699999908</c:v>
                </c:pt>
                <c:pt idx="8044">
                  <c:v>545.03529399999923</c:v>
                </c:pt>
                <c:pt idx="8045">
                  <c:v>533.81428599999947</c:v>
                </c:pt>
                <c:pt idx="8046">
                  <c:v>538.34090899999921</c:v>
                </c:pt>
                <c:pt idx="8047">
                  <c:v>548.94999999999948</c:v>
                </c:pt>
                <c:pt idx="8048">
                  <c:v>544.12096799999949</c:v>
                </c:pt>
                <c:pt idx="8049">
                  <c:v>545.07884600000079</c:v>
                </c:pt>
                <c:pt idx="8050">
                  <c:v>540.84814799999947</c:v>
                </c:pt>
                <c:pt idx="8051">
                  <c:v>542.18400000000054</c:v>
                </c:pt>
                <c:pt idx="8052">
                  <c:v>543.77535200000079</c:v>
                </c:pt>
                <c:pt idx="8053">
                  <c:v>564.98571400000003</c:v>
                </c:pt>
                <c:pt idx="8054">
                  <c:v>563.52352899999948</c:v>
                </c:pt>
                <c:pt idx="8055">
                  <c:v>538.61481500000002</c:v>
                </c:pt>
                <c:pt idx="8056">
                  <c:v>549.96376799999996</c:v>
                </c:pt>
                <c:pt idx="8057">
                  <c:v>539.52658199999996</c:v>
                </c:pt>
                <c:pt idx="8058">
                  <c:v>548.72</c:v>
                </c:pt>
                <c:pt idx="8059">
                  <c:v>550.79999999999995</c:v>
                </c:pt>
                <c:pt idx="8060">
                  <c:v>548.74285699999996</c:v>
                </c:pt>
                <c:pt idx="8061">
                  <c:v>532.15294100000006</c:v>
                </c:pt>
                <c:pt idx="8062">
                  <c:v>540.18888900000093</c:v>
                </c:pt>
                <c:pt idx="8063">
                  <c:v>544.85312499999895</c:v>
                </c:pt>
                <c:pt idx="8064">
                  <c:v>557.03333300000054</c:v>
                </c:pt>
                <c:pt idx="8065">
                  <c:v>532.04716999999891</c:v>
                </c:pt>
                <c:pt idx="8066">
                  <c:v>547.06714999999895</c:v>
                </c:pt>
                <c:pt idx="8067">
                  <c:v>541.37701099999947</c:v>
                </c:pt>
                <c:pt idx="8068">
                  <c:v>550.97246399999949</c:v>
                </c:pt>
                <c:pt idx="8069">
                  <c:v>542.01499999999999</c:v>
                </c:pt>
                <c:pt idx="8070">
                  <c:v>541.35454499999946</c:v>
                </c:pt>
                <c:pt idx="8071">
                  <c:v>531.64117599999997</c:v>
                </c:pt>
                <c:pt idx="8072">
                  <c:v>542.15806499999997</c:v>
                </c:pt>
                <c:pt idx="8073">
                  <c:v>547.32857100000001</c:v>
                </c:pt>
                <c:pt idx="8074">
                  <c:v>549.55254199999922</c:v>
                </c:pt>
                <c:pt idx="8075">
                  <c:v>546.46562499999857</c:v>
                </c:pt>
                <c:pt idx="8076">
                  <c:v>535.304348</c:v>
                </c:pt>
                <c:pt idx="8077">
                  <c:v>556.58260899999948</c:v>
                </c:pt>
                <c:pt idx="8078">
                  <c:v>532.85999999999922</c:v>
                </c:pt>
                <c:pt idx="8079">
                  <c:v>531.17222199999946</c:v>
                </c:pt>
                <c:pt idx="8080">
                  <c:v>540.36304299999949</c:v>
                </c:pt>
                <c:pt idx="8081">
                  <c:v>544.98749999999939</c:v>
                </c:pt>
                <c:pt idx="8082">
                  <c:v>541.30555599999946</c:v>
                </c:pt>
                <c:pt idx="8083">
                  <c:v>542.06990299999939</c:v>
                </c:pt>
                <c:pt idx="8084">
                  <c:v>540.25979400000051</c:v>
                </c:pt>
                <c:pt idx="8085">
                  <c:v>548.04499999999996</c:v>
                </c:pt>
                <c:pt idx="8086">
                  <c:v>532.31621599999869</c:v>
                </c:pt>
                <c:pt idx="8087">
                  <c:v>529.36619699999892</c:v>
                </c:pt>
                <c:pt idx="8088">
                  <c:v>540.45714299999895</c:v>
                </c:pt>
                <c:pt idx="8089">
                  <c:v>547.33356599999922</c:v>
                </c:pt>
                <c:pt idx="8090">
                  <c:v>550.71081100000004</c:v>
                </c:pt>
                <c:pt idx="8091">
                  <c:v>554.76874999999995</c:v>
                </c:pt>
                <c:pt idx="8092">
                  <c:v>540.06829299999947</c:v>
                </c:pt>
                <c:pt idx="8093">
                  <c:v>555.1</c:v>
                </c:pt>
                <c:pt idx="8094">
                  <c:v>551.08888900000079</c:v>
                </c:pt>
                <c:pt idx="8095">
                  <c:v>547.29999999999995</c:v>
                </c:pt>
                <c:pt idx="8096">
                  <c:v>549.05806500000006</c:v>
                </c:pt>
                <c:pt idx="8097">
                  <c:v>543.00565999999947</c:v>
                </c:pt>
                <c:pt idx="8098">
                  <c:v>536.67547200000092</c:v>
                </c:pt>
                <c:pt idx="8099">
                  <c:v>549.37674400000003</c:v>
                </c:pt>
                <c:pt idx="8100">
                  <c:v>529.38823500000001</c:v>
                </c:pt>
                <c:pt idx="8101">
                  <c:v>547.21016899999938</c:v>
                </c:pt>
                <c:pt idx="8102">
                  <c:v>553.89333300000055</c:v>
                </c:pt>
                <c:pt idx="8103">
                  <c:v>553.7187500000008</c:v>
                </c:pt>
                <c:pt idx="8104">
                  <c:v>545.57272699999999</c:v>
                </c:pt>
                <c:pt idx="8105">
                  <c:v>543.46867499999996</c:v>
                </c:pt>
                <c:pt idx="8106">
                  <c:v>544.26037699999995</c:v>
                </c:pt>
                <c:pt idx="8107">
                  <c:v>544.25294099999996</c:v>
                </c:pt>
                <c:pt idx="8108">
                  <c:v>538.12631599999997</c:v>
                </c:pt>
                <c:pt idx="8109">
                  <c:v>540.51764699999922</c:v>
                </c:pt>
                <c:pt idx="8110">
                  <c:v>533.74</c:v>
                </c:pt>
                <c:pt idx="8111">
                  <c:v>555.25</c:v>
                </c:pt>
                <c:pt idx="8112">
                  <c:v>561.16153799999938</c:v>
                </c:pt>
                <c:pt idx="8113">
                  <c:v>542.02173900000003</c:v>
                </c:pt>
                <c:pt idx="8114">
                  <c:v>550.11777800000004</c:v>
                </c:pt>
                <c:pt idx="8115">
                  <c:v>540.29607800000053</c:v>
                </c:pt>
                <c:pt idx="8116">
                  <c:v>537.35964899999908</c:v>
                </c:pt>
                <c:pt idx="8117">
                  <c:v>548.54905699999949</c:v>
                </c:pt>
                <c:pt idx="8118">
                  <c:v>534.58000000000004</c:v>
                </c:pt>
                <c:pt idx="8119">
                  <c:v>554.47857100000078</c:v>
                </c:pt>
                <c:pt idx="8120">
                  <c:v>540.89583300000004</c:v>
                </c:pt>
                <c:pt idx="8121">
                  <c:v>538.226316</c:v>
                </c:pt>
                <c:pt idx="8122">
                  <c:v>552.63793099999998</c:v>
                </c:pt>
                <c:pt idx="8123">
                  <c:v>560.03333300000054</c:v>
                </c:pt>
                <c:pt idx="8124">
                  <c:v>534.01724099999922</c:v>
                </c:pt>
                <c:pt idx="8125">
                  <c:v>548.44210499999895</c:v>
                </c:pt>
                <c:pt idx="8126">
                  <c:v>543.6</c:v>
                </c:pt>
                <c:pt idx="8127">
                  <c:v>536.40769199999909</c:v>
                </c:pt>
                <c:pt idx="8128">
                  <c:v>551.82380999999998</c:v>
                </c:pt>
                <c:pt idx="8129">
                  <c:v>547.25789499999996</c:v>
                </c:pt>
                <c:pt idx="8130">
                  <c:v>536.94230799999946</c:v>
                </c:pt>
                <c:pt idx="8131">
                  <c:v>537.88783799999999</c:v>
                </c:pt>
                <c:pt idx="8132">
                  <c:v>551.37083299999995</c:v>
                </c:pt>
                <c:pt idx="8133">
                  <c:v>537.30999999999949</c:v>
                </c:pt>
                <c:pt idx="8134">
                  <c:v>541.26666699999907</c:v>
                </c:pt>
                <c:pt idx="8135">
                  <c:v>533.66999999999996</c:v>
                </c:pt>
                <c:pt idx="8136">
                  <c:v>536.89285699999948</c:v>
                </c:pt>
                <c:pt idx="8137">
                  <c:v>549.09090900000001</c:v>
                </c:pt>
                <c:pt idx="8138">
                  <c:v>547.01636399999938</c:v>
                </c:pt>
                <c:pt idx="8139">
                  <c:v>532.54666699999882</c:v>
                </c:pt>
                <c:pt idx="8140">
                  <c:v>534.53076899999996</c:v>
                </c:pt>
                <c:pt idx="8141">
                  <c:v>541.32592599999896</c:v>
                </c:pt>
                <c:pt idx="8142">
                  <c:v>538.96410299999923</c:v>
                </c:pt>
                <c:pt idx="8143">
                  <c:v>539.84117599999922</c:v>
                </c:pt>
                <c:pt idx="8144">
                  <c:v>558.74230799999998</c:v>
                </c:pt>
                <c:pt idx="8145">
                  <c:v>539.16800000000001</c:v>
                </c:pt>
                <c:pt idx="8146">
                  <c:v>536.928</c:v>
                </c:pt>
                <c:pt idx="8147">
                  <c:v>552.37391300000002</c:v>
                </c:pt>
                <c:pt idx="8148">
                  <c:v>546.71538500000054</c:v>
                </c:pt>
                <c:pt idx="8149">
                  <c:v>534.6</c:v>
                </c:pt>
                <c:pt idx="8150">
                  <c:v>532.26800000000003</c:v>
                </c:pt>
                <c:pt idx="8151">
                  <c:v>541.10714299999938</c:v>
                </c:pt>
                <c:pt idx="8152">
                  <c:v>534.26923099999999</c:v>
                </c:pt>
                <c:pt idx="8153">
                  <c:v>534.72973000000093</c:v>
                </c:pt>
                <c:pt idx="8154">
                  <c:v>536.53529399999923</c:v>
                </c:pt>
                <c:pt idx="8155">
                  <c:v>531.07647100000054</c:v>
                </c:pt>
                <c:pt idx="8156">
                  <c:v>549.22678599999995</c:v>
                </c:pt>
                <c:pt idx="8157">
                  <c:v>547.99137900000005</c:v>
                </c:pt>
                <c:pt idx="8158">
                  <c:v>543.43937000000005</c:v>
                </c:pt>
                <c:pt idx="8159">
                  <c:v>548.77058800000054</c:v>
                </c:pt>
                <c:pt idx="8160">
                  <c:v>545.30476199999998</c:v>
                </c:pt>
                <c:pt idx="8161">
                  <c:v>550.78000000000054</c:v>
                </c:pt>
                <c:pt idx="8162">
                  <c:v>561.684211</c:v>
                </c:pt>
                <c:pt idx="8163">
                  <c:v>522.07272699999999</c:v>
                </c:pt>
                <c:pt idx="8164">
                  <c:v>538.01333300000078</c:v>
                </c:pt>
                <c:pt idx="8165">
                  <c:v>558.08888900000079</c:v>
                </c:pt>
                <c:pt idx="8166">
                  <c:v>540.26428599999997</c:v>
                </c:pt>
                <c:pt idx="8167">
                  <c:v>548.31923099999949</c:v>
                </c:pt>
                <c:pt idx="8168">
                  <c:v>534.4</c:v>
                </c:pt>
                <c:pt idx="8169">
                  <c:v>540.42727299999922</c:v>
                </c:pt>
                <c:pt idx="8170">
                  <c:v>539.85714299999859</c:v>
                </c:pt>
                <c:pt idx="8171">
                  <c:v>546.83793099999946</c:v>
                </c:pt>
                <c:pt idx="8172">
                  <c:v>547.52941199999998</c:v>
                </c:pt>
                <c:pt idx="8173">
                  <c:v>543.93999999999949</c:v>
                </c:pt>
                <c:pt idx="8174">
                  <c:v>556.85999999999922</c:v>
                </c:pt>
                <c:pt idx="8175">
                  <c:v>540.64848500000005</c:v>
                </c:pt>
                <c:pt idx="8176">
                  <c:v>544.21607100000051</c:v>
                </c:pt>
                <c:pt idx="8177">
                  <c:v>542.01249999999948</c:v>
                </c:pt>
                <c:pt idx="8178">
                  <c:v>550.84457799999996</c:v>
                </c:pt>
                <c:pt idx="8179">
                  <c:v>532.39583300000004</c:v>
                </c:pt>
                <c:pt idx="8180">
                  <c:v>532.25</c:v>
                </c:pt>
                <c:pt idx="8181">
                  <c:v>541.89767399999948</c:v>
                </c:pt>
                <c:pt idx="8182">
                  <c:v>546.65217399999949</c:v>
                </c:pt>
                <c:pt idx="8183">
                  <c:v>541.77343800000119</c:v>
                </c:pt>
                <c:pt idx="8184">
                  <c:v>558.90769199999909</c:v>
                </c:pt>
                <c:pt idx="8185">
                  <c:v>555.43684199999996</c:v>
                </c:pt>
                <c:pt idx="8186">
                  <c:v>554.82941199999948</c:v>
                </c:pt>
                <c:pt idx="8187">
                  <c:v>539.55925899999909</c:v>
                </c:pt>
                <c:pt idx="8188">
                  <c:v>551.1</c:v>
                </c:pt>
                <c:pt idx="8189">
                  <c:v>549.21764700000006</c:v>
                </c:pt>
                <c:pt idx="8190">
                  <c:v>541.31124999999895</c:v>
                </c:pt>
                <c:pt idx="8191">
                  <c:v>547.44117599999947</c:v>
                </c:pt>
                <c:pt idx="8192">
                  <c:v>532.1</c:v>
                </c:pt>
                <c:pt idx="8193">
                  <c:v>543.6</c:v>
                </c:pt>
                <c:pt idx="8194">
                  <c:v>541.11500000000001</c:v>
                </c:pt>
                <c:pt idx="8195">
                  <c:v>525.32173899999998</c:v>
                </c:pt>
                <c:pt idx="8196">
                  <c:v>553.67999999999995</c:v>
                </c:pt>
                <c:pt idx="8197">
                  <c:v>535.89</c:v>
                </c:pt>
                <c:pt idx="8198">
                  <c:v>551.32499999999948</c:v>
                </c:pt>
                <c:pt idx="8199">
                  <c:v>531.29166699999996</c:v>
                </c:pt>
                <c:pt idx="8200">
                  <c:v>555.54999999999939</c:v>
                </c:pt>
                <c:pt idx="8201">
                  <c:v>550.14482799999996</c:v>
                </c:pt>
                <c:pt idx="8202">
                  <c:v>554.27058800000054</c:v>
                </c:pt>
                <c:pt idx="8203">
                  <c:v>543.06666699999869</c:v>
                </c:pt>
                <c:pt idx="8204">
                  <c:v>538.57058800000004</c:v>
                </c:pt>
                <c:pt idx="8205">
                  <c:v>545.70620699999949</c:v>
                </c:pt>
                <c:pt idx="8206">
                  <c:v>547.695652</c:v>
                </c:pt>
                <c:pt idx="8207">
                  <c:v>544.39473700000053</c:v>
                </c:pt>
                <c:pt idx="8208">
                  <c:v>552.78181800000004</c:v>
                </c:pt>
                <c:pt idx="8209">
                  <c:v>542.54545499999949</c:v>
                </c:pt>
                <c:pt idx="8210">
                  <c:v>553.78000000000054</c:v>
                </c:pt>
                <c:pt idx="8211">
                  <c:v>540.31836699999997</c:v>
                </c:pt>
                <c:pt idx="8212">
                  <c:v>541.11266699999908</c:v>
                </c:pt>
                <c:pt idx="8213">
                  <c:v>547.38064499999996</c:v>
                </c:pt>
                <c:pt idx="8214">
                  <c:v>537.72500000000002</c:v>
                </c:pt>
                <c:pt idx="8215">
                  <c:v>551.63571400000001</c:v>
                </c:pt>
                <c:pt idx="8216">
                  <c:v>545.22428600000001</c:v>
                </c:pt>
                <c:pt idx="8217">
                  <c:v>555.85789499999908</c:v>
                </c:pt>
                <c:pt idx="8218">
                  <c:v>548.79411800000003</c:v>
                </c:pt>
                <c:pt idx="8219">
                  <c:v>544.99827600000003</c:v>
                </c:pt>
                <c:pt idx="8220">
                  <c:v>527.76923099999999</c:v>
                </c:pt>
                <c:pt idx="8221">
                  <c:v>549.10571400000003</c:v>
                </c:pt>
                <c:pt idx="8222">
                  <c:v>543.4</c:v>
                </c:pt>
                <c:pt idx="8223">
                  <c:v>533.22439000000054</c:v>
                </c:pt>
                <c:pt idx="8224">
                  <c:v>551.04999999999939</c:v>
                </c:pt>
                <c:pt idx="8225">
                  <c:v>550.88421099999948</c:v>
                </c:pt>
                <c:pt idx="8226">
                  <c:v>526.25714299999947</c:v>
                </c:pt>
                <c:pt idx="8227">
                  <c:v>552.95714299999895</c:v>
                </c:pt>
                <c:pt idx="8228">
                  <c:v>526.25714299999947</c:v>
                </c:pt>
                <c:pt idx="8229">
                  <c:v>543.68666700000006</c:v>
                </c:pt>
                <c:pt idx="8230">
                  <c:v>552.44347800000003</c:v>
                </c:pt>
                <c:pt idx="8231">
                  <c:v>539.75624999999923</c:v>
                </c:pt>
                <c:pt idx="8232">
                  <c:v>539.07731999999999</c:v>
                </c:pt>
                <c:pt idx="8233">
                  <c:v>527.69428600000003</c:v>
                </c:pt>
                <c:pt idx="8234">
                  <c:v>556.1</c:v>
                </c:pt>
                <c:pt idx="8235">
                  <c:v>527.21052599999996</c:v>
                </c:pt>
                <c:pt idx="8236">
                  <c:v>546.60952399999996</c:v>
                </c:pt>
                <c:pt idx="8237">
                  <c:v>538.15</c:v>
                </c:pt>
                <c:pt idx="8238">
                  <c:v>526.95238099999949</c:v>
                </c:pt>
                <c:pt idx="8239">
                  <c:v>544.59803900000054</c:v>
                </c:pt>
                <c:pt idx="8240">
                  <c:v>534.05999999999949</c:v>
                </c:pt>
                <c:pt idx="8241">
                  <c:v>526.453846</c:v>
                </c:pt>
                <c:pt idx="8242">
                  <c:v>531.08837200000119</c:v>
                </c:pt>
                <c:pt idx="8243">
                  <c:v>536.98461499999996</c:v>
                </c:pt>
                <c:pt idx="8244">
                  <c:v>538.57777800000054</c:v>
                </c:pt>
                <c:pt idx="8245">
                  <c:v>541.60624999999948</c:v>
                </c:pt>
                <c:pt idx="8246">
                  <c:v>549.35096199999896</c:v>
                </c:pt>
                <c:pt idx="8247">
                  <c:v>537.24545499999999</c:v>
                </c:pt>
                <c:pt idx="8248">
                  <c:v>538.14285699999948</c:v>
                </c:pt>
                <c:pt idx="8249">
                  <c:v>536.97586200000001</c:v>
                </c:pt>
                <c:pt idx="8250">
                  <c:v>546.73124999999948</c:v>
                </c:pt>
                <c:pt idx="8251">
                  <c:v>541.41304300000002</c:v>
                </c:pt>
                <c:pt idx="8252">
                  <c:v>541.96666699999844</c:v>
                </c:pt>
                <c:pt idx="8253">
                  <c:v>534.33666699999844</c:v>
                </c:pt>
                <c:pt idx="8254">
                  <c:v>511.39</c:v>
                </c:pt>
                <c:pt idx="8255">
                  <c:v>557.94772699999908</c:v>
                </c:pt>
                <c:pt idx="8256">
                  <c:v>534.05714299999909</c:v>
                </c:pt>
                <c:pt idx="8257">
                  <c:v>551.10252099999946</c:v>
                </c:pt>
                <c:pt idx="8258">
                  <c:v>560.43999999999949</c:v>
                </c:pt>
                <c:pt idx="8259">
                  <c:v>532.31851899999947</c:v>
                </c:pt>
                <c:pt idx="8260">
                  <c:v>520.38333300000079</c:v>
                </c:pt>
                <c:pt idx="8261">
                  <c:v>534.4</c:v>
                </c:pt>
                <c:pt idx="8262">
                  <c:v>536.70000000000005</c:v>
                </c:pt>
                <c:pt idx="8263">
                  <c:v>528.14736799999946</c:v>
                </c:pt>
                <c:pt idx="8264">
                  <c:v>529.03333300000054</c:v>
                </c:pt>
                <c:pt idx="8265">
                  <c:v>547.00571400000001</c:v>
                </c:pt>
                <c:pt idx="8266">
                  <c:v>537.73124999999948</c:v>
                </c:pt>
                <c:pt idx="8267">
                  <c:v>532.83181799999909</c:v>
                </c:pt>
                <c:pt idx="8268">
                  <c:v>525.83333300000004</c:v>
                </c:pt>
                <c:pt idx="8269">
                  <c:v>548.318085</c:v>
                </c:pt>
                <c:pt idx="8270">
                  <c:v>537.02142899999922</c:v>
                </c:pt>
                <c:pt idx="8271">
                  <c:v>539.61981100000003</c:v>
                </c:pt>
                <c:pt idx="8272">
                  <c:v>531.87755099999947</c:v>
                </c:pt>
                <c:pt idx="8273">
                  <c:v>548.86603799999909</c:v>
                </c:pt>
                <c:pt idx="8274">
                  <c:v>555.73913000000005</c:v>
                </c:pt>
                <c:pt idx="8275">
                  <c:v>539.74606099999949</c:v>
                </c:pt>
                <c:pt idx="8276">
                  <c:v>541.13928599999997</c:v>
                </c:pt>
                <c:pt idx="8277">
                  <c:v>548.22500000000002</c:v>
                </c:pt>
                <c:pt idx="8278">
                  <c:v>530.59032300000001</c:v>
                </c:pt>
                <c:pt idx="8279">
                  <c:v>544.21428600000002</c:v>
                </c:pt>
                <c:pt idx="8280">
                  <c:v>543.02647100000002</c:v>
                </c:pt>
                <c:pt idx="8281">
                  <c:v>532.90476200000001</c:v>
                </c:pt>
                <c:pt idx="8282">
                  <c:v>534.14300000000003</c:v>
                </c:pt>
                <c:pt idx="8283">
                  <c:v>540.27714300000002</c:v>
                </c:pt>
                <c:pt idx="8284">
                  <c:v>529.24583299999995</c:v>
                </c:pt>
                <c:pt idx="8285">
                  <c:v>561.15333300000054</c:v>
                </c:pt>
                <c:pt idx="8286">
                  <c:v>534.28064500000005</c:v>
                </c:pt>
                <c:pt idx="8287">
                  <c:v>538.83384599999999</c:v>
                </c:pt>
                <c:pt idx="8288">
                  <c:v>543.06041699999946</c:v>
                </c:pt>
                <c:pt idx="8289">
                  <c:v>536.10769199999947</c:v>
                </c:pt>
                <c:pt idx="8290">
                  <c:v>560.17777800000079</c:v>
                </c:pt>
                <c:pt idx="8291">
                  <c:v>535.39473700000053</c:v>
                </c:pt>
                <c:pt idx="8292">
                  <c:v>535.37343800000053</c:v>
                </c:pt>
                <c:pt idx="8293">
                  <c:v>525.70000000000005</c:v>
                </c:pt>
                <c:pt idx="8294">
                  <c:v>537.57777800000054</c:v>
                </c:pt>
                <c:pt idx="8295">
                  <c:v>543.53333300000054</c:v>
                </c:pt>
                <c:pt idx="8296">
                  <c:v>519.14</c:v>
                </c:pt>
                <c:pt idx="8297">
                  <c:v>537.581818</c:v>
                </c:pt>
                <c:pt idx="8298">
                  <c:v>538.59729699999946</c:v>
                </c:pt>
                <c:pt idx="8299">
                  <c:v>525.53076899999996</c:v>
                </c:pt>
                <c:pt idx="8300">
                  <c:v>540.42142899999908</c:v>
                </c:pt>
                <c:pt idx="8301">
                  <c:v>560.91249999999923</c:v>
                </c:pt>
                <c:pt idx="8302">
                  <c:v>535.36923099999922</c:v>
                </c:pt>
                <c:pt idx="8303">
                  <c:v>549.87187500000005</c:v>
                </c:pt>
                <c:pt idx="8304">
                  <c:v>528.97142899999949</c:v>
                </c:pt>
                <c:pt idx="8305">
                  <c:v>543.25925899999947</c:v>
                </c:pt>
                <c:pt idx="8306">
                  <c:v>548.30526299999894</c:v>
                </c:pt>
                <c:pt idx="8307">
                  <c:v>556.45624999999859</c:v>
                </c:pt>
                <c:pt idx="8308">
                  <c:v>539.64090899999997</c:v>
                </c:pt>
                <c:pt idx="8309">
                  <c:v>517.20500000000004</c:v>
                </c:pt>
                <c:pt idx="8310">
                  <c:v>547.98</c:v>
                </c:pt>
                <c:pt idx="8311">
                  <c:v>543.70000000000005</c:v>
                </c:pt>
                <c:pt idx="8312">
                  <c:v>543.68846200000053</c:v>
                </c:pt>
                <c:pt idx="8313">
                  <c:v>535.82580600000006</c:v>
                </c:pt>
                <c:pt idx="8314">
                  <c:v>533.52666699999895</c:v>
                </c:pt>
                <c:pt idx="8315">
                  <c:v>557.8210529999991</c:v>
                </c:pt>
                <c:pt idx="8316">
                  <c:v>555.92999999999938</c:v>
                </c:pt>
                <c:pt idx="8317">
                  <c:v>540.41016899999909</c:v>
                </c:pt>
                <c:pt idx="8318">
                  <c:v>543.34999999999923</c:v>
                </c:pt>
                <c:pt idx="8319">
                  <c:v>528.25454500000001</c:v>
                </c:pt>
                <c:pt idx="8320">
                  <c:v>539.03770499999996</c:v>
                </c:pt>
                <c:pt idx="8321">
                  <c:v>556.70000000000005</c:v>
                </c:pt>
                <c:pt idx="8322">
                  <c:v>535.94999999999948</c:v>
                </c:pt>
                <c:pt idx="8323">
                  <c:v>529.7416669999991</c:v>
                </c:pt>
                <c:pt idx="8324">
                  <c:v>549.98951599999998</c:v>
                </c:pt>
                <c:pt idx="8325">
                  <c:v>538.67619000000002</c:v>
                </c:pt>
                <c:pt idx="8326">
                  <c:v>535.30178599999999</c:v>
                </c:pt>
                <c:pt idx="8327">
                  <c:v>532.90888900000004</c:v>
                </c:pt>
                <c:pt idx="8328">
                  <c:v>532.79999999999995</c:v>
                </c:pt>
                <c:pt idx="8329">
                  <c:v>554.1166669999991</c:v>
                </c:pt>
                <c:pt idx="8330">
                  <c:v>542</c:v>
                </c:pt>
                <c:pt idx="8331">
                  <c:v>533.53636399999948</c:v>
                </c:pt>
                <c:pt idx="8332">
                  <c:v>549.42962999999895</c:v>
                </c:pt>
                <c:pt idx="8333">
                  <c:v>517.38947399999995</c:v>
                </c:pt>
                <c:pt idx="8334">
                  <c:v>538.67105300000003</c:v>
                </c:pt>
                <c:pt idx="8335">
                  <c:v>542.56206899999859</c:v>
                </c:pt>
                <c:pt idx="8336">
                  <c:v>539.82999999999947</c:v>
                </c:pt>
                <c:pt idx="8337">
                  <c:v>552.05555599999946</c:v>
                </c:pt>
                <c:pt idx="8338">
                  <c:v>532.96931799999948</c:v>
                </c:pt>
                <c:pt idx="8339">
                  <c:v>536.37727299999949</c:v>
                </c:pt>
                <c:pt idx="8340">
                  <c:v>535.99870100000055</c:v>
                </c:pt>
                <c:pt idx="8341">
                  <c:v>543.71666699999946</c:v>
                </c:pt>
                <c:pt idx="8342">
                  <c:v>557.82499999999948</c:v>
                </c:pt>
                <c:pt idx="8343">
                  <c:v>547.07500000000005</c:v>
                </c:pt>
                <c:pt idx="8344">
                  <c:v>537.1</c:v>
                </c:pt>
                <c:pt idx="8345">
                  <c:v>540.77222200000006</c:v>
                </c:pt>
                <c:pt idx="8346">
                  <c:v>543.06346199999996</c:v>
                </c:pt>
                <c:pt idx="8347">
                  <c:v>546.44736799999907</c:v>
                </c:pt>
                <c:pt idx="8348">
                  <c:v>551.70333300000107</c:v>
                </c:pt>
                <c:pt idx="8349">
                  <c:v>549.30999999999949</c:v>
                </c:pt>
                <c:pt idx="8350">
                  <c:v>541.505</c:v>
                </c:pt>
                <c:pt idx="8351">
                  <c:v>546.68958300000054</c:v>
                </c:pt>
                <c:pt idx="8352">
                  <c:v>534.34583299999997</c:v>
                </c:pt>
                <c:pt idx="8353">
                  <c:v>560.02</c:v>
                </c:pt>
                <c:pt idx="8354">
                  <c:v>539.82999999999947</c:v>
                </c:pt>
                <c:pt idx="8355">
                  <c:v>549.60905200000002</c:v>
                </c:pt>
                <c:pt idx="8356">
                  <c:v>531.60612199999946</c:v>
                </c:pt>
                <c:pt idx="8357">
                  <c:v>536.37662299999909</c:v>
                </c:pt>
                <c:pt idx="8358">
                  <c:v>526.66923099999997</c:v>
                </c:pt>
                <c:pt idx="8359">
                  <c:v>536.23</c:v>
                </c:pt>
                <c:pt idx="8360">
                  <c:v>541.99230799999998</c:v>
                </c:pt>
                <c:pt idx="8361">
                  <c:v>537.51006699999948</c:v>
                </c:pt>
                <c:pt idx="8362">
                  <c:v>544.19117600000004</c:v>
                </c:pt>
                <c:pt idx="8363">
                  <c:v>542.88400000000001</c:v>
                </c:pt>
                <c:pt idx="8364">
                  <c:v>526.51874999999995</c:v>
                </c:pt>
                <c:pt idx="8365">
                  <c:v>541.1</c:v>
                </c:pt>
                <c:pt idx="8366">
                  <c:v>548.27541000000053</c:v>
                </c:pt>
                <c:pt idx="8367">
                  <c:v>532.22857100000078</c:v>
                </c:pt>
                <c:pt idx="8368">
                  <c:v>536.98333300000093</c:v>
                </c:pt>
                <c:pt idx="8369">
                  <c:v>530.73555599999997</c:v>
                </c:pt>
                <c:pt idx="8370">
                  <c:v>556.63124999999923</c:v>
                </c:pt>
                <c:pt idx="8371">
                  <c:v>535.15161299999909</c:v>
                </c:pt>
                <c:pt idx="8372">
                  <c:v>541.93333299999995</c:v>
                </c:pt>
                <c:pt idx="8373">
                  <c:v>540.65833300000054</c:v>
                </c:pt>
                <c:pt idx="8374">
                  <c:v>541.92307700000003</c:v>
                </c:pt>
                <c:pt idx="8375">
                  <c:v>547.12857100000053</c:v>
                </c:pt>
                <c:pt idx="8376">
                  <c:v>548.29999999999995</c:v>
                </c:pt>
                <c:pt idx="8377">
                  <c:v>551.40869599999996</c:v>
                </c:pt>
                <c:pt idx="8378">
                  <c:v>538.16176499999949</c:v>
                </c:pt>
                <c:pt idx="8379">
                  <c:v>542.98333300000093</c:v>
                </c:pt>
                <c:pt idx="8380">
                  <c:v>545.41140399999949</c:v>
                </c:pt>
                <c:pt idx="8381">
                  <c:v>528.53846199999998</c:v>
                </c:pt>
                <c:pt idx="8382">
                  <c:v>532.77352900000005</c:v>
                </c:pt>
                <c:pt idx="8383">
                  <c:v>551.10312499999998</c:v>
                </c:pt>
                <c:pt idx="8384">
                  <c:v>533.19107100000053</c:v>
                </c:pt>
                <c:pt idx="8385">
                  <c:v>557.4</c:v>
                </c:pt>
                <c:pt idx="8386">
                  <c:v>535.9111109999991</c:v>
                </c:pt>
                <c:pt idx="8387">
                  <c:v>542.45882399999948</c:v>
                </c:pt>
                <c:pt idx="8388">
                  <c:v>553.953846</c:v>
                </c:pt>
                <c:pt idx="8389">
                  <c:v>529.32222199999831</c:v>
                </c:pt>
                <c:pt idx="8390">
                  <c:v>545.44814799999949</c:v>
                </c:pt>
                <c:pt idx="8391">
                  <c:v>530.60781299999996</c:v>
                </c:pt>
                <c:pt idx="8392">
                  <c:v>547.54375000000005</c:v>
                </c:pt>
                <c:pt idx="8393">
                  <c:v>532.07741899999996</c:v>
                </c:pt>
                <c:pt idx="8394">
                  <c:v>532.92988500000001</c:v>
                </c:pt>
                <c:pt idx="8395">
                  <c:v>538.97241399999996</c:v>
                </c:pt>
                <c:pt idx="8396">
                  <c:v>534.7416669999991</c:v>
                </c:pt>
                <c:pt idx="8397">
                  <c:v>537.56206899999859</c:v>
                </c:pt>
                <c:pt idx="8398">
                  <c:v>538.84285699999896</c:v>
                </c:pt>
                <c:pt idx="8399">
                  <c:v>540.42857100000003</c:v>
                </c:pt>
                <c:pt idx="8400">
                  <c:v>540.28695700000003</c:v>
                </c:pt>
                <c:pt idx="8401">
                  <c:v>545.6166669999991</c:v>
                </c:pt>
                <c:pt idx="8402">
                  <c:v>551.56666699999869</c:v>
                </c:pt>
                <c:pt idx="8403">
                  <c:v>539.98666699999922</c:v>
                </c:pt>
                <c:pt idx="8404">
                  <c:v>535.92826099999922</c:v>
                </c:pt>
                <c:pt idx="8405">
                  <c:v>532.17999999999995</c:v>
                </c:pt>
                <c:pt idx="8406">
                  <c:v>536.37142899999947</c:v>
                </c:pt>
                <c:pt idx="8407">
                  <c:v>544.07959200000005</c:v>
                </c:pt>
                <c:pt idx="8408">
                  <c:v>533.68499999999995</c:v>
                </c:pt>
                <c:pt idx="8409">
                  <c:v>529.78947400000095</c:v>
                </c:pt>
                <c:pt idx="8410">
                  <c:v>529.75833300000079</c:v>
                </c:pt>
                <c:pt idx="8411">
                  <c:v>550.04615399999909</c:v>
                </c:pt>
                <c:pt idx="8412">
                  <c:v>540.19090900000003</c:v>
                </c:pt>
                <c:pt idx="8413">
                  <c:v>535.87894700000004</c:v>
                </c:pt>
                <c:pt idx="8414">
                  <c:v>539.46923099999947</c:v>
                </c:pt>
                <c:pt idx="8415">
                  <c:v>537.17999999999995</c:v>
                </c:pt>
                <c:pt idx="8416">
                  <c:v>545.64150899999947</c:v>
                </c:pt>
                <c:pt idx="8417">
                  <c:v>538.65777800000001</c:v>
                </c:pt>
                <c:pt idx="8418">
                  <c:v>545.21176500000001</c:v>
                </c:pt>
                <c:pt idx="8419">
                  <c:v>555.505</c:v>
                </c:pt>
                <c:pt idx="8420">
                  <c:v>543.51578900000004</c:v>
                </c:pt>
                <c:pt idx="8421">
                  <c:v>546.565789</c:v>
                </c:pt>
                <c:pt idx="8422">
                  <c:v>533.62</c:v>
                </c:pt>
                <c:pt idx="8423">
                  <c:v>529.95454499999948</c:v>
                </c:pt>
                <c:pt idx="8424">
                  <c:v>532.80526299999894</c:v>
                </c:pt>
                <c:pt idx="8425">
                  <c:v>539.638462</c:v>
                </c:pt>
                <c:pt idx="8426">
                  <c:v>545.25454500000001</c:v>
                </c:pt>
                <c:pt idx="8427">
                  <c:v>539.03103399999998</c:v>
                </c:pt>
                <c:pt idx="8428">
                  <c:v>526.59090900000001</c:v>
                </c:pt>
                <c:pt idx="8429">
                  <c:v>536.24</c:v>
                </c:pt>
                <c:pt idx="8430">
                  <c:v>549.46666699999844</c:v>
                </c:pt>
                <c:pt idx="8431">
                  <c:v>523.78000000000054</c:v>
                </c:pt>
                <c:pt idx="8432">
                  <c:v>532.68857100000093</c:v>
                </c:pt>
                <c:pt idx="8433">
                  <c:v>529.49642899999947</c:v>
                </c:pt>
                <c:pt idx="8434">
                  <c:v>542.13333300000079</c:v>
                </c:pt>
                <c:pt idx="8435">
                  <c:v>544.27297300000055</c:v>
                </c:pt>
                <c:pt idx="8436">
                  <c:v>539.48727299999996</c:v>
                </c:pt>
                <c:pt idx="8437">
                  <c:v>529.36097599999948</c:v>
                </c:pt>
                <c:pt idx="8438">
                  <c:v>535.10222199999907</c:v>
                </c:pt>
                <c:pt idx="8439">
                  <c:v>560.42499999999939</c:v>
                </c:pt>
                <c:pt idx="8440">
                  <c:v>506.3</c:v>
                </c:pt>
                <c:pt idx="8441">
                  <c:v>540.6</c:v>
                </c:pt>
                <c:pt idx="8442">
                  <c:v>541.02285699999948</c:v>
                </c:pt>
                <c:pt idx="8443">
                  <c:v>524.29500000000053</c:v>
                </c:pt>
                <c:pt idx="8444">
                  <c:v>556.26428599999997</c:v>
                </c:pt>
                <c:pt idx="8445">
                  <c:v>540.92647099999999</c:v>
                </c:pt>
                <c:pt idx="8446">
                  <c:v>541.42142899999908</c:v>
                </c:pt>
                <c:pt idx="8447">
                  <c:v>520.25185199999999</c:v>
                </c:pt>
                <c:pt idx="8448">
                  <c:v>544.10326099999997</c:v>
                </c:pt>
                <c:pt idx="8449">
                  <c:v>534.27826100000004</c:v>
                </c:pt>
                <c:pt idx="8450">
                  <c:v>535.184211</c:v>
                </c:pt>
                <c:pt idx="8451">
                  <c:v>536.41891899999996</c:v>
                </c:pt>
                <c:pt idx="8452">
                  <c:v>523.13333300000079</c:v>
                </c:pt>
                <c:pt idx="8453">
                  <c:v>507.76666699999993</c:v>
                </c:pt>
                <c:pt idx="8454">
                  <c:v>533.31666699999869</c:v>
                </c:pt>
                <c:pt idx="8455">
                  <c:v>542.27391300000079</c:v>
                </c:pt>
                <c:pt idx="8456">
                  <c:v>533.80769199999895</c:v>
                </c:pt>
                <c:pt idx="8457">
                  <c:v>557.45925899999895</c:v>
                </c:pt>
                <c:pt idx="8458">
                  <c:v>533.19512199999997</c:v>
                </c:pt>
                <c:pt idx="8459">
                  <c:v>530.11249999999939</c:v>
                </c:pt>
                <c:pt idx="8460">
                  <c:v>542.77619000000004</c:v>
                </c:pt>
                <c:pt idx="8461">
                  <c:v>541.95333300000004</c:v>
                </c:pt>
                <c:pt idx="8462">
                  <c:v>531.47727299999997</c:v>
                </c:pt>
                <c:pt idx="8463">
                  <c:v>547.418182</c:v>
                </c:pt>
                <c:pt idx="8464">
                  <c:v>530.43999999999949</c:v>
                </c:pt>
                <c:pt idx="8465">
                  <c:v>525.04285699999946</c:v>
                </c:pt>
                <c:pt idx="8466">
                  <c:v>548.02424199999996</c:v>
                </c:pt>
                <c:pt idx="8467">
                  <c:v>527.14117599999997</c:v>
                </c:pt>
                <c:pt idx="8468">
                  <c:v>528.96551699999895</c:v>
                </c:pt>
                <c:pt idx="8469">
                  <c:v>519.25</c:v>
                </c:pt>
                <c:pt idx="8470">
                  <c:v>532.31904799999938</c:v>
                </c:pt>
                <c:pt idx="8471">
                  <c:v>528.44444399999998</c:v>
                </c:pt>
                <c:pt idx="8472">
                  <c:v>550.125</c:v>
                </c:pt>
                <c:pt idx="8473">
                  <c:v>535.12</c:v>
                </c:pt>
                <c:pt idx="8474">
                  <c:v>542.65</c:v>
                </c:pt>
                <c:pt idx="8475">
                  <c:v>543.84999999999923</c:v>
                </c:pt>
                <c:pt idx="8476">
                  <c:v>540.08155299999999</c:v>
                </c:pt>
                <c:pt idx="8477">
                  <c:v>544.68181800000002</c:v>
                </c:pt>
                <c:pt idx="8478">
                  <c:v>512.04999999999939</c:v>
                </c:pt>
                <c:pt idx="8479">
                  <c:v>527.29705899999999</c:v>
                </c:pt>
                <c:pt idx="8480">
                  <c:v>541.58712099999946</c:v>
                </c:pt>
                <c:pt idx="8481">
                  <c:v>526.55263199999922</c:v>
                </c:pt>
                <c:pt idx="8482">
                  <c:v>538.75666699999908</c:v>
                </c:pt>
                <c:pt idx="8483">
                  <c:v>542.543182</c:v>
                </c:pt>
                <c:pt idx="8484">
                  <c:v>527.95142899999883</c:v>
                </c:pt>
                <c:pt idx="8485">
                  <c:v>541.79411800000003</c:v>
                </c:pt>
                <c:pt idx="8486">
                  <c:v>534.97618999999997</c:v>
                </c:pt>
                <c:pt idx="8487">
                  <c:v>545.38749999999948</c:v>
                </c:pt>
                <c:pt idx="8488">
                  <c:v>542.59830500000055</c:v>
                </c:pt>
                <c:pt idx="8489">
                  <c:v>535.096</c:v>
                </c:pt>
                <c:pt idx="8490">
                  <c:v>538.31714299999908</c:v>
                </c:pt>
                <c:pt idx="8491">
                  <c:v>531.76</c:v>
                </c:pt>
                <c:pt idx="8492">
                  <c:v>547.01333300000078</c:v>
                </c:pt>
                <c:pt idx="8493">
                  <c:v>553.49004300000001</c:v>
                </c:pt>
                <c:pt idx="8494">
                  <c:v>520.36666699999819</c:v>
                </c:pt>
                <c:pt idx="8495">
                  <c:v>548.89411799999948</c:v>
                </c:pt>
                <c:pt idx="8496">
                  <c:v>528.91</c:v>
                </c:pt>
                <c:pt idx="8497">
                  <c:v>528.28666699999997</c:v>
                </c:pt>
                <c:pt idx="8498">
                  <c:v>550.71052599999996</c:v>
                </c:pt>
                <c:pt idx="8499">
                  <c:v>547.6</c:v>
                </c:pt>
                <c:pt idx="8500">
                  <c:v>524.32857100000001</c:v>
                </c:pt>
                <c:pt idx="8501">
                  <c:v>534.04999999999939</c:v>
                </c:pt>
                <c:pt idx="8502">
                  <c:v>529.74</c:v>
                </c:pt>
                <c:pt idx="8503">
                  <c:v>546.55999999999949</c:v>
                </c:pt>
                <c:pt idx="8504">
                  <c:v>530.51590899999997</c:v>
                </c:pt>
                <c:pt idx="8505">
                  <c:v>550.56666699999869</c:v>
                </c:pt>
                <c:pt idx="8506">
                  <c:v>533.79000000000053</c:v>
                </c:pt>
                <c:pt idx="8507">
                  <c:v>544.42761899999857</c:v>
                </c:pt>
                <c:pt idx="8508">
                  <c:v>539.65199999999948</c:v>
                </c:pt>
                <c:pt idx="8509">
                  <c:v>531.42564099999947</c:v>
                </c:pt>
                <c:pt idx="8510">
                  <c:v>535.64444400000002</c:v>
                </c:pt>
                <c:pt idx="8511">
                  <c:v>539.13157899999999</c:v>
                </c:pt>
                <c:pt idx="8512">
                  <c:v>554.39545499999997</c:v>
                </c:pt>
                <c:pt idx="8513">
                  <c:v>542.9578949999991</c:v>
                </c:pt>
                <c:pt idx="8514">
                  <c:v>517.13461499999949</c:v>
                </c:pt>
                <c:pt idx="8515">
                  <c:v>506.03333299999935</c:v>
                </c:pt>
                <c:pt idx="8516">
                  <c:v>536.79200000000003</c:v>
                </c:pt>
                <c:pt idx="8517">
                  <c:v>529.05483900000002</c:v>
                </c:pt>
                <c:pt idx="8518">
                  <c:v>528.12631599999997</c:v>
                </c:pt>
                <c:pt idx="8519">
                  <c:v>539.84117599999922</c:v>
                </c:pt>
                <c:pt idx="8520">
                  <c:v>536.41395299999999</c:v>
                </c:pt>
                <c:pt idx="8521">
                  <c:v>526.51304300000004</c:v>
                </c:pt>
                <c:pt idx="8522">
                  <c:v>526.019048</c:v>
                </c:pt>
                <c:pt idx="8523">
                  <c:v>543.08148100000005</c:v>
                </c:pt>
                <c:pt idx="8524">
                  <c:v>532.08666699999947</c:v>
                </c:pt>
                <c:pt idx="8525">
                  <c:v>541.88749999999948</c:v>
                </c:pt>
                <c:pt idx="8526">
                  <c:v>538.21627899999999</c:v>
                </c:pt>
                <c:pt idx="8527">
                  <c:v>526.1875</c:v>
                </c:pt>
                <c:pt idx="8528">
                  <c:v>545.7416669999991</c:v>
                </c:pt>
                <c:pt idx="8529">
                  <c:v>539.43823499999996</c:v>
                </c:pt>
                <c:pt idx="8530">
                  <c:v>546.27000000000055</c:v>
                </c:pt>
                <c:pt idx="8531">
                  <c:v>522.20000000000005</c:v>
                </c:pt>
                <c:pt idx="8532">
                  <c:v>525.38870999999995</c:v>
                </c:pt>
                <c:pt idx="8533">
                  <c:v>537.81410299999948</c:v>
                </c:pt>
                <c:pt idx="8534">
                  <c:v>550.52666699999895</c:v>
                </c:pt>
                <c:pt idx="8535">
                  <c:v>532.33035699999948</c:v>
                </c:pt>
                <c:pt idx="8536">
                  <c:v>540.54380200000003</c:v>
                </c:pt>
                <c:pt idx="8537">
                  <c:v>537.79999999999995</c:v>
                </c:pt>
                <c:pt idx="8538">
                  <c:v>537.28518500000052</c:v>
                </c:pt>
                <c:pt idx="8539">
                  <c:v>560.02381000000003</c:v>
                </c:pt>
                <c:pt idx="8540">
                  <c:v>541.32358499999998</c:v>
                </c:pt>
                <c:pt idx="8541">
                  <c:v>534.66530599999999</c:v>
                </c:pt>
                <c:pt idx="8542">
                  <c:v>544.82424199999946</c:v>
                </c:pt>
                <c:pt idx="8543">
                  <c:v>530.04</c:v>
                </c:pt>
                <c:pt idx="8544">
                  <c:v>527.606897</c:v>
                </c:pt>
                <c:pt idx="8545">
                  <c:v>523.98800000000051</c:v>
                </c:pt>
                <c:pt idx="8546">
                  <c:v>553.91538500000001</c:v>
                </c:pt>
                <c:pt idx="8547">
                  <c:v>538.55699999999922</c:v>
                </c:pt>
                <c:pt idx="8548">
                  <c:v>539.45599999999922</c:v>
                </c:pt>
                <c:pt idx="8549">
                  <c:v>544.76666699999907</c:v>
                </c:pt>
                <c:pt idx="8550">
                  <c:v>545.34999999999923</c:v>
                </c:pt>
                <c:pt idx="8551">
                  <c:v>533.81162799999856</c:v>
                </c:pt>
                <c:pt idx="8552">
                  <c:v>534.24400000000003</c:v>
                </c:pt>
                <c:pt idx="8553">
                  <c:v>538.03775499999949</c:v>
                </c:pt>
                <c:pt idx="8554">
                  <c:v>543.54999999999939</c:v>
                </c:pt>
                <c:pt idx="8555">
                  <c:v>526.695652</c:v>
                </c:pt>
                <c:pt idx="8556">
                  <c:v>536.15199999999948</c:v>
                </c:pt>
                <c:pt idx="8557">
                  <c:v>541.00588200000004</c:v>
                </c:pt>
                <c:pt idx="8558">
                  <c:v>538.04</c:v>
                </c:pt>
                <c:pt idx="8559">
                  <c:v>536.14545499999997</c:v>
                </c:pt>
                <c:pt idx="8560">
                  <c:v>529.1</c:v>
                </c:pt>
                <c:pt idx="8561">
                  <c:v>533.54</c:v>
                </c:pt>
                <c:pt idx="8562">
                  <c:v>526.60277799999994</c:v>
                </c:pt>
                <c:pt idx="8563">
                  <c:v>547.95254199999908</c:v>
                </c:pt>
                <c:pt idx="8564">
                  <c:v>532.36842099999922</c:v>
                </c:pt>
                <c:pt idx="8565">
                  <c:v>547.21904800000004</c:v>
                </c:pt>
                <c:pt idx="8566">
                  <c:v>522.56249999999909</c:v>
                </c:pt>
                <c:pt idx="8567">
                  <c:v>525.36428599999908</c:v>
                </c:pt>
                <c:pt idx="8568">
                  <c:v>537.81904799999938</c:v>
                </c:pt>
                <c:pt idx="8569">
                  <c:v>557.08666699999947</c:v>
                </c:pt>
                <c:pt idx="8570">
                  <c:v>538.80624999999895</c:v>
                </c:pt>
                <c:pt idx="8571">
                  <c:v>546.6</c:v>
                </c:pt>
                <c:pt idx="8572">
                  <c:v>545.40092599999946</c:v>
                </c:pt>
                <c:pt idx="8573">
                  <c:v>518.88571400000001</c:v>
                </c:pt>
                <c:pt idx="8574">
                  <c:v>542.08351600000003</c:v>
                </c:pt>
                <c:pt idx="8575">
                  <c:v>547.106897</c:v>
                </c:pt>
                <c:pt idx="8576">
                  <c:v>539.74523799999997</c:v>
                </c:pt>
                <c:pt idx="8577">
                  <c:v>522.47916699999996</c:v>
                </c:pt>
                <c:pt idx="8578">
                  <c:v>550.69722199999921</c:v>
                </c:pt>
                <c:pt idx="8579">
                  <c:v>531.74800000000005</c:v>
                </c:pt>
                <c:pt idx="8580">
                  <c:v>525.97272699999996</c:v>
                </c:pt>
                <c:pt idx="8581">
                  <c:v>543.18181800000002</c:v>
                </c:pt>
                <c:pt idx="8582">
                  <c:v>534.44090899999946</c:v>
                </c:pt>
                <c:pt idx="8583">
                  <c:v>555.66470600000002</c:v>
                </c:pt>
                <c:pt idx="8584">
                  <c:v>531.60909100000003</c:v>
                </c:pt>
                <c:pt idx="8585">
                  <c:v>548.70833300000106</c:v>
                </c:pt>
                <c:pt idx="8586">
                  <c:v>546.35891499999946</c:v>
                </c:pt>
                <c:pt idx="8587">
                  <c:v>536.01309500000002</c:v>
                </c:pt>
                <c:pt idx="8588">
                  <c:v>524.06153799999947</c:v>
                </c:pt>
                <c:pt idx="8589">
                  <c:v>543.47714299999996</c:v>
                </c:pt>
                <c:pt idx="8590">
                  <c:v>527.30769199999895</c:v>
                </c:pt>
                <c:pt idx="8591">
                  <c:v>551.81025599999896</c:v>
                </c:pt>
                <c:pt idx="8592">
                  <c:v>538.45135099999948</c:v>
                </c:pt>
                <c:pt idx="8593">
                  <c:v>554.85217399999908</c:v>
                </c:pt>
                <c:pt idx="8594">
                  <c:v>528.34399999999948</c:v>
                </c:pt>
                <c:pt idx="8595">
                  <c:v>535.16666699999882</c:v>
                </c:pt>
                <c:pt idx="8596">
                  <c:v>546.99285699999996</c:v>
                </c:pt>
                <c:pt idx="8597">
                  <c:v>539.875</c:v>
                </c:pt>
                <c:pt idx="8598">
                  <c:v>537.34375</c:v>
                </c:pt>
                <c:pt idx="8599">
                  <c:v>534.948936</c:v>
                </c:pt>
                <c:pt idx="8600">
                  <c:v>544.17999999999995</c:v>
                </c:pt>
                <c:pt idx="8601">
                  <c:v>528.94782599999883</c:v>
                </c:pt>
                <c:pt idx="8602">
                  <c:v>549.67894700000079</c:v>
                </c:pt>
                <c:pt idx="8603">
                  <c:v>523.592308</c:v>
                </c:pt>
                <c:pt idx="8604">
                  <c:v>537.64482799999996</c:v>
                </c:pt>
                <c:pt idx="8605">
                  <c:v>531.40833300000054</c:v>
                </c:pt>
                <c:pt idx="8606">
                  <c:v>539.80454499999996</c:v>
                </c:pt>
                <c:pt idx="8607">
                  <c:v>544.99333300000092</c:v>
                </c:pt>
                <c:pt idx="8608">
                  <c:v>543.80399999999997</c:v>
                </c:pt>
                <c:pt idx="8609">
                  <c:v>534.85312499999895</c:v>
                </c:pt>
                <c:pt idx="8610">
                  <c:v>524.63627499999996</c:v>
                </c:pt>
                <c:pt idx="8611">
                  <c:v>528.83404299999938</c:v>
                </c:pt>
                <c:pt idx="8612">
                  <c:v>544.94318199999998</c:v>
                </c:pt>
                <c:pt idx="8613">
                  <c:v>535.97435900000005</c:v>
                </c:pt>
                <c:pt idx="8614">
                  <c:v>530.33999999999946</c:v>
                </c:pt>
                <c:pt idx="8615">
                  <c:v>545.90588200000002</c:v>
                </c:pt>
                <c:pt idx="8616">
                  <c:v>538.74545499999999</c:v>
                </c:pt>
                <c:pt idx="8617">
                  <c:v>541.89532699999938</c:v>
                </c:pt>
                <c:pt idx="8618">
                  <c:v>537.76190499999996</c:v>
                </c:pt>
                <c:pt idx="8619">
                  <c:v>530.98666699999922</c:v>
                </c:pt>
                <c:pt idx="8620">
                  <c:v>539.92181799999946</c:v>
                </c:pt>
                <c:pt idx="8621">
                  <c:v>536.06756799999869</c:v>
                </c:pt>
                <c:pt idx="8622">
                  <c:v>544.65</c:v>
                </c:pt>
                <c:pt idx="8623">
                  <c:v>526.93069299999922</c:v>
                </c:pt>
                <c:pt idx="8624">
                  <c:v>539.65742599999908</c:v>
                </c:pt>
                <c:pt idx="8625">
                  <c:v>510.70714299999969</c:v>
                </c:pt>
                <c:pt idx="8626">
                  <c:v>536.33846199999948</c:v>
                </c:pt>
                <c:pt idx="8627">
                  <c:v>534.51249999999948</c:v>
                </c:pt>
                <c:pt idx="8628">
                  <c:v>550.08139500000004</c:v>
                </c:pt>
                <c:pt idx="8629">
                  <c:v>552.06216199999869</c:v>
                </c:pt>
                <c:pt idx="8630">
                  <c:v>529.70967700000051</c:v>
                </c:pt>
                <c:pt idx="8631">
                  <c:v>526.47500000000002</c:v>
                </c:pt>
                <c:pt idx="8632">
                  <c:v>547.85294099999908</c:v>
                </c:pt>
                <c:pt idx="8633">
                  <c:v>521.44799999999896</c:v>
                </c:pt>
                <c:pt idx="8634">
                  <c:v>532.13076899999999</c:v>
                </c:pt>
                <c:pt idx="8635">
                  <c:v>541.18108099999995</c:v>
                </c:pt>
                <c:pt idx="8636">
                  <c:v>540.15416699999946</c:v>
                </c:pt>
                <c:pt idx="8637">
                  <c:v>534.9</c:v>
                </c:pt>
                <c:pt idx="8638">
                  <c:v>550.25526299999922</c:v>
                </c:pt>
                <c:pt idx="8639">
                  <c:v>531.31836699999997</c:v>
                </c:pt>
                <c:pt idx="8640">
                  <c:v>521.48181799999998</c:v>
                </c:pt>
                <c:pt idx="8641">
                  <c:v>527.38571400000001</c:v>
                </c:pt>
                <c:pt idx="8642">
                  <c:v>517.63</c:v>
                </c:pt>
                <c:pt idx="8643">
                  <c:v>531.11764699999947</c:v>
                </c:pt>
                <c:pt idx="8644">
                  <c:v>551.72727299999997</c:v>
                </c:pt>
                <c:pt idx="8645">
                  <c:v>533.53499999999997</c:v>
                </c:pt>
                <c:pt idx="8646">
                  <c:v>539.67272700000001</c:v>
                </c:pt>
                <c:pt idx="8647">
                  <c:v>532.73703699999999</c:v>
                </c:pt>
                <c:pt idx="8648">
                  <c:v>526.92499999999939</c:v>
                </c:pt>
                <c:pt idx="8649">
                  <c:v>557.27599999999995</c:v>
                </c:pt>
                <c:pt idx="8650">
                  <c:v>534.42499999999939</c:v>
                </c:pt>
                <c:pt idx="8651">
                  <c:v>546.56315799999948</c:v>
                </c:pt>
                <c:pt idx="8652">
                  <c:v>535.72571400000004</c:v>
                </c:pt>
                <c:pt idx="8653">
                  <c:v>549.70500000000004</c:v>
                </c:pt>
                <c:pt idx="8654">
                  <c:v>520.15294100000006</c:v>
                </c:pt>
                <c:pt idx="8655">
                  <c:v>540.18333300000108</c:v>
                </c:pt>
                <c:pt idx="8656">
                  <c:v>530.21739100000002</c:v>
                </c:pt>
                <c:pt idx="8657">
                  <c:v>534.14545499999997</c:v>
                </c:pt>
                <c:pt idx="8658">
                  <c:v>510.40689699999962</c:v>
                </c:pt>
                <c:pt idx="8659">
                  <c:v>532.32222199999831</c:v>
                </c:pt>
                <c:pt idx="8660">
                  <c:v>543.56818199999998</c:v>
                </c:pt>
                <c:pt idx="8661">
                  <c:v>544.37916699999948</c:v>
                </c:pt>
                <c:pt idx="8662">
                  <c:v>538.90588200000002</c:v>
                </c:pt>
                <c:pt idx="8663">
                  <c:v>533.83333300000004</c:v>
                </c:pt>
                <c:pt idx="8664">
                  <c:v>531.93999999999949</c:v>
                </c:pt>
                <c:pt idx="8665">
                  <c:v>529.45833300000004</c:v>
                </c:pt>
                <c:pt idx="8666">
                  <c:v>536.97222199999908</c:v>
                </c:pt>
                <c:pt idx="8667">
                  <c:v>533.63333300000079</c:v>
                </c:pt>
                <c:pt idx="8668">
                  <c:v>548.31846199999939</c:v>
                </c:pt>
                <c:pt idx="8669">
                  <c:v>524.43428599999947</c:v>
                </c:pt>
                <c:pt idx="8670">
                  <c:v>528.58461499999999</c:v>
                </c:pt>
                <c:pt idx="8671">
                  <c:v>535.73636399999998</c:v>
                </c:pt>
                <c:pt idx="8672">
                  <c:v>544.36153799999909</c:v>
                </c:pt>
                <c:pt idx="8673">
                  <c:v>539.16190499999948</c:v>
                </c:pt>
                <c:pt idx="8674">
                  <c:v>533.20833300000106</c:v>
                </c:pt>
                <c:pt idx="8675">
                  <c:v>533.78571400000055</c:v>
                </c:pt>
                <c:pt idx="8676">
                  <c:v>539.135897</c:v>
                </c:pt>
                <c:pt idx="8677">
                  <c:v>503.01499999999999</c:v>
                </c:pt>
                <c:pt idx="8678">
                  <c:v>524.85876299999939</c:v>
                </c:pt>
                <c:pt idx="8679">
                  <c:v>533.11764699999947</c:v>
                </c:pt>
                <c:pt idx="8680">
                  <c:v>529.00952400000006</c:v>
                </c:pt>
                <c:pt idx="8681">
                  <c:v>546.44999999999948</c:v>
                </c:pt>
                <c:pt idx="8682">
                  <c:v>524.82666699999857</c:v>
                </c:pt>
                <c:pt idx="8683">
                  <c:v>536.42499999999939</c:v>
                </c:pt>
                <c:pt idx="8684">
                  <c:v>546.25416699999948</c:v>
                </c:pt>
                <c:pt idx="8685">
                  <c:v>551.84375</c:v>
                </c:pt>
                <c:pt idx="8686">
                  <c:v>536.57297300000005</c:v>
                </c:pt>
                <c:pt idx="8687">
                  <c:v>525.94399999999996</c:v>
                </c:pt>
                <c:pt idx="8688">
                  <c:v>537.38571400000001</c:v>
                </c:pt>
                <c:pt idx="8689">
                  <c:v>543.40384600000004</c:v>
                </c:pt>
                <c:pt idx="8690">
                  <c:v>518.93529399999909</c:v>
                </c:pt>
                <c:pt idx="8691">
                  <c:v>537.37199999999996</c:v>
                </c:pt>
                <c:pt idx="8692">
                  <c:v>542.6611109999991</c:v>
                </c:pt>
                <c:pt idx="8693">
                  <c:v>535.33423399999947</c:v>
                </c:pt>
                <c:pt idx="8694">
                  <c:v>526.91499999999996</c:v>
                </c:pt>
                <c:pt idx="8695">
                  <c:v>536.06799999999907</c:v>
                </c:pt>
                <c:pt idx="8696">
                  <c:v>535.69375000000093</c:v>
                </c:pt>
                <c:pt idx="8697">
                  <c:v>529.58488400000078</c:v>
                </c:pt>
                <c:pt idx="8698">
                  <c:v>536.1</c:v>
                </c:pt>
                <c:pt idx="8699">
                  <c:v>534.54571399999998</c:v>
                </c:pt>
                <c:pt idx="8700">
                  <c:v>542.78235299999994</c:v>
                </c:pt>
                <c:pt idx="8701">
                  <c:v>537.85714299999859</c:v>
                </c:pt>
                <c:pt idx="8702">
                  <c:v>531.94999999999948</c:v>
                </c:pt>
                <c:pt idx="8703">
                  <c:v>533.70000000000005</c:v>
                </c:pt>
                <c:pt idx="8704">
                  <c:v>533.62857100000053</c:v>
                </c:pt>
                <c:pt idx="8705">
                  <c:v>524.48800000000051</c:v>
                </c:pt>
                <c:pt idx="8706">
                  <c:v>538.47272699999996</c:v>
                </c:pt>
                <c:pt idx="8707">
                  <c:v>523.25454500000001</c:v>
                </c:pt>
                <c:pt idx="8708">
                  <c:v>532.76458300000002</c:v>
                </c:pt>
                <c:pt idx="8709">
                  <c:v>536.94296299999883</c:v>
                </c:pt>
                <c:pt idx="8710">
                  <c:v>516.64545499999997</c:v>
                </c:pt>
                <c:pt idx="8711">
                  <c:v>540.41052599999909</c:v>
                </c:pt>
                <c:pt idx="8712">
                  <c:v>522.37735799999996</c:v>
                </c:pt>
                <c:pt idx="8713">
                  <c:v>548.10952399999996</c:v>
                </c:pt>
                <c:pt idx="8714">
                  <c:v>541.35454499999946</c:v>
                </c:pt>
                <c:pt idx="8715">
                  <c:v>505.71746000000002</c:v>
                </c:pt>
                <c:pt idx="8716">
                  <c:v>522.91666699999882</c:v>
                </c:pt>
                <c:pt idx="8717">
                  <c:v>538.39032299999997</c:v>
                </c:pt>
                <c:pt idx="8718">
                  <c:v>545.67037000000118</c:v>
                </c:pt>
                <c:pt idx="8719">
                  <c:v>536.78076900000053</c:v>
                </c:pt>
                <c:pt idx="8720">
                  <c:v>552.41</c:v>
                </c:pt>
                <c:pt idx="8721">
                  <c:v>538.24666699999909</c:v>
                </c:pt>
                <c:pt idx="8722">
                  <c:v>541.51739099999998</c:v>
                </c:pt>
                <c:pt idx="8723">
                  <c:v>529.61764699999947</c:v>
                </c:pt>
                <c:pt idx="8724">
                  <c:v>527.01842099999999</c:v>
                </c:pt>
                <c:pt idx="8725">
                  <c:v>532.84499999999946</c:v>
                </c:pt>
                <c:pt idx="8726">
                  <c:v>529.09166699999946</c:v>
                </c:pt>
                <c:pt idx="8727">
                  <c:v>559.370588</c:v>
                </c:pt>
                <c:pt idx="8728">
                  <c:v>540.34634099999948</c:v>
                </c:pt>
                <c:pt idx="8729">
                  <c:v>536.92708299999947</c:v>
                </c:pt>
                <c:pt idx="8730">
                  <c:v>532.71578900000054</c:v>
                </c:pt>
                <c:pt idx="8731">
                  <c:v>532.125</c:v>
                </c:pt>
                <c:pt idx="8732">
                  <c:v>544.13124999999923</c:v>
                </c:pt>
                <c:pt idx="8733">
                  <c:v>553.92222199999844</c:v>
                </c:pt>
                <c:pt idx="8734">
                  <c:v>535.18400000000054</c:v>
                </c:pt>
                <c:pt idx="8735">
                  <c:v>531.98461499999996</c:v>
                </c:pt>
                <c:pt idx="8736">
                  <c:v>515.07500000000005</c:v>
                </c:pt>
                <c:pt idx="8737">
                  <c:v>540.78461500000003</c:v>
                </c:pt>
                <c:pt idx="8738">
                  <c:v>534.254054</c:v>
                </c:pt>
                <c:pt idx="8739">
                  <c:v>549.83461499999908</c:v>
                </c:pt>
                <c:pt idx="8740">
                  <c:v>530.67857100000106</c:v>
                </c:pt>
                <c:pt idx="8741">
                  <c:v>524.11304299999995</c:v>
                </c:pt>
                <c:pt idx="8742">
                  <c:v>533.15714299999922</c:v>
                </c:pt>
                <c:pt idx="8743">
                  <c:v>544.25</c:v>
                </c:pt>
                <c:pt idx="8744">
                  <c:v>539.31190499999946</c:v>
                </c:pt>
                <c:pt idx="8745">
                  <c:v>531.69666699999948</c:v>
                </c:pt>
                <c:pt idx="8746">
                  <c:v>515.544444</c:v>
                </c:pt>
                <c:pt idx="8747">
                  <c:v>515.35405399999922</c:v>
                </c:pt>
                <c:pt idx="8748">
                  <c:v>531.26033099999995</c:v>
                </c:pt>
                <c:pt idx="8749">
                  <c:v>538.01128999999946</c:v>
                </c:pt>
                <c:pt idx="8750">
                  <c:v>549.53043500000001</c:v>
                </c:pt>
                <c:pt idx="8751">
                  <c:v>534.6875</c:v>
                </c:pt>
                <c:pt idx="8752">
                  <c:v>548.9</c:v>
                </c:pt>
                <c:pt idx="8753">
                  <c:v>535.18043500000078</c:v>
                </c:pt>
                <c:pt idx="8754">
                  <c:v>538.08000000000004</c:v>
                </c:pt>
                <c:pt idx="8755">
                  <c:v>535.89047600000004</c:v>
                </c:pt>
                <c:pt idx="8756">
                  <c:v>537.07254899999998</c:v>
                </c:pt>
                <c:pt idx="8757">
                  <c:v>538.45454499999948</c:v>
                </c:pt>
                <c:pt idx="8758">
                  <c:v>532.87599999999998</c:v>
                </c:pt>
                <c:pt idx="8759">
                  <c:v>540.14666699999896</c:v>
                </c:pt>
                <c:pt idx="8760">
                  <c:v>527.84999999999923</c:v>
                </c:pt>
                <c:pt idx="8761">
                  <c:v>530.05227299999922</c:v>
                </c:pt>
                <c:pt idx="8762">
                  <c:v>546.95714299999895</c:v>
                </c:pt>
                <c:pt idx="8763">
                  <c:v>538.48</c:v>
                </c:pt>
                <c:pt idx="8764">
                  <c:v>544.44166699999869</c:v>
                </c:pt>
                <c:pt idx="8765">
                  <c:v>517.52352899999948</c:v>
                </c:pt>
                <c:pt idx="8766">
                  <c:v>528.33333300000004</c:v>
                </c:pt>
                <c:pt idx="8767">
                  <c:v>531.91666699999882</c:v>
                </c:pt>
                <c:pt idx="8768">
                  <c:v>534.34489799999949</c:v>
                </c:pt>
                <c:pt idx="8769">
                  <c:v>527.93599999999947</c:v>
                </c:pt>
                <c:pt idx="8770">
                  <c:v>548.91666699999882</c:v>
                </c:pt>
                <c:pt idx="8771">
                  <c:v>526.72916699999996</c:v>
                </c:pt>
                <c:pt idx="8772">
                  <c:v>538.34999999999923</c:v>
                </c:pt>
                <c:pt idx="8773">
                  <c:v>547.26666699999907</c:v>
                </c:pt>
                <c:pt idx="8774">
                  <c:v>536.27317100000118</c:v>
                </c:pt>
                <c:pt idx="8775">
                  <c:v>524.46580599999947</c:v>
                </c:pt>
                <c:pt idx="8776">
                  <c:v>540.93749999999909</c:v>
                </c:pt>
                <c:pt idx="8777">
                  <c:v>532.4</c:v>
                </c:pt>
                <c:pt idx="8778">
                  <c:v>544.51111099999946</c:v>
                </c:pt>
                <c:pt idx="8779">
                  <c:v>523.08260899999948</c:v>
                </c:pt>
                <c:pt idx="8780">
                  <c:v>534.03</c:v>
                </c:pt>
                <c:pt idx="8781">
                  <c:v>537.93636399999946</c:v>
                </c:pt>
                <c:pt idx="8782">
                  <c:v>526.76860499999998</c:v>
                </c:pt>
                <c:pt idx="8783">
                  <c:v>526.80303000000004</c:v>
                </c:pt>
                <c:pt idx="8784">
                  <c:v>530.11333300000092</c:v>
                </c:pt>
                <c:pt idx="8785">
                  <c:v>549.01599999999996</c:v>
                </c:pt>
                <c:pt idx="8786">
                  <c:v>545.41568599999948</c:v>
                </c:pt>
                <c:pt idx="8787">
                  <c:v>533.78421100000003</c:v>
                </c:pt>
                <c:pt idx="8788">
                  <c:v>522.29999999999995</c:v>
                </c:pt>
                <c:pt idx="8789">
                  <c:v>540.66153799999938</c:v>
                </c:pt>
                <c:pt idx="8790">
                  <c:v>530.79999999999995</c:v>
                </c:pt>
                <c:pt idx="8791">
                  <c:v>548.20909099999994</c:v>
                </c:pt>
                <c:pt idx="8792">
                  <c:v>543.80333299999995</c:v>
                </c:pt>
                <c:pt idx="8793">
                  <c:v>544.02916699999946</c:v>
                </c:pt>
                <c:pt idx="8794">
                  <c:v>534.58260899999948</c:v>
                </c:pt>
                <c:pt idx="8795">
                  <c:v>527.26764699999922</c:v>
                </c:pt>
                <c:pt idx="8796">
                  <c:v>541.47358500000053</c:v>
                </c:pt>
                <c:pt idx="8797">
                  <c:v>530.69062499999939</c:v>
                </c:pt>
                <c:pt idx="8798">
                  <c:v>551.08666699999947</c:v>
                </c:pt>
                <c:pt idx="8799">
                  <c:v>555.60579700000005</c:v>
                </c:pt>
                <c:pt idx="8800">
                  <c:v>519.06363599999997</c:v>
                </c:pt>
                <c:pt idx="8801">
                  <c:v>548.34999999999923</c:v>
                </c:pt>
                <c:pt idx="8802">
                  <c:v>538.06545499999947</c:v>
                </c:pt>
                <c:pt idx="8803">
                  <c:v>539.23943699999995</c:v>
                </c:pt>
                <c:pt idx="8804">
                  <c:v>540.72307700000079</c:v>
                </c:pt>
                <c:pt idx="8805">
                  <c:v>546.92499999999939</c:v>
                </c:pt>
                <c:pt idx="8806">
                  <c:v>536.6</c:v>
                </c:pt>
                <c:pt idx="8807">
                  <c:v>533.9</c:v>
                </c:pt>
                <c:pt idx="8808">
                  <c:v>536.85820899999908</c:v>
                </c:pt>
                <c:pt idx="8809">
                  <c:v>534.995</c:v>
                </c:pt>
                <c:pt idx="8810">
                  <c:v>529.28867900000091</c:v>
                </c:pt>
                <c:pt idx="8811">
                  <c:v>516.76190499999996</c:v>
                </c:pt>
                <c:pt idx="8812">
                  <c:v>536.4342109999991</c:v>
                </c:pt>
                <c:pt idx="8813">
                  <c:v>526.1478259999991</c:v>
                </c:pt>
                <c:pt idx="8814">
                  <c:v>528.602439</c:v>
                </c:pt>
                <c:pt idx="8815">
                  <c:v>521.92857100000003</c:v>
                </c:pt>
                <c:pt idx="8816">
                  <c:v>546.88461499999949</c:v>
                </c:pt>
                <c:pt idx="8817">
                  <c:v>538.16666699999882</c:v>
                </c:pt>
                <c:pt idx="8818">
                  <c:v>535.26785699999948</c:v>
                </c:pt>
                <c:pt idx="8819">
                  <c:v>538.95999999999947</c:v>
                </c:pt>
                <c:pt idx="8820">
                  <c:v>558.51499999999999</c:v>
                </c:pt>
                <c:pt idx="8821">
                  <c:v>526.83260899999857</c:v>
                </c:pt>
                <c:pt idx="8822">
                  <c:v>536.54047600000001</c:v>
                </c:pt>
                <c:pt idx="8823">
                  <c:v>543.36666699999819</c:v>
                </c:pt>
                <c:pt idx="8824">
                  <c:v>539.28787900000054</c:v>
                </c:pt>
                <c:pt idx="8825">
                  <c:v>521.73333300000093</c:v>
                </c:pt>
                <c:pt idx="8826">
                  <c:v>536.125</c:v>
                </c:pt>
                <c:pt idx="8827">
                  <c:v>533.24047599999994</c:v>
                </c:pt>
                <c:pt idx="8828">
                  <c:v>530.02800000000002</c:v>
                </c:pt>
                <c:pt idx="8829">
                  <c:v>519.33684199999948</c:v>
                </c:pt>
                <c:pt idx="8830">
                  <c:v>533.67916700000001</c:v>
                </c:pt>
                <c:pt idx="8831">
                  <c:v>532.57692299999997</c:v>
                </c:pt>
                <c:pt idx="8832">
                  <c:v>531.09</c:v>
                </c:pt>
                <c:pt idx="8833">
                  <c:v>512.55999999999949</c:v>
                </c:pt>
                <c:pt idx="8834">
                  <c:v>530.04634099999998</c:v>
                </c:pt>
                <c:pt idx="8835">
                  <c:v>535.27241400000003</c:v>
                </c:pt>
                <c:pt idx="8836">
                  <c:v>540.192857</c:v>
                </c:pt>
                <c:pt idx="8837">
                  <c:v>521.04166699999882</c:v>
                </c:pt>
                <c:pt idx="8838">
                  <c:v>542.28387100000157</c:v>
                </c:pt>
                <c:pt idx="8839">
                  <c:v>531.27352900000005</c:v>
                </c:pt>
                <c:pt idx="8840">
                  <c:v>516.92999999999938</c:v>
                </c:pt>
                <c:pt idx="8841">
                  <c:v>527</c:v>
                </c:pt>
                <c:pt idx="8842">
                  <c:v>526.17857100000106</c:v>
                </c:pt>
                <c:pt idx="8843">
                  <c:v>546.43157900000006</c:v>
                </c:pt>
                <c:pt idx="8844">
                  <c:v>538.9916669999991</c:v>
                </c:pt>
                <c:pt idx="8845">
                  <c:v>544.07692299999997</c:v>
                </c:pt>
                <c:pt idx="8846">
                  <c:v>538.737931</c:v>
                </c:pt>
                <c:pt idx="8847">
                  <c:v>516.80714299999909</c:v>
                </c:pt>
                <c:pt idx="8848">
                  <c:v>528.50833300000079</c:v>
                </c:pt>
                <c:pt idx="8849">
                  <c:v>535.20263199999999</c:v>
                </c:pt>
                <c:pt idx="8850">
                  <c:v>521.20833300000106</c:v>
                </c:pt>
                <c:pt idx="8851">
                  <c:v>537.94615399999896</c:v>
                </c:pt>
                <c:pt idx="8852">
                  <c:v>533.87407399999995</c:v>
                </c:pt>
                <c:pt idx="8853">
                  <c:v>523.85777799999948</c:v>
                </c:pt>
                <c:pt idx="8854">
                  <c:v>530.485185</c:v>
                </c:pt>
                <c:pt idx="8855">
                  <c:v>536.47307700000079</c:v>
                </c:pt>
                <c:pt idx="8856">
                  <c:v>522.79999999999995</c:v>
                </c:pt>
                <c:pt idx="8857">
                  <c:v>523.86470599999996</c:v>
                </c:pt>
                <c:pt idx="8858">
                  <c:v>534.42499999999939</c:v>
                </c:pt>
                <c:pt idx="8859">
                  <c:v>519.07272699999999</c:v>
                </c:pt>
                <c:pt idx="8860">
                  <c:v>504.89411799999948</c:v>
                </c:pt>
                <c:pt idx="8861">
                  <c:v>537.97448300000053</c:v>
                </c:pt>
                <c:pt idx="8862">
                  <c:v>512.65</c:v>
                </c:pt>
                <c:pt idx="8863">
                  <c:v>536.18059700000003</c:v>
                </c:pt>
                <c:pt idx="8864">
                  <c:v>518.21428600000002</c:v>
                </c:pt>
                <c:pt idx="8865">
                  <c:v>520.72083300000054</c:v>
                </c:pt>
                <c:pt idx="8866">
                  <c:v>541.69166699999948</c:v>
                </c:pt>
                <c:pt idx="8867">
                  <c:v>525.453846</c:v>
                </c:pt>
                <c:pt idx="8868">
                  <c:v>518.21176500000001</c:v>
                </c:pt>
                <c:pt idx="8869">
                  <c:v>535.4</c:v>
                </c:pt>
                <c:pt idx="8870">
                  <c:v>524.69545500000004</c:v>
                </c:pt>
                <c:pt idx="8871">
                  <c:v>535.02045499999997</c:v>
                </c:pt>
                <c:pt idx="8872">
                  <c:v>533.26923099999999</c:v>
                </c:pt>
                <c:pt idx="8873">
                  <c:v>539.14210499999922</c:v>
                </c:pt>
                <c:pt idx="8874">
                  <c:v>551.01176499999997</c:v>
                </c:pt>
                <c:pt idx="8875">
                  <c:v>531.95714299999895</c:v>
                </c:pt>
                <c:pt idx="8876">
                  <c:v>523.93076899999949</c:v>
                </c:pt>
                <c:pt idx="8877">
                  <c:v>521.10714299999938</c:v>
                </c:pt>
                <c:pt idx="8878">
                  <c:v>550.09411799999998</c:v>
                </c:pt>
                <c:pt idx="8879">
                  <c:v>519.93912999999895</c:v>
                </c:pt>
                <c:pt idx="8880">
                  <c:v>531.72</c:v>
                </c:pt>
                <c:pt idx="8881">
                  <c:v>529.086364</c:v>
                </c:pt>
                <c:pt idx="8882">
                  <c:v>547.58333300000106</c:v>
                </c:pt>
                <c:pt idx="8883">
                  <c:v>535.70000000000005</c:v>
                </c:pt>
                <c:pt idx="8884">
                  <c:v>531.25925899999947</c:v>
                </c:pt>
                <c:pt idx="8885">
                  <c:v>542.54705899999908</c:v>
                </c:pt>
                <c:pt idx="8886">
                  <c:v>523.85714299999859</c:v>
                </c:pt>
                <c:pt idx="8887">
                  <c:v>538.96249999999895</c:v>
                </c:pt>
                <c:pt idx="8888">
                  <c:v>535.70101999999997</c:v>
                </c:pt>
                <c:pt idx="8889">
                  <c:v>526.80199999999923</c:v>
                </c:pt>
                <c:pt idx="8890">
                  <c:v>533.61269799999923</c:v>
                </c:pt>
                <c:pt idx="8891">
                  <c:v>524.15384600000004</c:v>
                </c:pt>
                <c:pt idx="8892">
                  <c:v>525.27407400000106</c:v>
                </c:pt>
                <c:pt idx="8893">
                  <c:v>516.68666700000006</c:v>
                </c:pt>
                <c:pt idx="8894">
                  <c:v>518.37894700000004</c:v>
                </c:pt>
                <c:pt idx="8895">
                  <c:v>527.34117599999922</c:v>
                </c:pt>
                <c:pt idx="8896">
                  <c:v>530.95365899999922</c:v>
                </c:pt>
                <c:pt idx="8897">
                  <c:v>529.78095200000053</c:v>
                </c:pt>
                <c:pt idx="8898">
                  <c:v>532.25333300000079</c:v>
                </c:pt>
                <c:pt idx="8899">
                  <c:v>530.89687500000002</c:v>
                </c:pt>
                <c:pt idx="8900">
                  <c:v>534.70000000000005</c:v>
                </c:pt>
                <c:pt idx="8901">
                  <c:v>545.46111099999882</c:v>
                </c:pt>
                <c:pt idx="8902">
                  <c:v>529.27941200000055</c:v>
                </c:pt>
                <c:pt idx="8903">
                  <c:v>529.97916699999996</c:v>
                </c:pt>
                <c:pt idx="8904">
                  <c:v>532.36111099999869</c:v>
                </c:pt>
                <c:pt idx="8905">
                  <c:v>529.315789</c:v>
                </c:pt>
                <c:pt idx="8906">
                  <c:v>529.16562499999895</c:v>
                </c:pt>
                <c:pt idx="8907">
                  <c:v>525.01111099999946</c:v>
                </c:pt>
                <c:pt idx="8908">
                  <c:v>538.90158699999949</c:v>
                </c:pt>
                <c:pt idx="8909">
                  <c:v>541.20952399999999</c:v>
                </c:pt>
                <c:pt idx="8910">
                  <c:v>523.53</c:v>
                </c:pt>
                <c:pt idx="8911">
                  <c:v>519.52127699999949</c:v>
                </c:pt>
                <c:pt idx="8912">
                  <c:v>525.29999999999995</c:v>
                </c:pt>
                <c:pt idx="8913">
                  <c:v>540.1875</c:v>
                </c:pt>
                <c:pt idx="8914">
                  <c:v>531.37199999999996</c:v>
                </c:pt>
                <c:pt idx="8915">
                  <c:v>556.28214300000002</c:v>
                </c:pt>
                <c:pt idx="8916">
                  <c:v>539.89166699999907</c:v>
                </c:pt>
                <c:pt idx="8917">
                  <c:v>527.98611099999948</c:v>
                </c:pt>
                <c:pt idx="8918">
                  <c:v>529.67032300000005</c:v>
                </c:pt>
                <c:pt idx="8919">
                  <c:v>531.34242399999869</c:v>
                </c:pt>
                <c:pt idx="8920">
                  <c:v>536.58372100000054</c:v>
                </c:pt>
                <c:pt idx="8921">
                  <c:v>522.13703699999996</c:v>
                </c:pt>
                <c:pt idx="8922">
                  <c:v>528.10181799999998</c:v>
                </c:pt>
                <c:pt idx="8923">
                  <c:v>539.33333300000004</c:v>
                </c:pt>
                <c:pt idx="8924">
                  <c:v>538.13461499999949</c:v>
                </c:pt>
                <c:pt idx="8925">
                  <c:v>536.08000000000004</c:v>
                </c:pt>
                <c:pt idx="8926">
                  <c:v>544.09</c:v>
                </c:pt>
                <c:pt idx="8927">
                  <c:v>536.20384600000079</c:v>
                </c:pt>
                <c:pt idx="8928">
                  <c:v>541.26499999999999</c:v>
                </c:pt>
                <c:pt idx="8929">
                  <c:v>547.60952399999996</c:v>
                </c:pt>
                <c:pt idx="8930">
                  <c:v>533.5976189999991</c:v>
                </c:pt>
                <c:pt idx="8931">
                  <c:v>518.13</c:v>
                </c:pt>
                <c:pt idx="8932">
                  <c:v>530.875</c:v>
                </c:pt>
                <c:pt idx="8933">
                  <c:v>536.76666699999907</c:v>
                </c:pt>
                <c:pt idx="8934">
                  <c:v>514.78181800000004</c:v>
                </c:pt>
                <c:pt idx="8935">
                  <c:v>512.05999999999949</c:v>
                </c:pt>
                <c:pt idx="8936">
                  <c:v>523.85833300000002</c:v>
                </c:pt>
                <c:pt idx="8937">
                  <c:v>542.50555599999996</c:v>
                </c:pt>
                <c:pt idx="8938">
                  <c:v>535.20000000000005</c:v>
                </c:pt>
                <c:pt idx="8939">
                  <c:v>524.98089900000002</c:v>
                </c:pt>
                <c:pt idx="8940">
                  <c:v>513.61249999999939</c:v>
                </c:pt>
                <c:pt idx="8941">
                  <c:v>532.48</c:v>
                </c:pt>
                <c:pt idx="8942">
                  <c:v>531.41863000000001</c:v>
                </c:pt>
                <c:pt idx="8943">
                  <c:v>534.88235299999997</c:v>
                </c:pt>
                <c:pt idx="8944">
                  <c:v>520.95849099999998</c:v>
                </c:pt>
                <c:pt idx="8945">
                  <c:v>534.55357100000003</c:v>
                </c:pt>
                <c:pt idx="8946">
                  <c:v>523.33499999999947</c:v>
                </c:pt>
                <c:pt idx="8947">
                  <c:v>532.78571400000055</c:v>
                </c:pt>
                <c:pt idx="8948">
                  <c:v>526.16857100000004</c:v>
                </c:pt>
                <c:pt idx="8949">
                  <c:v>530.69677400000091</c:v>
                </c:pt>
                <c:pt idx="8950">
                  <c:v>522.26818200000002</c:v>
                </c:pt>
                <c:pt idx="8951">
                  <c:v>528.20540500000004</c:v>
                </c:pt>
                <c:pt idx="8952">
                  <c:v>507.27333299999924</c:v>
                </c:pt>
                <c:pt idx="8953">
                  <c:v>537.68333300000108</c:v>
                </c:pt>
                <c:pt idx="8954">
                  <c:v>542.14347800000053</c:v>
                </c:pt>
                <c:pt idx="8955">
                  <c:v>531.58108100000004</c:v>
                </c:pt>
                <c:pt idx="8956">
                  <c:v>529.90416699999946</c:v>
                </c:pt>
                <c:pt idx="8957">
                  <c:v>525.63</c:v>
                </c:pt>
                <c:pt idx="8958">
                  <c:v>545.26153799999997</c:v>
                </c:pt>
                <c:pt idx="8959">
                  <c:v>533.16285699999946</c:v>
                </c:pt>
                <c:pt idx="8960">
                  <c:v>537.80882399999996</c:v>
                </c:pt>
                <c:pt idx="8961">
                  <c:v>524.55555599999946</c:v>
                </c:pt>
                <c:pt idx="8962">
                  <c:v>538.11111099999948</c:v>
                </c:pt>
                <c:pt idx="8963">
                  <c:v>525.81875000000002</c:v>
                </c:pt>
                <c:pt idx="8964">
                  <c:v>526.26666699999907</c:v>
                </c:pt>
                <c:pt idx="8965">
                  <c:v>537.682143</c:v>
                </c:pt>
                <c:pt idx="8966">
                  <c:v>521.23249999999996</c:v>
                </c:pt>
                <c:pt idx="8967">
                  <c:v>531.26595699999996</c:v>
                </c:pt>
                <c:pt idx="8968">
                  <c:v>528.84047599999997</c:v>
                </c:pt>
                <c:pt idx="8969">
                  <c:v>529.46249999999895</c:v>
                </c:pt>
                <c:pt idx="8970">
                  <c:v>536.9</c:v>
                </c:pt>
                <c:pt idx="8971">
                  <c:v>536.48333300000093</c:v>
                </c:pt>
                <c:pt idx="8972">
                  <c:v>527.71578900000054</c:v>
                </c:pt>
                <c:pt idx="8973">
                  <c:v>546.76666699999907</c:v>
                </c:pt>
                <c:pt idx="8974">
                  <c:v>532.54074100000003</c:v>
                </c:pt>
                <c:pt idx="8975">
                  <c:v>529.762745</c:v>
                </c:pt>
                <c:pt idx="8976">
                  <c:v>535.25</c:v>
                </c:pt>
                <c:pt idx="8977">
                  <c:v>533.10508500000003</c:v>
                </c:pt>
                <c:pt idx="8978">
                  <c:v>528.63584900000001</c:v>
                </c:pt>
                <c:pt idx="8979">
                  <c:v>546.33912999999859</c:v>
                </c:pt>
                <c:pt idx="8980">
                  <c:v>539.59940800000004</c:v>
                </c:pt>
                <c:pt idx="8981">
                  <c:v>524.47692300000006</c:v>
                </c:pt>
                <c:pt idx="8982">
                  <c:v>524.78666699999997</c:v>
                </c:pt>
                <c:pt idx="8983">
                  <c:v>530.87931000000003</c:v>
                </c:pt>
                <c:pt idx="8984">
                  <c:v>514.20769199999938</c:v>
                </c:pt>
                <c:pt idx="8985">
                  <c:v>533.00877200000093</c:v>
                </c:pt>
                <c:pt idx="8986">
                  <c:v>540.39945899999998</c:v>
                </c:pt>
                <c:pt idx="8987">
                  <c:v>515.02499999999998</c:v>
                </c:pt>
                <c:pt idx="8988">
                  <c:v>545.39285699999948</c:v>
                </c:pt>
                <c:pt idx="8989">
                  <c:v>538.38235299999997</c:v>
                </c:pt>
                <c:pt idx="8990">
                  <c:v>529.03846199999998</c:v>
                </c:pt>
                <c:pt idx="8991">
                  <c:v>532.98857100000055</c:v>
                </c:pt>
                <c:pt idx="8992">
                  <c:v>529.21904800000004</c:v>
                </c:pt>
                <c:pt idx="8993">
                  <c:v>547.51944400000002</c:v>
                </c:pt>
                <c:pt idx="8994">
                  <c:v>539.20000000000005</c:v>
                </c:pt>
                <c:pt idx="8995">
                  <c:v>536.60909100000003</c:v>
                </c:pt>
                <c:pt idx="8996">
                  <c:v>523.14545499999997</c:v>
                </c:pt>
                <c:pt idx="8997">
                  <c:v>535.85238099999947</c:v>
                </c:pt>
                <c:pt idx="8998">
                  <c:v>527.80322599999909</c:v>
                </c:pt>
                <c:pt idx="8999">
                  <c:v>531.46981099999948</c:v>
                </c:pt>
                <c:pt idx="9000">
                  <c:v>542.97605599999997</c:v>
                </c:pt>
                <c:pt idx="9001">
                  <c:v>527.54999999999939</c:v>
                </c:pt>
                <c:pt idx="9002">
                  <c:v>532.91518999999948</c:v>
                </c:pt>
                <c:pt idx="9003">
                  <c:v>528.58124999999939</c:v>
                </c:pt>
                <c:pt idx="9004">
                  <c:v>520.88611099999946</c:v>
                </c:pt>
                <c:pt idx="9005">
                  <c:v>529.77441900000053</c:v>
                </c:pt>
                <c:pt idx="9006">
                  <c:v>526.97500000000002</c:v>
                </c:pt>
                <c:pt idx="9007">
                  <c:v>529.5606059999991</c:v>
                </c:pt>
                <c:pt idx="9008">
                  <c:v>518.08620699999949</c:v>
                </c:pt>
                <c:pt idx="9009">
                  <c:v>524.50357100000053</c:v>
                </c:pt>
                <c:pt idx="9010">
                  <c:v>527.42413799999997</c:v>
                </c:pt>
                <c:pt idx="9011">
                  <c:v>519.34736799999882</c:v>
                </c:pt>
                <c:pt idx="9012">
                  <c:v>520.68636400000003</c:v>
                </c:pt>
                <c:pt idx="9013">
                  <c:v>531.93823499999996</c:v>
                </c:pt>
                <c:pt idx="9014">
                  <c:v>525.37894700000004</c:v>
                </c:pt>
                <c:pt idx="9015">
                  <c:v>538.35454499999946</c:v>
                </c:pt>
                <c:pt idx="9016">
                  <c:v>525.37575800000002</c:v>
                </c:pt>
                <c:pt idx="9017">
                  <c:v>537.17619000000002</c:v>
                </c:pt>
                <c:pt idx="9018">
                  <c:v>534.86749999999847</c:v>
                </c:pt>
                <c:pt idx="9019">
                  <c:v>539.93846199999996</c:v>
                </c:pt>
                <c:pt idx="9020">
                  <c:v>518.05999999999949</c:v>
                </c:pt>
                <c:pt idx="9021">
                  <c:v>525.51860499999998</c:v>
                </c:pt>
                <c:pt idx="9022">
                  <c:v>520.66999999999996</c:v>
                </c:pt>
                <c:pt idx="9023">
                  <c:v>519.75</c:v>
                </c:pt>
                <c:pt idx="9024">
                  <c:v>518.54347800000005</c:v>
                </c:pt>
                <c:pt idx="9025">
                  <c:v>531.36111099999869</c:v>
                </c:pt>
                <c:pt idx="9026">
                  <c:v>536.36851899999908</c:v>
                </c:pt>
                <c:pt idx="9027">
                  <c:v>533.25333300000079</c:v>
                </c:pt>
                <c:pt idx="9028">
                  <c:v>519.58928600000002</c:v>
                </c:pt>
                <c:pt idx="9029">
                  <c:v>531.55636399999946</c:v>
                </c:pt>
                <c:pt idx="9030">
                  <c:v>545.37</c:v>
                </c:pt>
                <c:pt idx="9031">
                  <c:v>533.42499999999939</c:v>
                </c:pt>
                <c:pt idx="9032">
                  <c:v>528.46956499999908</c:v>
                </c:pt>
                <c:pt idx="9033">
                  <c:v>533.20444400000054</c:v>
                </c:pt>
                <c:pt idx="9034">
                  <c:v>536.1</c:v>
                </c:pt>
                <c:pt idx="9035">
                  <c:v>530.56521699999882</c:v>
                </c:pt>
                <c:pt idx="9036">
                  <c:v>519.84814799999947</c:v>
                </c:pt>
                <c:pt idx="9037">
                  <c:v>525.12963000000002</c:v>
                </c:pt>
                <c:pt idx="9038">
                  <c:v>536.21739100000002</c:v>
                </c:pt>
                <c:pt idx="9039">
                  <c:v>530.07096799999999</c:v>
                </c:pt>
                <c:pt idx="9040">
                  <c:v>515.15</c:v>
                </c:pt>
                <c:pt idx="9041">
                  <c:v>549.02499999999998</c:v>
                </c:pt>
                <c:pt idx="9042">
                  <c:v>523.15454499999998</c:v>
                </c:pt>
                <c:pt idx="9043">
                  <c:v>530.34736799999882</c:v>
                </c:pt>
                <c:pt idx="9044">
                  <c:v>526.69428600000003</c:v>
                </c:pt>
                <c:pt idx="9045">
                  <c:v>517.26190499999996</c:v>
                </c:pt>
                <c:pt idx="9046">
                  <c:v>519.82941199999948</c:v>
                </c:pt>
                <c:pt idx="9047">
                  <c:v>529.33333300000004</c:v>
                </c:pt>
                <c:pt idx="9048">
                  <c:v>541.89345800000001</c:v>
                </c:pt>
                <c:pt idx="9049">
                  <c:v>539.27142900000001</c:v>
                </c:pt>
                <c:pt idx="9050">
                  <c:v>533.83461499999908</c:v>
                </c:pt>
                <c:pt idx="9051">
                  <c:v>523.07058800000004</c:v>
                </c:pt>
                <c:pt idx="9052">
                  <c:v>521.976316</c:v>
                </c:pt>
                <c:pt idx="9053">
                  <c:v>515.21851900000001</c:v>
                </c:pt>
                <c:pt idx="9054">
                  <c:v>515.32777799999997</c:v>
                </c:pt>
                <c:pt idx="9055">
                  <c:v>541.91153799999938</c:v>
                </c:pt>
                <c:pt idx="9056">
                  <c:v>543.305882</c:v>
                </c:pt>
                <c:pt idx="9057">
                  <c:v>532.758824</c:v>
                </c:pt>
                <c:pt idx="9058">
                  <c:v>524.14</c:v>
                </c:pt>
                <c:pt idx="9059">
                  <c:v>539.23333300000093</c:v>
                </c:pt>
                <c:pt idx="9060">
                  <c:v>531.3066669999987</c:v>
                </c:pt>
                <c:pt idx="9061">
                  <c:v>524.74210499999947</c:v>
                </c:pt>
                <c:pt idx="9062">
                  <c:v>516.97368400000005</c:v>
                </c:pt>
                <c:pt idx="9063">
                  <c:v>510.580488</c:v>
                </c:pt>
                <c:pt idx="9064">
                  <c:v>544.59310300000004</c:v>
                </c:pt>
                <c:pt idx="9065">
                  <c:v>521.37391300000002</c:v>
                </c:pt>
                <c:pt idx="9066">
                  <c:v>524.62333300000091</c:v>
                </c:pt>
                <c:pt idx="9067">
                  <c:v>524.35833300000002</c:v>
                </c:pt>
                <c:pt idx="9068">
                  <c:v>554.01666699999907</c:v>
                </c:pt>
                <c:pt idx="9069">
                  <c:v>528.0606059999991</c:v>
                </c:pt>
                <c:pt idx="9070">
                  <c:v>545.01052599999946</c:v>
                </c:pt>
                <c:pt idx="9071">
                  <c:v>512.60302999999999</c:v>
                </c:pt>
                <c:pt idx="9072">
                  <c:v>521.41851899999949</c:v>
                </c:pt>
                <c:pt idx="9073">
                  <c:v>534.72941200000002</c:v>
                </c:pt>
                <c:pt idx="9074">
                  <c:v>530.66666699999882</c:v>
                </c:pt>
                <c:pt idx="9075">
                  <c:v>532.81785699999909</c:v>
                </c:pt>
                <c:pt idx="9076">
                  <c:v>523.36923099999922</c:v>
                </c:pt>
                <c:pt idx="9077">
                  <c:v>535.65814</c:v>
                </c:pt>
                <c:pt idx="9078">
                  <c:v>535.78518500000052</c:v>
                </c:pt>
                <c:pt idx="9079">
                  <c:v>525.93636399999946</c:v>
                </c:pt>
                <c:pt idx="9080">
                  <c:v>533.64666699999896</c:v>
                </c:pt>
                <c:pt idx="9081">
                  <c:v>546.65833300000054</c:v>
                </c:pt>
                <c:pt idx="9082">
                  <c:v>530.10624999999948</c:v>
                </c:pt>
                <c:pt idx="9083">
                  <c:v>529.02391299999999</c:v>
                </c:pt>
                <c:pt idx="9084">
                  <c:v>520.78666699999997</c:v>
                </c:pt>
                <c:pt idx="9085">
                  <c:v>546.07142899999997</c:v>
                </c:pt>
                <c:pt idx="9086">
                  <c:v>527.54523799999947</c:v>
                </c:pt>
                <c:pt idx="9087">
                  <c:v>522.16666699999882</c:v>
                </c:pt>
                <c:pt idx="9088">
                  <c:v>547.00526299999922</c:v>
                </c:pt>
                <c:pt idx="9089">
                  <c:v>528.21714299999996</c:v>
                </c:pt>
                <c:pt idx="9090">
                  <c:v>515.58666699999947</c:v>
                </c:pt>
                <c:pt idx="9091">
                  <c:v>523.13903700000003</c:v>
                </c:pt>
                <c:pt idx="9092">
                  <c:v>530.04411799999946</c:v>
                </c:pt>
                <c:pt idx="9093">
                  <c:v>552.46470599999998</c:v>
                </c:pt>
                <c:pt idx="9094">
                  <c:v>517.8024999999991</c:v>
                </c:pt>
                <c:pt idx="9095">
                  <c:v>523.27368400000091</c:v>
                </c:pt>
                <c:pt idx="9096">
                  <c:v>503.565</c:v>
                </c:pt>
                <c:pt idx="9097">
                  <c:v>533.61428599999999</c:v>
                </c:pt>
                <c:pt idx="9098">
                  <c:v>530.01599999999996</c:v>
                </c:pt>
                <c:pt idx="9099">
                  <c:v>526.90769199999909</c:v>
                </c:pt>
                <c:pt idx="9100">
                  <c:v>523.92962999999895</c:v>
                </c:pt>
                <c:pt idx="9101">
                  <c:v>521.88888899999995</c:v>
                </c:pt>
                <c:pt idx="9102">
                  <c:v>531.18064500000003</c:v>
                </c:pt>
                <c:pt idx="9103">
                  <c:v>538.92307700000003</c:v>
                </c:pt>
                <c:pt idx="9104">
                  <c:v>527.74927500000001</c:v>
                </c:pt>
                <c:pt idx="9105">
                  <c:v>532.75</c:v>
                </c:pt>
                <c:pt idx="9106">
                  <c:v>529.04655199999922</c:v>
                </c:pt>
                <c:pt idx="9107">
                  <c:v>532.61190499999998</c:v>
                </c:pt>
                <c:pt idx="9108">
                  <c:v>526.37833300000079</c:v>
                </c:pt>
                <c:pt idx="9109">
                  <c:v>521.5</c:v>
                </c:pt>
                <c:pt idx="9110">
                  <c:v>525.36307699999998</c:v>
                </c:pt>
                <c:pt idx="9111">
                  <c:v>525.96296299999869</c:v>
                </c:pt>
                <c:pt idx="9112">
                  <c:v>542.76842099999999</c:v>
                </c:pt>
                <c:pt idx="9113">
                  <c:v>537.14400000000001</c:v>
                </c:pt>
                <c:pt idx="9114">
                  <c:v>548.44736799999907</c:v>
                </c:pt>
                <c:pt idx="9115">
                  <c:v>511.73076899999955</c:v>
                </c:pt>
                <c:pt idx="9116">
                  <c:v>555.27272700000003</c:v>
                </c:pt>
                <c:pt idx="9117">
                  <c:v>526.12835800000005</c:v>
                </c:pt>
                <c:pt idx="9118">
                  <c:v>542.84857099999999</c:v>
                </c:pt>
                <c:pt idx="9119">
                  <c:v>530.25384599999995</c:v>
                </c:pt>
                <c:pt idx="9120">
                  <c:v>515.1</c:v>
                </c:pt>
                <c:pt idx="9121">
                  <c:v>540.21428600000002</c:v>
                </c:pt>
                <c:pt idx="9122">
                  <c:v>527.01237100000003</c:v>
                </c:pt>
                <c:pt idx="9123">
                  <c:v>531.31860499999948</c:v>
                </c:pt>
                <c:pt idx="9124">
                  <c:v>545.25</c:v>
                </c:pt>
                <c:pt idx="9125">
                  <c:v>522.16923099999997</c:v>
                </c:pt>
                <c:pt idx="9126">
                  <c:v>547.70000000000005</c:v>
                </c:pt>
                <c:pt idx="9127">
                  <c:v>505.39</c:v>
                </c:pt>
                <c:pt idx="9128">
                  <c:v>522.88947399999995</c:v>
                </c:pt>
                <c:pt idx="9129">
                  <c:v>518.65185199999996</c:v>
                </c:pt>
                <c:pt idx="9130">
                  <c:v>519.91515199999947</c:v>
                </c:pt>
                <c:pt idx="9131">
                  <c:v>497.21999999999969</c:v>
                </c:pt>
                <c:pt idx="9132">
                  <c:v>530.44999999999948</c:v>
                </c:pt>
                <c:pt idx="9133">
                  <c:v>530.36666699999819</c:v>
                </c:pt>
                <c:pt idx="9134">
                  <c:v>525.62083299999995</c:v>
                </c:pt>
                <c:pt idx="9135">
                  <c:v>519.46666699999844</c:v>
                </c:pt>
                <c:pt idx="9136">
                  <c:v>526.04917999999998</c:v>
                </c:pt>
                <c:pt idx="9137">
                  <c:v>530.1</c:v>
                </c:pt>
                <c:pt idx="9138">
                  <c:v>518.66538500000001</c:v>
                </c:pt>
                <c:pt idx="9139">
                  <c:v>526.468571</c:v>
                </c:pt>
                <c:pt idx="9140">
                  <c:v>538.98965499999997</c:v>
                </c:pt>
                <c:pt idx="9141">
                  <c:v>509.816667</c:v>
                </c:pt>
                <c:pt idx="9142">
                  <c:v>516.8066669999987</c:v>
                </c:pt>
                <c:pt idx="9143">
                  <c:v>530.14</c:v>
                </c:pt>
                <c:pt idx="9144">
                  <c:v>522.31764699999894</c:v>
                </c:pt>
                <c:pt idx="9145">
                  <c:v>517.85999999999922</c:v>
                </c:pt>
                <c:pt idx="9146">
                  <c:v>509.4</c:v>
                </c:pt>
                <c:pt idx="9147">
                  <c:v>518.35238099999947</c:v>
                </c:pt>
                <c:pt idx="9148">
                  <c:v>515.90476200000001</c:v>
                </c:pt>
                <c:pt idx="9149">
                  <c:v>510.92307699999924</c:v>
                </c:pt>
                <c:pt idx="9150">
                  <c:v>529.5</c:v>
                </c:pt>
                <c:pt idx="9151">
                  <c:v>532.20416699999998</c:v>
                </c:pt>
                <c:pt idx="9152">
                  <c:v>519.60588199999995</c:v>
                </c:pt>
                <c:pt idx="9153">
                  <c:v>529.88571400000001</c:v>
                </c:pt>
                <c:pt idx="9154">
                  <c:v>521.89142899999922</c:v>
                </c:pt>
                <c:pt idx="9155">
                  <c:v>522.84827600000006</c:v>
                </c:pt>
                <c:pt idx="9156">
                  <c:v>532.36923099999922</c:v>
                </c:pt>
                <c:pt idx="9157">
                  <c:v>527.28461500000003</c:v>
                </c:pt>
                <c:pt idx="9158">
                  <c:v>534.08571400000005</c:v>
                </c:pt>
                <c:pt idx="9159">
                  <c:v>541.27500000000055</c:v>
                </c:pt>
                <c:pt idx="9160">
                  <c:v>523.421739</c:v>
                </c:pt>
                <c:pt idx="9161">
                  <c:v>528.18301899999994</c:v>
                </c:pt>
                <c:pt idx="9162">
                  <c:v>533.163636</c:v>
                </c:pt>
                <c:pt idx="9163">
                  <c:v>535.70909099999994</c:v>
                </c:pt>
                <c:pt idx="9164">
                  <c:v>534.35166699999843</c:v>
                </c:pt>
                <c:pt idx="9165">
                  <c:v>525.83124999999859</c:v>
                </c:pt>
                <c:pt idx="9166">
                  <c:v>532.68333300000108</c:v>
                </c:pt>
                <c:pt idx="9167">
                  <c:v>495.454545</c:v>
                </c:pt>
                <c:pt idx="9168">
                  <c:v>528.38082899999949</c:v>
                </c:pt>
                <c:pt idx="9169">
                  <c:v>539.53043500000001</c:v>
                </c:pt>
                <c:pt idx="9170">
                  <c:v>529.16969699999947</c:v>
                </c:pt>
                <c:pt idx="9171">
                  <c:v>529.45999999999947</c:v>
                </c:pt>
                <c:pt idx="9172">
                  <c:v>518.93043499999999</c:v>
                </c:pt>
                <c:pt idx="9173">
                  <c:v>519.78823500000055</c:v>
                </c:pt>
                <c:pt idx="9174">
                  <c:v>521.7088890000008</c:v>
                </c:pt>
                <c:pt idx="9175">
                  <c:v>541.79821400000003</c:v>
                </c:pt>
                <c:pt idx="9176">
                  <c:v>519.23461499999996</c:v>
                </c:pt>
                <c:pt idx="9177">
                  <c:v>534.6718750000008</c:v>
                </c:pt>
                <c:pt idx="9178">
                  <c:v>517.36415099999908</c:v>
                </c:pt>
                <c:pt idx="9179">
                  <c:v>522.56875000000002</c:v>
                </c:pt>
                <c:pt idx="9180">
                  <c:v>524.18461500000001</c:v>
                </c:pt>
                <c:pt idx="9181">
                  <c:v>522.41538500000001</c:v>
                </c:pt>
                <c:pt idx="9182">
                  <c:v>524.67499999999995</c:v>
                </c:pt>
                <c:pt idx="9183">
                  <c:v>516.20833300000106</c:v>
                </c:pt>
                <c:pt idx="9184">
                  <c:v>528.18333300000108</c:v>
                </c:pt>
                <c:pt idx="9185">
                  <c:v>519.93595499999947</c:v>
                </c:pt>
                <c:pt idx="9186">
                  <c:v>536.86857099999997</c:v>
                </c:pt>
                <c:pt idx="9187">
                  <c:v>509.26</c:v>
                </c:pt>
                <c:pt idx="9188">
                  <c:v>529.90833300000054</c:v>
                </c:pt>
                <c:pt idx="9189">
                  <c:v>527.90192299999921</c:v>
                </c:pt>
                <c:pt idx="9190">
                  <c:v>540.51</c:v>
                </c:pt>
                <c:pt idx="9191">
                  <c:v>533.76832100000001</c:v>
                </c:pt>
                <c:pt idx="9192">
                  <c:v>524.92307700000003</c:v>
                </c:pt>
                <c:pt idx="9193">
                  <c:v>523.14137900000003</c:v>
                </c:pt>
                <c:pt idx="9194">
                  <c:v>539.37142899999947</c:v>
                </c:pt>
                <c:pt idx="9195">
                  <c:v>533.66176499999949</c:v>
                </c:pt>
                <c:pt idx="9196">
                  <c:v>533.4</c:v>
                </c:pt>
                <c:pt idx="9197">
                  <c:v>530.62</c:v>
                </c:pt>
                <c:pt idx="9198">
                  <c:v>528.5</c:v>
                </c:pt>
                <c:pt idx="9199">
                  <c:v>506.58181799999949</c:v>
                </c:pt>
                <c:pt idx="9200">
                  <c:v>534.29545499999995</c:v>
                </c:pt>
                <c:pt idx="9201">
                  <c:v>527.77222200000006</c:v>
                </c:pt>
                <c:pt idx="9202">
                  <c:v>533.1875</c:v>
                </c:pt>
                <c:pt idx="9203">
                  <c:v>524.29761899999949</c:v>
                </c:pt>
                <c:pt idx="9204">
                  <c:v>530.44444399999998</c:v>
                </c:pt>
                <c:pt idx="9205">
                  <c:v>521.14285699999948</c:v>
                </c:pt>
                <c:pt idx="9206">
                  <c:v>523.44705899999894</c:v>
                </c:pt>
                <c:pt idx="9207">
                  <c:v>519.58288300000004</c:v>
                </c:pt>
                <c:pt idx="9208">
                  <c:v>525.77727300000004</c:v>
                </c:pt>
                <c:pt idx="9209">
                  <c:v>534.18636400000003</c:v>
                </c:pt>
                <c:pt idx="9210">
                  <c:v>536.03749999999923</c:v>
                </c:pt>
                <c:pt idx="9211">
                  <c:v>539.82499999999948</c:v>
                </c:pt>
                <c:pt idx="9212">
                  <c:v>521.22181799999998</c:v>
                </c:pt>
                <c:pt idx="9213">
                  <c:v>528.33636399999909</c:v>
                </c:pt>
                <c:pt idx="9214">
                  <c:v>522.00769199999922</c:v>
                </c:pt>
                <c:pt idx="9215">
                  <c:v>505.98999999999955</c:v>
                </c:pt>
                <c:pt idx="9216">
                  <c:v>521.91</c:v>
                </c:pt>
                <c:pt idx="9217">
                  <c:v>528.59444399999995</c:v>
                </c:pt>
                <c:pt idx="9218">
                  <c:v>519.15428599999996</c:v>
                </c:pt>
                <c:pt idx="9219">
                  <c:v>523.65454499999998</c:v>
                </c:pt>
                <c:pt idx="9220">
                  <c:v>515.58480999999995</c:v>
                </c:pt>
                <c:pt idx="9221">
                  <c:v>529.1</c:v>
                </c:pt>
                <c:pt idx="9222">
                  <c:v>520.02142899999922</c:v>
                </c:pt>
                <c:pt idx="9223">
                  <c:v>523.625</c:v>
                </c:pt>
                <c:pt idx="9224">
                  <c:v>528.60857100000055</c:v>
                </c:pt>
                <c:pt idx="9225">
                  <c:v>524.89777800000002</c:v>
                </c:pt>
                <c:pt idx="9226">
                  <c:v>502.69545499999964</c:v>
                </c:pt>
                <c:pt idx="9227">
                  <c:v>525.68400000000054</c:v>
                </c:pt>
                <c:pt idx="9228">
                  <c:v>533.06923099999949</c:v>
                </c:pt>
                <c:pt idx="9229">
                  <c:v>531.253061</c:v>
                </c:pt>
                <c:pt idx="9230">
                  <c:v>535.33103399999948</c:v>
                </c:pt>
                <c:pt idx="9231">
                  <c:v>531.12749999999949</c:v>
                </c:pt>
                <c:pt idx="9232">
                  <c:v>522.78333300000145</c:v>
                </c:pt>
                <c:pt idx="9233">
                  <c:v>528.95454499999948</c:v>
                </c:pt>
                <c:pt idx="9234">
                  <c:v>514.55263199999922</c:v>
                </c:pt>
                <c:pt idx="9235">
                  <c:v>539.875</c:v>
                </c:pt>
                <c:pt idx="9236">
                  <c:v>534.88749999999948</c:v>
                </c:pt>
                <c:pt idx="9237">
                  <c:v>537.40952399999946</c:v>
                </c:pt>
                <c:pt idx="9238">
                  <c:v>532.01972799999999</c:v>
                </c:pt>
                <c:pt idx="9239">
                  <c:v>525.18260899999996</c:v>
                </c:pt>
                <c:pt idx="9240">
                  <c:v>525.44687499999998</c:v>
                </c:pt>
                <c:pt idx="9241">
                  <c:v>520.18888900000093</c:v>
                </c:pt>
                <c:pt idx="9242">
                  <c:v>527.29999999999995</c:v>
                </c:pt>
                <c:pt idx="9243">
                  <c:v>520.38461499999949</c:v>
                </c:pt>
                <c:pt idx="9244">
                  <c:v>515.44705899999894</c:v>
                </c:pt>
                <c:pt idx="9245">
                  <c:v>510.86500000000001</c:v>
                </c:pt>
                <c:pt idx="9246">
                  <c:v>527.00434800000005</c:v>
                </c:pt>
                <c:pt idx="9247">
                  <c:v>527.65390600000001</c:v>
                </c:pt>
                <c:pt idx="9248">
                  <c:v>508.96</c:v>
                </c:pt>
                <c:pt idx="9249">
                  <c:v>521.33999999999946</c:v>
                </c:pt>
                <c:pt idx="9250">
                  <c:v>536.26153799999997</c:v>
                </c:pt>
                <c:pt idx="9251">
                  <c:v>523.26249999999948</c:v>
                </c:pt>
                <c:pt idx="9252">
                  <c:v>524.25</c:v>
                </c:pt>
                <c:pt idx="9253">
                  <c:v>515.56538499999999</c:v>
                </c:pt>
                <c:pt idx="9254">
                  <c:v>524.12400000000002</c:v>
                </c:pt>
                <c:pt idx="9255">
                  <c:v>524.90312499999948</c:v>
                </c:pt>
                <c:pt idx="9256">
                  <c:v>536.2416669999991</c:v>
                </c:pt>
                <c:pt idx="9257">
                  <c:v>532.505</c:v>
                </c:pt>
                <c:pt idx="9258">
                  <c:v>519.23055599999998</c:v>
                </c:pt>
                <c:pt idx="9259">
                  <c:v>531.93684199999996</c:v>
                </c:pt>
                <c:pt idx="9260">
                  <c:v>536.6478259999991</c:v>
                </c:pt>
                <c:pt idx="9261">
                  <c:v>525.79999999999995</c:v>
                </c:pt>
                <c:pt idx="9262">
                  <c:v>530.19152499999996</c:v>
                </c:pt>
                <c:pt idx="9263">
                  <c:v>519.45660399999895</c:v>
                </c:pt>
                <c:pt idx="9264">
                  <c:v>537.97</c:v>
                </c:pt>
                <c:pt idx="9265">
                  <c:v>528.30833299999995</c:v>
                </c:pt>
                <c:pt idx="9266">
                  <c:v>522.29473700000119</c:v>
                </c:pt>
                <c:pt idx="9267">
                  <c:v>524.44210499999895</c:v>
                </c:pt>
                <c:pt idx="9268">
                  <c:v>533.728205</c:v>
                </c:pt>
                <c:pt idx="9269">
                  <c:v>522.15</c:v>
                </c:pt>
                <c:pt idx="9270">
                  <c:v>530.65909099999999</c:v>
                </c:pt>
                <c:pt idx="9271">
                  <c:v>520.80645199999947</c:v>
                </c:pt>
                <c:pt idx="9272">
                  <c:v>527.93513499999949</c:v>
                </c:pt>
                <c:pt idx="9273">
                  <c:v>500.4</c:v>
                </c:pt>
                <c:pt idx="9274">
                  <c:v>511.36666700000001</c:v>
                </c:pt>
                <c:pt idx="9275">
                  <c:v>540.39333300000055</c:v>
                </c:pt>
                <c:pt idx="9276">
                  <c:v>506.79333299999922</c:v>
                </c:pt>
                <c:pt idx="9277">
                  <c:v>527.68437500000107</c:v>
                </c:pt>
                <c:pt idx="9278">
                  <c:v>515.32848100000001</c:v>
                </c:pt>
                <c:pt idx="9279">
                  <c:v>500.29333299999922</c:v>
                </c:pt>
                <c:pt idx="9280">
                  <c:v>523.66538500000001</c:v>
                </c:pt>
                <c:pt idx="9281">
                  <c:v>526.27857100000119</c:v>
                </c:pt>
                <c:pt idx="9282">
                  <c:v>531.60769199999947</c:v>
                </c:pt>
                <c:pt idx="9283">
                  <c:v>537.06507899999997</c:v>
                </c:pt>
                <c:pt idx="9284">
                  <c:v>531.86785699999882</c:v>
                </c:pt>
                <c:pt idx="9285">
                  <c:v>517.769048</c:v>
                </c:pt>
                <c:pt idx="9286">
                  <c:v>519.21428600000002</c:v>
                </c:pt>
                <c:pt idx="9287">
                  <c:v>517.49583299999995</c:v>
                </c:pt>
                <c:pt idx="9288">
                  <c:v>533.88</c:v>
                </c:pt>
                <c:pt idx="9289">
                  <c:v>530.02916699999946</c:v>
                </c:pt>
                <c:pt idx="9290">
                  <c:v>540.17200000000003</c:v>
                </c:pt>
                <c:pt idx="9291">
                  <c:v>535.98571400000003</c:v>
                </c:pt>
                <c:pt idx="9292">
                  <c:v>532.1424239999991</c:v>
                </c:pt>
                <c:pt idx="9293">
                  <c:v>524.78888900000106</c:v>
                </c:pt>
                <c:pt idx="9294">
                  <c:v>535.21600000000001</c:v>
                </c:pt>
                <c:pt idx="9295">
                  <c:v>515.03703699999949</c:v>
                </c:pt>
                <c:pt idx="9296">
                  <c:v>527.59565199999997</c:v>
                </c:pt>
                <c:pt idx="9297">
                  <c:v>526.87471300000004</c:v>
                </c:pt>
                <c:pt idx="9298">
                  <c:v>542.60714299999938</c:v>
                </c:pt>
                <c:pt idx="9299">
                  <c:v>526.56399999999996</c:v>
                </c:pt>
                <c:pt idx="9300">
                  <c:v>532.70357100000092</c:v>
                </c:pt>
                <c:pt idx="9301">
                  <c:v>523.36571399999946</c:v>
                </c:pt>
                <c:pt idx="9302">
                  <c:v>512.77857100000119</c:v>
                </c:pt>
                <c:pt idx="9303">
                  <c:v>522.23599999999999</c:v>
                </c:pt>
                <c:pt idx="9304">
                  <c:v>533.21538500000054</c:v>
                </c:pt>
                <c:pt idx="9305">
                  <c:v>520.87307700000054</c:v>
                </c:pt>
                <c:pt idx="9306">
                  <c:v>504.78461499999969</c:v>
                </c:pt>
                <c:pt idx="9307">
                  <c:v>538.77142900000001</c:v>
                </c:pt>
                <c:pt idx="9308">
                  <c:v>532.47346900000002</c:v>
                </c:pt>
                <c:pt idx="9309">
                  <c:v>520.54999999999939</c:v>
                </c:pt>
                <c:pt idx="9310">
                  <c:v>504.03749999999962</c:v>
                </c:pt>
                <c:pt idx="9311">
                  <c:v>526.33333300000004</c:v>
                </c:pt>
                <c:pt idx="9312">
                  <c:v>538.40967699999999</c:v>
                </c:pt>
                <c:pt idx="9313">
                  <c:v>507.6</c:v>
                </c:pt>
                <c:pt idx="9314">
                  <c:v>521.07307700000092</c:v>
                </c:pt>
                <c:pt idx="9315">
                  <c:v>524.71212099999946</c:v>
                </c:pt>
                <c:pt idx="9316">
                  <c:v>520.36951199999908</c:v>
                </c:pt>
                <c:pt idx="9317">
                  <c:v>515.72500000000002</c:v>
                </c:pt>
                <c:pt idx="9318">
                  <c:v>530.63571400000001</c:v>
                </c:pt>
                <c:pt idx="9319">
                  <c:v>518.10869600000001</c:v>
                </c:pt>
                <c:pt idx="9320">
                  <c:v>530.21749999999997</c:v>
                </c:pt>
                <c:pt idx="9321">
                  <c:v>547.52727299999947</c:v>
                </c:pt>
                <c:pt idx="9322">
                  <c:v>523.99379800000054</c:v>
                </c:pt>
                <c:pt idx="9323">
                  <c:v>526.99473700000055</c:v>
                </c:pt>
                <c:pt idx="9324">
                  <c:v>513.16153799999938</c:v>
                </c:pt>
                <c:pt idx="9325">
                  <c:v>517.60714299999938</c:v>
                </c:pt>
                <c:pt idx="9326">
                  <c:v>520.47894699999995</c:v>
                </c:pt>
                <c:pt idx="9327">
                  <c:v>526.39473700000053</c:v>
                </c:pt>
                <c:pt idx="9328">
                  <c:v>537.89</c:v>
                </c:pt>
                <c:pt idx="9329">
                  <c:v>529.62727299999949</c:v>
                </c:pt>
                <c:pt idx="9330">
                  <c:v>526.15199999999948</c:v>
                </c:pt>
                <c:pt idx="9331">
                  <c:v>524.90740699999947</c:v>
                </c:pt>
                <c:pt idx="9332">
                  <c:v>526.41379300000051</c:v>
                </c:pt>
                <c:pt idx="9333">
                  <c:v>526.59833300000093</c:v>
                </c:pt>
                <c:pt idx="9334">
                  <c:v>523.69949200000053</c:v>
                </c:pt>
                <c:pt idx="9335">
                  <c:v>512.57000000000005</c:v>
                </c:pt>
                <c:pt idx="9336">
                  <c:v>518.31320799999946</c:v>
                </c:pt>
                <c:pt idx="9337">
                  <c:v>512.48421099999996</c:v>
                </c:pt>
                <c:pt idx="9338">
                  <c:v>521.24333300000092</c:v>
                </c:pt>
                <c:pt idx="9339">
                  <c:v>523.77500000000055</c:v>
                </c:pt>
                <c:pt idx="9340">
                  <c:v>530.95137</c:v>
                </c:pt>
                <c:pt idx="9341">
                  <c:v>521.62647100000004</c:v>
                </c:pt>
                <c:pt idx="9342">
                  <c:v>523.23684200000002</c:v>
                </c:pt>
                <c:pt idx="9343">
                  <c:v>524.36363599999947</c:v>
                </c:pt>
                <c:pt idx="9344">
                  <c:v>515.80810799999949</c:v>
                </c:pt>
                <c:pt idx="9345">
                  <c:v>516.05384600000002</c:v>
                </c:pt>
                <c:pt idx="9346">
                  <c:v>518.75833300000079</c:v>
                </c:pt>
                <c:pt idx="9347">
                  <c:v>522.72777799999994</c:v>
                </c:pt>
                <c:pt idx="9348">
                  <c:v>525.57419400000003</c:v>
                </c:pt>
                <c:pt idx="9349">
                  <c:v>522.67619000000002</c:v>
                </c:pt>
                <c:pt idx="9350">
                  <c:v>522.93076899999949</c:v>
                </c:pt>
                <c:pt idx="9351">
                  <c:v>512.14705899999922</c:v>
                </c:pt>
                <c:pt idx="9352">
                  <c:v>541.34090899999921</c:v>
                </c:pt>
                <c:pt idx="9353">
                  <c:v>515.40833300000054</c:v>
                </c:pt>
                <c:pt idx="9354">
                  <c:v>507.09500000000003</c:v>
                </c:pt>
                <c:pt idx="9355">
                  <c:v>536.19230800000003</c:v>
                </c:pt>
                <c:pt idx="9356">
                  <c:v>550.52352899999948</c:v>
                </c:pt>
                <c:pt idx="9357">
                  <c:v>521.34117599999922</c:v>
                </c:pt>
                <c:pt idx="9358">
                  <c:v>524.54210499999908</c:v>
                </c:pt>
                <c:pt idx="9359">
                  <c:v>531.04285699999946</c:v>
                </c:pt>
                <c:pt idx="9360">
                  <c:v>527.19689900000003</c:v>
                </c:pt>
                <c:pt idx="9361">
                  <c:v>519.83599999999922</c:v>
                </c:pt>
                <c:pt idx="9362">
                  <c:v>534.87</c:v>
                </c:pt>
                <c:pt idx="9363">
                  <c:v>539.08421099999998</c:v>
                </c:pt>
                <c:pt idx="9364">
                  <c:v>523.51818200000002</c:v>
                </c:pt>
                <c:pt idx="9365">
                  <c:v>524.98</c:v>
                </c:pt>
                <c:pt idx="9366">
                  <c:v>520.63157899999999</c:v>
                </c:pt>
                <c:pt idx="9367">
                  <c:v>528.45294099999921</c:v>
                </c:pt>
                <c:pt idx="9368">
                  <c:v>532.19230800000003</c:v>
                </c:pt>
                <c:pt idx="9369">
                  <c:v>520.31052599999896</c:v>
                </c:pt>
                <c:pt idx="9370">
                  <c:v>523.44782599999883</c:v>
                </c:pt>
                <c:pt idx="9371">
                  <c:v>527.86666699999819</c:v>
                </c:pt>
                <c:pt idx="9372">
                  <c:v>512.06521699999882</c:v>
                </c:pt>
                <c:pt idx="9373">
                  <c:v>530.60833300000093</c:v>
                </c:pt>
                <c:pt idx="9374">
                  <c:v>524.54399999999998</c:v>
                </c:pt>
                <c:pt idx="9375">
                  <c:v>512.875</c:v>
                </c:pt>
                <c:pt idx="9376">
                  <c:v>515.88666699999908</c:v>
                </c:pt>
                <c:pt idx="9377">
                  <c:v>524.26</c:v>
                </c:pt>
                <c:pt idx="9378">
                  <c:v>522.19000000000005</c:v>
                </c:pt>
                <c:pt idx="9379">
                  <c:v>517.41249999999923</c:v>
                </c:pt>
                <c:pt idx="9380">
                  <c:v>524.04545499999949</c:v>
                </c:pt>
                <c:pt idx="9381">
                  <c:v>526.80676699999947</c:v>
                </c:pt>
                <c:pt idx="9382">
                  <c:v>535.88888899999995</c:v>
                </c:pt>
                <c:pt idx="9383">
                  <c:v>498.36470600000001</c:v>
                </c:pt>
                <c:pt idx="9384">
                  <c:v>522.53599999999949</c:v>
                </c:pt>
                <c:pt idx="9385">
                  <c:v>530.44328399999949</c:v>
                </c:pt>
                <c:pt idx="9386">
                  <c:v>524.64347800000053</c:v>
                </c:pt>
                <c:pt idx="9387">
                  <c:v>507.94</c:v>
                </c:pt>
                <c:pt idx="9388">
                  <c:v>504.55882400000002</c:v>
                </c:pt>
                <c:pt idx="9389">
                  <c:v>528.375</c:v>
                </c:pt>
                <c:pt idx="9390">
                  <c:v>519.32638899999949</c:v>
                </c:pt>
                <c:pt idx="9391">
                  <c:v>536.71249999999998</c:v>
                </c:pt>
                <c:pt idx="9392">
                  <c:v>539.90645199999949</c:v>
                </c:pt>
                <c:pt idx="9393">
                  <c:v>523.48043500000051</c:v>
                </c:pt>
                <c:pt idx="9394">
                  <c:v>513.72500000000002</c:v>
                </c:pt>
                <c:pt idx="9395">
                  <c:v>520.43103399999939</c:v>
                </c:pt>
                <c:pt idx="9396">
                  <c:v>519.99249999999938</c:v>
                </c:pt>
                <c:pt idx="9397">
                  <c:v>511.23124999999948</c:v>
                </c:pt>
                <c:pt idx="9398">
                  <c:v>528.28125</c:v>
                </c:pt>
                <c:pt idx="9399">
                  <c:v>537.76874999999995</c:v>
                </c:pt>
                <c:pt idx="9400">
                  <c:v>525.12222199999894</c:v>
                </c:pt>
                <c:pt idx="9401">
                  <c:v>532.83636399999909</c:v>
                </c:pt>
                <c:pt idx="9402">
                  <c:v>516.9</c:v>
                </c:pt>
                <c:pt idx="9403">
                  <c:v>521.62105299999996</c:v>
                </c:pt>
                <c:pt idx="9404">
                  <c:v>512.81555599999922</c:v>
                </c:pt>
                <c:pt idx="9405">
                  <c:v>515.69230800000003</c:v>
                </c:pt>
                <c:pt idx="9406">
                  <c:v>525.8370369999991</c:v>
                </c:pt>
                <c:pt idx="9407">
                  <c:v>524.72115399999996</c:v>
                </c:pt>
                <c:pt idx="9408">
                  <c:v>502.71999999999969</c:v>
                </c:pt>
                <c:pt idx="9409">
                  <c:v>532.83023299999923</c:v>
                </c:pt>
                <c:pt idx="9410">
                  <c:v>504.76153799999923</c:v>
                </c:pt>
                <c:pt idx="9411">
                  <c:v>523.79368000000079</c:v>
                </c:pt>
                <c:pt idx="9412">
                  <c:v>524.63877600000092</c:v>
                </c:pt>
                <c:pt idx="9413">
                  <c:v>526.05576899999949</c:v>
                </c:pt>
                <c:pt idx="9414">
                  <c:v>499.88888900000001</c:v>
                </c:pt>
                <c:pt idx="9415">
                  <c:v>528.62</c:v>
                </c:pt>
                <c:pt idx="9416">
                  <c:v>525.75925899999947</c:v>
                </c:pt>
                <c:pt idx="9417">
                  <c:v>529.39534900000001</c:v>
                </c:pt>
                <c:pt idx="9418">
                  <c:v>528.69036100000005</c:v>
                </c:pt>
                <c:pt idx="9419">
                  <c:v>517.95454499999948</c:v>
                </c:pt>
                <c:pt idx="9420">
                  <c:v>528.20000000000005</c:v>
                </c:pt>
                <c:pt idx="9421">
                  <c:v>544.38666699999908</c:v>
                </c:pt>
                <c:pt idx="9422">
                  <c:v>523.39473700000053</c:v>
                </c:pt>
                <c:pt idx="9423">
                  <c:v>509.68695699999955</c:v>
                </c:pt>
                <c:pt idx="9424">
                  <c:v>520.53636399999948</c:v>
                </c:pt>
                <c:pt idx="9425">
                  <c:v>541.81999999999948</c:v>
                </c:pt>
                <c:pt idx="9426">
                  <c:v>521.78095200000053</c:v>
                </c:pt>
                <c:pt idx="9427">
                  <c:v>510.24062500000002</c:v>
                </c:pt>
                <c:pt idx="9428">
                  <c:v>529.59318200000052</c:v>
                </c:pt>
                <c:pt idx="9429">
                  <c:v>513.52499999999998</c:v>
                </c:pt>
                <c:pt idx="9430">
                  <c:v>520.62244899999996</c:v>
                </c:pt>
                <c:pt idx="9431">
                  <c:v>516.96406299999921</c:v>
                </c:pt>
                <c:pt idx="9432">
                  <c:v>511.49599999999924</c:v>
                </c:pt>
                <c:pt idx="9433">
                  <c:v>518.47761199999923</c:v>
                </c:pt>
                <c:pt idx="9434">
                  <c:v>510.98124999999948</c:v>
                </c:pt>
                <c:pt idx="9435">
                  <c:v>513.90909099999999</c:v>
                </c:pt>
                <c:pt idx="9436">
                  <c:v>526.1</c:v>
                </c:pt>
                <c:pt idx="9437">
                  <c:v>524.51449300000002</c:v>
                </c:pt>
                <c:pt idx="9438">
                  <c:v>515.4227269999991</c:v>
                </c:pt>
                <c:pt idx="9439">
                  <c:v>516.09661000000006</c:v>
                </c:pt>
                <c:pt idx="9440">
                  <c:v>525.99795899999947</c:v>
                </c:pt>
                <c:pt idx="9441">
                  <c:v>539.34666699999843</c:v>
                </c:pt>
                <c:pt idx="9442">
                  <c:v>496.47857099999948</c:v>
                </c:pt>
                <c:pt idx="9443">
                  <c:v>503.914286</c:v>
                </c:pt>
                <c:pt idx="9444">
                  <c:v>528.22</c:v>
                </c:pt>
                <c:pt idx="9445">
                  <c:v>539.37027</c:v>
                </c:pt>
                <c:pt idx="9446">
                  <c:v>529.36940299999947</c:v>
                </c:pt>
                <c:pt idx="9447">
                  <c:v>538.28000000000054</c:v>
                </c:pt>
                <c:pt idx="9448">
                  <c:v>523.58695699999998</c:v>
                </c:pt>
                <c:pt idx="9449">
                  <c:v>525.90370399999995</c:v>
                </c:pt>
                <c:pt idx="9450">
                  <c:v>531.81176499999947</c:v>
                </c:pt>
                <c:pt idx="9451">
                  <c:v>516.01666699999907</c:v>
                </c:pt>
                <c:pt idx="9452">
                  <c:v>533.49375000000055</c:v>
                </c:pt>
                <c:pt idx="9453">
                  <c:v>529.9</c:v>
                </c:pt>
                <c:pt idx="9454">
                  <c:v>509.29285700000003</c:v>
                </c:pt>
                <c:pt idx="9455">
                  <c:v>539.35263199999895</c:v>
                </c:pt>
                <c:pt idx="9456">
                  <c:v>524</c:v>
                </c:pt>
                <c:pt idx="9457">
                  <c:v>528.10731699999997</c:v>
                </c:pt>
                <c:pt idx="9458">
                  <c:v>534.87031300000001</c:v>
                </c:pt>
                <c:pt idx="9459">
                  <c:v>528.54666699999882</c:v>
                </c:pt>
                <c:pt idx="9460">
                  <c:v>528.92631599999947</c:v>
                </c:pt>
                <c:pt idx="9461">
                  <c:v>534.98571400000003</c:v>
                </c:pt>
                <c:pt idx="9462">
                  <c:v>518.62790699999948</c:v>
                </c:pt>
                <c:pt idx="9463">
                  <c:v>511.842105</c:v>
                </c:pt>
                <c:pt idx="9464">
                  <c:v>528.97666699999922</c:v>
                </c:pt>
                <c:pt idx="9465">
                  <c:v>515.61891900000001</c:v>
                </c:pt>
                <c:pt idx="9466">
                  <c:v>521.668182</c:v>
                </c:pt>
                <c:pt idx="9467">
                  <c:v>522.13124999999923</c:v>
                </c:pt>
                <c:pt idx="9468">
                  <c:v>533.30799999999908</c:v>
                </c:pt>
                <c:pt idx="9469">
                  <c:v>517.22618999999997</c:v>
                </c:pt>
                <c:pt idx="9470">
                  <c:v>504.98999999999955</c:v>
                </c:pt>
                <c:pt idx="9471">
                  <c:v>520.23846200000003</c:v>
                </c:pt>
                <c:pt idx="9472">
                  <c:v>514.82777799999997</c:v>
                </c:pt>
                <c:pt idx="9473">
                  <c:v>517.19166699999948</c:v>
                </c:pt>
                <c:pt idx="9474">
                  <c:v>527.30099999999948</c:v>
                </c:pt>
                <c:pt idx="9475">
                  <c:v>536.51052599999946</c:v>
                </c:pt>
                <c:pt idx="9476">
                  <c:v>520.58214299999997</c:v>
                </c:pt>
                <c:pt idx="9477">
                  <c:v>526.85999999999922</c:v>
                </c:pt>
                <c:pt idx="9478">
                  <c:v>524.35517199999947</c:v>
                </c:pt>
                <c:pt idx="9479">
                  <c:v>526.70232599999997</c:v>
                </c:pt>
                <c:pt idx="9480">
                  <c:v>526.24062499999923</c:v>
                </c:pt>
                <c:pt idx="9481">
                  <c:v>526.67391300000054</c:v>
                </c:pt>
                <c:pt idx="9482">
                  <c:v>515.79814800000054</c:v>
                </c:pt>
                <c:pt idx="9483">
                  <c:v>504.13333299999948</c:v>
                </c:pt>
                <c:pt idx="9484">
                  <c:v>516.9</c:v>
                </c:pt>
                <c:pt idx="9485">
                  <c:v>519.99629599999946</c:v>
                </c:pt>
                <c:pt idx="9486">
                  <c:v>525.90624999999909</c:v>
                </c:pt>
                <c:pt idx="9487">
                  <c:v>516.86842099999922</c:v>
                </c:pt>
                <c:pt idx="9488">
                  <c:v>511.65625</c:v>
                </c:pt>
                <c:pt idx="9489">
                  <c:v>529.98666699999922</c:v>
                </c:pt>
                <c:pt idx="9490">
                  <c:v>524.31176499999947</c:v>
                </c:pt>
                <c:pt idx="9491">
                  <c:v>494.42727299999962</c:v>
                </c:pt>
                <c:pt idx="9492">
                  <c:v>515.629412</c:v>
                </c:pt>
                <c:pt idx="9493">
                  <c:v>523.76363600000002</c:v>
                </c:pt>
                <c:pt idx="9494">
                  <c:v>514.65416699999946</c:v>
                </c:pt>
                <c:pt idx="9495">
                  <c:v>509.24062500000002</c:v>
                </c:pt>
                <c:pt idx="9496">
                  <c:v>524.82727299999908</c:v>
                </c:pt>
                <c:pt idx="9497">
                  <c:v>535.37906999999996</c:v>
                </c:pt>
                <c:pt idx="9498">
                  <c:v>519.27692300000001</c:v>
                </c:pt>
                <c:pt idx="9499">
                  <c:v>529.35882399999946</c:v>
                </c:pt>
                <c:pt idx="9500">
                  <c:v>539.03448300000002</c:v>
                </c:pt>
                <c:pt idx="9501">
                  <c:v>518.70000000000005</c:v>
                </c:pt>
                <c:pt idx="9502">
                  <c:v>527.43225799999857</c:v>
                </c:pt>
                <c:pt idx="9503">
                  <c:v>506.49166699999955</c:v>
                </c:pt>
                <c:pt idx="9504">
                  <c:v>504.96249999999969</c:v>
                </c:pt>
                <c:pt idx="9505">
                  <c:v>538.50740699999949</c:v>
                </c:pt>
                <c:pt idx="9506">
                  <c:v>527.59523799999999</c:v>
                </c:pt>
                <c:pt idx="9507">
                  <c:v>531.63076899999999</c:v>
                </c:pt>
                <c:pt idx="9508">
                  <c:v>511.12380999999999</c:v>
                </c:pt>
                <c:pt idx="9509">
                  <c:v>518.88666699999908</c:v>
                </c:pt>
                <c:pt idx="9510">
                  <c:v>522.75</c:v>
                </c:pt>
                <c:pt idx="9511">
                  <c:v>519.24615399999948</c:v>
                </c:pt>
                <c:pt idx="9512">
                  <c:v>528.25101999999947</c:v>
                </c:pt>
                <c:pt idx="9513">
                  <c:v>519.40793699999949</c:v>
                </c:pt>
                <c:pt idx="9514">
                  <c:v>522.12</c:v>
                </c:pt>
                <c:pt idx="9515">
                  <c:v>524.16666699999882</c:v>
                </c:pt>
                <c:pt idx="9516">
                  <c:v>503.86</c:v>
                </c:pt>
                <c:pt idx="9517">
                  <c:v>519.28837200000157</c:v>
                </c:pt>
                <c:pt idx="9518">
                  <c:v>510.50973499999969</c:v>
                </c:pt>
                <c:pt idx="9519">
                  <c:v>522.47500000000002</c:v>
                </c:pt>
                <c:pt idx="9520">
                  <c:v>508.00624999999962</c:v>
                </c:pt>
                <c:pt idx="9521">
                  <c:v>523.38656699999922</c:v>
                </c:pt>
                <c:pt idx="9522">
                  <c:v>520.70714299999997</c:v>
                </c:pt>
                <c:pt idx="9523">
                  <c:v>539</c:v>
                </c:pt>
                <c:pt idx="9524">
                  <c:v>527.37142899999947</c:v>
                </c:pt>
                <c:pt idx="9525">
                  <c:v>531.1166669999991</c:v>
                </c:pt>
                <c:pt idx="9526">
                  <c:v>533.20526299999949</c:v>
                </c:pt>
                <c:pt idx="9527">
                  <c:v>526.76499999999999</c:v>
                </c:pt>
                <c:pt idx="9528">
                  <c:v>503.05454500000002</c:v>
                </c:pt>
                <c:pt idx="9529">
                  <c:v>520.32499999999948</c:v>
                </c:pt>
                <c:pt idx="9530">
                  <c:v>519.60882400000003</c:v>
                </c:pt>
                <c:pt idx="9531">
                  <c:v>517.19124999999997</c:v>
                </c:pt>
                <c:pt idx="9532">
                  <c:v>522.87971000000005</c:v>
                </c:pt>
                <c:pt idx="9533">
                  <c:v>525.26666699999907</c:v>
                </c:pt>
                <c:pt idx="9534">
                  <c:v>522.34619599999883</c:v>
                </c:pt>
                <c:pt idx="9535">
                  <c:v>510.25</c:v>
                </c:pt>
                <c:pt idx="9536">
                  <c:v>523.19186000000002</c:v>
                </c:pt>
                <c:pt idx="9537">
                  <c:v>529.71</c:v>
                </c:pt>
                <c:pt idx="9538">
                  <c:v>515.72857100000078</c:v>
                </c:pt>
                <c:pt idx="9539">
                  <c:v>513.22352899999998</c:v>
                </c:pt>
                <c:pt idx="9540">
                  <c:v>506.44313699999924</c:v>
                </c:pt>
                <c:pt idx="9541">
                  <c:v>518.543902</c:v>
                </c:pt>
                <c:pt idx="9542">
                  <c:v>523.66206899999895</c:v>
                </c:pt>
                <c:pt idx="9543">
                  <c:v>513.59857100000079</c:v>
                </c:pt>
                <c:pt idx="9544">
                  <c:v>517.32999999999947</c:v>
                </c:pt>
                <c:pt idx="9545">
                  <c:v>535.72368400000005</c:v>
                </c:pt>
                <c:pt idx="9546">
                  <c:v>516.31999999999948</c:v>
                </c:pt>
                <c:pt idx="9547">
                  <c:v>515.78666699999997</c:v>
                </c:pt>
                <c:pt idx="9548">
                  <c:v>519.93333299999995</c:v>
                </c:pt>
                <c:pt idx="9549">
                  <c:v>527.3224489999991</c:v>
                </c:pt>
                <c:pt idx="9550">
                  <c:v>513.48484800000051</c:v>
                </c:pt>
                <c:pt idx="9551">
                  <c:v>524.71363599999995</c:v>
                </c:pt>
                <c:pt idx="9552">
                  <c:v>524.21666699999946</c:v>
                </c:pt>
                <c:pt idx="9553">
                  <c:v>513.41914899999949</c:v>
                </c:pt>
                <c:pt idx="9554">
                  <c:v>508.41052599999955</c:v>
                </c:pt>
                <c:pt idx="9555">
                  <c:v>524.35499999999922</c:v>
                </c:pt>
                <c:pt idx="9556">
                  <c:v>522.758824</c:v>
                </c:pt>
                <c:pt idx="9557">
                  <c:v>531.98421099999996</c:v>
                </c:pt>
                <c:pt idx="9558">
                  <c:v>536.23181799999998</c:v>
                </c:pt>
                <c:pt idx="9559">
                  <c:v>503.10416700000002</c:v>
                </c:pt>
                <c:pt idx="9560">
                  <c:v>499.76</c:v>
                </c:pt>
                <c:pt idx="9561">
                  <c:v>515.29024400000003</c:v>
                </c:pt>
                <c:pt idx="9562">
                  <c:v>528.71891900000003</c:v>
                </c:pt>
                <c:pt idx="9563">
                  <c:v>522.41025599999909</c:v>
                </c:pt>
                <c:pt idx="9564">
                  <c:v>519.05769199999895</c:v>
                </c:pt>
                <c:pt idx="9565">
                  <c:v>529.41304300000002</c:v>
                </c:pt>
                <c:pt idx="9566">
                  <c:v>525.15757599999949</c:v>
                </c:pt>
                <c:pt idx="9567">
                  <c:v>504.43636399999934</c:v>
                </c:pt>
                <c:pt idx="9568">
                  <c:v>505.82291699999962</c:v>
                </c:pt>
                <c:pt idx="9569">
                  <c:v>502.48235299999948</c:v>
                </c:pt>
                <c:pt idx="9570">
                  <c:v>526.3210529999991</c:v>
                </c:pt>
                <c:pt idx="9571">
                  <c:v>533.75</c:v>
                </c:pt>
                <c:pt idx="9572">
                  <c:v>531.94761899999844</c:v>
                </c:pt>
                <c:pt idx="9573">
                  <c:v>517.4515459999991</c:v>
                </c:pt>
                <c:pt idx="9574">
                  <c:v>517.07272699999999</c:v>
                </c:pt>
                <c:pt idx="9575">
                  <c:v>523.163636</c:v>
                </c:pt>
                <c:pt idx="9576">
                  <c:v>519.05185199999949</c:v>
                </c:pt>
                <c:pt idx="9577">
                  <c:v>527.53888900000004</c:v>
                </c:pt>
                <c:pt idx="9578">
                  <c:v>541.93333299999995</c:v>
                </c:pt>
                <c:pt idx="9579">
                  <c:v>518.41176499999949</c:v>
                </c:pt>
                <c:pt idx="9580">
                  <c:v>533.25</c:v>
                </c:pt>
                <c:pt idx="9581">
                  <c:v>521.04583300000002</c:v>
                </c:pt>
                <c:pt idx="9582">
                  <c:v>518.81764699999894</c:v>
                </c:pt>
                <c:pt idx="9583">
                  <c:v>520.48421099999996</c:v>
                </c:pt>
                <c:pt idx="9584">
                  <c:v>524.82499999999948</c:v>
                </c:pt>
                <c:pt idx="9585">
                  <c:v>529.86190499999896</c:v>
                </c:pt>
                <c:pt idx="9586">
                  <c:v>545.07619</c:v>
                </c:pt>
                <c:pt idx="9587">
                  <c:v>516.34999999999923</c:v>
                </c:pt>
                <c:pt idx="9588">
                  <c:v>510.5</c:v>
                </c:pt>
                <c:pt idx="9589">
                  <c:v>529.44230799999946</c:v>
                </c:pt>
                <c:pt idx="9590">
                  <c:v>517.258824</c:v>
                </c:pt>
                <c:pt idx="9591">
                  <c:v>506.93157899999909</c:v>
                </c:pt>
                <c:pt idx="9592">
                  <c:v>532.01176499999997</c:v>
                </c:pt>
                <c:pt idx="9593">
                  <c:v>524.77307700000097</c:v>
                </c:pt>
                <c:pt idx="9594">
                  <c:v>515.76</c:v>
                </c:pt>
                <c:pt idx="9595">
                  <c:v>520.85454499999946</c:v>
                </c:pt>
                <c:pt idx="9596">
                  <c:v>528.25714299999947</c:v>
                </c:pt>
                <c:pt idx="9597">
                  <c:v>550.86666699999819</c:v>
                </c:pt>
                <c:pt idx="9598">
                  <c:v>513.02413799999999</c:v>
                </c:pt>
                <c:pt idx="9599">
                  <c:v>529.70249999999999</c:v>
                </c:pt>
                <c:pt idx="9600">
                  <c:v>524.23661999999922</c:v>
                </c:pt>
                <c:pt idx="9601">
                  <c:v>525.78888900000106</c:v>
                </c:pt>
                <c:pt idx="9602">
                  <c:v>524.53333300000054</c:v>
                </c:pt>
                <c:pt idx="9603">
                  <c:v>521.04477600000052</c:v>
                </c:pt>
                <c:pt idx="9604">
                  <c:v>538.60714299999938</c:v>
                </c:pt>
                <c:pt idx="9605">
                  <c:v>529.79090900000051</c:v>
                </c:pt>
                <c:pt idx="9606">
                  <c:v>513.12272699999949</c:v>
                </c:pt>
                <c:pt idx="9607">
                  <c:v>524.51</c:v>
                </c:pt>
                <c:pt idx="9608">
                  <c:v>516.72272699999996</c:v>
                </c:pt>
                <c:pt idx="9609">
                  <c:v>524.106897</c:v>
                </c:pt>
                <c:pt idx="9610">
                  <c:v>506.63571399999955</c:v>
                </c:pt>
                <c:pt idx="9611">
                  <c:v>501.23333299999922</c:v>
                </c:pt>
                <c:pt idx="9612">
                  <c:v>522.41842099999997</c:v>
                </c:pt>
                <c:pt idx="9613">
                  <c:v>516.77142900000001</c:v>
                </c:pt>
                <c:pt idx="9614">
                  <c:v>515.51276600000006</c:v>
                </c:pt>
                <c:pt idx="9615">
                  <c:v>530.45499999999947</c:v>
                </c:pt>
                <c:pt idx="9616">
                  <c:v>520.39444400000002</c:v>
                </c:pt>
                <c:pt idx="9617">
                  <c:v>513.564706</c:v>
                </c:pt>
                <c:pt idx="9618">
                  <c:v>523.803448</c:v>
                </c:pt>
                <c:pt idx="9619">
                  <c:v>524.39767399999948</c:v>
                </c:pt>
                <c:pt idx="9620">
                  <c:v>497.34411799999964</c:v>
                </c:pt>
                <c:pt idx="9621">
                  <c:v>517.06363599999997</c:v>
                </c:pt>
                <c:pt idx="9622">
                  <c:v>524.81999999999948</c:v>
                </c:pt>
                <c:pt idx="9623">
                  <c:v>509.50666699999999</c:v>
                </c:pt>
                <c:pt idx="9624">
                  <c:v>515.4</c:v>
                </c:pt>
                <c:pt idx="9625">
                  <c:v>515.46428599999922</c:v>
                </c:pt>
                <c:pt idx="9626">
                  <c:v>520.36421099999859</c:v>
                </c:pt>
                <c:pt idx="9627">
                  <c:v>518.75</c:v>
                </c:pt>
                <c:pt idx="9628">
                  <c:v>522.52173900000003</c:v>
                </c:pt>
                <c:pt idx="9629">
                  <c:v>525.3648649999991</c:v>
                </c:pt>
                <c:pt idx="9630">
                  <c:v>515.47272699999996</c:v>
                </c:pt>
                <c:pt idx="9631">
                  <c:v>506.803922</c:v>
                </c:pt>
                <c:pt idx="9632">
                  <c:v>518.14054099999998</c:v>
                </c:pt>
                <c:pt idx="9633">
                  <c:v>522.03636399999948</c:v>
                </c:pt>
                <c:pt idx="9634">
                  <c:v>519.51212099999896</c:v>
                </c:pt>
                <c:pt idx="9635">
                  <c:v>530.27000000000055</c:v>
                </c:pt>
                <c:pt idx="9636">
                  <c:v>512.65</c:v>
                </c:pt>
                <c:pt idx="9637">
                  <c:v>527.50344800000005</c:v>
                </c:pt>
                <c:pt idx="9638">
                  <c:v>515.02222199999892</c:v>
                </c:pt>
                <c:pt idx="9639">
                  <c:v>527.20000000000005</c:v>
                </c:pt>
                <c:pt idx="9640">
                  <c:v>524.28076900000053</c:v>
                </c:pt>
                <c:pt idx="9641">
                  <c:v>526.62105299999996</c:v>
                </c:pt>
                <c:pt idx="9642">
                  <c:v>512.48636399999998</c:v>
                </c:pt>
                <c:pt idx="9643">
                  <c:v>532.58378400000106</c:v>
                </c:pt>
                <c:pt idx="9644">
                  <c:v>518.59722199999908</c:v>
                </c:pt>
                <c:pt idx="9645">
                  <c:v>517.08333300000106</c:v>
                </c:pt>
                <c:pt idx="9646">
                  <c:v>515.48205099999996</c:v>
                </c:pt>
                <c:pt idx="9647">
                  <c:v>518.79000000000053</c:v>
                </c:pt>
                <c:pt idx="9648">
                  <c:v>529.96383000000003</c:v>
                </c:pt>
                <c:pt idx="9649">
                  <c:v>527.90909099999999</c:v>
                </c:pt>
                <c:pt idx="9650">
                  <c:v>531.37272699999949</c:v>
                </c:pt>
                <c:pt idx="9651">
                  <c:v>494.04615399999955</c:v>
                </c:pt>
                <c:pt idx="9652">
                  <c:v>529.74444400000004</c:v>
                </c:pt>
                <c:pt idx="9653">
                  <c:v>518.43928599999947</c:v>
                </c:pt>
                <c:pt idx="9654">
                  <c:v>524.78750000000002</c:v>
                </c:pt>
                <c:pt idx="9655">
                  <c:v>514.51063799999997</c:v>
                </c:pt>
                <c:pt idx="9656">
                  <c:v>513.99354800000003</c:v>
                </c:pt>
                <c:pt idx="9657">
                  <c:v>550.06666699999869</c:v>
                </c:pt>
                <c:pt idx="9658">
                  <c:v>532.370588</c:v>
                </c:pt>
                <c:pt idx="9659">
                  <c:v>513.40222199999869</c:v>
                </c:pt>
                <c:pt idx="9660">
                  <c:v>517.70000000000005</c:v>
                </c:pt>
                <c:pt idx="9661">
                  <c:v>522.58571400000005</c:v>
                </c:pt>
                <c:pt idx="9662">
                  <c:v>520.18947400000093</c:v>
                </c:pt>
                <c:pt idx="9663">
                  <c:v>524.22203400000001</c:v>
                </c:pt>
                <c:pt idx="9664">
                  <c:v>512.80999999999949</c:v>
                </c:pt>
                <c:pt idx="9665">
                  <c:v>520.45999999999947</c:v>
                </c:pt>
                <c:pt idx="9666">
                  <c:v>518.70294100000001</c:v>
                </c:pt>
                <c:pt idx="9667">
                  <c:v>520.40434800000003</c:v>
                </c:pt>
                <c:pt idx="9668">
                  <c:v>518.93333299999995</c:v>
                </c:pt>
                <c:pt idx="9669">
                  <c:v>519.41515199999947</c:v>
                </c:pt>
                <c:pt idx="9670">
                  <c:v>512.764815</c:v>
                </c:pt>
                <c:pt idx="9671">
                  <c:v>520.1162159999991</c:v>
                </c:pt>
                <c:pt idx="9672">
                  <c:v>529.65</c:v>
                </c:pt>
                <c:pt idx="9673">
                  <c:v>524.06862699999908</c:v>
                </c:pt>
                <c:pt idx="9674">
                  <c:v>532.62181799999996</c:v>
                </c:pt>
                <c:pt idx="9675">
                  <c:v>521.46451599999909</c:v>
                </c:pt>
                <c:pt idx="9676">
                  <c:v>518.82647099999997</c:v>
                </c:pt>
                <c:pt idx="9677">
                  <c:v>509.17586200000039</c:v>
                </c:pt>
                <c:pt idx="9678">
                  <c:v>502.31764700000002</c:v>
                </c:pt>
                <c:pt idx="9679">
                  <c:v>516.76249999999948</c:v>
                </c:pt>
                <c:pt idx="9680">
                  <c:v>520.38510599999938</c:v>
                </c:pt>
                <c:pt idx="9681">
                  <c:v>513.23061199999938</c:v>
                </c:pt>
                <c:pt idx="9682">
                  <c:v>511.589474</c:v>
                </c:pt>
                <c:pt idx="9683">
                  <c:v>501.14615399999963</c:v>
                </c:pt>
                <c:pt idx="9684">
                  <c:v>517.1</c:v>
                </c:pt>
                <c:pt idx="9685">
                  <c:v>518.8306669999987</c:v>
                </c:pt>
                <c:pt idx="9686">
                  <c:v>533.97272699999996</c:v>
                </c:pt>
                <c:pt idx="9687">
                  <c:v>521.6</c:v>
                </c:pt>
                <c:pt idx="9688">
                  <c:v>517.45917399999996</c:v>
                </c:pt>
                <c:pt idx="9689">
                  <c:v>512.08888900000079</c:v>
                </c:pt>
                <c:pt idx="9690">
                  <c:v>526.14193499999999</c:v>
                </c:pt>
                <c:pt idx="9691">
                  <c:v>515.790164</c:v>
                </c:pt>
                <c:pt idx="9692">
                  <c:v>526.51739099999998</c:v>
                </c:pt>
                <c:pt idx="9693">
                  <c:v>525.64444400000002</c:v>
                </c:pt>
                <c:pt idx="9694">
                  <c:v>543.80999999999949</c:v>
                </c:pt>
                <c:pt idx="9695">
                  <c:v>520.96666699999844</c:v>
                </c:pt>
                <c:pt idx="9696">
                  <c:v>515.35517199999947</c:v>
                </c:pt>
                <c:pt idx="9697">
                  <c:v>519.47777799999994</c:v>
                </c:pt>
                <c:pt idx="9698">
                  <c:v>522.77126399999997</c:v>
                </c:pt>
                <c:pt idx="9699">
                  <c:v>531.55652199999895</c:v>
                </c:pt>
                <c:pt idx="9700">
                  <c:v>529.60609799999997</c:v>
                </c:pt>
                <c:pt idx="9701">
                  <c:v>516.70344800000055</c:v>
                </c:pt>
                <c:pt idx="9702">
                  <c:v>512.02666699999895</c:v>
                </c:pt>
                <c:pt idx="9703">
                  <c:v>511.6</c:v>
                </c:pt>
                <c:pt idx="9704">
                  <c:v>518.33731299999909</c:v>
                </c:pt>
                <c:pt idx="9705">
                  <c:v>514.91141299999947</c:v>
                </c:pt>
                <c:pt idx="9706">
                  <c:v>531.68124999999998</c:v>
                </c:pt>
                <c:pt idx="9707">
                  <c:v>521.84545499999922</c:v>
                </c:pt>
                <c:pt idx="9708">
                  <c:v>531.75</c:v>
                </c:pt>
                <c:pt idx="9709">
                  <c:v>518.480952</c:v>
                </c:pt>
                <c:pt idx="9710">
                  <c:v>477.00666699999999</c:v>
                </c:pt>
                <c:pt idx="9711">
                  <c:v>526.29999999999995</c:v>
                </c:pt>
                <c:pt idx="9712">
                  <c:v>525.87</c:v>
                </c:pt>
                <c:pt idx="9713">
                  <c:v>495.23636399999924</c:v>
                </c:pt>
                <c:pt idx="9714">
                  <c:v>526.1</c:v>
                </c:pt>
                <c:pt idx="9715">
                  <c:v>516.625</c:v>
                </c:pt>
                <c:pt idx="9716">
                  <c:v>508.81176499999964</c:v>
                </c:pt>
                <c:pt idx="9717">
                  <c:v>544.6</c:v>
                </c:pt>
                <c:pt idx="9718">
                  <c:v>515.03855399999998</c:v>
                </c:pt>
                <c:pt idx="9719">
                  <c:v>525.44761899999844</c:v>
                </c:pt>
                <c:pt idx="9720">
                  <c:v>509.85428600000046</c:v>
                </c:pt>
                <c:pt idx="9721">
                  <c:v>521.78750000000002</c:v>
                </c:pt>
                <c:pt idx="9722">
                  <c:v>517.99</c:v>
                </c:pt>
                <c:pt idx="9723">
                  <c:v>515.03749999999923</c:v>
                </c:pt>
                <c:pt idx="9724">
                  <c:v>534.47857100000078</c:v>
                </c:pt>
                <c:pt idx="9725">
                  <c:v>514.42968800000006</c:v>
                </c:pt>
                <c:pt idx="9726">
                  <c:v>509.46</c:v>
                </c:pt>
                <c:pt idx="9727">
                  <c:v>526.34999999999923</c:v>
                </c:pt>
                <c:pt idx="9728">
                  <c:v>495.31621599999949</c:v>
                </c:pt>
                <c:pt idx="9729">
                  <c:v>517.71176500000001</c:v>
                </c:pt>
                <c:pt idx="9730">
                  <c:v>519.134951</c:v>
                </c:pt>
                <c:pt idx="9731">
                  <c:v>512.74615399999948</c:v>
                </c:pt>
                <c:pt idx="9732">
                  <c:v>511.81538499999999</c:v>
                </c:pt>
                <c:pt idx="9733">
                  <c:v>535.67857100000106</c:v>
                </c:pt>
                <c:pt idx="9734">
                  <c:v>504.73805299999924</c:v>
                </c:pt>
                <c:pt idx="9735">
                  <c:v>511.20370399999962</c:v>
                </c:pt>
                <c:pt idx="9736">
                  <c:v>545.42499999999939</c:v>
                </c:pt>
                <c:pt idx="9737">
                  <c:v>514.38666699999908</c:v>
                </c:pt>
                <c:pt idx="9738">
                  <c:v>501.1</c:v>
                </c:pt>
                <c:pt idx="9739">
                  <c:v>534.77647100000092</c:v>
                </c:pt>
                <c:pt idx="9740">
                  <c:v>516.42812499999923</c:v>
                </c:pt>
                <c:pt idx="9741">
                  <c:v>514.64166699999907</c:v>
                </c:pt>
                <c:pt idx="9742">
                  <c:v>506.55294099999998</c:v>
                </c:pt>
                <c:pt idx="9743">
                  <c:v>509.75581399999999</c:v>
                </c:pt>
                <c:pt idx="9744">
                  <c:v>515.65384600000004</c:v>
                </c:pt>
                <c:pt idx="9745">
                  <c:v>510.20937499999962</c:v>
                </c:pt>
                <c:pt idx="9746">
                  <c:v>536.50714299999947</c:v>
                </c:pt>
                <c:pt idx="9747">
                  <c:v>521.59189200000003</c:v>
                </c:pt>
                <c:pt idx="9748">
                  <c:v>508.9</c:v>
                </c:pt>
                <c:pt idx="9749">
                  <c:v>530.73684200000002</c:v>
                </c:pt>
                <c:pt idx="9750">
                  <c:v>523.01363600000002</c:v>
                </c:pt>
                <c:pt idx="9751">
                  <c:v>503.64117599999969</c:v>
                </c:pt>
                <c:pt idx="9752">
                  <c:v>520.79999999999995</c:v>
                </c:pt>
                <c:pt idx="9753">
                  <c:v>527.20249999999999</c:v>
                </c:pt>
                <c:pt idx="9754">
                  <c:v>518.71904800000004</c:v>
                </c:pt>
                <c:pt idx="9755">
                  <c:v>530.28333300000145</c:v>
                </c:pt>
                <c:pt idx="9756">
                  <c:v>520.83076899999946</c:v>
                </c:pt>
                <c:pt idx="9757">
                  <c:v>505.73749999999956</c:v>
                </c:pt>
                <c:pt idx="9758">
                  <c:v>505.92272699999955</c:v>
                </c:pt>
                <c:pt idx="9759">
                  <c:v>522.36153799999909</c:v>
                </c:pt>
                <c:pt idx="9760">
                  <c:v>530.5</c:v>
                </c:pt>
                <c:pt idx="9761">
                  <c:v>511.663636</c:v>
                </c:pt>
                <c:pt idx="9762">
                  <c:v>513.21025599999996</c:v>
                </c:pt>
                <c:pt idx="9763">
                  <c:v>516.39230799999996</c:v>
                </c:pt>
                <c:pt idx="9764">
                  <c:v>506.77727299999964</c:v>
                </c:pt>
                <c:pt idx="9765">
                  <c:v>521.80322599999909</c:v>
                </c:pt>
                <c:pt idx="9766">
                  <c:v>532.87761199999909</c:v>
                </c:pt>
                <c:pt idx="9767">
                  <c:v>498.35</c:v>
                </c:pt>
                <c:pt idx="9768">
                  <c:v>513.45555599999909</c:v>
                </c:pt>
                <c:pt idx="9769">
                  <c:v>523.80999999999949</c:v>
                </c:pt>
                <c:pt idx="9770">
                  <c:v>535.02</c:v>
                </c:pt>
                <c:pt idx="9771">
                  <c:v>503.74444400000039</c:v>
                </c:pt>
                <c:pt idx="9772">
                  <c:v>513.89090899999997</c:v>
                </c:pt>
                <c:pt idx="9773">
                  <c:v>524.86956499999894</c:v>
                </c:pt>
                <c:pt idx="9774">
                  <c:v>512.25555599999996</c:v>
                </c:pt>
                <c:pt idx="9775">
                  <c:v>531.49444400000004</c:v>
                </c:pt>
                <c:pt idx="9776">
                  <c:v>512.36808499999938</c:v>
                </c:pt>
                <c:pt idx="9777">
                  <c:v>515.68048800000054</c:v>
                </c:pt>
                <c:pt idx="9778">
                  <c:v>514.02727299999947</c:v>
                </c:pt>
                <c:pt idx="9779">
                  <c:v>520.05806500000006</c:v>
                </c:pt>
                <c:pt idx="9780">
                  <c:v>518.37036999999998</c:v>
                </c:pt>
                <c:pt idx="9781">
                  <c:v>528.98421099999996</c:v>
                </c:pt>
                <c:pt idx="9782">
                  <c:v>520.20384600000079</c:v>
                </c:pt>
                <c:pt idx="9783">
                  <c:v>507.54705899999999</c:v>
                </c:pt>
                <c:pt idx="9784">
                  <c:v>508.35714300000001</c:v>
                </c:pt>
                <c:pt idx="9785">
                  <c:v>519.77500000000055</c:v>
                </c:pt>
                <c:pt idx="9786">
                  <c:v>521.89586799999938</c:v>
                </c:pt>
                <c:pt idx="9787">
                  <c:v>517.237931</c:v>
                </c:pt>
                <c:pt idx="9788">
                  <c:v>533.078261</c:v>
                </c:pt>
                <c:pt idx="9789">
                  <c:v>510.07499999999999</c:v>
                </c:pt>
                <c:pt idx="9790">
                  <c:v>510.85882400000008</c:v>
                </c:pt>
                <c:pt idx="9791">
                  <c:v>514.86956499999894</c:v>
                </c:pt>
                <c:pt idx="9792">
                  <c:v>526.65454499999998</c:v>
                </c:pt>
                <c:pt idx="9793">
                  <c:v>525.40246899999909</c:v>
                </c:pt>
                <c:pt idx="9794">
                  <c:v>535.51818200000002</c:v>
                </c:pt>
                <c:pt idx="9795">
                  <c:v>498.05333299999955</c:v>
                </c:pt>
                <c:pt idx="9796">
                  <c:v>506.45357099999956</c:v>
                </c:pt>
                <c:pt idx="9797">
                  <c:v>517.76428599999997</c:v>
                </c:pt>
                <c:pt idx="9798">
                  <c:v>514.6611109999991</c:v>
                </c:pt>
                <c:pt idx="9799">
                  <c:v>504.15760899999998</c:v>
                </c:pt>
                <c:pt idx="9800">
                  <c:v>514.00333300000079</c:v>
                </c:pt>
                <c:pt idx="9801">
                  <c:v>519.57666699999947</c:v>
                </c:pt>
                <c:pt idx="9802">
                  <c:v>519.29999999999995</c:v>
                </c:pt>
                <c:pt idx="9803">
                  <c:v>498.41052599999955</c:v>
                </c:pt>
                <c:pt idx="9804">
                  <c:v>511.99444399999999</c:v>
                </c:pt>
                <c:pt idx="9805">
                  <c:v>511.73437499999955</c:v>
                </c:pt>
                <c:pt idx="9806">
                  <c:v>492.25714299999999</c:v>
                </c:pt>
                <c:pt idx="9807">
                  <c:v>531.91851899999949</c:v>
                </c:pt>
                <c:pt idx="9808">
                  <c:v>517.70666699999947</c:v>
                </c:pt>
                <c:pt idx="9809">
                  <c:v>517.47358500000053</c:v>
                </c:pt>
                <c:pt idx="9810">
                  <c:v>509.47550999999947</c:v>
                </c:pt>
                <c:pt idx="9811">
                  <c:v>514.05571399999997</c:v>
                </c:pt>
                <c:pt idx="9812">
                  <c:v>509.803226</c:v>
                </c:pt>
                <c:pt idx="9813">
                  <c:v>520.98285699999997</c:v>
                </c:pt>
                <c:pt idx="9814">
                  <c:v>517.37222199999894</c:v>
                </c:pt>
                <c:pt idx="9815">
                  <c:v>492.54</c:v>
                </c:pt>
                <c:pt idx="9816">
                  <c:v>511.99032299999948</c:v>
                </c:pt>
                <c:pt idx="9817">
                  <c:v>533.45714299999895</c:v>
                </c:pt>
                <c:pt idx="9818">
                  <c:v>509.78999999999962</c:v>
                </c:pt>
                <c:pt idx="9819">
                  <c:v>523.9</c:v>
                </c:pt>
                <c:pt idx="9820">
                  <c:v>515.22718399999997</c:v>
                </c:pt>
                <c:pt idx="9821">
                  <c:v>515.48</c:v>
                </c:pt>
                <c:pt idx="9822">
                  <c:v>512.63</c:v>
                </c:pt>
                <c:pt idx="9823">
                  <c:v>531.79166699999996</c:v>
                </c:pt>
                <c:pt idx="9824">
                  <c:v>512.17727300000001</c:v>
                </c:pt>
                <c:pt idx="9825">
                  <c:v>526.53333300000054</c:v>
                </c:pt>
                <c:pt idx="9826">
                  <c:v>507.52857099999954</c:v>
                </c:pt>
                <c:pt idx="9827">
                  <c:v>514.84660999999892</c:v>
                </c:pt>
                <c:pt idx="9828">
                  <c:v>508.089474</c:v>
                </c:pt>
                <c:pt idx="9829">
                  <c:v>518.80645199999947</c:v>
                </c:pt>
                <c:pt idx="9830">
                  <c:v>532.617391</c:v>
                </c:pt>
                <c:pt idx="9831">
                  <c:v>523.91764699999908</c:v>
                </c:pt>
                <c:pt idx="9832">
                  <c:v>529.83999999999946</c:v>
                </c:pt>
                <c:pt idx="9833">
                  <c:v>526.21538500000054</c:v>
                </c:pt>
                <c:pt idx="9834">
                  <c:v>517.72272699999996</c:v>
                </c:pt>
                <c:pt idx="9835">
                  <c:v>517.32758599999909</c:v>
                </c:pt>
                <c:pt idx="9836">
                  <c:v>513.80746299999907</c:v>
                </c:pt>
                <c:pt idx="9837">
                  <c:v>517.89473700000053</c:v>
                </c:pt>
                <c:pt idx="9838">
                  <c:v>509.18260900000001</c:v>
                </c:pt>
                <c:pt idx="9839">
                  <c:v>529.12222199999894</c:v>
                </c:pt>
                <c:pt idx="9840">
                  <c:v>535.95172399999922</c:v>
                </c:pt>
                <c:pt idx="9841">
                  <c:v>513.54615399999909</c:v>
                </c:pt>
                <c:pt idx="9842">
                  <c:v>521.69166699999948</c:v>
                </c:pt>
                <c:pt idx="9843">
                  <c:v>514.65</c:v>
                </c:pt>
                <c:pt idx="9844">
                  <c:v>516.7108700000008</c:v>
                </c:pt>
                <c:pt idx="9845">
                  <c:v>514.73749999999939</c:v>
                </c:pt>
                <c:pt idx="9846">
                  <c:v>532.1</c:v>
                </c:pt>
                <c:pt idx="9847">
                  <c:v>503.17777799999999</c:v>
                </c:pt>
                <c:pt idx="9848">
                  <c:v>497.97894699999955</c:v>
                </c:pt>
                <c:pt idx="9849">
                  <c:v>503.80192299999999</c:v>
                </c:pt>
                <c:pt idx="9850">
                  <c:v>520.67403800000079</c:v>
                </c:pt>
                <c:pt idx="9851">
                  <c:v>505.59473699999955</c:v>
                </c:pt>
                <c:pt idx="9852">
                  <c:v>505.51499999999999</c:v>
                </c:pt>
                <c:pt idx="9853">
                  <c:v>522.72799999999938</c:v>
                </c:pt>
                <c:pt idx="9854">
                  <c:v>520.79090900000051</c:v>
                </c:pt>
                <c:pt idx="9855">
                  <c:v>513.87894700000004</c:v>
                </c:pt>
                <c:pt idx="9856">
                  <c:v>524.43636399999946</c:v>
                </c:pt>
                <c:pt idx="9857">
                  <c:v>504.64166699999998</c:v>
                </c:pt>
                <c:pt idx="9858">
                  <c:v>505.08181799999949</c:v>
                </c:pt>
                <c:pt idx="9859">
                  <c:v>508.14400000000046</c:v>
                </c:pt>
                <c:pt idx="9860">
                  <c:v>500.49374999999924</c:v>
                </c:pt>
                <c:pt idx="9861">
                  <c:v>525.22173900000053</c:v>
                </c:pt>
                <c:pt idx="9862">
                  <c:v>514.15454499999998</c:v>
                </c:pt>
                <c:pt idx="9863">
                  <c:v>523.38333300000079</c:v>
                </c:pt>
                <c:pt idx="9864">
                  <c:v>500.3</c:v>
                </c:pt>
                <c:pt idx="9865">
                  <c:v>512.12307700000054</c:v>
                </c:pt>
                <c:pt idx="9866">
                  <c:v>501.96999999999969</c:v>
                </c:pt>
                <c:pt idx="9867">
                  <c:v>515.35612199999844</c:v>
                </c:pt>
                <c:pt idx="9868">
                  <c:v>524.04166699999882</c:v>
                </c:pt>
                <c:pt idx="9869">
                  <c:v>512.66999999999996</c:v>
                </c:pt>
                <c:pt idx="9870">
                  <c:v>520.96410299999923</c:v>
                </c:pt>
                <c:pt idx="9871">
                  <c:v>522.14761899999883</c:v>
                </c:pt>
                <c:pt idx="9872">
                  <c:v>504.34242400000039</c:v>
                </c:pt>
                <c:pt idx="9873">
                  <c:v>524.41724099999908</c:v>
                </c:pt>
                <c:pt idx="9874">
                  <c:v>507.46285699999999</c:v>
                </c:pt>
                <c:pt idx="9875">
                  <c:v>536.29999999999995</c:v>
                </c:pt>
                <c:pt idx="9876">
                  <c:v>509.35</c:v>
                </c:pt>
                <c:pt idx="9877">
                  <c:v>507.06521699999962</c:v>
                </c:pt>
                <c:pt idx="9878">
                  <c:v>488.83749999999969</c:v>
                </c:pt>
                <c:pt idx="9879">
                  <c:v>507.96551699999924</c:v>
                </c:pt>
                <c:pt idx="9880">
                  <c:v>520.50555599999996</c:v>
                </c:pt>
                <c:pt idx="9881">
                  <c:v>511.80350899999962</c:v>
                </c:pt>
                <c:pt idx="9882">
                  <c:v>525.77755100000002</c:v>
                </c:pt>
                <c:pt idx="9883">
                  <c:v>535.40312499999948</c:v>
                </c:pt>
                <c:pt idx="9884">
                  <c:v>536.41499999999996</c:v>
                </c:pt>
                <c:pt idx="9885">
                  <c:v>505.19302299999993</c:v>
                </c:pt>
                <c:pt idx="9886">
                  <c:v>520.56585399999949</c:v>
                </c:pt>
                <c:pt idx="9887">
                  <c:v>515.74893600000053</c:v>
                </c:pt>
                <c:pt idx="9888">
                  <c:v>515.34166699999844</c:v>
                </c:pt>
                <c:pt idx="9889">
                  <c:v>517.23571400000003</c:v>
                </c:pt>
                <c:pt idx="9890">
                  <c:v>509.03571399999936</c:v>
                </c:pt>
                <c:pt idx="9891">
                  <c:v>521.06087000000002</c:v>
                </c:pt>
                <c:pt idx="9892">
                  <c:v>514.530303</c:v>
                </c:pt>
                <c:pt idx="9893">
                  <c:v>504.315789</c:v>
                </c:pt>
                <c:pt idx="9894">
                  <c:v>509.44393899999955</c:v>
                </c:pt>
                <c:pt idx="9895">
                  <c:v>509.04528299999998</c:v>
                </c:pt>
                <c:pt idx="9896">
                  <c:v>524.741176</c:v>
                </c:pt>
                <c:pt idx="9897">
                  <c:v>516.11904800000002</c:v>
                </c:pt>
                <c:pt idx="9898">
                  <c:v>522.64374999999995</c:v>
                </c:pt>
                <c:pt idx="9899">
                  <c:v>512.4670589999987</c:v>
                </c:pt>
                <c:pt idx="9900">
                  <c:v>526.05384600000002</c:v>
                </c:pt>
                <c:pt idx="9901">
                  <c:v>524.62666699999909</c:v>
                </c:pt>
                <c:pt idx="9902">
                  <c:v>519.10769199999947</c:v>
                </c:pt>
                <c:pt idx="9903">
                  <c:v>513.17026999999996</c:v>
                </c:pt>
                <c:pt idx="9904">
                  <c:v>486.44</c:v>
                </c:pt>
                <c:pt idx="9905">
                  <c:v>512.13469399999997</c:v>
                </c:pt>
                <c:pt idx="9906">
                  <c:v>526.24827600000003</c:v>
                </c:pt>
                <c:pt idx="9907">
                  <c:v>524.57368400000053</c:v>
                </c:pt>
                <c:pt idx="9908">
                  <c:v>520.434483</c:v>
                </c:pt>
                <c:pt idx="9909">
                  <c:v>505.32499999999999</c:v>
                </c:pt>
                <c:pt idx="9910">
                  <c:v>526.70588200000054</c:v>
                </c:pt>
                <c:pt idx="9911">
                  <c:v>497.15789500000039</c:v>
                </c:pt>
                <c:pt idx="9912">
                  <c:v>523.52580599999999</c:v>
                </c:pt>
                <c:pt idx="9913">
                  <c:v>507.70277799999963</c:v>
                </c:pt>
                <c:pt idx="9914">
                  <c:v>519.40277800000001</c:v>
                </c:pt>
                <c:pt idx="9915">
                  <c:v>530.04615399999909</c:v>
                </c:pt>
                <c:pt idx="9916">
                  <c:v>511.14039700000001</c:v>
                </c:pt>
                <c:pt idx="9917">
                  <c:v>516.08128299999998</c:v>
                </c:pt>
                <c:pt idx="9918">
                  <c:v>513.41739099999938</c:v>
                </c:pt>
                <c:pt idx="9919">
                  <c:v>512.38870999999995</c:v>
                </c:pt>
                <c:pt idx="9920">
                  <c:v>490.32413799999955</c:v>
                </c:pt>
                <c:pt idx="9921">
                  <c:v>516.95999999999947</c:v>
                </c:pt>
                <c:pt idx="9922">
                  <c:v>508.86799999999999</c:v>
                </c:pt>
                <c:pt idx="9923">
                  <c:v>517.96486499999946</c:v>
                </c:pt>
                <c:pt idx="9924">
                  <c:v>516.56428599999947</c:v>
                </c:pt>
                <c:pt idx="9925">
                  <c:v>508.84000000000032</c:v>
                </c:pt>
                <c:pt idx="9926">
                  <c:v>519.07142899999997</c:v>
                </c:pt>
                <c:pt idx="9927">
                  <c:v>519.99285699999996</c:v>
                </c:pt>
                <c:pt idx="9928">
                  <c:v>520.47500000000002</c:v>
                </c:pt>
                <c:pt idx="9929">
                  <c:v>521.75800000000004</c:v>
                </c:pt>
                <c:pt idx="9930">
                  <c:v>524.994595</c:v>
                </c:pt>
                <c:pt idx="9931">
                  <c:v>519.15185199999996</c:v>
                </c:pt>
                <c:pt idx="9932">
                  <c:v>514.09</c:v>
                </c:pt>
                <c:pt idx="9933">
                  <c:v>515.74262299999896</c:v>
                </c:pt>
                <c:pt idx="9934">
                  <c:v>514.10555599999998</c:v>
                </c:pt>
                <c:pt idx="9935">
                  <c:v>504.246667</c:v>
                </c:pt>
                <c:pt idx="9936">
                  <c:v>524.129412</c:v>
                </c:pt>
                <c:pt idx="9937">
                  <c:v>521.1</c:v>
                </c:pt>
                <c:pt idx="9938">
                  <c:v>541.12727299999949</c:v>
                </c:pt>
                <c:pt idx="9939">
                  <c:v>506.82</c:v>
                </c:pt>
                <c:pt idx="9940">
                  <c:v>512.26923099999999</c:v>
                </c:pt>
                <c:pt idx="9941">
                  <c:v>525.30689699999948</c:v>
                </c:pt>
                <c:pt idx="9942">
                  <c:v>524.81538499999999</c:v>
                </c:pt>
                <c:pt idx="9943">
                  <c:v>513.75584400000002</c:v>
                </c:pt>
                <c:pt idx="9944">
                  <c:v>520.52592599999946</c:v>
                </c:pt>
                <c:pt idx="9945">
                  <c:v>522.69295799999998</c:v>
                </c:pt>
                <c:pt idx="9946">
                  <c:v>523.18799999999999</c:v>
                </c:pt>
                <c:pt idx="9947">
                  <c:v>513.44321999999909</c:v>
                </c:pt>
                <c:pt idx="9948">
                  <c:v>513.91764699999908</c:v>
                </c:pt>
                <c:pt idx="9949">
                  <c:v>507.13873899999948</c:v>
                </c:pt>
                <c:pt idx="9950">
                  <c:v>522.52173900000003</c:v>
                </c:pt>
                <c:pt idx="9951">
                  <c:v>507.61</c:v>
                </c:pt>
                <c:pt idx="9952">
                  <c:v>507.268889</c:v>
                </c:pt>
                <c:pt idx="9953">
                  <c:v>519.39294099999938</c:v>
                </c:pt>
                <c:pt idx="9954">
                  <c:v>520.02608699999996</c:v>
                </c:pt>
                <c:pt idx="9955">
                  <c:v>514.37798699999996</c:v>
                </c:pt>
                <c:pt idx="9956">
                  <c:v>523.42727299999922</c:v>
                </c:pt>
                <c:pt idx="9957">
                  <c:v>517.41481499999998</c:v>
                </c:pt>
                <c:pt idx="9958">
                  <c:v>516.80833299999995</c:v>
                </c:pt>
                <c:pt idx="9959">
                  <c:v>520.43076899999949</c:v>
                </c:pt>
                <c:pt idx="9960">
                  <c:v>502.58666699999969</c:v>
                </c:pt>
                <c:pt idx="9961">
                  <c:v>509.22352899999936</c:v>
                </c:pt>
                <c:pt idx="9962">
                  <c:v>517.31999999999948</c:v>
                </c:pt>
                <c:pt idx="9963">
                  <c:v>491.64166699999998</c:v>
                </c:pt>
                <c:pt idx="9964">
                  <c:v>517.82711899999856</c:v>
                </c:pt>
                <c:pt idx="9965">
                  <c:v>527.75</c:v>
                </c:pt>
                <c:pt idx="9966">
                  <c:v>495.36428600000039</c:v>
                </c:pt>
                <c:pt idx="9967">
                  <c:v>504.00714299999999</c:v>
                </c:pt>
                <c:pt idx="9968">
                  <c:v>519.90909099999999</c:v>
                </c:pt>
                <c:pt idx="9969">
                  <c:v>511.307143</c:v>
                </c:pt>
                <c:pt idx="9970">
                  <c:v>524.13529399999948</c:v>
                </c:pt>
                <c:pt idx="9971">
                  <c:v>512.94583299999999</c:v>
                </c:pt>
                <c:pt idx="9972">
                  <c:v>509.21904799999999</c:v>
                </c:pt>
                <c:pt idx="9973">
                  <c:v>533.63809500000002</c:v>
                </c:pt>
                <c:pt idx="9974">
                  <c:v>525.03888900000004</c:v>
                </c:pt>
                <c:pt idx="9975">
                  <c:v>509.63571399999955</c:v>
                </c:pt>
                <c:pt idx="9976">
                  <c:v>523.01162799999895</c:v>
                </c:pt>
                <c:pt idx="9977">
                  <c:v>510.26749999999993</c:v>
                </c:pt>
                <c:pt idx="9978">
                  <c:v>522.82999999999947</c:v>
                </c:pt>
                <c:pt idx="9979">
                  <c:v>522.28288300000054</c:v>
                </c:pt>
                <c:pt idx="9980">
                  <c:v>510.98888899999969</c:v>
                </c:pt>
                <c:pt idx="9981">
                  <c:v>527.1</c:v>
                </c:pt>
                <c:pt idx="9982">
                  <c:v>507.96451599999955</c:v>
                </c:pt>
                <c:pt idx="9983">
                  <c:v>519.55624999999895</c:v>
                </c:pt>
                <c:pt idx="9984">
                  <c:v>521</c:v>
                </c:pt>
                <c:pt idx="9985">
                  <c:v>513.37727299999949</c:v>
                </c:pt>
                <c:pt idx="9986">
                  <c:v>513.56585399999949</c:v>
                </c:pt>
                <c:pt idx="9987">
                  <c:v>502.84680900000001</c:v>
                </c:pt>
                <c:pt idx="9988">
                  <c:v>515.077358</c:v>
                </c:pt>
                <c:pt idx="9989">
                  <c:v>514.4074629999991</c:v>
                </c:pt>
                <c:pt idx="9990">
                  <c:v>519.45238099999949</c:v>
                </c:pt>
                <c:pt idx="9991">
                  <c:v>516.70769199999938</c:v>
                </c:pt>
                <c:pt idx="9992">
                  <c:v>519.47500000000002</c:v>
                </c:pt>
                <c:pt idx="9993">
                  <c:v>499.39047599999969</c:v>
                </c:pt>
                <c:pt idx="9994">
                  <c:v>522.04489799999999</c:v>
                </c:pt>
                <c:pt idx="9995">
                  <c:v>496.55</c:v>
                </c:pt>
                <c:pt idx="9996">
                  <c:v>526.48</c:v>
                </c:pt>
                <c:pt idx="9997">
                  <c:v>508.82307699999956</c:v>
                </c:pt>
                <c:pt idx="9998">
                  <c:v>508.1</c:v>
                </c:pt>
                <c:pt idx="9999">
                  <c:v>518.87</c:v>
                </c:pt>
                <c:pt idx="10000">
                  <c:v>525.13499999999999</c:v>
                </c:pt>
                <c:pt idx="10001">
                  <c:v>516.15208299999949</c:v>
                </c:pt>
                <c:pt idx="10002">
                  <c:v>502.48947399999969</c:v>
                </c:pt>
                <c:pt idx="10003">
                  <c:v>517.16296299999908</c:v>
                </c:pt>
                <c:pt idx="10004">
                  <c:v>521.38181799999938</c:v>
                </c:pt>
                <c:pt idx="10005">
                  <c:v>504.6</c:v>
                </c:pt>
                <c:pt idx="10006">
                  <c:v>491.08461499999999</c:v>
                </c:pt>
                <c:pt idx="10007">
                  <c:v>521.67297300000052</c:v>
                </c:pt>
                <c:pt idx="10008">
                  <c:v>501.21818199999962</c:v>
                </c:pt>
                <c:pt idx="10009">
                  <c:v>506.60909099999998</c:v>
                </c:pt>
                <c:pt idx="10010">
                  <c:v>493.47999999999962</c:v>
                </c:pt>
                <c:pt idx="10011">
                  <c:v>520.10869600000001</c:v>
                </c:pt>
                <c:pt idx="10012">
                  <c:v>519.53333300000054</c:v>
                </c:pt>
                <c:pt idx="10013">
                  <c:v>503.77272699999969</c:v>
                </c:pt>
                <c:pt idx="10014">
                  <c:v>510.93076899999949</c:v>
                </c:pt>
                <c:pt idx="10015">
                  <c:v>505.60740700000002</c:v>
                </c:pt>
                <c:pt idx="10016">
                  <c:v>508.35714300000001</c:v>
                </c:pt>
                <c:pt idx="10017">
                  <c:v>511.17567600000001</c:v>
                </c:pt>
                <c:pt idx="10018">
                  <c:v>516.86666699999819</c:v>
                </c:pt>
                <c:pt idx="10019">
                  <c:v>513.65405399999997</c:v>
                </c:pt>
                <c:pt idx="10020">
                  <c:v>507.80526300000002</c:v>
                </c:pt>
                <c:pt idx="10021">
                  <c:v>519.60166699999922</c:v>
                </c:pt>
                <c:pt idx="10022">
                  <c:v>515.79166699999996</c:v>
                </c:pt>
                <c:pt idx="10023">
                  <c:v>507.37222200000002</c:v>
                </c:pt>
                <c:pt idx="10024">
                  <c:v>512.39230799999996</c:v>
                </c:pt>
                <c:pt idx="10025">
                  <c:v>499.19499999999999</c:v>
                </c:pt>
                <c:pt idx="10026">
                  <c:v>514.99285699999996</c:v>
                </c:pt>
                <c:pt idx="10027">
                  <c:v>513.07586200000003</c:v>
                </c:pt>
                <c:pt idx="10028">
                  <c:v>509.55678999999969</c:v>
                </c:pt>
                <c:pt idx="10029">
                  <c:v>532.97500000000002</c:v>
                </c:pt>
                <c:pt idx="10030">
                  <c:v>522.46266699999831</c:v>
                </c:pt>
                <c:pt idx="10031">
                  <c:v>520.01666699999907</c:v>
                </c:pt>
                <c:pt idx="10032">
                  <c:v>519.34423099999947</c:v>
                </c:pt>
                <c:pt idx="10033">
                  <c:v>509.03916699999962</c:v>
                </c:pt>
                <c:pt idx="10034">
                  <c:v>519</c:v>
                </c:pt>
                <c:pt idx="10035">
                  <c:v>513.03888900000004</c:v>
                </c:pt>
                <c:pt idx="10036">
                  <c:v>503.62333299999955</c:v>
                </c:pt>
                <c:pt idx="10037">
                  <c:v>505.46521699999948</c:v>
                </c:pt>
                <c:pt idx="10038">
                  <c:v>516.67346899999995</c:v>
                </c:pt>
                <c:pt idx="10039">
                  <c:v>506.01499999999999</c:v>
                </c:pt>
                <c:pt idx="10040">
                  <c:v>519.83111099999883</c:v>
                </c:pt>
                <c:pt idx="10041">
                  <c:v>521.80624999999895</c:v>
                </c:pt>
                <c:pt idx="10042">
                  <c:v>506.24090899999999</c:v>
                </c:pt>
                <c:pt idx="10043">
                  <c:v>522.07419400000003</c:v>
                </c:pt>
                <c:pt idx="10044">
                  <c:v>509.33333299999924</c:v>
                </c:pt>
                <c:pt idx="10045">
                  <c:v>509.9</c:v>
                </c:pt>
                <c:pt idx="10046">
                  <c:v>505.09062499999999</c:v>
                </c:pt>
                <c:pt idx="10047">
                  <c:v>524.27352900000005</c:v>
                </c:pt>
                <c:pt idx="10048">
                  <c:v>513.61111099999948</c:v>
                </c:pt>
                <c:pt idx="10049">
                  <c:v>522.83499999999947</c:v>
                </c:pt>
                <c:pt idx="10050">
                  <c:v>531.15384600000004</c:v>
                </c:pt>
                <c:pt idx="10051">
                  <c:v>506.30933299999964</c:v>
                </c:pt>
                <c:pt idx="10052">
                  <c:v>529.340373</c:v>
                </c:pt>
                <c:pt idx="10053">
                  <c:v>515.60769199999947</c:v>
                </c:pt>
                <c:pt idx="10054">
                  <c:v>508.18181799999962</c:v>
                </c:pt>
                <c:pt idx="10055">
                  <c:v>505.17857099999969</c:v>
                </c:pt>
                <c:pt idx="10056">
                  <c:v>505.40322599999962</c:v>
                </c:pt>
                <c:pt idx="10057">
                  <c:v>509.06931799999956</c:v>
                </c:pt>
                <c:pt idx="10058">
                  <c:v>524.19166699999948</c:v>
                </c:pt>
                <c:pt idx="10059">
                  <c:v>514.07000000000005</c:v>
                </c:pt>
                <c:pt idx="10060">
                  <c:v>525.01249999999948</c:v>
                </c:pt>
                <c:pt idx="10061">
                  <c:v>508.64347800000002</c:v>
                </c:pt>
                <c:pt idx="10062">
                  <c:v>537.97692300000006</c:v>
                </c:pt>
                <c:pt idx="10063">
                  <c:v>503.88378399999999</c:v>
                </c:pt>
                <c:pt idx="10064">
                  <c:v>510.63636399999962</c:v>
                </c:pt>
                <c:pt idx="10065">
                  <c:v>505.5</c:v>
                </c:pt>
                <c:pt idx="10066">
                  <c:v>527.22799999999938</c:v>
                </c:pt>
                <c:pt idx="10067">
                  <c:v>512.51707299999998</c:v>
                </c:pt>
                <c:pt idx="10068">
                  <c:v>513.94827599999996</c:v>
                </c:pt>
                <c:pt idx="10069">
                  <c:v>506.2</c:v>
                </c:pt>
                <c:pt idx="10070">
                  <c:v>517.80999999999949</c:v>
                </c:pt>
                <c:pt idx="10071">
                  <c:v>520.12222199999894</c:v>
                </c:pt>
                <c:pt idx="10072">
                  <c:v>514.481538</c:v>
                </c:pt>
                <c:pt idx="10073">
                  <c:v>515.03333300000054</c:v>
                </c:pt>
                <c:pt idx="10074">
                  <c:v>508.84000000000032</c:v>
                </c:pt>
                <c:pt idx="10075">
                  <c:v>525.67499999999995</c:v>
                </c:pt>
                <c:pt idx="10076">
                  <c:v>508.72307699999948</c:v>
                </c:pt>
                <c:pt idx="10077">
                  <c:v>527.97272699999996</c:v>
                </c:pt>
                <c:pt idx="10078">
                  <c:v>514.30833299999995</c:v>
                </c:pt>
                <c:pt idx="10079">
                  <c:v>509.35</c:v>
                </c:pt>
                <c:pt idx="10080">
                  <c:v>547.87368400000003</c:v>
                </c:pt>
                <c:pt idx="10081">
                  <c:v>517.42758599999922</c:v>
                </c:pt>
                <c:pt idx="10082">
                  <c:v>519.29359000000079</c:v>
                </c:pt>
                <c:pt idx="10083">
                  <c:v>520.4</c:v>
                </c:pt>
                <c:pt idx="10084">
                  <c:v>539.00714299999947</c:v>
                </c:pt>
                <c:pt idx="10085">
                  <c:v>502.71818199999962</c:v>
                </c:pt>
                <c:pt idx="10086">
                  <c:v>507.19090899999969</c:v>
                </c:pt>
                <c:pt idx="10087">
                  <c:v>509.41578899999962</c:v>
                </c:pt>
                <c:pt idx="10088">
                  <c:v>519.6</c:v>
                </c:pt>
                <c:pt idx="10089">
                  <c:v>515.508824</c:v>
                </c:pt>
                <c:pt idx="10090">
                  <c:v>519.10833300000093</c:v>
                </c:pt>
                <c:pt idx="10091">
                  <c:v>523.92618999999922</c:v>
                </c:pt>
                <c:pt idx="10092">
                  <c:v>533.54999999999939</c:v>
                </c:pt>
                <c:pt idx="10093">
                  <c:v>506.09479899999963</c:v>
                </c:pt>
                <c:pt idx="10094">
                  <c:v>520.4</c:v>
                </c:pt>
                <c:pt idx="10095">
                  <c:v>509.10498100000046</c:v>
                </c:pt>
                <c:pt idx="10096">
                  <c:v>511.88</c:v>
                </c:pt>
                <c:pt idx="10097">
                  <c:v>501.89069799999999</c:v>
                </c:pt>
                <c:pt idx="10098">
                  <c:v>488.60588200000046</c:v>
                </c:pt>
                <c:pt idx="10099">
                  <c:v>511.19174299999969</c:v>
                </c:pt>
                <c:pt idx="10100">
                  <c:v>507.65238100000039</c:v>
                </c:pt>
                <c:pt idx="10101">
                  <c:v>505.80649399999999</c:v>
                </c:pt>
                <c:pt idx="10102">
                  <c:v>501.90526299999999</c:v>
                </c:pt>
                <c:pt idx="10103">
                  <c:v>523.31999999999948</c:v>
                </c:pt>
                <c:pt idx="10104">
                  <c:v>518.02394400000003</c:v>
                </c:pt>
                <c:pt idx="10105">
                  <c:v>523.74285699999996</c:v>
                </c:pt>
                <c:pt idx="10106">
                  <c:v>514.28181800000004</c:v>
                </c:pt>
                <c:pt idx="10107">
                  <c:v>508.51290299999999</c:v>
                </c:pt>
                <c:pt idx="10108">
                  <c:v>509.95</c:v>
                </c:pt>
                <c:pt idx="10109">
                  <c:v>516.18292699999949</c:v>
                </c:pt>
                <c:pt idx="10110">
                  <c:v>511.8</c:v>
                </c:pt>
                <c:pt idx="10111">
                  <c:v>516.15454499999998</c:v>
                </c:pt>
                <c:pt idx="10112">
                  <c:v>515.51388899999995</c:v>
                </c:pt>
                <c:pt idx="10113">
                  <c:v>506.79047599999961</c:v>
                </c:pt>
                <c:pt idx="10114">
                  <c:v>512.70000000000005</c:v>
                </c:pt>
                <c:pt idx="10115">
                  <c:v>507.54374999999999</c:v>
                </c:pt>
                <c:pt idx="10116">
                  <c:v>521.71754399999998</c:v>
                </c:pt>
                <c:pt idx="10117">
                  <c:v>524.42222199999844</c:v>
                </c:pt>
                <c:pt idx="10118">
                  <c:v>504.04666700000001</c:v>
                </c:pt>
                <c:pt idx="10119">
                  <c:v>504.76499999999999</c:v>
                </c:pt>
                <c:pt idx="10120">
                  <c:v>533.21538500000054</c:v>
                </c:pt>
                <c:pt idx="10121">
                  <c:v>495.08305099999956</c:v>
                </c:pt>
                <c:pt idx="10122">
                  <c:v>504.86099999999999</c:v>
                </c:pt>
                <c:pt idx="10123">
                  <c:v>520.804348</c:v>
                </c:pt>
                <c:pt idx="10124">
                  <c:v>501.54705899999999</c:v>
                </c:pt>
                <c:pt idx="10125">
                  <c:v>500.7</c:v>
                </c:pt>
                <c:pt idx="10126">
                  <c:v>501.33124999999956</c:v>
                </c:pt>
                <c:pt idx="10127">
                  <c:v>515.1478259999991</c:v>
                </c:pt>
                <c:pt idx="10128">
                  <c:v>514.22500000000002</c:v>
                </c:pt>
                <c:pt idx="10129">
                  <c:v>488.50909100000001</c:v>
                </c:pt>
                <c:pt idx="10130">
                  <c:v>511.65000000000032</c:v>
                </c:pt>
                <c:pt idx="10131">
                  <c:v>511.97058799999962</c:v>
                </c:pt>
                <c:pt idx="10132">
                  <c:v>502.85490199999998</c:v>
                </c:pt>
                <c:pt idx="10133">
                  <c:v>507.31935499999969</c:v>
                </c:pt>
                <c:pt idx="10134">
                  <c:v>513.36923099999922</c:v>
                </c:pt>
                <c:pt idx="10135">
                  <c:v>513.18799999999999</c:v>
                </c:pt>
                <c:pt idx="10136">
                  <c:v>521.38461499999949</c:v>
                </c:pt>
                <c:pt idx="10137">
                  <c:v>526.66666699999882</c:v>
                </c:pt>
                <c:pt idx="10138">
                  <c:v>489.64375000000001</c:v>
                </c:pt>
                <c:pt idx="10139">
                  <c:v>524.06875000000002</c:v>
                </c:pt>
                <c:pt idx="10140">
                  <c:v>484.01818199999963</c:v>
                </c:pt>
                <c:pt idx="10141">
                  <c:v>494.35757599999999</c:v>
                </c:pt>
                <c:pt idx="10142">
                  <c:v>517.94444399999998</c:v>
                </c:pt>
                <c:pt idx="10143">
                  <c:v>539.40833300000054</c:v>
                </c:pt>
                <c:pt idx="10144">
                  <c:v>516.25890400000003</c:v>
                </c:pt>
                <c:pt idx="10145">
                  <c:v>512.90447800000004</c:v>
                </c:pt>
                <c:pt idx="10146">
                  <c:v>506.92068999999969</c:v>
                </c:pt>
                <c:pt idx="10147">
                  <c:v>510.95789500000001</c:v>
                </c:pt>
                <c:pt idx="10148">
                  <c:v>508.942857</c:v>
                </c:pt>
                <c:pt idx="10149">
                  <c:v>517.83478300000002</c:v>
                </c:pt>
                <c:pt idx="10150">
                  <c:v>501.31052599999964</c:v>
                </c:pt>
                <c:pt idx="10151">
                  <c:v>514.16666699999882</c:v>
                </c:pt>
                <c:pt idx="10152">
                  <c:v>504.1</c:v>
                </c:pt>
                <c:pt idx="10153">
                  <c:v>506.79374999999948</c:v>
                </c:pt>
                <c:pt idx="10154">
                  <c:v>504.52727299999964</c:v>
                </c:pt>
                <c:pt idx="10155">
                  <c:v>500.94814799999955</c:v>
                </c:pt>
                <c:pt idx="10156">
                  <c:v>492.79285700000003</c:v>
                </c:pt>
                <c:pt idx="10157">
                  <c:v>516.17647100000079</c:v>
                </c:pt>
                <c:pt idx="10158">
                  <c:v>532.06363599999997</c:v>
                </c:pt>
                <c:pt idx="10159">
                  <c:v>509.79069799999962</c:v>
                </c:pt>
                <c:pt idx="10160">
                  <c:v>507.27142899999956</c:v>
                </c:pt>
                <c:pt idx="10161">
                  <c:v>511.20946700000002</c:v>
                </c:pt>
                <c:pt idx="10162">
                  <c:v>504.98529399999956</c:v>
                </c:pt>
                <c:pt idx="10163">
                  <c:v>526.48965499999997</c:v>
                </c:pt>
                <c:pt idx="10164">
                  <c:v>505.88888900000001</c:v>
                </c:pt>
                <c:pt idx="10165">
                  <c:v>508.73703699999948</c:v>
                </c:pt>
                <c:pt idx="10166">
                  <c:v>502.46087</c:v>
                </c:pt>
                <c:pt idx="10167">
                  <c:v>506.80166700000001</c:v>
                </c:pt>
                <c:pt idx="10168">
                  <c:v>518.86923099999922</c:v>
                </c:pt>
                <c:pt idx="10169">
                  <c:v>518.38301899999999</c:v>
                </c:pt>
                <c:pt idx="10170">
                  <c:v>508.41666699999962</c:v>
                </c:pt>
                <c:pt idx="10171">
                  <c:v>509.87021299999969</c:v>
                </c:pt>
                <c:pt idx="10172">
                  <c:v>516.03333300000054</c:v>
                </c:pt>
                <c:pt idx="10173">
                  <c:v>497.38749999999999</c:v>
                </c:pt>
                <c:pt idx="10174">
                  <c:v>504.86833299999955</c:v>
                </c:pt>
                <c:pt idx="10175">
                  <c:v>511.92499999999956</c:v>
                </c:pt>
                <c:pt idx="10176">
                  <c:v>526.80499999999938</c:v>
                </c:pt>
                <c:pt idx="10177">
                  <c:v>512.694118</c:v>
                </c:pt>
                <c:pt idx="10178">
                  <c:v>505.13076899999999</c:v>
                </c:pt>
                <c:pt idx="10179">
                  <c:v>490.64705900000001</c:v>
                </c:pt>
                <c:pt idx="10180">
                  <c:v>508.08421099999993</c:v>
                </c:pt>
                <c:pt idx="10181">
                  <c:v>508.59821399999936</c:v>
                </c:pt>
                <c:pt idx="10182">
                  <c:v>505.59166699999969</c:v>
                </c:pt>
                <c:pt idx="10183">
                  <c:v>516.5</c:v>
                </c:pt>
                <c:pt idx="10184">
                  <c:v>519.08749999999998</c:v>
                </c:pt>
                <c:pt idx="10185">
                  <c:v>509.90526299999999</c:v>
                </c:pt>
                <c:pt idx="10186">
                  <c:v>499.27378999999962</c:v>
                </c:pt>
                <c:pt idx="10187">
                  <c:v>512.11052599999948</c:v>
                </c:pt>
                <c:pt idx="10188">
                  <c:v>512.91999999999996</c:v>
                </c:pt>
                <c:pt idx="10189">
                  <c:v>522.66</c:v>
                </c:pt>
                <c:pt idx="10190">
                  <c:v>510.6</c:v>
                </c:pt>
                <c:pt idx="10191">
                  <c:v>490.82</c:v>
                </c:pt>
                <c:pt idx="10192">
                  <c:v>501.22916699999962</c:v>
                </c:pt>
                <c:pt idx="10193">
                  <c:v>489.78333299999935</c:v>
                </c:pt>
                <c:pt idx="10194">
                  <c:v>500.83076899999969</c:v>
                </c:pt>
                <c:pt idx="10195">
                  <c:v>509.47878799999955</c:v>
                </c:pt>
                <c:pt idx="10196">
                  <c:v>503.92857099999924</c:v>
                </c:pt>
                <c:pt idx="10197">
                  <c:v>519.72857100000078</c:v>
                </c:pt>
                <c:pt idx="10198">
                  <c:v>513.86249999999859</c:v>
                </c:pt>
                <c:pt idx="10199">
                  <c:v>509.97916699999962</c:v>
                </c:pt>
                <c:pt idx="10200">
                  <c:v>505.55212799999993</c:v>
                </c:pt>
                <c:pt idx="10201">
                  <c:v>514.25714299999947</c:v>
                </c:pt>
                <c:pt idx="10202">
                  <c:v>502.66562499999998</c:v>
                </c:pt>
                <c:pt idx="10203">
                  <c:v>517.04137900000001</c:v>
                </c:pt>
                <c:pt idx="10204">
                  <c:v>506.045455</c:v>
                </c:pt>
                <c:pt idx="10205">
                  <c:v>513.85833300000002</c:v>
                </c:pt>
                <c:pt idx="10206">
                  <c:v>520.45263199999908</c:v>
                </c:pt>
                <c:pt idx="10207">
                  <c:v>506.746667</c:v>
                </c:pt>
                <c:pt idx="10208">
                  <c:v>507.60403200000002</c:v>
                </c:pt>
                <c:pt idx="10209">
                  <c:v>506.70624999999956</c:v>
                </c:pt>
                <c:pt idx="10210">
                  <c:v>484.86923100000001</c:v>
                </c:pt>
                <c:pt idx="10211">
                  <c:v>512.31219499999895</c:v>
                </c:pt>
                <c:pt idx="10212">
                  <c:v>508.86956500000002</c:v>
                </c:pt>
                <c:pt idx="10213">
                  <c:v>518.04642899999908</c:v>
                </c:pt>
                <c:pt idx="10214">
                  <c:v>500.15000000000032</c:v>
                </c:pt>
                <c:pt idx="10215">
                  <c:v>500.74799999999999</c:v>
                </c:pt>
                <c:pt idx="10216">
                  <c:v>496.93846199999962</c:v>
                </c:pt>
                <c:pt idx="10217">
                  <c:v>500.14761900000002</c:v>
                </c:pt>
                <c:pt idx="10218">
                  <c:v>507.029787</c:v>
                </c:pt>
                <c:pt idx="10219">
                  <c:v>514.34736799999882</c:v>
                </c:pt>
                <c:pt idx="10220">
                  <c:v>512.35789499999908</c:v>
                </c:pt>
                <c:pt idx="10221">
                  <c:v>522.27058800000054</c:v>
                </c:pt>
                <c:pt idx="10222">
                  <c:v>518.13896099999999</c:v>
                </c:pt>
                <c:pt idx="10223">
                  <c:v>489.73076899999955</c:v>
                </c:pt>
                <c:pt idx="10224">
                  <c:v>501.272222</c:v>
                </c:pt>
                <c:pt idx="10225">
                  <c:v>506.92333299999922</c:v>
                </c:pt>
                <c:pt idx="10226">
                  <c:v>506.71999999999969</c:v>
                </c:pt>
                <c:pt idx="10227">
                  <c:v>510.18</c:v>
                </c:pt>
                <c:pt idx="10228">
                  <c:v>497.43043499999948</c:v>
                </c:pt>
                <c:pt idx="10229">
                  <c:v>507.27214300000003</c:v>
                </c:pt>
                <c:pt idx="10230">
                  <c:v>491.11666700000001</c:v>
                </c:pt>
                <c:pt idx="10231">
                  <c:v>516.692857</c:v>
                </c:pt>
                <c:pt idx="10232">
                  <c:v>507.30399999999969</c:v>
                </c:pt>
                <c:pt idx="10233">
                  <c:v>514.50624999999923</c:v>
                </c:pt>
                <c:pt idx="10234">
                  <c:v>486.32307699999956</c:v>
                </c:pt>
                <c:pt idx="10235">
                  <c:v>507.42307699999924</c:v>
                </c:pt>
                <c:pt idx="10236">
                  <c:v>511.83461499999999</c:v>
                </c:pt>
                <c:pt idx="10237">
                  <c:v>504.49374999999924</c:v>
                </c:pt>
                <c:pt idx="10238">
                  <c:v>507.41746000000001</c:v>
                </c:pt>
                <c:pt idx="10239">
                  <c:v>510.74</c:v>
                </c:pt>
                <c:pt idx="10240">
                  <c:v>501.01935499999962</c:v>
                </c:pt>
                <c:pt idx="10241">
                  <c:v>503.66111099999955</c:v>
                </c:pt>
                <c:pt idx="10242">
                  <c:v>518.60526299999947</c:v>
                </c:pt>
                <c:pt idx="10243">
                  <c:v>481.819231</c:v>
                </c:pt>
                <c:pt idx="10244">
                  <c:v>522.51249999999948</c:v>
                </c:pt>
                <c:pt idx="10245">
                  <c:v>504.43888899999962</c:v>
                </c:pt>
                <c:pt idx="10246">
                  <c:v>497.80370399999993</c:v>
                </c:pt>
                <c:pt idx="10247">
                  <c:v>505.79411799999934</c:v>
                </c:pt>
                <c:pt idx="10248">
                  <c:v>502.41052599999955</c:v>
                </c:pt>
                <c:pt idx="10249">
                  <c:v>511.43157899999909</c:v>
                </c:pt>
                <c:pt idx="10250">
                  <c:v>518.68333300000108</c:v>
                </c:pt>
                <c:pt idx="10251">
                  <c:v>507.24285700000001</c:v>
                </c:pt>
                <c:pt idx="10252">
                  <c:v>521.09500000000003</c:v>
                </c:pt>
                <c:pt idx="10253">
                  <c:v>494.54864900000001</c:v>
                </c:pt>
                <c:pt idx="10254">
                  <c:v>499.8</c:v>
                </c:pt>
                <c:pt idx="10255">
                  <c:v>506</c:v>
                </c:pt>
                <c:pt idx="10256">
                  <c:v>524.32999999999947</c:v>
                </c:pt>
                <c:pt idx="10257">
                  <c:v>518.22857100000078</c:v>
                </c:pt>
                <c:pt idx="10258">
                  <c:v>514.62307700000054</c:v>
                </c:pt>
                <c:pt idx="10259">
                  <c:v>499.03541699999948</c:v>
                </c:pt>
                <c:pt idx="10260">
                  <c:v>511.65733299999999</c:v>
                </c:pt>
                <c:pt idx="10261">
                  <c:v>519.28507500000092</c:v>
                </c:pt>
                <c:pt idx="10262">
                  <c:v>513.75624999999923</c:v>
                </c:pt>
                <c:pt idx="10263">
                  <c:v>504.98999999999955</c:v>
                </c:pt>
                <c:pt idx="10264">
                  <c:v>510.04871799999955</c:v>
                </c:pt>
                <c:pt idx="10265">
                  <c:v>508.90352899999948</c:v>
                </c:pt>
                <c:pt idx="10266">
                  <c:v>486.246667</c:v>
                </c:pt>
                <c:pt idx="10267">
                  <c:v>488.39</c:v>
                </c:pt>
                <c:pt idx="10268">
                  <c:v>494.85</c:v>
                </c:pt>
                <c:pt idx="10269">
                  <c:v>518.38333300000079</c:v>
                </c:pt>
                <c:pt idx="10270">
                  <c:v>499.4333329999991</c:v>
                </c:pt>
                <c:pt idx="10271">
                  <c:v>524.04545499999949</c:v>
                </c:pt>
                <c:pt idx="10272">
                  <c:v>517.51333300000078</c:v>
                </c:pt>
                <c:pt idx="10273">
                  <c:v>517.28333300000145</c:v>
                </c:pt>
                <c:pt idx="10274">
                  <c:v>506.40243899999962</c:v>
                </c:pt>
                <c:pt idx="10275">
                  <c:v>514.96470599999998</c:v>
                </c:pt>
                <c:pt idx="10276">
                  <c:v>515.7187500000008</c:v>
                </c:pt>
                <c:pt idx="10277">
                  <c:v>501.02608699999962</c:v>
                </c:pt>
                <c:pt idx="10278">
                  <c:v>493.72380999999962</c:v>
                </c:pt>
                <c:pt idx="10279">
                  <c:v>479.25555599999961</c:v>
                </c:pt>
                <c:pt idx="10280">
                  <c:v>518.814706</c:v>
                </c:pt>
                <c:pt idx="10281">
                  <c:v>517.32857100000001</c:v>
                </c:pt>
                <c:pt idx="10282">
                  <c:v>508.86451599999964</c:v>
                </c:pt>
                <c:pt idx="10283">
                  <c:v>504.66481499999998</c:v>
                </c:pt>
                <c:pt idx="10284">
                  <c:v>510.20666699999964</c:v>
                </c:pt>
                <c:pt idx="10285">
                  <c:v>508.17200000000008</c:v>
                </c:pt>
                <c:pt idx="10286">
                  <c:v>506.14347800000002</c:v>
                </c:pt>
                <c:pt idx="10287">
                  <c:v>518.63333300000079</c:v>
                </c:pt>
                <c:pt idx="10288">
                  <c:v>499.2</c:v>
                </c:pt>
                <c:pt idx="10289">
                  <c:v>499.94</c:v>
                </c:pt>
                <c:pt idx="10290">
                  <c:v>500.339</c:v>
                </c:pt>
                <c:pt idx="10291">
                  <c:v>519.81666699999869</c:v>
                </c:pt>
                <c:pt idx="10292">
                  <c:v>500.73749999999956</c:v>
                </c:pt>
                <c:pt idx="10293">
                  <c:v>514.62352899999996</c:v>
                </c:pt>
                <c:pt idx="10294">
                  <c:v>517.06851899999947</c:v>
                </c:pt>
                <c:pt idx="10295">
                  <c:v>500.96590899999956</c:v>
                </c:pt>
                <c:pt idx="10296">
                  <c:v>520.31999999999948</c:v>
                </c:pt>
                <c:pt idx="10297">
                  <c:v>515.30882399999996</c:v>
                </c:pt>
                <c:pt idx="10298">
                  <c:v>513.75454500000001</c:v>
                </c:pt>
                <c:pt idx="10299">
                  <c:v>498.17454500000002</c:v>
                </c:pt>
                <c:pt idx="10300">
                  <c:v>509.21428600000002</c:v>
                </c:pt>
                <c:pt idx="10301">
                  <c:v>499.69473699999969</c:v>
                </c:pt>
                <c:pt idx="10302">
                  <c:v>508.691667</c:v>
                </c:pt>
                <c:pt idx="10303">
                  <c:v>503.13</c:v>
                </c:pt>
                <c:pt idx="10304">
                  <c:v>513.02142899999922</c:v>
                </c:pt>
                <c:pt idx="10305">
                  <c:v>506.78636399999948</c:v>
                </c:pt>
                <c:pt idx="10306">
                  <c:v>498.31851899999924</c:v>
                </c:pt>
                <c:pt idx="10307">
                  <c:v>501.94</c:v>
                </c:pt>
                <c:pt idx="10308">
                  <c:v>510.33970599999969</c:v>
                </c:pt>
                <c:pt idx="10309">
                  <c:v>505.29230799999948</c:v>
                </c:pt>
                <c:pt idx="10310">
                  <c:v>507.209091</c:v>
                </c:pt>
                <c:pt idx="10311">
                  <c:v>511.65555599999999</c:v>
                </c:pt>
                <c:pt idx="10312">
                  <c:v>514.54615399999909</c:v>
                </c:pt>
                <c:pt idx="10313">
                  <c:v>516.45662699999843</c:v>
                </c:pt>
                <c:pt idx="10314">
                  <c:v>513.25</c:v>
                </c:pt>
                <c:pt idx="10315">
                  <c:v>486.15000000000032</c:v>
                </c:pt>
                <c:pt idx="10316">
                  <c:v>538.77857100000119</c:v>
                </c:pt>
                <c:pt idx="10317">
                  <c:v>507.022581</c:v>
                </c:pt>
                <c:pt idx="10318">
                  <c:v>505.7</c:v>
                </c:pt>
                <c:pt idx="10319">
                  <c:v>517.27058800000054</c:v>
                </c:pt>
                <c:pt idx="10320">
                  <c:v>497.77857099999954</c:v>
                </c:pt>
                <c:pt idx="10321">
                  <c:v>515.22903200000053</c:v>
                </c:pt>
                <c:pt idx="10322">
                  <c:v>522.81153799999947</c:v>
                </c:pt>
                <c:pt idx="10323">
                  <c:v>502.86666700000001</c:v>
                </c:pt>
                <c:pt idx="10324">
                  <c:v>485.50769200000002</c:v>
                </c:pt>
                <c:pt idx="10325">
                  <c:v>500.14054099999998</c:v>
                </c:pt>
                <c:pt idx="10326">
                  <c:v>506.25789500000002</c:v>
                </c:pt>
                <c:pt idx="10327">
                  <c:v>500.64000000000038</c:v>
                </c:pt>
                <c:pt idx="10328">
                  <c:v>489.23529399999956</c:v>
                </c:pt>
                <c:pt idx="10329">
                  <c:v>503.247727</c:v>
                </c:pt>
                <c:pt idx="10330">
                  <c:v>508.57307699999956</c:v>
                </c:pt>
                <c:pt idx="10331">
                  <c:v>506.15000000000032</c:v>
                </c:pt>
                <c:pt idx="10332">
                  <c:v>516.81818199999998</c:v>
                </c:pt>
                <c:pt idx="10333">
                  <c:v>507.589474</c:v>
                </c:pt>
                <c:pt idx="10334">
                  <c:v>504.51960800000001</c:v>
                </c:pt>
                <c:pt idx="10335">
                  <c:v>508.69</c:v>
                </c:pt>
                <c:pt idx="10336">
                  <c:v>516.91333300000053</c:v>
                </c:pt>
                <c:pt idx="10337">
                  <c:v>503.5</c:v>
                </c:pt>
                <c:pt idx="10338">
                  <c:v>521.09523799999999</c:v>
                </c:pt>
                <c:pt idx="10339">
                  <c:v>517.36399999999946</c:v>
                </c:pt>
                <c:pt idx="10340">
                  <c:v>501.97857099999948</c:v>
                </c:pt>
                <c:pt idx="10341">
                  <c:v>520.71600000000001</c:v>
                </c:pt>
                <c:pt idx="10342">
                  <c:v>502.57142899999963</c:v>
                </c:pt>
                <c:pt idx="10343">
                  <c:v>538.55999999999949</c:v>
                </c:pt>
                <c:pt idx="10344">
                  <c:v>504.33246800000001</c:v>
                </c:pt>
                <c:pt idx="10345">
                  <c:v>503.92812499999923</c:v>
                </c:pt>
                <c:pt idx="10346">
                  <c:v>512.267742</c:v>
                </c:pt>
                <c:pt idx="10347">
                  <c:v>503.60909099999998</c:v>
                </c:pt>
                <c:pt idx="10348">
                  <c:v>501.48124999999948</c:v>
                </c:pt>
                <c:pt idx="10349">
                  <c:v>516.375</c:v>
                </c:pt>
                <c:pt idx="10350">
                  <c:v>500.20740699999999</c:v>
                </c:pt>
                <c:pt idx="10351">
                  <c:v>512.36095199999909</c:v>
                </c:pt>
                <c:pt idx="10352">
                  <c:v>494.09090899999956</c:v>
                </c:pt>
                <c:pt idx="10353">
                  <c:v>513.93608200000006</c:v>
                </c:pt>
                <c:pt idx="10354">
                  <c:v>490.11666700000001</c:v>
                </c:pt>
                <c:pt idx="10355">
                  <c:v>492.70333299999947</c:v>
                </c:pt>
                <c:pt idx="10356">
                  <c:v>494.82142899999963</c:v>
                </c:pt>
                <c:pt idx="10357">
                  <c:v>506.93636399999934</c:v>
                </c:pt>
                <c:pt idx="10358">
                  <c:v>501.9</c:v>
                </c:pt>
                <c:pt idx="10359">
                  <c:v>511.62592599999999</c:v>
                </c:pt>
                <c:pt idx="10360">
                  <c:v>497.66666700000002</c:v>
                </c:pt>
                <c:pt idx="10361">
                  <c:v>509.73409099999969</c:v>
                </c:pt>
                <c:pt idx="10362">
                  <c:v>499.53636399999948</c:v>
                </c:pt>
                <c:pt idx="10363">
                  <c:v>505.55500000000001</c:v>
                </c:pt>
                <c:pt idx="10364">
                  <c:v>510.54838699999999</c:v>
                </c:pt>
                <c:pt idx="10365">
                  <c:v>510.18624999999969</c:v>
                </c:pt>
                <c:pt idx="10366">
                  <c:v>504.09529399999963</c:v>
                </c:pt>
                <c:pt idx="10367">
                  <c:v>523.25714299999947</c:v>
                </c:pt>
                <c:pt idx="10368">
                  <c:v>500.36956500000002</c:v>
                </c:pt>
                <c:pt idx="10369">
                  <c:v>507.80847499999999</c:v>
                </c:pt>
                <c:pt idx="10370">
                  <c:v>509.44090899999969</c:v>
                </c:pt>
                <c:pt idx="10371">
                  <c:v>519.89090899999997</c:v>
                </c:pt>
                <c:pt idx="10372">
                  <c:v>504.66500000000002</c:v>
                </c:pt>
                <c:pt idx="10373">
                  <c:v>498.709091</c:v>
                </c:pt>
                <c:pt idx="10374">
                  <c:v>488.39444400000002</c:v>
                </c:pt>
                <c:pt idx="10375">
                  <c:v>511.61756800000001</c:v>
                </c:pt>
                <c:pt idx="10376">
                  <c:v>503.98749999999956</c:v>
                </c:pt>
                <c:pt idx="10377">
                  <c:v>518.29411800000003</c:v>
                </c:pt>
                <c:pt idx="10378">
                  <c:v>493.25384600000001</c:v>
                </c:pt>
                <c:pt idx="10379">
                  <c:v>491.3</c:v>
                </c:pt>
                <c:pt idx="10380">
                  <c:v>521.68333300000108</c:v>
                </c:pt>
                <c:pt idx="10381">
                  <c:v>502.95277799999963</c:v>
                </c:pt>
                <c:pt idx="10382">
                  <c:v>508.18</c:v>
                </c:pt>
                <c:pt idx="10383">
                  <c:v>495.50519499999962</c:v>
                </c:pt>
                <c:pt idx="10384">
                  <c:v>497.13181799999956</c:v>
                </c:pt>
                <c:pt idx="10385">
                  <c:v>504.43749999999955</c:v>
                </c:pt>
                <c:pt idx="10386">
                  <c:v>509.47749999999962</c:v>
                </c:pt>
                <c:pt idx="10387">
                  <c:v>494.78</c:v>
                </c:pt>
                <c:pt idx="10388">
                  <c:v>500.55833299999955</c:v>
                </c:pt>
                <c:pt idx="10389">
                  <c:v>508.87428599999998</c:v>
                </c:pt>
                <c:pt idx="10390">
                  <c:v>491.08</c:v>
                </c:pt>
                <c:pt idx="10391">
                  <c:v>516.163636</c:v>
                </c:pt>
                <c:pt idx="10392">
                  <c:v>511.83333299999924</c:v>
                </c:pt>
                <c:pt idx="10393">
                  <c:v>492.88</c:v>
                </c:pt>
                <c:pt idx="10394">
                  <c:v>509.29354799999948</c:v>
                </c:pt>
                <c:pt idx="10395">
                  <c:v>511.25533999999948</c:v>
                </c:pt>
                <c:pt idx="10396">
                  <c:v>503.40302999999955</c:v>
                </c:pt>
                <c:pt idx="10397">
                  <c:v>485.306667</c:v>
                </c:pt>
                <c:pt idx="10398">
                  <c:v>494.64545500000008</c:v>
                </c:pt>
                <c:pt idx="10399">
                  <c:v>492.34303799999969</c:v>
                </c:pt>
                <c:pt idx="10400">
                  <c:v>497.98421099999962</c:v>
                </c:pt>
                <c:pt idx="10401">
                  <c:v>509.61521699999969</c:v>
                </c:pt>
                <c:pt idx="10402">
                  <c:v>497.794444</c:v>
                </c:pt>
                <c:pt idx="10403">
                  <c:v>509.60500000000002</c:v>
                </c:pt>
                <c:pt idx="10404">
                  <c:v>497.76249999999999</c:v>
                </c:pt>
                <c:pt idx="10405">
                  <c:v>506.56363599999969</c:v>
                </c:pt>
                <c:pt idx="10406">
                  <c:v>510.62285700000001</c:v>
                </c:pt>
                <c:pt idx="10407">
                  <c:v>477.3</c:v>
                </c:pt>
                <c:pt idx="10408">
                  <c:v>514.79999999999995</c:v>
                </c:pt>
                <c:pt idx="10409">
                  <c:v>501.84000000000032</c:v>
                </c:pt>
                <c:pt idx="10410">
                  <c:v>496.18888900000002</c:v>
                </c:pt>
                <c:pt idx="10411">
                  <c:v>499.55873000000003</c:v>
                </c:pt>
                <c:pt idx="10412">
                  <c:v>509.45483899999999</c:v>
                </c:pt>
                <c:pt idx="10413">
                  <c:v>513.01</c:v>
                </c:pt>
                <c:pt idx="10414">
                  <c:v>487.24285700000001</c:v>
                </c:pt>
                <c:pt idx="10415">
                  <c:v>501.85714300000001</c:v>
                </c:pt>
                <c:pt idx="10416">
                  <c:v>504.19879499999962</c:v>
                </c:pt>
                <c:pt idx="10417">
                  <c:v>510.13076899999999</c:v>
                </c:pt>
                <c:pt idx="10418">
                  <c:v>508.87</c:v>
                </c:pt>
                <c:pt idx="10419">
                  <c:v>528.08571400000005</c:v>
                </c:pt>
                <c:pt idx="10420">
                  <c:v>491.07042300000001</c:v>
                </c:pt>
                <c:pt idx="10421">
                  <c:v>512.67058799999995</c:v>
                </c:pt>
                <c:pt idx="10422">
                  <c:v>509.11284899999998</c:v>
                </c:pt>
                <c:pt idx="10423">
                  <c:v>507.92727299999962</c:v>
                </c:pt>
                <c:pt idx="10424">
                  <c:v>512.43809499999998</c:v>
                </c:pt>
                <c:pt idx="10425">
                  <c:v>499.52916699999969</c:v>
                </c:pt>
                <c:pt idx="10426">
                  <c:v>507.05813999999924</c:v>
                </c:pt>
                <c:pt idx="10427">
                  <c:v>519.71666699999946</c:v>
                </c:pt>
                <c:pt idx="10428">
                  <c:v>508.113043</c:v>
                </c:pt>
                <c:pt idx="10429">
                  <c:v>491.69</c:v>
                </c:pt>
                <c:pt idx="10430">
                  <c:v>497.62</c:v>
                </c:pt>
                <c:pt idx="10431">
                  <c:v>505.52069</c:v>
                </c:pt>
                <c:pt idx="10432">
                  <c:v>501.59642899999955</c:v>
                </c:pt>
                <c:pt idx="10433">
                  <c:v>526.32857100000001</c:v>
                </c:pt>
                <c:pt idx="10434">
                  <c:v>509.01777799999962</c:v>
                </c:pt>
                <c:pt idx="10435">
                  <c:v>502.03</c:v>
                </c:pt>
                <c:pt idx="10436">
                  <c:v>510.52307699999955</c:v>
                </c:pt>
                <c:pt idx="10437">
                  <c:v>510.28676499999955</c:v>
                </c:pt>
                <c:pt idx="10438">
                  <c:v>501.71999999999969</c:v>
                </c:pt>
                <c:pt idx="10439">
                  <c:v>513.25609799999938</c:v>
                </c:pt>
                <c:pt idx="10440">
                  <c:v>474.53571399999936</c:v>
                </c:pt>
                <c:pt idx="10441">
                  <c:v>501.39117599999923</c:v>
                </c:pt>
                <c:pt idx="10442">
                  <c:v>506.05294099999998</c:v>
                </c:pt>
                <c:pt idx="10443">
                  <c:v>521.32727299999908</c:v>
                </c:pt>
                <c:pt idx="10444">
                  <c:v>503.15777800000001</c:v>
                </c:pt>
                <c:pt idx="10445">
                  <c:v>503.185</c:v>
                </c:pt>
                <c:pt idx="10446">
                  <c:v>514.6875</c:v>
                </c:pt>
                <c:pt idx="10447">
                  <c:v>524.67142899999999</c:v>
                </c:pt>
                <c:pt idx="10448">
                  <c:v>521.89090899999997</c:v>
                </c:pt>
                <c:pt idx="10449">
                  <c:v>516.59166699999946</c:v>
                </c:pt>
                <c:pt idx="10450">
                  <c:v>514.38</c:v>
                </c:pt>
                <c:pt idx="10451">
                  <c:v>488.63888900000001</c:v>
                </c:pt>
                <c:pt idx="10452">
                  <c:v>505.442857</c:v>
                </c:pt>
                <c:pt idx="10453">
                  <c:v>496.28888899999993</c:v>
                </c:pt>
                <c:pt idx="10454">
                  <c:v>494.86</c:v>
                </c:pt>
                <c:pt idx="10455">
                  <c:v>506.68260900000001</c:v>
                </c:pt>
                <c:pt idx="10456">
                  <c:v>507.065789</c:v>
                </c:pt>
                <c:pt idx="10457">
                  <c:v>487.9</c:v>
                </c:pt>
                <c:pt idx="10458">
                  <c:v>503.97499999999962</c:v>
                </c:pt>
                <c:pt idx="10459">
                  <c:v>491.54</c:v>
                </c:pt>
                <c:pt idx="10460">
                  <c:v>493.74838699999964</c:v>
                </c:pt>
                <c:pt idx="10461">
                  <c:v>500.22173899999922</c:v>
                </c:pt>
                <c:pt idx="10462">
                  <c:v>504.81521699999962</c:v>
                </c:pt>
                <c:pt idx="10463">
                  <c:v>492.441667</c:v>
                </c:pt>
                <c:pt idx="10464">
                  <c:v>479.18333299999955</c:v>
                </c:pt>
                <c:pt idx="10465">
                  <c:v>503.93513499999909</c:v>
                </c:pt>
                <c:pt idx="10466">
                  <c:v>500.44</c:v>
                </c:pt>
                <c:pt idx="10467">
                  <c:v>504.27058799999969</c:v>
                </c:pt>
                <c:pt idx="10468">
                  <c:v>500.86470600000001</c:v>
                </c:pt>
                <c:pt idx="10469">
                  <c:v>500.08901100000003</c:v>
                </c:pt>
                <c:pt idx="10470">
                  <c:v>507.52381000000003</c:v>
                </c:pt>
                <c:pt idx="10471">
                  <c:v>502.35</c:v>
                </c:pt>
                <c:pt idx="10472">
                  <c:v>501.51111099999935</c:v>
                </c:pt>
                <c:pt idx="10473">
                  <c:v>504.58863599999955</c:v>
                </c:pt>
                <c:pt idx="10474">
                  <c:v>501.38095199999964</c:v>
                </c:pt>
                <c:pt idx="10475">
                  <c:v>490.01041699999962</c:v>
                </c:pt>
                <c:pt idx="10476">
                  <c:v>505.30628000000002</c:v>
                </c:pt>
                <c:pt idx="10477">
                  <c:v>487.15714300000002</c:v>
                </c:pt>
                <c:pt idx="10478">
                  <c:v>498.76024100000001</c:v>
                </c:pt>
                <c:pt idx="10479">
                  <c:v>506.14634100000001</c:v>
                </c:pt>
                <c:pt idx="10480">
                  <c:v>498.064706</c:v>
                </c:pt>
                <c:pt idx="10481">
                  <c:v>512.23333300000093</c:v>
                </c:pt>
                <c:pt idx="10482">
                  <c:v>505.42433899999924</c:v>
                </c:pt>
                <c:pt idx="10483">
                  <c:v>497.589474</c:v>
                </c:pt>
                <c:pt idx="10484">
                  <c:v>505.61</c:v>
                </c:pt>
                <c:pt idx="10485">
                  <c:v>500.59</c:v>
                </c:pt>
                <c:pt idx="10486">
                  <c:v>496.64000000000038</c:v>
                </c:pt>
                <c:pt idx="10487">
                  <c:v>492.28</c:v>
                </c:pt>
                <c:pt idx="10488">
                  <c:v>501.51714299999969</c:v>
                </c:pt>
                <c:pt idx="10489">
                  <c:v>506.2</c:v>
                </c:pt>
                <c:pt idx="10490">
                  <c:v>485.78235299999955</c:v>
                </c:pt>
                <c:pt idx="10491">
                  <c:v>493.50909100000001</c:v>
                </c:pt>
                <c:pt idx="10492">
                  <c:v>500.85714300000001</c:v>
                </c:pt>
                <c:pt idx="10493">
                  <c:v>499.76538499999964</c:v>
                </c:pt>
                <c:pt idx="10494">
                  <c:v>494.09655199999924</c:v>
                </c:pt>
                <c:pt idx="10495">
                  <c:v>493.76923099999999</c:v>
                </c:pt>
                <c:pt idx="10496">
                  <c:v>501.57837799999947</c:v>
                </c:pt>
                <c:pt idx="10497">
                  <c:v>499.87826100000001</c:v>
                </c:pt>
                <c:pt idx="10498">
                  <c:v>512.20909099999994</c:v>
                </c:pt>
                <c:pt idx="10499">
                  <c:v>502.16874999999999</c:v>
                </c:pt>
                <c:pt idx="10500">
                  <c:v>488.42857099999924</c:v>
                </c:pt>
                <c:pt idx="10501">
                  <c:v>511.64285700000039</c:v>
                </c:pt>
                <c:pt idx="10502">
                  <c:v>503.56428599999998</c:v>
                </c:pt>
                <c:pt idx="10503">
                  <c:v>509.15000000000032</c:v>
                </c:pt>
                <c:pt idx="10504">
                  <c:v>513.93333299999995</c:v>
                </c:pt>
                <c:pt idx="10505">
                  <c:v>503.45116299999955</c:v>
                </c:pt>
                <c:pt idx="10506">
                  <c:v>508.97692299999954</c:v>
                </c:pt>
                <c:pt idx="10507">
                  <c:v>494.52727299999964</c:v>
                </c:pt>
                <c:pt idx="10508">
                  <c:v>498.86521699999969</c:v>
                </c:pt>
                <c:pt idx="10509">
                  <c:v>513.70000000000005</c:v>
                </c:pt>
                <c:pt idx="10510">
                  <c:v>499.67234000000002</c:v>
                </c:pt>
                <c:pt idx="10511">
                  <c:v>511.62</c:v>
                </c:pt>
                <c:pt idx="10512">
                  <c:v>507.39259299999969</c:v>
                </c:pt>
                <c:pt idx="10513">
                  <c:v>510.33103399999948</c:v>
                </c:pt>
                <c:pt idx="10514">
                  <c:v>487.163636</c:v>
                </c:pt>
                <c:pt idx="10515">
                  <c:v>502.87</c:v>
                </c:pt>
                <c:pt idx="10516">
                  <c:v>486.53</c:v>
                </c:pt>
                <c:pt idx="10517">
                  <c:v>494.07142899999963</c:v>
                </c:pt>
                <c:pt idx="10518">
                  <c:v>502.23076899999955</c:v>
                </c:pt>
                <c:pt idx="10519">
                  <c:v>500.03421100000003</c:v>
                </c:pt>
                <c:pt idx="10520">
                  <c:v>495.56</c:v>
                </c:pt>
                <c:pt idx="10521">
                  <c:v>499.65384600000039</c:v>
                </c:pt>
                <c:pt idx="10522">
                  <c:v>496.92727299999962</c:v>
                </c:pt>
                <c:pt idx="10523">
                  <c:v>501.57777799999963</c:v>
                </c:pt>
                <c:pt idx="10524">
                  <c:v>497.92727299999962</c:v>
                </c:pt>
                <c:pt idx="10525">
                  <c:v>490.97618999999924</c:v>
                </c:pt>
                <c:pt idx="10526">
                  <c:v>500.02830199999948</c:v>
                </c:pt>
                <c:pt idx="10527">
                  <c:v>512.10909100000003</c:v>
                </c:pt>
                <c:pt idx="10528">
                  <c:v>499.35</c:v>
                </c:pt>
                <c:pt idx="10529">
                  <c:v>508.89166699999993</c:v>
                </c:pt>
                <c:pt idx="10530">
                  <c:v>501.41999999999962</c:v>
                </c:pt>
                <c:pt idx="10531">
                  <c:v>518.95217399999922</c:v>
                </c:pt>
                <c:pt idx="10532">
                  <c:v>512.19224099999997</c:v>
                </c:pt>
                <c:pt idx="10533">
                  <c:v>506.73703699999948</c:v>
                </c:pt>
                <c:pt idx="10534">
                  <c:v>498.56</c:v>
                </c:pt>
                <c:pt idx="10535">
                  <c:v>491.5</c:v>
                </c:pt>
                <c:pt idx="10536">
                  <c:v>507.8</c:v>
                </c:pt>
                <c:pt idx="10537">
                  <c:v>499.95074599999964</c:v>
                </c:pt>
                <c:pt idx="10538">
                  <c:v>503.88947400000001</c:v>
                </c:pt>
                <c:pt idx="10539">
                  <c:v>495.83953499999956</c:v>
                </c:pt>
                <c:pt idx="10540">
                  <c:v>492.18095199999999</c:v>
                </c:pt>
                <c:pt idx="10541">
                  <c:v>502.25</c:v>
                </c:pt>
                <c:pt idx="10542">
                  <c:v>507.09500000000003</c:v>
                </c:pt>
                <c:pt idx="10543">
                  <c:v>495.9111109999991</c:v>
                </c:pt>
                <c:pt idx="10544">
                  <c:v>508.52307699999955</c:v>
                </c:pt>
                <c:pt idx="10545">
                  <c:v>498.022581</c:v>
                </c:pt>
                <c:pt idx="10546">
                  <c:v>489.63636399999962</c:v>
                </c:pt>
                <c:pt idx="10547">
                  <c:v>487.82380999999964</c:v>
                </c:pt>
                <c:pt idx="10548">
                  <c:v>490.65000000000032</c:v>
                </c:pt>
                <c:pt idx="10549">
                  <c:v>507.0263159999991</c:v>
                </c:pt>
                <c:pt idx="10550">
                  <c:v>502.18688500000002</c:v>
                </c:pt>
                <c:pt idx="10551">
                  <c:v>508.49642899999924</c:v>
                </c:pt>
                <c:pt idx="10552">
                  <c:v>496.32631599999922</c:v>
                </c:pt>
                <c:pt idx="10553">
                  <c:v>504.41199999999924</c:v>
                </c:pt>
                <c:pt idx="10554">
                  <c:v>501.74230799999964</c:v>
                </c:pt>
                <c:pt idx="10555">
                  <c:v>495.14285700000039</c:v>
                </c:pt>
                <c:pt idx="10556">
                  <c:v>489.24285700000001</c:v>
                </c:pt>
                <c:pt idx="10557">
                  <c:v>486.58799999999962</c:v>
                </c:pt>
                <c:pt idx="10558">
                  <c:v>489.75624999999962</c:v>
                </c:pt>
                <c:pt idx="10559">
                  <c:v>492.794444</c:v>
                </c:pt>
                <c:pt idx="10560">
                  <c:v>485.15405399999997</c:v>
                </c:pt>
                <c:pt idx="10561">
                  <c:v>488.07272699999999</c:v>
                </c:pt>
                <c:pt idx="10562">
                  <c:v>491.02666699999969</c:v>
                </c:pt>
                <c:pt idx="10563">
                  <c:v>491.31087000000002</c:v>
                </c:pt>
                <c:pt idx="10564">
                  <c:v>508.76363599999962</c:v>
                </c:pt>
                <c:pt idx="10565">
                  <c:v>488.23749999999956</c:v>
                </c:pt>
                <c:pt idx="10566">
                  <c:v>496.52499999999969</c:v>
                </c:pt>
                <c:pt idx="10567">
                  <c:v>495.72763200000003</c:v>
                </c:pt>
                <c:pt idx="10568">
                  <c:v>493.388462</c:v>
                </c:pt>
                <c:pt idx="10569">
                  <c:v>489.41818199999955</c:v>
                </c:pt>
                <c:pt idx="10570">
                  <c:v>500.63333299999948</c:v>
                </c:pt>
                <c:pt idx="10571">
                  <c:v>505.629167</c:v>
                </c:pt>
                <c:pt idx="10572">
                  <c:v>490.65000000000032</c:v>
                </c:pt>
                <c:pt idx="10573">
                  <c:v>496.98305099999948</c:v>
                </c:pt>
                <c:pt idx="10574">
                  <c:v>509.51917799999956</c:v>
                </c:pt>
                <c:pt idx="10575">
                  <c:v>514.70869600000003</c:v>
                </c:pt>
                <c:pt idx="10576">
                  <c:v>498.66440699999998</c:v>
                </c:pt>
                <c:pt idx="10577">
                  <c:v>493.25468800000039</c:v>
                </c:pt>
                <c:pt idx="10578">
                  <c:v>505.79655199999922</c:v>
                </c:pt>
                <c:pt idx="10579">
                  <c:v>503.59393899999924</c:v>
                </c:pt>
                <c:pt idx="10580">
                  <c:v>503.91666699999962</c:v>
                </c:pt>
                <c:pt idx="10581">
                  <c:v>490.47307699999948</c:v>
                </c:pt>
                <c:pt idx="10582">
                  <c:v>491.81052599999964</c:v>
                </c:pt>
                <c:pt idx="10583">
                  <c:v>485</c:v>
                </c:pt>
                <c:pt idx="10584">
                  <c:v>493.85087700000008</c:v>
                </c:pt>
                <c:pt idx="10585">
                  <c:v>499.89</c:v>
                </c:pt>
                <c:pt idx="10586">
                  <c:v>511.77857099999954</c:v>
                </c:pt>
                <c:pt idx="10587">
                  <c:v>497.22051299999924</c:v>
                </c:pt>
                <c:pt idx="10588">
                  <c:v>501.20930199999964</c:v>
                </c:pt>
                <c:pt idx="10589">
                  <c:v>504.88666699999999</c:v>
                </c:pt>
                <c:pt idx="10590">
                  <c:v>489.163636</c:v>
                </c:pt>
                <c:pt idx="10591">
                  <c:v>500.78734199999963</c:v>
                </c:pt>
                <c:pt idx="10592">
                  <c:v>504.38</c:v>
                </c:pt>
                <c:pt idx="10593">
                  <c:v>490.96470599999969</c:v>
                </c:pt>
                <c:pt idx="10594">
                  <c:v>502.74166700000001</c:v>
                </c:pt>
                <c:pt idx="10595">
                  <c:v>506.39565199999993</c:v>
                </c:pt>
                <c:pt idx="10596">
                  <c:v>502.33437499999962</c:v>
                </c:pt>
                <c:pt idx="10597">
                  <c:v>508.88666699999999</c:v>
                </c:pt>
                <c:pt idx="10598">
                  <c:v>514.54545499999949</c:v>
                </c:pt>
                <c:pt idx="10599">
                  <c:v>509.41999999999962</c:v>
                </c:pt>
                <c:pt idx="10600">
                  <c:v>515.18589699999995</c:v>
                </c:pt>
                <c:pt idx="10601">
                  <c:v>494.65000000000032</c:v>
                </c:pt>
                <c:pt idx="10602">
                  <c:v>503.41499999999962</c:v>
                </c:pt>
                <c:pt idx="10603">
                  <c:v>499.29090899999954</c:v>
                </c:pt>
                <c:pt idx="10604">
                  <c:v>495.83823499999949</c:v>
                </c:pt>
                <c:pt idx="10605">
                  <c:v>489.25</c:v>
                </c:pt>
                <c:pt idx="10606">
                  <c:v>490.306667</c:v>
                </c:pt>
                <c:pt idx="10607">
                  <c:v>528.66190499999948</c:v>
                </c:pt>
                <c:pt idx="10608">
                  <c:v>508.03333299999935</c:v>
                </c:pt>
                <c:pt idx="10609">
                  <c:v>509.77272699999969</c:v>
                </c:pt>
                <c:pt idx="10610">
                  <c:v>502.84666700000002</c:v>
                </c:pt>
                <c:pt idx="10611">
                  <c:v>506.60526299999998</c:v>
                </c:pt>
                <c:pt idx="10612">
                  <c:v>487.11666700000001</c:v>
                </c:pt>
                <c:pt idx="10613">
                  <c:v>489.29555599999924</c:v>
                </c:pt>
                <c:pt idx="10614">
                  <c:v>502.94426199999998</c:v>
                </c:pt>
                <c:pt idx="10615">
                  <c:v>507.709091</c:v>
                </c:pt>
                <c:pt idx="10616">
                  <c:v>497.31764700000002</c:v>
                </c:pt>
                <c:pt idx="10617">
                  <c:v>475.61176499999999</c:v>
                </c:pt>
                <c:pt idx="10618">
                  <c:v>492.90277799999956</c:v>
                </c:pt>
                <c:pt idx="10619">
                  <c:v>498.6</c:v>
                </c:pt>
                <c:pt idx="10620">
                  <c:v>508.06315799999948</c:v>
                </c:pt>
                <c:pt idx="10621">
                  <c:v>522.35333300000002</c:v>
                </c:pt>
                <c:pt idx="10622">
                  <c:v>506.03912999999955</c:v>
                </c:pt>
                <c:pt idx="10623">
                  <c:v>489.75</c:v>
                </c:pt>
                <c:pt idx="10624">
                  <c:v>502.74615399999948</c:v>
                </c:pt>
                <c:pt idx="10625">
                  <c:v>499.31975299999999</c:v>
                </c:pt>
                <c:pt idx="10626">
                  <c:v>521.55217399999947</c:v>
                </c:pt>
                <c:pt idx="10627">
                  <c:v>493.01111099999935</c:v>
                </c:pt>
                <c:pt idx="10628">
                  <c:v>506.48410599999949</c:v>
                </c:pt>
                <c:pt idx="10629">
                  <c:v>503.064706</c:v>
                </c:pt>
                <c:pt idx="10630">
                  <c:v>522.42857100000003</c:v>
                </c:pt>
                <c:pt idx="10631">
                  <c:v>520.339474</c:v>
                </c:pt>
                <c:pt idx="10632">
                  <c:v>501.46470599999969</c:v>
                </c:pt>
                <c:pt idx="10633">
                  <c:v>475.58</c:v>
                </c:pt>
                <c:pt idx="10634">
                  <c:v>514.52162199999896</c:v>
                </c:pt>
                <c:pt idx="10635">
                  <c:v>522.684211</c:v>
                </c:pt>
                <c:pt idx="10636">
                  <c:v>507.88235299999963</c:v>
                </c:pt>
                <c:pt idx="10637">
                  <c:v>509.88604699999962</c:v>
                </c:pt>
                <c:pt idx="10638">
                  <c:v>488.942857</c:v>
                </c:pt>
                <c:pt idx="10639">
                  <c:v>495.37930999999969</c:v>
                </c:pt>
                <c:pt idx="10640">
                  <c:v>487.76363599999962</c:v>
                </c:pt>
                <c:pt idx="10641">
                  <c:v>495.32820500000003</c:v>
                </c:pt>
                <c:pt idx="10642">
                  <c:v>490.69411799999955</c:v>
                </c:pt>
                <c:pt idx="10643">
                  <c:v>497.95774599999999</c:v>
                </c:pt>
                <c:pt idx="10644">
                  <c:v>491.39374999999956</c:v>
                </c:pt>
                <c:pt idx="10645">
                  <c:v>531.63571400000001</c:v>
                </c:pt>
                <c:pt idx="10646">
                  <c:v>493.42857099999924</c:v>
                </c:pt>
                <c:pt idx="10647">
                  <c:v>491.48611099999903</c:v>
                </c:pt>
                <c:pt idx="10648">
                  <c:v>488.20714299999969</c:v>
                </c:pt>
                <c:pt idx="10649">
                  <c:v>492.92898599999955</c:v>
                </c:pt>
                <c:pt idx="10650">
                  <c:v>489.55217399999964</c:v>
                </c:pt>
                <c:pt idx="10651">
                  <c:v>492.3</c:v>
                </c:pt>
                <c:pt idx="10652">
                  <c:v>497.60714300000001</c:v>
                </c:pt>
                <c:pt idx="10653">
                  <c:v>494.40799999999962</c:v>
                </c:pt>
                <c:pt idx="10654">
                  <c:v>483.31428599999998</c:v>
                </c:pt>
                <c:pt idx="10655">
                  <c:v>502.98076899999955</c:v>
                </c:pt>
                <c:pt idx="10656">
                  <c:v>495.22272699999962</c:v>
                </c:pt>
                <c:pt idx="10657">
                  <c:v>493.85</c:v>
                </c:pt>
                <c:pt idx="10658">
                  <c:v>491.09</c:v>
                </c:pt>
                <c:pt idx="10659">
                  <c:v>496.71538500000003</c:v>
                </c:pt>
                <c:pt idx="10660">
                  <c:v>496.21538500000003</c:v>
                </c:pt>
                <c:pt idx="10661">
                  <c:v>496.89852899999948</c:v>
                </c:pt>
                <c:pt idx="10662">
                  <c:v>506.138462</c:v>
                </c:pt>
                <c:pt idx="10663">
                  <c:v>490.36</c:v>
                </c:pt>
                <c:pt idx="10664">
                  <c:v>474.59583300000003</c:v>
                </c:pt>
                <c:pt idx="10665">
                  <c:v>494.61</c:v>
                </c:pt>
                <c:pt idx="10666">
                  <c:v>494.584</c:v>
                </c:pt>
                <c:pt idx="10667">
                  <c:v>495.51176500000003</c:v>
                </c:pt>
                <c:pt idx="10668">
                  <c:v>504.87647099999964</c:v>
                </c:pt>
                <c:pt idx="10669">
                  <c:v>475.81914899999964</c:v>
                </c:pt>
                <c:pt idx="10670">
                  <c:v>479.91249999999962</c:v>
                </c:pt>
                <c:pt idx="10671">
                  <c:v>519.6</c:v>
                </c:pt>
                <c:pt idx="10672">
                  <c:v>500.53</c:v>
                </c:pt>
                <c:pt idx="10673">
                  <c:v>480.08571399999948</c:v>
                </c:pt>
                <c:pt idx="10674">
                  <c:v>505.39624999999955</c:v>
                </c:pt>
                <c:pt idx="10675">
                  <c:v>506.70689700000003</c:v>
                </c:pt>
                <c:pt idx="10676">
                  <c:v>497.78</c:v>
                </c:pt>
                <c:pt idx="10677">
                  <c:v>506.41199999999924</c:v>
                </c:pt>
                <c:pt idx="10678">
                  <c:v>498.172549</c:v>
                </c:pt>
                <c:pt idx="10679">
                  <c:v>492.91599999999949</c:v>
                </c:pt>
                <c:pt idx="10680">
                  <c:v>515.89374999999995</c:v>
                </c:pt>
                <c:pt idx="10681">
                  <c:v>459.26153799999923</c:v>
                </c:pt>
                <c:pt idx="10682">
                  <c:v>498.97878799999955</c:v>
                </c:pt>
                <c:pt idx="10683">
                  <c:v>503.105051</c:v>
                </c:pt>
                <c:pt idx="10684">
                  <c:v>522.66</c:v>
                </c:pt>
                <c:pt idx="10685">
                  <c:v>502.01</c:v>
                </c:pt>
                <c:pt idx="10686">
                  <c:v>478.66500000000002</c:v>
                </c:pt>
                <c:pt idx="10687">
                  <c:v>511.5</c:v>
                </c:pt>
                <c:pt idx="10688">
                  <c:v>500.87618999999955</c:v>
                </c:pt>
                <c:pt idx="10689">
                  <c:v>495.404854</c:v>
                </c:pt>
                <c:pt idx="10690">
                  <c:v>496.91538499999962</c:v>
                </c:pt>
                <c:pt idx="10691">
                  <c:v>490.01818199999963</c:v>
                </c:pt>
                <c:pt idx="10692">
                  <c:v>487.16666700000002</c:v>
                </c:pt>
                <c:pt idx="10693">
                  <c:v>488.33</c:v>
                </c:pt>
                <c:pt idx="10694">
                  <c:v>501.77499999999969</c:v>
                </c:pt>
                <c:pt idx="10695">
                  <c:v>488.56428599999998</c:v>
                </c:pt>
                <c:pt idx="10696">
                  <c:v>503.67692299999999</c:v>
                </c:pt>
                <c:pt idx="10697">
                  <c:v>501.66904799999998</c:v>
                </c:pt>
                <c:pt idx="10698">
                  <c:v>496.09411799999924</c:v>
                </c:pt>
                <c:pt idx="10699">
                  <c:v>499.57499999999999</c:v>
                </c:pt>
                <c:pt idx="10700">
                  <c:v>474.8</c:v>
                </c:pt>
                <c:pt idx="10701">
                  <c:v>485.33333299999924</c:v>
                </c:pt>
                <c:pt idx="10702">
                  <c:v>496.85238099999998</c:v>
                </c:pt>
                <c:pt idx="10703">
                  <c:v>505.078261</c:v>
                </c:pt>
                <c:pt idx="10704">
                  <c:v>494.62400000000002</c:v>
                </c:pt>
                <c:pt idx="10705">
                  <c:v>504.61428600000039</c:v>
                </c:pt>
                <c:pt idx="10706">
                  <c:v>510.09333299999923</c:v>
                </c:pt>
                <c:pt idx="10707">
                  <c:v>501.19499999999999</c:v>
                </c:pt>
                <c:pt idx="10708">
                  <c:v>480.56</c:v>
                </c:pt>
                <c:pt idx="10709">
                  <c:v>495.38749999999999</c:v>
                </c:pt>
                <c:pt idx="10710">
                  <c:v>491.47142899999955</c:v>
                </c:pt>
                <c:pt idx="10711">
                  <c:v>503.81304299999999</c:v>
                </c:pt>
                <c:pt idx="10712">
                  <c:v>491.864912</c:v>
                </c:pt>
                <c:pt idx="10713">
                  <c:v>477.41176499999955</c:v>
                </c:pt>
                <c:pt idx="10714">
                  <c:v>513.42499999999939</c:v>
                </c:pt>
                <c:pt idx="10715">
                  <c:v>498.26249999999999</c:v>
                </c:pt>
                <c:pt idx="10716">
                  <c:v>500.10232600000001</c:v>
                </c:pt>
                <c:pt idx="10717">
                  <c:v>478.35208300000039</c:v>
                </c:pt>
                <c:pt idx="10718">
                  <c:v>486.88181799999956</c:v>
                </c:pt>
                <c:pt idx="10719">
                  <c:v>499.66923100000002</c:v>
                </c:pt>
                <c:pt idx="10720">
                  <c:v>506.545455</c:v>
                </c:pt>
                <c:pt idx="10721">
                  <c:v>491.35806500000001</c:v>
                </c:pt>
                <c:pt idx="10722">
                  <c:v>502.43749999999955</c:v>
                </c:pt>
                <c:pt idx="10723">
                  <c:v>487.09090899999956</c:v>
                </c:pt>
                <c:pt idx="10724">
                  <c:v>499.07249999999999</c:v>
                </c:pt>
                <c:pt idx="10725">
                  <c:v>500.75762700000001</c:v>
                </c:pt>
                <c:pt idx="10726">
                  <c:v>497.61406300000039</c:v>
                </c:pt>
                <c:pt idx="10727">
                  <c:v>508.43030299999924</c:v>
                </c:pt>
                <c:pt idx="10728">
                  <c:v>481.48095199999955</c:v>
                </c:pt>
                <c:pt idx="10729">
                  <c:v>491.86666700000001</c:v>
                </c:pt>
                <c:pt idx="10730">
                  <c:v>512.64166699999907</c:v>
                </c:pt>
                <c:pt idx="10731">
                  <c:v>476.48461499999962</c:v>
                </c:pt>
                <c:pt idx="10732">
                  <c:v>494.68695699999955</c:v>
                </c:pt>
                <c:pt idx="10733">
                  <c:v>499.85</c:v>
                </c:pt>
                <c:pt idx="10734">
                  <c:v>507.27142899999956</c:v>
                </c:pt>
                <c:pt idx="10735">
                  <c:v>498.07708300000002</c:v>
                </c:pt>
                <c:pt idx="10736">
                  <c:v>490.87241399999999</c:v>
                </c:pt>
                <c:pt idx="10737">
                  <c:v>476.39230799999962</c:v>
                </c:pt>
                <c:pt idx="10738">
                  <c:v>507.98999999999955</c:v>
                </c:pt>
                <c:pt idx="10739">
                  <c:v>500.35882400000008</c:v>
                </c:pt>
                <c:pt idx="10740">
                  <c:v>497.53199999999924</c:v>
                </c:pt>
                <c:pt idx="10741">
                  <c:v>488.21538500000003</c:v>
                </c:pt>
                <c:pt idx="10742">
                  <c:v>493.76734699999969</c:v>
                </c:pt>
                <c:pt idx="10743">
                  <c:v>505.64444400000053</c:v>
                </c:pt>
                <c:pt idx="10744">
                  <c:v>482.56</c:v>
                </c:pt>
                <c:pt idx="10745">
                  <c:v>500.11111099999948</c:v>
                </c:pt>
                <c:pt idx="10746">
                  <c:v>488.45357099999956</c:v>
                </c:pt>
                <c:pt idx="10747">
                  <c:v>503.18965500000002</c:v>
                </c:pt>
                <c:pt idx="10748">
                  <c:v>481.47333299999934</c:v>
                </c:pt>
                <c:pt idx="10749">
                  <c:v>492.63978500000002</c:v>
                </c:pt>
                <c:pt idx="10750">
                  <c:v>489.09142899999955</c:v>
                </c:pt>
                <c:pt idx="10751">
                  <c:v>498.452381</c:v>
                </c:pt>
                <c:pt idx="10752">
                  <c:v>480.10169500000001</c:v>
                </c:pt>
                <c:pt idx="10753">
                  <c:v>498.04166700000002</c:v>
                </c:pt>
                <c:pt idx="10754">
                  <c:v>502.00833299999948</c:v>
                </c:pt>
                <c:pt idx="10755">
                  <c:v>488.627273</c:v>
                </c:pt>
                <c:pt idx="10756">
                  <c:v>484.258824</c:v>
                </c:pt>
                <c:pt idx="10757">
                  <c:v>493.56363599999969</c:v>
                </c:pt>
                <c:pt idx="10758">
                  <c:v>503.047619</c:v>
                </c:pt>
                <c:pt idx="10759">
                  <c:v>493.85438599999998</c:v>
                </c:pt>
                <c:pt idx="10760">
                  <c:v>492.64666699999998</c:v>
                </c:pt>
                <c:pt idx="10761">
                  <c:v>504.54374999999999</c:v>
                </c:pt>
                <c:pt idx="10762">
                  <c:v>492.3725</c:v>
                </c:pt>
                <c:pt idx="10763">
                  <c:v>490.02857099999954</c:v>
                </c:pt>
                <c:pt idx="10764">
                  <c:v>519.40909099999999</c:v>
                </c:pt>
                <c:pt idx="10765">
                  <c:v>483.49714299999948</c:v>
                </c:pt>
                <c:pt idx="10766">
                  <c:v>501.316667</c:v>
                </c:pt>
                <c:pt idx="10767">
                  <c:v>493.45</c:v>
                </c:pt>
                <c:pt idx="10768">
                  <c:v>490.33636399999955</c:v>
                </c:pt>
                <c:pt idx="10769">
                  <c:v>506.54666700000001</c:v>
                </c:pt>
                <c:pt idx="10770">
                  <c:v>500.90945900000003</c:v>
                </c:pt>
                <c:pt idx="10771">
                  <c:v>494.58571399999948</c:v>
                </c:pt>
                <c:pt idx="10772">
                  <c:v>497.56744200000031</c:v>
                </c:pt>
                <c:pt idx="10773">
                  <c:v>478.30833299999955</c:v>
                </c:pt>
                <c:pt idx="10774">
                  <c:v>503.10555599999969</c:v>
                </c:pt>
                <c:pt idx="10775">
                  <c:v>488.73333299999922</c:v>
                </c:pt>
                <c:pt idx="10776">
                  <c:v>499.83</c:v>
                </c:pt>
                <c:pt idx="10777">
                  <c:v>484.08</c:v>
                </c:pt>
                <c:pt idx="10778">
                  <c:v>499.35675699999962</c:v>
                </c:pt>
                <c:pt idx="10779">
                  <c:v>493.180769</c:v>
                </c:pt>
                <c:pt idx="10780">
                  <c:v>492.18</c:v>
                </c:pt>
                <c:pt idx="10781">
                  <c:v>498.19230800000003</c:v>
                </c:pt>
                <c:pt idx="10782">
                  <c:v>495.81538499999999</c:v>
                </c:pt>
                <c:pt idx="10783">
                  <c:v>498.60833299999962</c:v>
                </c:pt>
                <c:pt idx="10784">
                  <c:v>504.71999999999969</c:v>
                </c:pt>
                <c:pt idx="10785">
                  <c:v>499.53103399999924</c:v>
                </c:pt>
                <c:pt idx="10786">
                  <c:v>493.74687499999999</c:v>
                </c:pt>
                <c:pt idx="10787">
                  <c:v>487.65882399999998</c:v>
                </c:pt>
                <c:pt idx="10788">
                  <c:v>499.40909099999999</c:v>
                </c:pt>
                <c:pt idx="10789">
                  <c:v>485.19152499999961</c:v>
                </c:pt>
                <c:pt idx="10790">
                  <c:v>495.92352899999923</c:v>
                </c:pt>
                <c:pt idx="10791">
                  <c:v>486.86</c:v>
                </c:pt>
                <c:pt idx="10792">
                  <c:v>496.82499999999999</c:v>
                </c:pt>
                <c:pt idx="10793">
                  <c:v>491.86346200000008</c:v>
                </c:pt>
                <c:pt idx="10794">
                  <c:v>490.24117599999948</c:v>
                </c:pt>
                <c:pt idx="10795">
                  <c:v>493.20666699999964</c:v>
                </c:pt>
                <c:pt idx="10796">
                  <c:v>460.10882400000008</c:v>
                </c:pt>
                <c:pt idx="10797">
                  <c:v>486.52499999999969</c:v>
                </c:pt>
                <c:pt idx="10798">
                  <c:v>495.45624999999956</c:v>
                </c:pt>
                <c:pt idx="10799">
                  <c:v>491</c:v>
                </c:pt>
                <c:pt idx="10800">
                  <c:v>495.63648599999999</c:v>
                </c:pt>
                <c:pt idx="10801">
                  <c:v>469.03636399999948</c:v>
                </c:pt>
                <c:pt idx="10802">
                  <c:v>504.80217399999964</c:v>
                </c:pt>
                <c:pt idx="10803">
                  <c:v>486.68333299999955</c:v>
                </c:pt>
                <c:pt idx="10804">
                  <c:v>492.29801999999921</c:v>
                </c:pt>
                <c:pt idx="10805">
                  <c:v>501.59516099999962</c:v>
                </c:pt>
                <c:pt idx="10806">
                  <c:v>502.53243199999969</c:v>
                </c:pt>
                <c:pt idx="10807">
                  <c:v>492.40588200000002</c:v>
                </c:pt>
                <c:pt idx="10808">
                  <c:v>476.92592599999955</c:v>
                </c:pt>
                <c:pt idx="10809">
                  <c:v>487.64285700000039</c:v>
                </c:pt>
                <c:pt idx="10810">
                  <c:v>488.87142899999969</c:v>
                </c:pt>
                <c:pt idx="10811">
                  <c:v>505.36500000000001</c:v>
                </c:pt>
                <c:pt idx="10812">
                  <c:v>493.27777799999956</c:v>
                </c:pt>
                <c:pt idx="10813">
                  <c:v>497.914286</c:v>
                </c:pt>
                <c:pt idx="10814">
                  <c:v>510.68181799999962</c:v>
                </c:pt>
                <c:pt idx="10815">
                  <c:v>502.75</c:v>
                </c:pt>
                <c:pt idx="10816">
                  <c:v>484.53076899999962</c:v>
                </c:pt>
                <c:pt idx="10817">
                  <c:v>492.57457599999969</c:v>
                </c:pt>
                <c:pt idx="10818">
                  <c:v>479.94583299999999</c:v>
                </c:pt>
                <c:pt idx="10819">
                  <c:v>462.10833299999962</c:v>
                </c:pt>
                <c:pt idx="10820">
                  <c:v>491.31333299999955</c:v>
                </c:pt>
                <c:pt idx="10821">
                  <c:v>502.19787200000002</c:v>
                </c:pt>
                <c:pt idx="10822">
                  <c:v>478.47368399999999</c:v>
                </c:pt>
                <c:pt idx="10823">
                  <c:v>489.90714299999962</c:v>
                </c:pt>
                <c:pt idx="10824">
                  <c:v>478.79142899999948</c:v>
                </c:pt>
                <c:pt idx="10825">
                  <c:v>487.24</c:v>
                </c:pt>
                <c:pt idx="10826">
                  <c:v>498.66764700000039</c:v>
                </c:pt>
                <c:pt idx="10827">
                  <c:v>492.57</c:v>
                </c:pt>
                <c:pt idx="10828">
                  <c:v>484.59722199999999</c:v>
                </c:pt>
                <c:pt idx="10829">
                  <c:v>497.15942000000052</c:v>
                </c:pt>
                <c:pt idx="10830">
                  <c:v>499.6</c:v>
                </c:pt>
                <c:pt idx="10831">
                  <c:v>492.316667</c:v>
                </c:pt>
                <c:pt idx="10832">
                  <c:v>500.22499999999962</c:v>
                </c:pt>
                <c:pt idx="10833">
                  <c:v>493.67868900000002</c:v>
                </c:pt>
                <c:pt idx="10834">
                  <c:v>479.86296299999998</c:v>
                </c:pt>
                <c:pt idx="10835">
                  <c:v>492.7</c:v>
                </c:pt>
                <c:pt idx="10836">
                  <c:v>512.24074100000053</c:v>
                </c:pt>
                <c:pt idx="10837">
                  <c:v>491.79090899999954</c:v>
                </c:pt>
                <c:pt idx="10838">
                  <c:v>494.15937500000001</c:v>
                </c:pt>
                <c:pt idx="10839">
                  <c:v>488.18333299999955</c:v>
                </c:pt>
                <c:pt idx="10840">
                  <c:v>479.95714299999969</c:v>
                </c:pt>
                <c:pt idx="10841">
                  <c:v>472.12142899999969</c:v>
                </c:pt>
                <c:pt idx="10842">
                  <c:v>484.73684199999963</c:v>
                </c:pt>
                <c:pt idx="10843">
                  <c:v>498.67692299999999</c:v>
                </c:pt>
                <c:pt idx="10844">
                  <c:v>492.30967700000002</c:v>
                </c:pt>
                <c:pt idx="10845">
                  <c:v>489.30350899999962</c:v>
                </c:pt>
                <c:pt idx="10846">
                  <c:v>474.28965499999993</c:v>
                </c:pt>
                <c:pt idx="10847">
                  <c:v>496.12</c:v>
                </c:pt>
                <c:pt idx="10848">
                  <c:v>498.2</c:v>
                </c:pt>
                <c:pt idx="10849">
                  <c:v>493.87142899999969</c:v>
                </c:pt>
                <c:pt idx="10850">
                  <c:v>489.99166699999955</c:v>
                </c:pt>
                <c:pt idx="10851">
                  <c:v>492.40624999999955</c:v>
                </c:pt>
                <c:pt idx="10852">
                  <c:v>473.31052599999964</c:v>
                </c:pt>
                <c:pt idx="10853">
                  <c:v>478.41999999999962</c:v>
                </c:pt>
                <c:pt idx="10854">
                  <c:v>491.58620699999955</c:v>
                </c:pt>
                <c:pt idx="10855">
                  <c:v>487.32857099999956</c:v>
                </c:pt>
                <c:pt idx="10856">
                  <c:v>467.47036999999955</c:v>
                </c:pt>
                <c:pt idx="10857">
                  <c:v>488.68181799999962</c:v>
                </c:pt>
                <c:pt idx="10858">
                  <c:v>490.65263199999998</c:v>
                </c:pt>
                <c:pt idx="10859">
                  <c:v>490.72159099999948</c:v>
                </c:pt>
                <c:pt idx="10860">
                  <c:v>491.31874999999962</c:v>
                </c:pt>
                <c:pt idx="10861">
                  <c:v>491.7</c:v>
                </c:pt>
                <c:pt idx="10862">
                  <c:v>495.79166699999962</c:v>
                </c:pt>
                <c:pt idx="10863">
                  <c:v>505.2</c:v>
                </c:pt>
                <c:pt idx="10864">
                  <c:v>501.28939399999962</c:v>
                </c:pt>
                <c:pt idx="10865">
                  <c:v>483.954545</c:v>
                </c:pt>
                <c:pt idx="10866">
                  <c:v>491.6</c:v>
                </c:pt>
                <c:pt idx="10867">
                  <c:v>526.42999999999938</c:v>
                </c:pt>
                <c:pt idx="10868">
                  <c:v>500.57173899999924</c:v>
                </c:pt>
                <c:pt idx="10869">
                  <c:v>495.85555599999969</c:v>
                </c:pt>
                <c:pt idx="10870">
                  <c:v>470.58260899999999</c:v>
                </c:pt>
                <c:pt idx="10871">
                  <c:v>485.06734699999993</c:v>
                </c:pt>
                <c:pt idx="10872">
                  <c:v>492.58076899999969</c:v>
                </c:pt>
                <c:pt idx="10873">
                  <c:v>492.33945</c:v>
                </c:pt>
                <c:pt idx="10874">
                  <c:v>473.55097999999964</c:v>
                </c:pt>
                <c:pt idx="10875">
                  <c:v>491.45142899999962</c:v>
                </c:pt>
                <c:pt idx="10876">
                  <c:v>475.67692299999999</c:v>
                </c:pt>
                <c:pt idx="10877">
                  <c:v>488.47499999999962</c:v>
                </c:pt>
                <c:pt idx="10878">
                  <c:v>492.88095199999964</c:v>
                </c:pt>
                <c:pt idx="10879">
                  <c:v>490.58536599999962</c:v>
                </c:pt>
                <c:pt idx="10880">
                  <c:v>481.51111099999935</c:v>
                </c:pt>
                <c:pt idx="10881">
                  <c:v>496.46428600000002</c:v>
                </c:pt>
                <c:pt idx="10882">
                  <c:v>479.81818199999969</c:v>
                </c:pt>
                <c:pt idx="10883">
                  <c:v>490.45</c:v>
                </c:pt>
                <c:pt idx="10884">
                  <c:v>496.8</c:v>
                </c:pt>
                <c:pt idx="10885">
                  <c:v>480.6875</c:v>
                </c:pt>
                <c:pt idx="10886">
                  <c:v>491.70800000000003</c:v>
                </c:pt>
                <c:pt idx="10887">
                  <c:v>479.02499999999969</c:v>
                </c:pt>
                <c:pt idx="10888">
                  <c:v>487.29166699999962</c:v>
                </c:pt>
                <c:pt idx="10889">
                  <c:v>483</c:v>
                </c:pt>
                <c:pt idx="10890">
                  <c:v>469.370588</c:v>
                </c:pt>
                <c:pt idx="10891">
                  <c:v>498.49285699999962</c:v>
                </c:pt>
                <c:pt idx="10892">
                  <c:v>483.59166699999969</c:v>
                </c:pt>
                <c:pt idx="10893">
                  <c:v>459.92499999999956</c:v>
                </c:pt>
                <c:pt idx="10894">
                  <c:v>470.88</c:v>
                </c:pt>
                <c:pt idx="10895">
                  <c:v>480.32222200000001</c:v>
                </c:pt>
                <c:pt idx="10896">
                  <c:v>482.96666699999969</c:v>
                </c:pt>
                <c:pt idx="10897">
                  <c:v>501.25</c:v>
                </c:pt>
                <c:pt idx="10898">
                  <c:v>476.79038499999962</c:v>
                </c:pt>
                <c:pt idx="10899">
                  <c:v>476.75</c:v>
                </c:pt>
                <c:pt idx="10900">
                  <c:v>440.61</c:v>
                </c:pt>
                <c:pt idx="10901">
                  <c:v>464.6875</c:v>
                </c:pt>
                <c:pt idx="10902">
                  <c:v>482.17618999999962</c:v>
                </c:pt>
                <c:pt idx="10903">
                  <c:v>477.63124999999962</c:v>
                </c:pt>
                <c:pt idx="10904">
                  <c:v>505.10384599999998</c:v>
                </c:pt>
                <c:pt idx="10905">
                  <c:v>484.58461499999999</c:v>
                </c:pt>
                <c:pt idx="10906">
                  <c:v>483.24074100000001</c:v>
                </c:pt>
                <c:pt idx="10907">
                  <c:v>504.90555599999948</c:v>
                </c:pt>
                <c:pt idx="10908">
                  <c:v>488.73809499999948</c:v>
                </c:pt>
                <c:pt idx="10909">
                  <c:v>475.63</c:v>
                </c:pt>
                <c:pt idx="10910">
                  <c:v>501.80909100000002</c:v>
                </c:pt>
                <c:pt idx="10911">
                  <c:v>485.48124999999948</c:v>
                </c:pt>
                <c:pt idx="10912">
                  <c:v>485.95882399999999</c:v>
                </c:pt>
                <c:pt idx="10913">
                  <c:v>481.78666699999962</c:v>
                </c:pt>
                <c:pt idx="10914">
                  <c:v>485.22941199999963</c:v>
                </c:pt>
                <c:pt idx="10915">
                  <c:v>482.21249999999969</c:v>
                </c:pt>
                <c:pt idx="10916">
                  <c:v>497.3</c:v>
                </c:pt>
                <c:pt idx="10917">
                  <c:v>478.15625</c:v>
                </c:pt>
                <c:pt idx="10918">
                  <c:v>471.86500000000001</c:v>
                </c:pt>
                <c:pt idx="10919">
                  <c:v>478.30588200000039</c:v>
                </c:pt>
                <c:pt idx="10920">
                  <c:v>480.64000000000038</c:v>
                </c:pt>
                <c:pt idx="10921">
                  <c:v>495.27894699999962</c:v>
                </c:pt>
                <c:pt idx="10922">
                  <c:v>466.794444</c:v>
                </c:pt>
                <c:pt idx="10923">
                  <c:v>496.90624999999955</c:v>
                </c:pt>
                <c:pt idx="10924">
                  <c:v>499.4</c:v>
                </c:pt>
                <c:pt idx="10925">
                  <c:v>484.34285699999998</c:v>
                </c:pt>
                <c:pt idx="10926">
                  <c:v>476.22727300000003</c:v>
                </c:pt>
                <c:pt idx="10927">
                  <c:v>477.83333299999924</c:v>
                </c:pt>
                <c:pt idx="10928">
                  <c:v>478.67586200000039</c:v>
                </c:pt>
                <c:pt idx="10929">
                  <c:v>484.97368399999999</c:v>
                </c:pt>
                <c:pt idx="10930">
                  <c:v>481.615385</c:v>
                </c:pt>
                <c:pt idx="10931">
                  <c:v>485.064706</c:v>
                </c:pt>
                <c:pt idx="10932">
                  <c:v>484.78169000000003</c:v>
                </c:pt>
                <c:pt idx="10933">
                  <c:v>484.60555599999969</c:v>
                </c:pt>
                <c:pt idx="10934">
                  <c:v>475.99166699999955</c:v>
                </c:pt>
                <c:pt idx="10935">
                  <c:v>490.46923099999964</c:v>
                </c:pt>
                <c:pt idx="10936">
                  <c:v>487.53571399999936</c:v>
                </c:pt>
                <c:pt idx="10937">
                  <c:v>489.96666699999969</c:v>
                </c:pt>
                <c:pt idx="10938">
                  <c:v>485.24415599999969</c:v>
                </c:pt>
                <c:pt idx="10939">
                  <c:v>471.942857</c:v>
                </c:pt>
                <c:pt idx="10940">
                  <c:v>501.15333299999969</c:v>
                </c:pt>
                <c:pt idx="10941">
                  <c:v>492.81</c:v>
                </c:pt>
                <c:pt idx="10942">
                  <c:v>469.07272699999999</c:v>
                </c:pt>
                <c:pt idx="10943">
                  <c:v>492.37200000000001</c:v>
                </c:pt>
                <c:pt idx="10944">
                  <c:v>491.186667</c:v>
                </c:pt>
                <c:pt idx="10945">
                  <c:v>491.14864899999998</c:v>
                </c:pt>
                <c:pt idx="10946">
                  <c:v>475.88499999999999</c:v>
                </c:pt>
                <c:pt idx="10947">
                  <c:v>490.28181799999948</c:v>
                </c:pt>
                <c:pt idx="10948">
                  <c:v>495.14000000000038</c:v>
                </c:pt>
                <c:pt idx="10949">
                  <c:v>486.7</c:v>
                </c:pt>
                <c:pt idx="10950">
                  <c:v>482.45882399999999</c:v>
                </c:pt>
                <c:pt idx="10951">
                  <c:v>483.41363599999949</c:v>
                </c:pt>
                <c:pt idx="10952">
                  <c:v>485.566667</c:v>
                </c:pt>
                <c:pt idx="10953">
                  <c:v>481.76530599999955</c:v>
                </c:pt>
                <c:pt idx="10954">
                  <c:v>491.67586200000039</c:v>
                </c:pt>
                <c:pt idx="10955">
                  <c:v>471.95555599999955</c:v>
                </c:pt>
                <c:pt idx="10956">
                  <c:v>466.89499999999964</c:v>
                </c:pt>
                <c:pt idx="10957">
                  <c:v>502.91176499999955</c:v>
                </c:pt>
                <c:pt idx="10958">
                  <c:v>486.86952400000001</c:v>
                </c:pt>
                <c:pt idx="10959">
                  <c:v>474.75135099999954</c:v>
                </c:pt>
                <c:pt idx="10960">
                  <c:v>490.80298499999998</c:v>
                </c:pt>
                <c:pt idx="10961">
                  <c:v>489.38</c:v>
                </c:pt>
                <c:pt idx="10962">
                  <c:v>487.61</c:v>
                </c:pt>
                <c:pt idx="10963">
                  <c:v>483.00434799999999</c:v>
                </c:pt>
                <c:pt idx="10964">
                  <c:v>476.2</c:v>
                </c:pt>
                <c:pt idx="10965">
                  <c:v>470.663636</c:v>
                </c:pt>
                <c:pt idx="10966">
                  <c:v>491.63571399999955</c:v>
                </c:pt>
                <c:pt idx="10967">
                  <c:v>465.11818199999999</c:v>
                </c:pt>
                <c:pt idx="10968">
                  <c:v>479.88181799999956</c:v>
                </c:pt>
                <c:pt idx="10969">
                  <c:v>489.39</c:v>
                </c:pt>
                <c:pt idx="10970">
                  <c:v>476.76818199999963</c:v>
                </c:pt>
                <c:pt idx="10971">
                  <c:v>486.16470600000002</c:v>
                </c:pt>
                <c:pt idx="10972">
                  <c:v>478.23333299999922</c:v>
                </c:pt>
                <c:pt idx="10973">
                  <c:v>475</c:v>
                </c:pt>
                <c:pt idx="10974">
                  <c:v>482.50222200000002</c:v>
                </c:pt>
                <c:pt idx="10975">
                  <c:v>491.5</c:v>
                </c:pt>
                <c:pt idx="10976">
                  <c:v>464.85833299999962</c:v>
                </c:pt>
                <c:pt idx="10977">
                  <c:v>475.5</c:v>
                </c:pt>
                <c:pt idx="10978">
                  <c:v>479.13448300000039</c:v>
                </c:pt>
                <c:pt idx="10979">
                  <c:v>464.2</c:v>
                </c:pt>
                <c:pt idx="10980">
                  <c:v>482.27142899999956</c:v>
                </c:pt>
                <c:pt idx="10981">
                  <c:v>482.677143</c:v>
                </c:pt>
                <c:pt idx="10982">
                  <c:v>473.85384599999998</c:v>
                </c:pt>
                <c:pt idx="10983">
                  <c:v>480.61666700000001</c:v>
                </c:pt>
                <c:pt idx="10984">
                  <c:v>482.06268699999998</c:v>
                </c:pt>
                <c:pt idx="10985">
                  <c:v>488.52432399999969</c:v>
                </c:pt>
                <c:pt idx="10986">
                  <c:v>492.55833299999955</c:v>
                </c:pt>
                <c:pt idx="10987">
                  <c:v>489.02272699999969</c:v>
                </c:pt>
                <c:pt idx="10988">
                  <c:v>467.66153799999955</c:v>
                </c:pt>
                <c:pt idx="10989">
                  <c:v>473.15517199999999</c:v>
                </c:pt>
                <c:pt idx="10990">
                  <c:v>481.84745800000002</c:v>
                </c:pt>
                <c:pt idx="10991">
                  <c:v>485.4333329999991</c:v>
                </c:pt>
                <c:pt idx="10992">
                  <c:v>487.36153799999948</c:v>
                </c:pt>
                <c:pt idx="10993">
                  <c:v>488.32187499999969</c:v>
                </c:pt>
                <c:pt idx="10994">
                  <c:v>481.5</c:v>
                </c:pt>
                <c:pt idx="10995">
                  <c:v>481.4333329999991</c:v>
                </c:pt>
                <c:pt idx="10996">
                  <c:v>491.2</c:v>
                </c:pt>
                <c:pt idx="10997">
                  <c:v>483.04144100000002</c:v>
                </c:pt>
                <c:pt idx="10998">
                  <c:v>479.245</c:v>
                </c:pt>
                <c:pt idx="10999">
                  <c:v>469.07</c:v>
                </c:pt>
                <c:pt idx="11000">
                  <c:v>475.62352899999962</c:v>
                </c:pt>
                <c:pt idx="11001">
                  <c:v>480.02727299999964</c:v>
                </c:pt>
                <c:pt idx="11002">
                  <c:v>486.65000000000032</c:v>
                </c:pt>
                <c:pt idx="11003">
                  <c:v>496.04137899999955</c:v>
                </c:pt>
                <c:pt idx="11004">
                  <c:v>491.23142899999948</c:v>
                </c:pt>
                <c:pt idx="11005">
                  <c:v>480.12105299999962</c:v>
                </c:pt>
                <c:pt idx="11006">
                  <c:v>477.64642900000001</c:v>
                </c:pt>
                <c:pt idx="11007">
                  <c:v>481.76578899999993</c:v>
                </c:pt>
                <c:pt idx="11008">
                  <c:v>484.95333299999947</c:v>
                </c:pt>
                <c:pt idx="11009">
                  <c:v>477.05762700000002</c:v>
                </c:pt>
                <c:pt idx="11010">
                  <c:v>492.67058800000001</c:v>
                </c:pt>
                <c:pt idx="11011">
                  <c:v>481.6</c:v>
                </c:pt>
                <c:pt idx="11012">
                  <c:v>474.76666699999993</c:v>
                </c:pt>
                <c:pt idx="11013">
                  <c:v>488.59285699999964</c:v>
                </c:pt>
                <c:pt idx="11014">
                  <c:v>479.81463400000001</c:v>
                </c:pt>
                <c:pt idx="11015">
                  <c:v>479.88823499999955</c:v>
                </c:pt>
                <c:pt idx="11016">
                  <c:v>482.53157899999923</c:v>
                </c:pt>
                <c:pt idx="11017">
                  <c:v>500.94117599999936</c:v>
                </c:pt>
                <c:pt idx="11018">
                  <c:v>473.81874999999962</c:v>
                </c:pt>
                <c:pt idx="11019">
                  <c:v>483.34000000000032</c:v>
                </c:pt>
                <c:pt idx="11020">
                  <c:v>457.06315799999948</c:v>
                </c:pt>
                <c:pt idx="11021">
                  <c:v>469.73666699999956</c:v>
                </c:pt>
                <c:pt idx="11022">
                  <c:v>489.42142899999948</c:v>
                </c:pt>
                <c:pt idx="11023">
                  <c:v>469.47499999999962</c:v>
                </c:pt>
                <c:pt idx="11024">
                  <c:v>473.33749999999969</c:v>
                </c:pt>
                <c:pt idx="11025">
                  <c:v>482.88571399999955</c:v>
                </c:pt>
                <c:pt idx="11026">
                  <c:v>483.84117599999962</c:v>
                </c:pt>
                <c:pt idx="11027">
                  <c:v>475.685294</c:v>
                </c:pt>
                <c:pt idx="11028">
                  <c:v>480.26842099999999</c:v>
                </c:pt>
                <c:pt idx="11029">
                  <c:v>477</c:v>
                </c:pt>
                <c:pt idx="11030">
                  <c:v>494.99718299999955</c:v>
                </c:pt>
                <c:pt idx="11031">
                  <c:v>467.2</c:v>
                </c:pt>
                <c:pt idx="11032">
                  <c:v>490.11904800000002</c:v>
                </c:pt>
                <c:pt idx="11033">
                  <c:v>474.12571399999962</c:v>
                </c:pt>
                <c:pt idx="11034">
                  <c:v>480.83269200000001</c:v>
                </c:pt>
                <c:pt idx="11035">
                  <c:v>474.52777799999956</c:v>
                </c:pt>
                <c:pt idx="11036">
                  <c:v>469.48823499999924</c:v>
                </c:pt>
                <c:pt idx="11037">
                  <c:v>481.00909100000001</c:v>
                </c:pt>
                <c:pt idx="11038">
                  <c:v>487.28500000000003</c:v>
                </c:pt>
                <c:pt idx="11039">
                  <c:v>472.91052599999955</c:v>
                </c:pt>
                <c:pt idx="11040">
                  <c:v>469.91941699999956</c:v>
                </c:pt>
                <c:pt idx="11041">
                  <c:v>464.47999999999962</c:v>
                </c:pt>
                <c:pt idx="11042">
                  <c:v>450.00833299999948</c:v>
                </c:pt>
                <c:pt idx="11043">
                  <c:v>474.75</c:v>
                </c:pt>
                <c:pt idx="11044">
                  <c:v>471.51538499999964</c:v>
                </c:pt>
                <c:pt idx="11045">
                  <c:v>475.55</c:v>
                </c:pt>
                <c:pt idx="11046">
                  <c:v>483.47666699999962</c:v>
                </c:pt>
                <c:pt idx="11047">
                  <c:v>483.3</c:v>
                </c:pt>
                <c:pt idx="11048">
                  <c:v>466.45</c:v>
                </c:pt>
                <c:pt idx="11049">
                  <c:v>479.12926800000002</c:v>
                </c:pt>
                <c:pt idx="11050">
                  <c:v>482.6</c:v>
                </c:pt>
                <c:pt idx="11051">
                  <c:v>494.3</c:v>
                </c:pt>
                <c:pt idx="11052">
                  <c:v>502.82</c:v>
                </c:pt>
                <c:pt idx="11053">
                  <c:v>457.41666699999962</c:v>
                </c:pt>
                <c:pt idx="11054">
                  <c:v>483.94705899999963</c:v>
                </c:pt>
                <c:pt idx="11055">
                  <c:v>477.89473699999962</c:v>
                </c:pt>
                <c:pt idx="11056">
                  <c:v>485.73157899999916</c:v>
                </c:pt>
                <c:pt idx="11057">
                  <c:v>466.98461499999962</c:v>
                </c:pt>
                <c:pt idx="11058">
                  <c:v>481.22727300000003</c:v>
                </c:pt>
                <c:pt idx="11059">
                  <c:v>470.23846200000003</c:v>
                </c:pt>
                <c:pt idx="11060">
                  <c:v>490.77499999999969</c:v>
                </c:pt>
                <c:pt idx="11061">
                  <c:v>492.7</c:v>
                </c:pt>
                <c:pt idx="11062">
                  <c:v>478.21999999999969</c:v>
                </c:pt>
                <c:pt idx="11063">
                  <c:v>469.61666700000001</c:v>
                </c:pt>
                <c:pt idx="11064">
                  <c:v>487.20416699999993</c:v>
                </c:pt>
                <c:pt idx="11065">
                  <c:v>485.877273</c:v>
                </c:pt>
                <c:pt idx="11066">
                  <c:v>474.97999999999962</c:v>
                </c:pt>
                <c:pt idx="11067">
                  <c:v>479.32499999999999</c:v>
                </c:pt>
                <c:pt idx="11068">
                  <c:v>484.11111099999948</c:v>
                </c:pt>
                <c:pt idx="11069">
                  <c:v>479.79655199999922</c:v>
                </c:pt>
                <c:pt idx="11070">
                  <c:v>471.30833299999955</c:v>
                </c:pt>
                <c:pt idx="11071">
                  <c:v>474.4</c:v>
                </c:pt>
                <c:pt idx="11072">
                  <c:v>491.92090899999948</c:v>
                </c:pt>
                <c:pt idx="11073">
                  <c:v>485.1</c:v>
                </c:pt>
                <c:pt idx="11074">
                  <c:v>473.49230799999924</c:v>
                </c:pt>
                <c:pt idx="11075">
                  <c:v>480.48181799999924</c:v>
                </c:pt>
                <c:pt idx="11076">
                  <c:v>474.14615399999963</c:v>
                </c:pt>
                <c:pt idx="11077">
                  <c:v>473.54210499999999</c:v>
                </c:pt>
                <c:pt idx="11078">
                  <c:v>485.56296300000002</c:v>
                </c:pt>
                <c:pt idx="11079">
                  <c:v>488.96666699999969</c:v>
                </c:pt>
                <c:pt idx="11080">
                  <c:v>483.40634899999924</c:v>
                </c:pt>
                <c:pt idx="11081">
                  <c:v>490.01739099999969</c:v>
                </c:pt>
                <c:pt idx="11082">
                  <c:v>487.068421</c:v>
                </c:pt>
                <c:pt idx="11083">
                  <c:v>483.66428600000046</c:v>
                </c:pt>
                <c:pt idx="11084">
                  <c:v>477.21612899999923</c:v>
                </c:pt>
                <c:pt idx="11085">
                  <c:v>465.73636399999924</c:v>
                </c:pt>
                <c:pt idx="11086">
                  <c:v>477.40285699999993</c:v>
                </c:pt>
                <c:pt idx="11087">
                  <c:v>467.90714299999962</c:v>
                </c:pt>
                <c:pt idx="11088">
                  <c:v>500.93124999999924</c:v>
                </c:pt>
                <c:pt idx="11089">
                  <c:v>483.24230799999964</c:v>
                </c:pt>
                <c:pt idx="11090">
                  <c:v>469.72499999999962</c:v>
                </c:pt>
                <c:pt idx="11091">
                  <c:v>478.31733299999962</c:v>
                </c:pt>
                <c:pt idx="11092">
                  <c:v>478.61764699999998</c:v>
                </c:pt>
                <c:pt idx="11093">
                  <c:v>470.65714300000002</c:v>
                </c:pt>
                <c:pt idx="11094">
                  <c:v>477.81851899999924</c:v>
                </c:pt>
                <c:pt idx="11095">
                  <c:v>467.33043499999962</c:v>
                </c:pt>
                <c:pt idx="11096">
                  <c:v>484.71818199999962</c:v>
                </c:pt>
                <c:pt idx="11097">
                  <c:v>472.05238100000008</c:v>
                </c:pt>
                <c:pt idx="11098">
                  <c:v>483.75</c:v>
                </c:pt>
                <c:pt idx="11099">
                  <c:v>468.04642899999999</c:v>
                </c:pt>
                <c:pt idx="11100">
                  <c:v>487.01190499999962</c:v>
                </c:pt>
                <c:pt idx="11101">
                  <c:v>482.8</c:v>
                </c:pt>
                <c:pt idx="11102">
                  <c:v>464.61764699999998</c:v>
                </c:pt>
                <c:pt idx="11103">
                  <c:v>460.99024399999962</c:v>
                </c:pt>
                <c:pt idx="11104">
                  <c:v>474.22941199999963</c:v>
                </c:pt>
                <c:pt idx="11105">
                  <c:v>474.04</c:v>
                </c:pt>
                <c:pt idx="11106">
                  <c:v>478.17209300000002</c:v>
                </c:pt>
                <c:pt idx="11107">
                  <c:v>462.3125</c:v>
                </c:pt>
                <c:pt idx="11108">
                  <c:v>489.44347800000003</c:v>
                </c:pt>
                <c:pt idx="11109">
                  <c:v>479.88863599999962</c:v>
                </c:pt>
                <c:pt idx="11110">
                  <c:v>462.11666700000001</c:v>
                </c:pt>
                <c:pt idx="11111">
                  <c:v>477.78181799999948</c:v>
                </c:pt>
                <c:pt idx="11112">
                  <c:v>479.25714299999999</c:v>
                </c:pt>
                <c:pt idx="11113">
                  <c:v>487.60833299999962</c:v>
                </c:pt>
                <c:pt idx="11114">
                  <c:v>481.1</c:v>
                </c:pt>
                <c:pt idx="11115">
                  <c:v>462.121622</c:v>
                </c:pt>
                <c:pt idx="11116">
                  <c:v>462.83333299999924</c:v>
                </c:pt>
                <c:pt idx="11117">
                  <c:v>471.3</c:v>
                </c:pt>
                <c:pt idx="11118">
                  <c:v>475.31153799999936</c:v>
                </c:pt>
                <c:pt idx="11119">
                  <c:v>492.34615399999961</c:v>
                </c:pt>
                <c:pt idx="11120">
                  <c:v>476.83797499999969</c:v>
                </c:pt>
                <c:pt idx="11121">
                  <c:v>468.63823499999955</c:v>
                </c:pt>
                <c:pt idx="11122">
                  <c:v>477.33846199999999</c:v>
                </c:pt>
                <c:pt idx="11123">
                  <c:v>475.64000000000038</c:v>
                </c:pt>
                <c:pt idx="11124">
                  <c:v>463.21999999999969</c:v>
                </c:pt>
                <c:pt idx="11125">
                  <c:v>482.78823499999947</c:v>
                </c:pt>
                <c:pt idx="11126">
                  <c:v>488.16842100000002</c:v>
                </c:pt>
                <c:pt idx="11127">
                  <c:v>470.02381000000003</c:v>
                </c:pt>
                <c:pt idx="11128">
                  <c:v>475.41874999999948</c:v>
                </c:pt>
                <c:pt idx="11129">
                  <c:v>472.07419399999969</c:v>
                </c:pt>
                <c:pt idx="11130">
                  <c:v>489.34166699999997</c:v>
                </c:pt>
                <c:pt idx="11131">
                  <c:v>463.76</c:v>
                </c:pt>
                <c:pt idx="11132">
                  <c:v>482.89285699999999</c:v>
                </c:pt>
                <c:pt idx="11133">
                  <c:v>438.372727</c:v>
                </c:pt>
                <c:pt idx="11134">
                  <c:v>491.1875</c:v>
                </c:pt>
                <c:pt idx="11135">
                  <c:v>459.45</c:v>
                </c:pt>
                <c:pt idx="11136">
                  <c:v>476.82727299999999</c:v>
                </c:pt>
                <c:pt idx="11137">
                  <c:v>481.47499999999962</c:v>
                </c:pt>
                <c:pt idx="11138">
                  <c:v>467.41999999999962</c:v>
                </c:pt>
                <c:pt idx="11139">
                  <c:v>464.6</c:v>
                </c:pt>
                <c:pt idx="11140">
                  <c:v>459.36086999999998</c:v>
                </c:pt>
                <c:pt idx="11141">
                  <c:v>469.96880700000003</c:v>
                </c:pt>
                <c:pt idx="11142">
                  <c:v>471.77</c:v>
                </c:pt>
                <c:pt idx="11143">
                  <c:v>463.02238799999969</c:v>
                </c:pt>
                <c:pt idx="11144">
                  <c:v>456.70833299999924</c:v>
                </c:pt>
                <c:pt idx="11145">
                  <c:v>471.31904800000001</c:v>
                </c:pt>
                <c:pt idx="11146">
                  <c:v>462.92758599999962</c:v>
                </c:pt>
                <c:pt idx="11147">
                  <c:v>464.9</c:v>
                </c:pt>
                <c:pt idx="11148">
                  <c:v>475.88</c:v>
                </c:pt>
                <c:pt idx="11149">
                  <c:v>475.61333299999956</c:v>
                </c:pt>
                <c:pt idx="11150">
                  <c:v>486.3</c:v>
                </c:pt>
                <c:pt idx="11151">
                  <c:v>462.08378399999964</c:v>
                </c:pt>
                <c:pt idx="11152">
                  <c:v>471.80833299999955</c:v>
                </c:pt>
                <c:pt idx="11153">
                  <c:v>471.20588199999997</c:v>
                </c:pt>
                <c:pt idx="11154">
                  <c:v>476.3</c:v>
                </c:pt>
                <c:pt idx="11155">
                  <c:v>485.76315799999924</c:v>
                </c:pt>
                <c:pt idx="11156">
                  <c:v>473.44666699999999</c:v>
                </c:pt>
                <c:pt idx="11157">
                  <c:v>475.48999999999955</c:v>
                </c:pt>
                <c:pt idx="11158">
                  <c:v>474.051852</c:v>
                </c:pt>
                <c:pt idx="11159">
                  <c:v>463.52857099999954</c:v>
                </c:pt>
                <c:pt idx="11160">
                  <c:v>485.16470600000002</c:v>
                </c:pt>
                <c:pt idx="11161">
                  <c:v>456.53333299999935</c:v>
                </c:pt>
                <c:pt idx="11162">
                  <c:v>465.8</c:v>
                </c:pt>
                <c:pt idx="11163">
                  <c:v>465.78936199999993</c:v>
                </c:pt>
                <c:pt idx="11164">
                  <c:v>448.58124999999956</c:v>
                </c:pt>
                <c:pt idx="11165">
                  <c:v>471.18</c:v>
                </c:pt>
                <c:pt idx="11166">
                  <c:v>449.25</c:v>
                </c:pt>
                <c:pt idx="11167">
                  <c:v>448.22307699999948</c:v>
                </c:pt>
                <c:pt idx="11168">
                  <c:v>464.88333299999948</c:v>
                </c:pt>
                <c:pt idx="11169">
                  <c:v>467.90526299999999</c:v>
                </c:pt>
                <c:pt idx="11170">
                  <c:v>456.9</c:v>
                </c:pt>
                <c:pt idx="11171">
                  <c:v>456.70285699999999</c:v>
                </c:pt>
                <c:pt idx="11172">
                  <c:v>462.50714299999999</c:v>
                </c:pt>
                <c:pt idx="11173">
                  <c:v>457.67407400000002</c:v>
                </c:pt>
                <c:pt idx="11174">
                  <c:v>455.97499999999962</c:v>
                </c:pt>
                <c:pt idx="11175">
                  <c:v>454.65714300000002</c:v>
                </c:pt>
                <c:pt idx="11176">
                  <c:v>472.64615399999963</c:v>
                </c:pt>
                <c:pt idx="11177">
                  <c:v>472.85588200000046</c:v>
                </c:pt>
                <c:pt idx="11178">
                  <c:v>458.34814799999964</c:v>
                </c:pt>
                <c:pt idx="11179">
                  <c:v>460.04285700000008</c:v>
                </c:pt>
                <c:pt idx="11180">
                  <c:v>446.68181799999962</c:v>
                </c:pt>
                <c:pt idx="11181">
                  <c:v>450.75</c:v>
                </c:pt>
                <c:pt idx="11182">
                  <c:v>448.44444399999998</c:v>
                </c:pt>
                <c:pt idx="11183">
                  <c:v>458.10952400000002</c:v>
                </c:pt>
                <c:pt idx="11184">
                  <c:v>452.36571400000003</c:v>
                </c:pt>
                <c:pt idx="11185">
                  <c:v>453.10909099999998</c:v>
                </c:pt>
                <c:pt idx="11186">
                  <c:v>464.48181799999924</c:v>
                </c:pt>
                <c:pt idx="11187">
                  <c:v>490.57142899999963</c:v>
                </c:pt>
                <c:pt idx="11188">
                  <c:v>452.30909100000002</c:v>
                </c:pt>
                <c:pt idx="11189">
                  <c:v>463.78749999999962</c:v>
                </c:pt>
                <c:pt idx="11190">
                  <c:v>445.30526300000002</c:v>
                </c:pt>
                <c:pt idx="11191">
                  <c:v>466.73636399999924</c:v>
                </c:pt>
                <c:pt idx="11192">
                  <c:v>440.79090899999954</c:v>
                </c:pt>
                <c:pt idx="11193">
                  <c:v>441.01052600000003</c:v>
                </c:pt>
                <c:pt idx="11194">
                  <c:v>446.58387099999999</c:v>
                </c:pt>
                <c:pt idx="11195">
                  <c:v>456.77857099999954</c:v>
                </c:pt>
                <c:pt idx="11196">
                  <c:v>458.42857099999924</c:v>
                </c:pt>
                <c:pt idx="11197">
                  <c:v>472.75333299999949</c:v>
                </c:pt>
                <c:pt idx="11198">
                  <c:v>448.03157899999923</c:v>
                </c:pt>
                <c:pt idx="11199">
                  <c:v>452.17368399999998</c:v>
                </c:pt>
                <c:pt idx="11200">
                  <c:v>452.27142899999956</c:v>
                </c:pt>
                <c:pt idx="11201">
                  <c:v>452.96363599999955</c:v>
                </c:pt>
                <c:pt idx="11202">
                  <c:v>477.91538499999962</c:v>
                </c:pt>
                <c:pt idx="11203">
                  <c:v>456.21999999999969</c:v>
                </c:pt>
                <c:pt idx="11204">
                  <c:v>447.25666699999999</c:v>
                </c:pt>
                <c:pt idx="11205">
                  <c:v>455.30555599999963</c:v>
                </c:pt>
                <c:pt idx="11206">
                  <c:v>462.00909100000001</c:v>
                </c:pt>
                <c:pt idx="11207">
                  <c:v>468.01666699999993</c:v>
                </c:pt>
                <c:pt idx="11208">
                  <c:v>465.29534899999948</c:v>
                </c:pt>
                <c:pt idx="11209">
                  <c:v>451.72857099999948</c:v>
                </c:pt>
                <c:pt idx="11210">
                  <c:v>443.33333299999924</c:v>
                </c:pt>
                <c:pt idx="11211">
                  <c:v>464.91666699999962</c:v>
                </c:pt>
                <c:pt idx="11212">
                  <c:v>466.7</c:v>
                </c:pt>
                <c:pt idx="11213">
                  <c:v>465.35263200000031</c:v>
                </c:pt>
                <c:pt idx="11214">
                  <c:v>456.32307699999956</c:v>
                </c:pt>
                <c:pt idx="11215">
                  <c:v>462.034426</c:v>
                </c:pt>
                <c:pt idx="11216">
                  <c:v>457.65974000000045</c:v>
                </c:pt>
                <c:pt idx="11217">
                  <c:v>446.545455</c:v>
                </c:pt>
                <c:pt idx="11218">
                  <c:v>440.74166700000001</c:v>
                </c:pt>
                <c:pt idx="11219">
                  <c:v>456.38124999999962</c:v>
                </c:pt>
                <c:pt idx="11220">
                  <c:v>458.18333299999955</c:v>
                </c:pt>
                <c:pt idx="11221">
                  <c:v>454.777083</c:v>
                </c:pt>
                <c:pt idx="11222">
                  <c:v>459.14444400000053</c:v>
                </c:pt>
                <c:pt idx="11223">
                  <c:v>445.08</c:v>
                </c:pt>
                <c:pt idx="11224">
                  <c:v>446.40285699999993</c:v>
                </c:pt>
                <c:pt idx="11225">
                  <c:v>451.21388899999999</c:v>
                </c:pt>
                <c:pt idx="11226">
                  <c:v>440.684211</c:v>
                </c:pt>
                <c:pt idx="11227">
                  <c:v>457.03225799999962</c:v>
                </c:pt>
                <c:pt idx="11228">
                  <c:v>444.60909099999998</c:v>
                </c:pt>
                <c:pt idx="11229">
                  <c:v>444.61176499999999</c:v>
                </c:pt>
                <c:pt idx="11230">
                  <c:v>444.48333299999922</c:v>
                </c:pt>
                <c:pt idx="11231">
                  <c:v>450.18823499999962</c:v>
                </c:pt>
                <c:pt idx="11232">
                  <c:v>444.44444399999998</c:v>
                </c:pt>
                <c:pt idx="11233">
                  <c:v>457.01249999999999</c:v>
                </c:pt>
                <c:pt idx="11234">
                  <c:v>446.07647100000003</c:v>
                </c:pt>
                <c:pt idx="11235">
                  <c:v>439.38571399999955</c:v>
                </c:pt>
                <c:pt idx="11236">
                  <c:v>431.14877999999999</c:v>
                </c:pt>
                <c:pt idx="11237">
                  <c:v>424.72222199999999</c:v>
                </c:pt>
                <c:pt idx="11238">
                  <c:v>427.82307699999956</c:v>
                </c:pt>
              </c:numCache>
            </c:numRef>
          </c:xVal>
          <c:yVal>
            <c:numRef>
              <c:f>Plan1!$I$2:$I$11240</c:f>
              <c:numCache>
                <c:formatCode>_-* #,##0.00_-;\-* #,##0.00_-;_-* "-"??_-;_-@_-</c:formatCode>
                <c:ptCount val="11239"/>
                <c:pt idx="0">
                  <c:v>747.89567599999998</c:v>
                </c:pt>
                <c:pt idx="1">
                  <c:v>768.16473399999995</c:v>
                </c:pt>
                <c:pt idx="2">
                  <c:v>733.92890599999998</c:v>
                </c:pt>
                <c:pt idx="3">
                  <c:v>738.33260899999857</c:v>
                </c:pt>
                <c:pt idx="4">
                  <c:v>697.65374600000052</c:v>
                </c:pt>
                <c:pt idx="5">
                  <c:v>704.51851899999997</c:v>
                </c:pt>
                <c:pt idx="6">
                  <c:v>688.47142899999949</c:v>
                </c:pt>
                <c:pt idx="7">
                  <c:v>675.66342899999938</c:v>
                </c:pt>
                <c:pt idx="8">
                  <c:v>684.31223399999908</c:v>
                </c:pt>
                <c:pt idx="9">
                  <c:v>685.45555599999909</c:v>
                </c:pt>
                <c:pt idx="10">
                  <c:v>672.03823499999999</c:v>
                </c:pt>
                <c:pt idx="11">
                  <c:v>666.42461499999922</c:v>
                </c:pt>
                <c:pt idx="12">
                  <c:v>679.63183700000002</c:v>
                </c:pt>
                <c:pt idx="13">
                  <c:v>665.41407000000004</c:v>
                </c:pt>
                <c:pt idx="14">
                  <c:v>669.41333300000053</c:v>
                </c:pt>
                <c:pt idx="15">
                  <c:v>657.99289099999999</c:v>
                </c:pt>
                <c:pt idx="16">
                  <c:v>684.16399999999999</c:v>
                </c:pt>
                <c:pt idx="17">
                  <c:v>682.23658499999999</c:v>
                </c:pt>
                <c:pt idx="18">
                  <c:v>688.23623199999997</c:v>
                </c:pt>
                <c:pt idx="19">
                  <c:v>660.57765999999947</c:v>
                </c:pt>
                <c:pt idx="20">
                  <c:v>684.45986799999946</c:v>
                </c:pt>
                <c:pt idx="21">
                  <c:v>663.64354800000001</c:v>
                </c:pt>
                <c:pt idx="22">
                  <c:v>657.98839300000054</c:v>
                </c:pt>
                <c:pt idx="23">
                  <c:v>663.82763199999908</c:v>
                </c:pt>
                <c:pt idx="24">
                  <c:v>671.21454500000004</c:v>
                </c:pt>
                <c:pt idx="25">
                  <c:v>670.64342099999999</c:v>
                </c:pt>
                <c:pt idx="26">
                  <c:v>644.99534200000005</c:v>
                </c:pt>
                <c:pt idx="27">
                  <c:v>656.74029899999948</c:v>
                </c:pt>
                <c:pt idx="28">
                  <c:v>647.659538</c:v>
                </c:pt>
                <c:pt idx="29">
                  <c:v>638.69469700000002</c:v>
                </c:pt>
                <c:pt idx="30">
                  <c:v>638.55246599999896</c:v>
                </c:pt>
                <c:pt idx="31">
                  <c:v>642.90491799999938</c:v>
                </c:pt>
                <c:pt idx="32">
                  <c:v>648.61</c:v>
                </c:pt>
                <c:pt idx="33">
                  <c:v>632.50434800000005</c:v>
                </c:pt>
                <c:pt idx="34">
                  <c:v>644.93333299999995</c:v>
                </c:pt>
                <c:pt idx="35">
                  <c:v>626.01871300000005</c:v>
                </c:pt>
                <c:pt idx="36">
                  <c:v>642.13099999999997</c:v>
                </c:pt>
                <c:pt idx="37">
                  <c:v>633.33758899999896</c:v>
                </c:pt>
                <c:pt idx="38">
                  <c:v>629.11217399999998</c:v>
                </c:pt>
                <c:pt idx="39">
                  <c:v>629.136842</c:v>
                </c:pt>
                <c:pt idx="40">
                  <c:v>618.665753</c:v>
                </c:pt>
                <c:pt idx="41">
                  <c:v>635.13055599999996</c:v>
                </c:pt>
                <c:pt idx="42">
                  <c:v>636.29449500000055</c:v>
                </c:pt>
                <c:pt idx="43">
                  <c:v>627.27058800000054</c:v>
                </c:pt>
                <c:pt idx="44">
                  <c:v>623.72878800000092</c:v>
                </c:pt>
                <c:pt idx="45">
                  <c:v>637.64482799999996</c:v>
                </c:pt>
                <c:pt idx="46">
                  <c:v>632.16384200000005</c:v>
                </c:pt>
                <c:pt idx="47">
                  <c:v>626.95333300000004</c:v>
                </c:pt>
                <c:pt idx="48">
                  <c:v>626.03529399999923</c:v>
                </c:pt>
                <c:pt idx="49">
                  <c:v>608.38472200000001</c:v>
                </c:pt>
                <c:pt idx="50">
                  <c:v>636.78410599999995</c:v>
                </c:pt>
                <c:pt idx="51">
                  <c:v>629.36744199999907</c:v>
                </c:pt>
                <c:pt idx="52">
                  <c:v>613.51538500000004</c:v>
                </c:pt>
                <c:pt idx="53">
                  <c:v>612.65</c:v>
                </c:pt>
                <c:pt idx="54">
                  <c:v>626.29166699999996</c:v>
                </c:pt>
                <c:pt idx="55">
                  <c:v>623.36857099999997</c:v>
                </c:pt>
                <c:pt idx="56">
                  <c:v>630.65</c:v>
                </c:pt>
                <c:pt idx="57">
                  <c:v>631.15135099999998</c:v>
                </c:pt>
                <c:pt idx="58">
                  <c:v>650.48857100000055</c:v>
                </c:pt>
                <c:pt idx="59">
                  <c:v>630.25714299999947</c:v>
                </c:pt>
                <c:pt idx="60">
                  <c:v>613.78806000000054</c:v>
                </c:pt>
                <c:pt idx="61">
                  <c:v>618.84100699999908</c:v>
                </c:pt>
                <c:pt idx="62">
                  <c:v>604.55285699999922</c:v>
                </c:pt>
                <c:pt idx="63">
                  <c:v>622.90882399999998</c:v>
                </c:pt>
                <c:pt idx="64">
                  <c:v>628.81549299999949</c:v>
                </c:pt>
                <c:pt idx="65">
                  <c:v>620.49911499999996</c:v>
                </c:pt>
                <c:pt idx="66">
                  <c:v>615.50275199999999</c:v>
                </c:pt>
                <c:pt idx="67">
                  <c:v>632.50476200000003</c:v>
                </c:pt>
                <c:pt idx="68">
                  <c:v>634.69485700000052</c:v>
                </c:pt>
                <c:pt idx="69">
                  <c:v>597.51027999999997</c:v>
                </c:pt>
                <c:pt idx="70">
                  <c:v>615.20857100000092</c:v>
                </c:pt>
                <c:pt idx="71">
                  <c:v>613.70000000000005</c:v>
                </c:pt>
                <c:pt idx="72">
                  <c:v>615.76842099999999</c:v>
                </c:pt>
                <c:pt idx="73">
                  <c:v>612.05932199999938</c:v>
                </c:pt>
                <c:pt idx="74">
                  <c:v>611.27096800000004</c:v>
                </c:pt>
                <c:pt idx="75">
                  <c:v>624.75483899999995</c:v>
                </c:pt>
                <c:pt idx="76">
                  <c:v>620.015942</c:v>
                </c:pt>
                <c:pt idx="77">
                  <c:v>631.08249999999998</c:v>
                </c:pt>
                <c:pt idx="78">
                  <c:v>621.04588999999999</c:v>
                </c:pt>
                <c:pt idx="79">
                  <c:v>638.65833300000054</c:v>
                </c:pt>
                <c:pt idx="80">
                  <c:v>600.734328</c:v>
                </c:pt>
                <c:pt idx="81">
                  <c:v>604.36666699999819</c:v>
                </c:pt>
                <c:pt idx="82">
                  <c:v>612.93639299999938</c:v>
                </c:pt>
                <c:pt idx="83">
                  <c:v>619.69277500000055</c:v>
                </c:pt>
                <c:pt idx="84">
                  <c:v>630.02963</c:v>
                </c:pt>
                <c:pt idx="85">
                  <c:v>601.39883700000053</c:v>
                </c:pt>
                <c:pt idx="86">
                  <c:v>598.60679600000003</c:v>
                </c:pt>
                <c:pt idx="87">
                  <c:v>594.32424199999946</c:v>
                </c:pt>
                <c:pt idx="88">
                  <c:v>607.08923100000004</c:v>
                </c:pt>
                <c:pt idx="89">
                  <c:v>592.32878800000003</c:v>
                </c:pt>
                <c:pt idx="90">
                  <c:v>617.26030500000002</c:v>
                </c:pt>
                <c:pt idx="91">
                  <c:v>614.33163299999921</c:v>
                </c:pt>
                <c:pt idx="92">
                  <c:v>635.82333300000005</c:v>
                </c:pt>
                <c:pt idx="93">
                  <c:v>607.74</c:v>
                </c:pt>
                <c:pt idx="94">
                  <c:v>604.17499999999995</c:v>
                </c:pt>
                <c:pt idx="95">
                  <c:v>594.22027000000003</c:v>
                </c:pt>
                <c:pt idx="96">
                  <c:v>619.96562499999857</c:v>
                </c:pt>
                <c:pt idx="97">
                  <c:v>608.71666699999946</c:v>
                </c:pt>
                <c:pt idx="98">
                  <c:v>600.03050799999949</c:v>
                </c:pt>
                <c:pt idx="99">
                  <c:v>615.75972200000001</c:v>
                </c:pt>
                <c:pt idx="100">
                  <c:v>599.29210499999999</c:v>
                </c:pt>
                <c:pt idx="101">
                  <c:v>629.15544599999998</c:v>
                </c:pt>
                <c:pt idx="102">
                  <c:v>613.07407400000079</c:v>
                </c:pt>
                <c:pt idx="103">
                  <c:v>612.29223300000001</c:v>
                </c:pt>
                <c:pt idx="104">
                  <c:v>613.36475399999949</c:v>
                </c:pt>
                <c:pt idx="105">
                  <c:v>613.66470600000002</c:v>
                </c:pt>
                <c:pt idx="106">
                  <c:v>616.26013999999998</c:v>
                </c:pt>
                <c:pt idx="107">
                  <c:v>603.38928599999997</c:v>
                </c:pt>
                <c:pt idx="108">
                  <c:v>611.27727300000004</c:v>
                </c:pt>
                <c:pt idx="109">
                  <c:v>615.39531299999999</c:v>
                </c:pt>
                <c:pt idx="110">
                  <c:v>603.06880699999999</c:v>
                </c:pt>
                <c:pt idx="111">
                  <c:v>604.38159999999948</c:v>
                </c:pt>
                <c:pt idx="112">
                  <c:v>590.49315100000001</c:v>
                </c:pt>
                <c:pt idx="113">
                  <c:v>598.55857100000003</c:v>
                </c:pt>
                <c:pt idx="114">
                  <c:v>623.34361699999909</c:v>
                </c:pt>
                <c:pt idx="115">
                  <c:v>608.94870500000002</c:v>
                </c:pt>
                <c:pt idx="116">
                  <c:v>599.59578900000054</c:v>
                </c:pt>
                <c:pt idx="117">
                  <c:v>598.95901599999922</c:v>
                </c:pt>
                <c:pt idx="118">
                  <c:v>590.13761499999907</c:v>
                </c:pt>
                <c:pt idx="119">
                  <c:v>589.04242399999907</c:v>
                </c:pt>
                <c:pt idx="120">
                  <c:v>587.13499999999999</c:v>
                </c:pt>
                <c:pt idx="121">
                  <c:v>599.41379300000051</c:v>
                </c:pt>
                <c:pt idx="122">
                  <c:v>601.32203399999946</c:v>
                </c:pt>
                <c:pt idx="123">
                  <c:v>599.15705099999946</c:v>
                </c:pt>
                <c:pt idx="124">
                  <c:v>581.07456100000002</c:v>
                </c:pt>
                <c:pt idx="125">
                  <c:v>590.26825399999996</c:v>
                </c:pt>
                <c:pt idx="126">
                  <c:v>601.67830200000105</c:v>
                </c:pt>
                <c:pt idx="127">
                  <c:v>591.03636399999948</c:v>
                </c:pt>
                <c:pt idx="128">
                  <c:v>601.05081999999948</c:v>
                </c:pt>
                <c:pt idx="129">
                  <c:v>589.9311479999991</c:v>
                </c:pt>
                <c:pt idx="130">
                  <c:v>623.56363599999997</c:v>
                </c:pt>
                <c:pt idx="131">
                  <c:v>580.2891300000008</c:v>
                </c:pt>
                <c:pt idx="132">
                  <c:v>598.62685199999999</c:v>
                </c:pt>
                <c:pt idx="133">
                  <c:v>588.89403000000004</c:v>
                </c:pt>
                <c:pt idx="134">
                  <c:v>590.33717799999908</c:v>
                </c:pt>
                <c:pt idx="135">
                  <c:v>601.04111799999907</c:v>
                </c:pt>
                <c:pt idx="136">
                  <c:v>579.36307699999998</c:v>
                </c:pt>
                <c:pt idx="137">
                  <c:v>573.82991499999946</c:v>
                </c:pt>
                <c:pt idx="138">
                  <c:v>592.59746799999948</c:v>
                </c:pt>
                <c:pt idx="139">
                  <c:v>576.37</c:v>
                </c:pt>
                <c:pt idx="140">
                  <c:v>599.57052599999997</c:v>
                </c:pt>
                <c:pt idx="141">
                  <c:v>568.65526299999908</c:v>
                </c:pt>
                <c:pt idx="142">
                  <c:v>584.20810800000004</c:v>
                </c:pt>
                <c:pt idx="143">
                  <c:v>577.14927499999999</c:v>
                </c:pt>
                <c:pt idx="144">
                  <c:v>627.44285699999909</c:v>
                </c:pt>
                <c:pt idx="145">
                  <c:v>591.64230799999996</c:v>
                </c:pt>
                <c:pt idx="146">
                  <c:v>575.681287</c:v>
                </c:pt>
                <c:pt idx="147">
                  <c:v>587.57578100000092</c:v>
                </c:pt>
                <c:pt idx="148">
                  <c:v>591.81538499999999</c:v>
                </c:pt>
                <c:pt idx="149">
                  <c:v>596.519767</c:v>
                </c:pt>
                <c:pt idx="150">
                  <c:v>607.37916699999948</c:v>
                </c:pt>
                <c:pt idx="151">
                  <c:v>605.02343800000051</c:v>
                </c:pt>
                <c:pt idx="152">
                  <c:v>595.682143</c:v>
                </c:pt>
                <c:pt idx="153">
                  <c:v>598.44320999999923</c:v>
                </c:pt>
                <c:pt idx="154">
                  <c:v>592.96440699999948</c:v>
                </c:pt>
                <c:pt idx="155">
                  <c:v>593.98148100000003</c:v>
                </c:pt>
                <c:pt idx="156">
                  <c:v>587.82238799999948</c:v>
                </c:pt>
                <c:pt idx="157">
                  <c:v>589.33532299999922</c:v>
                </c:pt>
                <c:pt idx="158">
                  <c:v>583.19382700000051</c:v>
                </c:pt>
                <c:pt idx="159">
                  <c:v>588.84385999999949</c:v>
                </c:pt>
                <c:pt idx="160">
                  <c:v>576.52793499999996</c:v>
                </c:pt>
                <c:pt idx="161">
                  <c:v>590.27276700000004</c:v>
                </c:pt>
                <c:pt idx="162">
                  <c:v>593.88412699999947</c:v>
                </c:pt>
                <c:pt idx="163">
                  <c:v>569.20000000000005</c:v>
                </c:pt>
                <c:pt idx="164">
                  <c:v>577.73768099999938</c:v>
                </c:pt>
                <c:pt idx="165">
                  <c:v>583.78235299999994</c:v>
                </c:pt>
                <c:pt idx="166">
                  <c:v>593</c:v>
                </c:pt>
                <c:pt idx="167">
                  <c:v>594.01470600000005</c:v>
                </c:pt>
                <c:pt idx="168">
                  <c:v>584.58871000000079</c:v>
                </c:pt>
                <c:pt idx="169">
                  <c:v>596.88130799999999</c:v>
                </c:pt>
                <c:pt idx="170">
                  <c:v>577.40428599999996</c:v>
                </c:pt>
                <c:pt idx="171">
                  <c:v>592.87299299999938</c:v>
                </c:pt>
                <c:pt idx="172">
                  <c:v>575.19318200000055</c:v>
                </c:pt>
                <c:pt idx="173">
                  <c:v>571.59285699999998</c:v>
                </c:pt>
                <c:pt idx="174">
                  <c:v>576.30583000000001</c:v>
                </c:pt>
                <c:pt idx="175">
                  <c:v>596.58000000000004</c:v>
                </c:pt>
                <c:pt idx="176">
                  <c:v>597.79333300000144</c:v>
                </c:pt>
                <c:pt idx="177">
                  <c:v>579.71333300000106</c:v>
                </c:pt>
                <c:pt idx="178">
                  <c:v>567.34137899999996</c:v>
                </c:pt>
                <c:pt idx="179">
                  <c:v>588.82461499999908</c:v>
                </c:pt>
                <c:pt idx="180">
                  <c:v>568.85945899999922</c:v>
                </c:pt>
                <c:pt idx="181">
                  <c:v>571.29230800000005</c:v>
                </c:pt>
                <c:pt idx="182">
                  <c:v>576.12258099999997</c:v>
                </c:pt>
                <c:pt idx="183">
                  <c:v>591.63257099999998</c:v>
                </c:pt>
                <c:pt idx="184">
                  <c:v>574.131034</c:v>
                </c:pt>
                <c:pt idx="185">
                  <c:v>592.07614699999999</c:v>
                </c:pt>
                <c:pt idx="186">
                  <c:v>569.01946599999997</c:v>
                </c:pt>
                <c:pt idx="187">
                  <c:v>582.63806499999998</c:v>
                </c:pt>
                <c:pt idx="188">
                  <c:v>592.79186000000004</c:v>
                </c:pt>
                <c:pt idx="189">
                  <c:v>580.26086999999939</c:v>
                </c:pt>
                <c:pt idx="190">
                  <c:v>566.1</c:v>
                </c:pt>
                <c:pt idx="191">
                  <c:v>573.10727299999996</c:v>
                </c:pt>
                <c:pt idx="192">
                  <c:v>593.02045499999997</c:v>
                </c:pt>
                <c:pt idx="193">
                  <c:v>563.98814800000002</c:v>
                </c:pt>
                <c:pt idx="194">
                  <c:v>579.09453100000053</c:v>
                </c:pt>
                <c:pt idx="195">
                  <c:v>576.00746299999946</c:v>
                </c:pt>
                <c:pt idx="196">
                  <c:v>587.17499999999995</c:v>
                </c:pt>
                <c:pt idx="197">
                  <c:v>577.32999999999947</c:v>
                </c:pt>
                <c:pt idx="198">
                  <c:v>599.45833300000004</c:v>
                </c:pt>
                <c:pt idx="199">
                  <c:v>574.04901999999947</c:v>
                </c:pt>
                <c:pt idx="200">
                  <c:v>570.36799099999882</c:v>
                </c:pt>
                <c:pt idx="201">
                  <c:v>580.5</c:v>
                </c:pt>
                <c:pt idx="202">
                  <c:v>556.46623399999908</c:v>
                </c:pt>
                <c:pt idx="203">
                  <c:v>569.94594599999948</c:v>
                </c:pt>
                <c:pt idx="204">
                  <c:v>563.64185999999938</c:v>
                </c:pt>
                <c:pt idx="205">
                  <c:v>554.38235299999997</c:v>
                </c:pt>
                <c:pt idx="206">
                  <c:v>592.55526299999894</c:v>
                </c:pt>
                <c:pt idx="207">
                  <c:v>580.12413800000002</c:v>
                </c:pt>
                <c:pt idx="208">
                  <c:v>558.73650799999996</c:v>
                </c:pt>
                <c:pt idx="209">
                  <c:v>572.33571399999948</c:v>
                </c:pt>
                <c:pt idx="210">
                  <c:v>582.00190499999997</c:v>
                </c:pt>
                <c:pt idx="211">
                  <c:v>567.21060599999998</c:v>
                </c:pt>
                <c:pt idx="212">
                  <c:v>575.745679</c:v>
                </c:pt>
                <c:pt idx="213">
                  <c:v>573.56666699999869</c:v>
                </c:pt>
                <c:pt idx="214">
                  <c:v>576.30657900000006</c:v>
                </c:pt>
                <c:pt idx="215">
                  <c:v>556.09729699999946</c:v>
                </c:pt>
                <c:pt idx="216">
                  <c:v>564.38345300000003</c:v>
                </c:pt>
                <c:pt idx="217">
                  <c:v>579.51304300000004</c:v>
                </c:pt>
                <c:pt idx="218">
                  <c:v>572.79909900000052</c:v>
                </c:pt>
                <c:pt idx="219">
                  <c:v>571.43604699999946</c:v>
                </c:pt>
                <c:pt idx="220">
                  <c:v>566.68571400000053</c:v>
                </c:pt>
                <c:pt idx="221">
                  <c:v>569.238519</c:v>
                </c:pt>
                <c:pt idx="222">
                  <c:v>583.66666699999882</c:v>
                </c:pt>
                <c:pt idx="223">
                  <c:v>564.46607100000006</c:v>
                </c:pt>
                <c:pt idx="224">
                  <c:v>576.20489800000053</c:v>
                </c:pt>
                <c:pt idx="225">
                  <c:v>565.70345999999995</c:v>
                </c:pt>
                <c:pt idx="226">
                  <c:v>597.15217399999949</c:v>
                </c:pt>
                <c:pt idx="227">
                  <c:v>567.11102899999946</c:v>
                </c:pt>
                <c:pt idx="228">
                  <c:v>563.32380999999998</c:v>
                </c:pt>
                <c:pt idx="229">
                  <c:v>562.32786899999883</c:v>
                </c:pt>
                <c:pt idx="230">
                  <c:v>580.43780499999946</c:v>
                </c:pt>
                <c:pt idx="231">
                  <c:v>569.54637700000001</c:v>
                </c:pt>
                <c:pt idx="232">
                  <c:v>543.12777800000003</c:v>
                </c:pt>
                <c:pt idx="233">
                  <c:v>579.29778400000055</c:v>
                </c:pt>
                <c:pt idx="234">
                  <c:v>561.96842099999947</c:v>
                </c:pt>
                <c:pt idx="235">
                  <c:v>559.26405199999999</c:v>
                </c:pt>
                <c:pt idx="236">
                  <c:v>567.76428599999997</c:v>
                </c:pt>
                <c:pt idx="237">
                  <c:v>570.57272699999999</c:v>
                </c:pt>
                <c:pt idx="238">
                  <c:v>568.30451599999947</c:v>
                </c:pt>
                <c:pt idx="239">
                  <c:v>541.69322</c:v>
                </c:pt>
                <c:pt idx="240">
                  <c:v>574.42162199999882</c:v>
                </c:pt>
                <c:pt idx="241">
                  <c:v>585.17999999999995</c:v>
                </c:pt>
                <c:pt idx="242">
                  <c:v>579.44761899999844</c:v>
                </c:pt>
                <c:pt idx="243">
                  <c:v>556.79000000000053</c:v>
                </c:pt>
                <c:pt idx="244">
                  <c:v>576.81249999999909</c:v>
                </c:pt>
                <c:pt idx="245">
                  <c:v>551.50472400000001</c:v>
                </c:pt>
                <c:pt idx="246">
                  <c:v>549.25052599999947</c:v>
                </c:pt>
                <c:pt idx="247">
                  <c:v>577.043137</c:v>
                </c:pt>
                <c:pt idx="248">
                  <c:v>567.85670099999948</c:v>
                </c:pt>
                <c:pt idx="249">
                  <c:v>579.16888900000004</c:v>
                </c:pt>
                <c:pt idx="250">
                  <c:v>557.56915299999946</c:v>
                </c:pt>
                <c:pt idx="251">
                  <c:v>567.19206299999996</c:v>
                </c:pt>
                <c:pt idx="252">
                  <c:v>550.94637699999998</c:v>
                </c:pt>
                <c:pt idx="253">
                  <c:v>577.134906</c:v>
                </c:pt>
                <c:pt idx="254">
                  <c:v>556.36034499999948</c:v>
                </c:pt>
                <c:pt idx="255">
                  <c:v>559.46318999999949</c:v>
                </c:pt>
                <c:pt idx="256">
                  <c:v>552.79357100000107</c:v>
                </c:pt>
                <c:pt idx="257">
                  <c:v>569.17717400000004</c:v>
                </c:pt>
                <c:pt idx="258">
                  <c:v>569.60185200000001</c:v>
                </c:pt>
                <c:pt idx="259">
                  <c:v>576.37571400000002</c:v>
                </c:pt>
                <c:pt idx="260">
                  <c:v>572.93827199999998</c:v>
                </c:pt>
                <c:pt idx="261">
                  <c:v>572.93023299999948</c:v>
                </c:pt>
                <c:pt idx="262">
                  <c:v>556.9</c:v>
                </c:pt>
                <c:pt idx="263">
                  <c:v>568.88461499999949</c:v>
                </c:pt>
                <c:pt idx="264">
                  <c:v>574.606897</c:v>
                </c:pt>
                <c:pt idx="265">
                  <c:v>561.16949199999999</c:v>
                </c:pt>
                <c:pt idx="266">
                  <c:v>570.82538499999998</c:v>
                </c:pt>
                <c:pt idx="267">
                  <c:v>557.42450999999949</c:v>
                </c:pt>
                <c:pt idx="268">
                  <c:v>547.57391299999995</c:v>
                </c:pt>
                <c:pt idx="269">
                  <c:v>556.07951800000001</c:v>
                </c:pt>
                <c:pt idx="270">
                  <c:v>567.64891299999999</c:v>
                </c:pt>
                <c:pt idx="271">
                  <c:v>563.19561399999998</c:v>
                </c:pt>
                <c:pt idx="272">
                  <c:v>555.63661999999908</c:v>
                </c:pt>
                <c:pt idx="273">
                  <c:v>527.918182</c:v>
                </c:pt>
                <c:pt idx="274">
                  <c:v>552.39811299999997</c:v>
                </c:pt>
                <c:pt idx="275">
                  <c:v>553.60142899999948</c:v>
                </c:pt>
                <c:pt idx="276">
                  <c:v>541.96470599999998</c:v>
                </c:pt>
                <c:pt idx="277">
                  <c:v>543.69828199999995</c:v>
                </c:pt>
                <c:pt idx="278">
                  <c:v>546.49882400000001</c:v>
                </c:pt>
                <c:pt idx="279">
                  <c:v>556.205556</c:v>
                </c:pt>
                <c:pt idx="280">
                  <c:v>548.08421099999998</c:v>
                </c:pt>
                <c:pt idx="281">
                  <c:v>563.18461500000001</c:v>
                </c:pt>
                <c:pt idx="282">
                  <c:v>566.97666699999922</c:v>
                </c:pt>
                <c:pt idx="283">
                  <c:v>566.92307700000003</c:v>
                </c:pt>
                <c:pt idx="284">
                  <c:v>557.30258599999922</c:v>
                </c:pt>
                <c:pt idx="285">
                  <c:v>582.08888900000079</c:v>
                </c:pt>
                <c:pt idx="286">
                  <c:v>550.34411799999896</c:v>
                </c:pt>
                <c:pt idx="287">
                  <c:v>563.095192</c:v>
                </c:pt>
                <c:pt idx="288">
                  <c:v>578.90338999999994</c:v>
                </c:pt>
                <c:pt idx="289">
                  <c:v>571.29012299999999</c:v>
                </c:pt>
                <c:pt idx="290">
                  <c:v>574.06842099999949</c:v>
                </c:pt>
                <c:pt idx="291">
                  <c:v>589.72954500000003</c:v>
                </c:pt>
                <c:pt idx="292">
                  <c:v>570.64545499999997</c:v>
                </c:pt>
                <c:pt idx="293">
                  <c:v>567.52275399999996</c:v>
                </c:pt>
                <c:pt idx="294">
                  <c:v>551.61655199999996</c:v>
                </c:pt>
                <c:pt idx="295">
                  <c:v>551.90865399999996</c:v>
                </c:pt>
                <c:pt idx="296">
                  <c:v>561.98191499999996</c:v>
                </c:pt>
                <c:pt idx="297">
                  <c:v>535.48</c:v>
                </c:pt>
                <c:pt idx="298">
                  <c:v>562.08163300000001</c:v>
                </c:pt>
                <c:pt idx="299">
                  <c:v>546.76711399999908</c:v>
                </c:pt>
                <c:pt idx="300">
                  <c:v>582.15333300000054</c:v>
                </c:pt>
                <c:pt idx="301">
                  <c:v>563.55769199999895</c:v>
                </c:pt>
                <c:pt idx="302">
                  <c:v>550.03888900000004</c:v>
                </c:pt>
                <c:pt idx="303">
                  <c:v>558.46272699999895</c:v>
                </c:pt>
                <c:pt idx="304">
                  <c:v>569.81408499999998</c:v>
                </c:pt>
                <c:pt idx="305">
                  <c:v>552.79403000000093</c:v>
                </c:pt>
                <c:pt idx="306">
                  <c:v>572.62857100000053</c:v>
                </c:pt>
                <c:pt idx="307">
                  <c:v>559.69315099999994</c:v>
                </c:pt>
                <c:pt idx="308">
                  <c:v>553.30230799999947</c:v>
                </c:pt>
                <c:pt idx="309">
                  <c:v>559.58571400000005</c:v>
                </c:pt>
                <c:pt idx="310">
                  <c:v>548.54499999999996</c:v>
                </c:pt>
                <c:pt idx="311">
                  <c:v>527.11454500000002</c:v>
                </c:pt>
                <c:pt idx="312">
                  <c:v>577.90606099999923</c:v>
                </c:pt>
                <c:pt idx="313">
                  <c:v>552.01333300000078</c:v>
                </c:pt>
                <c:pt idx="314">
                  <c:v>539.35999999999922</c:v>
                </c:pt>
                <c:pt idx="315">
                  <c:v>547.01680999999996</c:v>
                </c:pt>
                <c:pt idx="316">
                  <c:v>563.80624999999895</c:v>
                </c:pt>
                <c:pt idx="317">
                  <c:v>555.85540499999922</c:v>
                </c:pt>
                <c:pt idx="318">
                  <c:v>552.90977400000054</c:v>
                </c:pt>
                <c:pt idx="319">
                  <c:v>547.41241099999922</c:v>
                </c:pt>
                <c:pt idx="320">
                  <c:v>551.12545499999999</c:v>
                </c:pt>
                <c:pt idx="321">
                  <c:v>550.38181799999938</c:v>
                </c:pt>
                <c:pt idx="322">
                  <c:v>570.41199999999947</c:v>
                </c:pt>
                <c:pt idx="323">
                  <c:v>548.08749999999998</c:v>
                </c:pt>
                <c:pt idx="324">
                  <c:v>569.33333300000004</c:v>
                </c:pt>
                <c:pt idx="325">
                  <c:v>550.50769199999922</c:v>
                </c:pt>
                <c:pt idx="326">
                  <c:v>534.96764699999892</c:v>
                </c:pt>
                <c:pt idx="327">
                  <c:v>569.34999999999923</c:v>
                </c:pt>
                <c:pt idx="328">
                  <c:v>542.06610199999909</c:v>
                </c:pt>
                <c:pt idx="329">
                  <c:v>552.47552099999996</c:v>
                </c:pt>
                <c:pt idx="330">
                  <c:v>552.61692299999947</c:v>
                </c:pt>
                <c:pt idx="331">
                  <c:v>561.50666699999908</c:v>
                </c:pt>
                <c:pt idx="332">
                  <c:v>561.28987300000097</c:v>
                </c:pt>
                <c:pt idx="333">
                  <c:v>550.99622599999896</c:v>
                </c:pt>
                <c:pt idx="334">
                  <c:v>564.33461499999908</c:v>
                </c:pt>
                <c:pt idx="335">
                  <c:v>555.15319099999999</c:v>
                </c:pt>
                <c:pt idx="336">
                  <c:v>553.53076899999996</c:v>
                </c:pt>
                <c:pt idx="337">
                  <c:v>564.43431399999997</c:v>
                </c:pt>
                <c:pt idx="338">
                  <c:v>544.55999999999949</c:v>
                </c:pt>
                <c:pt idx="339">
                  <c:v>560.82031300000006</c:v>
                </c:pt>
                <c:pt idx="340">
                  <c:v>568.84137899999996</c:v>
                </c:pt>
                <c:pt idx="341">
                  <c:v>551.38196699999946</c:v>
                </c:pt>
                <c:pt idx="342">
                  <c:v>551.88255799999922</c:v>
                </c:pt>
                <c:pt idx="343">
                  <c:v>557.34666699999843</c:v>
                </c:pt>
                <c:pt idx="344">
                  <c:v>536.40555599999948</c:v>
                </c:pt>
                <c:pt idx="345">
                  <c:v>547.04213599999946</c:v>
                </c:pt>
                <c:pt idx="346">
                  <c:v>577.89499999999998</c:v>
                </c:pt>
                <c:pt idx="347">
                  <c:v>536.61111099999948</c:v>
                </c:pt>
                <c:pt idx="348">
                  <c:v>541.75735299999997</c:v>
                </c:pt>
                <c:pt idx="349">
                  <c:v>552.11607100000003</c:v>
                </c:pt>
                <c:pt idx="350">
                  <c:v>550.33680899999922</c:v>
                </c:pt>
                <c:pt idx="351">
                  <c:v>570.420388</c:v>
                </c:pt>
                <c:pt idx="352">
                  <c:v>552.47291699999948</c:v>
                </c:pt>
                <c:pt idx="353">
                  <c:v>559.27586200000053</c:v>
                </c:pt>
                <c:pt idx="354">
                  <c:v>535.19634100000053</c:v>
                </c:pt>
                <c:pt idx="355">
                  <c:v>561.83866699999908</c:v>
                </c:pt>
                <c:pt idx="356">
                  <c:v>539.49452099999996</c:v>
                </c:pt>
                <c:pt idx="357">
                  <c:v>550.611852</c:v>
                </c:pt>
                <c:pt idx="358">
                  <c:v>549.71219499999938</c:v>
                </c:pt>
                <c:pt idx="359">
                  <c:v>538.83229199999869</c:v>
                </c:pt>
                <c:pt idx="360">
                  <c:v>569.34278099999949</c:v>
                </c:pt>
                <c:pt idx="361">
                  <c:v>560.19794899999999</c:v>
                </c:pt>
                <c:pt idx="362">
                  <c:v>531.487709</c:v>
                </c:pt>
                <c:pt idx="363">
                  <c:v>562.58139500000004</c:v>
                </c:pt>
                <c:pt idx="364">
                  <c:v>559.26896599999998</c:v>
                </c:pt>
                <c:pt idx="365">
                  <c:v>553.58904099999995</c:v>
                </c:pt>
                <c:pt idx="366">
                  <c:v>550.31973700000003</c:v>
                </c:pt>
                <c:pt idx="367">
                  <c:v>562.85492999999894</c:v>
                </c:pt>
                <c:pt idx="368">
                  <c:v>549.00604399999997</c:v>
                </c:pt>
                <c:pt idx="369">
                  <c:v>551.25454500000001</c:v>
                </c:pt>
                <c:pt idx="370">
                  <c:v>551.67213100000004</c:v>
                </c:pt>
                <c:pt idx="371">
                  <c:v>578.29285700000003</c:v>
                </c:pt>
                <c:pt idx="372">
                  <c:v>575.89374999999995</c:v>
                </c:pt>
                <c:pt idx="373">
                  <c:v>521.6</c:v>
                </c:pt>
                <c:pt idx="374">
                  <c:v>569.117391</c:v>
                </c:pt>
                <c:pt idx="375">
                  <c:v>546.49666699999909</c:v>
                </c:pt>
                <c:pt idx="376">
                  <c:v>559.97777799999994</c:v>
                </c:pt>
                <c:pt idx="377">
                  <c:v>557.82848799999999</c:v>
                </c:pt>
                <c:pt idx="378">
                  <c:v>542.15314000000001</c:v>
                </c:pt>
                <c:pt idx="379">
                  <c:v>556.53</c:v>
                </c:pt>
                <c:pt idx="380">
                  <c:v>561.07551000000001</c:v>
                </c:pt>
                <c:pt idx="381">
                  <c:v>539.95869599999946</c:v>
                </c:pt>
                <c:pt idx="382">
                  <c:v>545.76585399999999</c:v>
                </c:pt>
                <c:pt idx="383">
                  <c:v>547.39749999999947</c:v>
                </c:pt>
                <c:pt idx="384">
                  <c:v>551.46363599999938</c:v>
                </c:pt>
                <c:pt idx="385">
                  <c:v>556.04037700000003</c:v>
                </c:pt>
                <c:pt idx="386">
                  <c:v>552.26195699999948</c:v>
                </c:pt>
                <c:pt idx="387">
                  <c:v>549.33249999999896</c:v>
                </c:pt>
                <c:pt idx="388">
                  <c:v>555.37241399999948</c:v>
                </c:pt>
                <c:pt idx="389">
                  <c:v>564.38095199999998</c:v>
                </c:pt>
                <c:pt idx="390">
                  <c:v>545.56020399999909</c:v>
                </c:pt>
                <c:pt idx="391">
                  <c:v>567.28750000000002</c:v>
                </c:pt>
                <c:pt idx="392">
                  <c:v>541.01874999999995</c:v>
                </c:pt>
                <c:pt idx="393">
                  <c:v>545.54102599999908</c:v>
                </c:pt>
                <c:pt idx="394">
                  <c:v>536.77840900000092</c:v>
                </c:pt>
                <c:pt idx="395">
                  <c:v>551.37435900000003</c:v>
                </c:pt>
                <c:pt idx="396">
                  <c:v>542.58399999999995</c:v>
                </c:pt>
                <c:pt idx="397">
                  <c:v>550.40769199999909</c:v>
                </c:pt>
                <c:pt idx="398">
                  <c:v>566.28965500000004</c:v>
                </c:pt>
                <c:pt idx="399">
                  <c:v>541.19354800000053</c:v>
                </c:pt>
                <c:pt idx="400">
                  <c:v>568.55405399999938</c:v>
                </c:pt>
                <c:pt idx="401">
                  <c:v>549.36764699999844</c:v>
                </c:pt>
                <c:pt idx="402">
                  <c:v>553.71176500000001</c:v>
                </c:pt>
                <c:pt idx="403">
                  <c:v>548.9</c:v>
                </c:pt>
                <c:pt idx="404">
                  <c:v>567.80062099999896</c:v>
                </c:pt>
                <c:pt idx="405">
                  <c:v>573.57387800000106</c:v>
                </c:pt>
                <c:pt idx="406">
                  <c:v>541.62</c:v>
                </c:pt>
                <c:pt idx="407">
                  <c:v>557.23749999999939</c:v>
                </c:pt>
                <c:pt idx="408">
                  <c:v>556.79324300000053</c:v>
                </c:pt>
                <c:pt idx="409">
                  <c:v>522.92857100000003</c:v>
                </c:pt>
                <c:pt idx="410">
                  <c:v>534.22582799999998</c:v>
                </c:pt>
                <c:pt idx="411">
                  <c:v>545.3962959999991</c:v>
                </c:pt>
                <c:pt idx="412">
                  <c:v>551.81717199999946</c:v>
                </c:pt>
                <c:pt idx="413">
                  <c:v>549.27966100000003</c:v>
                </c:pt>
                <c:pt idx="414">
                  <c:v>519.50312499999939</c:v>
                </c:pt>
                <c:pt idx="415">
                  <c:v>530.21612899999946</c:v>
                </c:pt>
                <c:pt idx="416">
                  <c:v>526.92376999999999</c:v>
                </c:pt>
                <c:pt idx="417">
                  <c:v>546.82093999999938</c:v>
                </c:pt>
                <c:pt idx="418">
                  <c:v>547.523729</c:v>
                </c:pt>
                <c:pt idx="419">
                  <c:v>546.82222199999831</c:v>
                </c:pt>
                <c:pt idx="420">
                  <c:v>547.4857710000008</c:v>
                </c:pt>
                <c:pt idx="421">
                  <c:v>548.61988300000053</c:v>
                </c:pt>
                <c:pt idx="422">
                  <c:v>550.58928600000002</c:v>
                </c:pt>
                <c:pt idx="423">
                  <c:v>564.76203699999996</c:v>
                </c:pt>
                <c:pt idx="424">
                  <c:v>560.11445800000001</c:v>
                </c:pt>
                <c:pt idx="425">
                  <c:v>545.01111099999946</c:v>
                </c:pt>
                <c:pt idx="426">
                  <c:v>552.09047600000054</c:v>
                </c:pt>
                <c:pt idx="427">
                  <c:v>563.66666699999882</c:v>
                </c:pt>
                <c:pt idx="428">
                  <c:v>562.66973700000005</c:v>
                </c:pt>
                <c:pt idx="429">
                  <c:v>555.40678000000003</c:v>
                </c:pt>
                <c:pt idx="430">
                  <c:v>549.48</c:v>
                </c:pt>
                <c:pt idx="431">
                  <c:v>520.18857100000093</c:v>
                </c:pt>
                <c:pt idx="432">
                  <c:v>547.71</c:v>
                </c:pt>
                <c:pt idx="433">
                  <c:v>563.84117599999922</c:v>
                </c:pt>
                <c:pt idx="434">
                  <c:v>544.14333300000055</c:v>
                </c:pt>
                <c:pt idx="435">
                  <c:v>544.22222199999908</c:v>
                </c:pt>
                <c:pt idx="436">
                  <c:v>564.17710799999998</c:v>
                </c:pt>
                <c:pt idx="437">
                  <c:v>565.20624999999939</c:v>
                </c:pt>
                <c:pt idx="438">
                  <c:v>567.01515199999949</c:v>
                </c:pt>
                <c:pt idx="439">
                  <c:v>546.73611099999948</c:v>
                </c:pt>
                <c:pt idx="440">
                  <c:v>538.46666699999844</c:v>
                </c:pt>
                <c:pt idx="441">
                  <c:v>544.07166699999948</c:v>
                </c:pt>
                <c:pt idx="442">
                  <c:v>538.17073200000107</c:v>
                </c:pt>
                <c:pt idx="443">
                  <c:v>541.19375000000093</c:v>
                </c:pt>
                <c:pt idx="444">
                  <c:v>538.49193500000001</c:v>
                </c:pt>
                <c:pt idx="445">
                  <c:v>546.75288499999999</c:v>
                </c:pt>
                <c:pt idx="446">
                  <c:v>552.41875000000005</c:v>
                </c:pt>
                <c:pt idx="447">
                  <c:v>539.45916199999908</c:v>
                </c:pt>
                <c:pt idx="448">
                  <c:v>546.12413800000002</c:v>
                </c:pt>
                <c:pt idx="449">
                  <c:v>543.26136399999996</c:v>
                </c:pt>
                <c:pt idx="450">
                  <c:v>531.50769199999922</c:v>
                </c:pt>
                <c:pt idx="451">
                  <c:v>536.51973700000053</c:v>
                </c:pt>
                <c:pt idx="452">
                  <c:v>562.53642899999909</c:v>
                </c:pt>
                <c:pt idx="453">
                  <c:v>549.9</c:v>
                </c:pt>
                <c:pt idx="454">
                  <c:v>551.35571399999947</c:v>
                </c:pt>
                <c:pt idx="455">
                  <c:v>542.23571400000003</c:v>
                </c:pt>
                <c:pt idx="456">
                  <c:v>550.56341499999996</c:v>
                </c:pt>
                <c:pt idx="457">
                  <c:v>544.34092299999895</c:v>
                </c:pt>
                <c:pt idx="458">
                  <c:v>522.42641499999922</c:v>
                </c:pt>
                <c:pt idx="459">
                  <c:v>535.64166699999907</c:v>
                </c:pt>
                <c:pt idx="460">
                  <c:v>548.22857100000078</c:v>
                </c:pt>
                <c:pt idx="461">
                  <c:v>559.62</c:v>
                </c:pt>
                <c:pt idx="462">
                  <c:v>554.90852699999948</c:v>
                </c:pt>
                <c:pt idx="463">
                  <c:v>571.71</c:v>
                </c:pt>
                <c:pt idx="464">
                  <c:v>555.18666700000006</c:v>
                </c:pt>
                <c:pt idx="465">
                  <c:v>553.76039000000003</c:v>
                </c:pt>
                <c:pt idx="466">
                  <c:v>557.46976699999948</c:v>
                </c:pt>
                <c:pt idx="467">
                  <c:v>577.20000000000005</c:v>
                </c:pt>
                <c:pt idx="468">
                  <c:v>551.75</c:v>
                </c:pt>
                <c:pt idx="469">
                  <c:v>527.9</c:v>
                </c:pt>
                <c:pt idx="470">
                  <c:v>542.04090900000006</c:v>
                </c:pt>
                <c:pt idx="471">
                  <c:v>551.76423799999998</c:v>
                </c:pt>
                <c:pt idx="472">
                  <c:v>550.91428599999949</c:v>
                </c:pt>
                <c:pt idx="473">
                  <c:v>537.72485200000051</c:v>
                </c:pt>
                <c:pt idx="474">
                  <c:v>564.63181799999938</c:v>
                </c:pt>
                <c:pt idx="475">
                  <c:v>543.90857100000005</c:v>
                </c:pt>
                <c:pt idx="476">
                  <c:v>543.42307700000003</c:v>
                </c:pt>
                <c:pt idx="477">
                  <c:v>534.01269799999909</c:v>
                </c:pt>
                <c:pt idx="478">
                  <c:v>548.98888900000054</c:v>
                </c:pt>
                <c:pt idx="479">
                  <c:v>544.07534200000055</c:v>
                </c:pt>
                <c:pt idx="480">
                  <c:v>543.85797099999922</c:v>
                </c:pt>
                <c:pt idx="481">
                  <c:v>546.01807200000053</c:v>
                </c:pt>
                <c:pt idx="482">
                  <c:v>555.002703</c:v>
                </c:pt>
                <c:pt idx="483">
                  <c:v>543.664894</c:v>
                </c:pt>
                <c:pt idx="484">
                  <c:v>561.26249999999948</c:v>
                </c:pt>
                <c:pt idx="485">
                  <c:v>511.83333299999924</c:v>
                </c:pt>
                <c:pt idx="486">
                  <c:v>534.46666699999844</c:v>
                </c:pt>
                <c:pt idx="487">
                  <c:v>539.50491799999998</c:v>
                </c:pt>
                <c:pt idx="488">
                  <c:v>547.76693499999999</c:v>
                </c:pt>
                <c:pt idx="489">
                  <c:v>555.10817600000053</c:v>
                </c:pt>
                <c:pt idx="490">
                  <c:v>564.63033700000005</c:v>
                </c:pt>
                <c:pt idx="491">
                  <c:v>562.23444400000005</c:v>
                </c:pt>
                <c:pt idx="492">
                  <c:v>540.48548400000004</c:v>
                </c:pt>
                <c:pt idx="493">
                  <c:v>542.41369899999938</c:v>
                </c:pt>
                <c:pt idx="494">
                  <c:v>528.75666699999908</c:v>
                </c:pt>
                <c:pt idx="495">
                  <c:v>564.51785699999948</c:v>
                </c:pt>
                <c:pt idx="496">
                  <c:v>532.51590899999997</c:v>
                </c:pt>
                <c:pt idx="497">
                  <c:v>539.41279099999997</c:v>
                </c:pt>
                <c:pt idx="498">
                  <c:v>545.80217399999947</c:v>
                </c:pt>
                <c:pt idx="499">
                  <c:v>520.79038500000092</c:v>
                </c:pt>
                <c:pt idx="500">
                  <c:v>561.95280899999909</c:v>
                </c:pt>
                <c:pt idx="501">
                  <c:v>538.18333300000108</c:v>
                </c:pt>
                <c:pt idx="502">
                  <c:v>544.29729699999996</c:v>
                </c:pt>
                <c:pt idx="503">
                  <c:v>529.3320389999991</c:v>
                </c:pt>
                <c:pt idx="504">
                  <c:v>556.93181799999923</c:v>
                </c:pt>
                <c:pt idx="505">
                  <c:v>563.07027000000005</c:v>
                </c:pt>
                <c:pt idx="506">
                  <c:v>546.28478300000108</c:v>
                </c:pt>
                <c:pt idx="507">
                  <c:v>551.50643100000002</c:v>
                </c:pt>
                <c:pt idx="508">
                  <c:v>546.51027399999998</c:v>
                </c:pt>
                <c:pt idx="509">
                  <c:v>547.51180099999999</c:v>
                </c:pt>
                <c:pt idx="510">
                  <c:v>541.66025599999909</c:v>
                </c:pt>
                <c:pt idx="511">
                  <c:v>528.00546599999996</c:v>
                </c:pt>
                <c:pt idx="512">
                  <c:v>545.21111099999996</c:v>
                </c:pt>
                <c:pt idx="513">
                  <c:v>539.242391</c:v>
                </c:pt>
                <c:pt idx="514">
                  <c:v>515.87142899999947</c:v>
                </c:pt>
                <c:pt idx="515">
                  <c:v>538.971498</c:v>
                </c:pt>
                <c:pt idx="516">
                  <c:v>521.98749999999939</c:v>
                </c:pt>
                <c:pt idx="517">
                  <c:v>546.49230799999998</c:v>
                </c:pt>
                <c:pt idx="518">
                  <c:v>537.05390599999998</c:v>
                </c:pt>
                <c:pt idx="519">
                  <c:v>535.80454499999996</c:v>
                </c:pt>
                <c:pt idx="520">
                  <c:v>542.94929599999909</c:v>
                </c:pt>
                <c:pt idx="521">
                  <c:v>538.15681799999948</c:v>
                </c:pt>
                <c:pt idx="522">
                  <c:v>546.52167799999938</c:v>
                </c:pt>
                <c:pt idx="523">
                  <c:v>553.64117599999997</c:v>
                </c:pt>
                <c:pt idx="524">
                  <c:v>531.25967700000001</c:v>
                </c:pt>
                <c:pt idx="525">
                  <c:v>537</c:v>
                </c:pt>
                <c:pt idx="526">
                  <c:v>533.61818200000005</c:v>
                </c:pt>
                <c:pt idx="527">
                  <c:v>552.41199999999947</c:v>
                </c:pt>
                <c:pt idx="528">
                  <c:v>547.06883100000005</c:v>
                </c:pt>
                <c:pt idx="529">
                  <c:v>534.88466299999948</c:v>
                </c:pt>
                <c:pt idx="530">
                  <c:v>565.70909099999994</c:v>
                </c:pt>
                <c:pt idx="531">
                  <c:v>530.56121899999869</c:v>
                </c:pt>
                <c:pt idx="532">
                  <c:v>532.509231</c:v>
                </c:pt>
                <c:pt idx="533">
                  <c:v>553.26964299999997</c:v>
                </c:pt>
                <c:pt idx="534">
                  <c:v>544.46383000000003</c:v>
                </c:pt>
                <c:pt idx="535">
                  <c:v>533.16379300000051</c:v>
                </c:pt>
                <c:pt idx="536">
                  <c:v>545.46233799999948</c:v>
                </c:pt>
                <c:pt idx="537">
                  <c:v>564.41290299999946</c:v>
                </c:pt>
                <c:pt idx="538">
                  <c:v>542.0465119999991</c:v>
                </c:pt>
                <c:pt idx="539">
                  <c:v>539.74878000000092</c:v>
                </c:pt>
                <c:pt idx="540">
                  <c:v>574.12857100000053</c:v>
                </c:pt>
                <c:pt idx="541">
                  <c:v>554.76296299999922</c:v>
                </c:pt>
                <c:pt idx="542">
                  <c:v>547.63076899999999</c:v>
                </c:pt>
                <c:pt idx="543">
                  <c:v>544.85352099999909</c:v>
                </c:pt>
                <c:pt idx="544">
                  <c:v>533.31530599999996</c:v>
                </c:pt>
                <c:pt idx="545">
                  <c:v>533.24565199999938</c:v>
                </c:pt>
                <c:pt idx="546">
                  <c:v>554.52692299999921</c:v>
                </c:pt>
                <c:pt idx="547">
                  <c:v>523.34274199999948</c:v>
                </c:pt>
                <c:pt idx="548">
                  <c:v>555.41529399999922</c:v>
                </c:pt>
                <c:pt idx="549">
                  <c:v>539.22142899999949</c:v>
                </c:pt>
                <c:pt idx="550">
                  <c:v>537.52727299999947</c:v>
                </c:pt>
                <c:pt idx="551">
                  <c:v>546.97549000000004</c:v>
                </c:pt>
                <c:pt idx="552">
                  <c:v>540.32061899999894</c:v>
                </c:pt>
                <c:pt idx="553">
                  <c:v>536.26379300000053</c:v>
                </c:pt>
                <c:pt idx="554">
                  <c:v>537.568085</c:v>
                </c:pt>
                <c:pt idx="555">
                  <c:v>526.22878800000092</c:v>
                </c:pt>
                <c:pt idx="556">
                  <c:v>559.87692299999946</c:v>
                </c:pt>
                <c:pt idx="557">
                  <c:v>546.17499999999995</c:v>
                </c:pt>
                <c:pt idx="558">
                  <c:v>539.00704199999996</c:v>
                </c:pt>
                <c:pt idx="559">
                  <c:v>541.49655199999938</c:v>
                </c:pt>
                <c:pt idx="560">
                  <c:v>559.18433700000105</c:v>
                </c:pt>
                <c:pt idx="561">
                  <c:v>538.03701299999909</c:v>
                </c:pt>
                <c:pt idx="562">
                  <c:v>526.11770799999999</c:v>
                </c:pt>
                <c:pt idx="563">
                  <c:v>542.56249999999909</c:v>
                </c:pt>
                <c:pt idx="564">
                  <c:v>515.42499999999939</c:v>
                </c:pt>
                <c:pt idx="565">
                  <c:v>532.96224499999869</c:v>
                </c:pt>
                <c:pt idx="566">
                  <c:v>527.62400000000002</c:v>
                </c:pt>
                <c:pt idx="567">
                  <c:v>525.31764699999894</c:v>
                </c:pt>
                <c:pt idx="568">
                  <c:v>519.055882</c:v>
                </c:pt>
                <c:pt idx="569">
                  <c:v>543.43162399999892</c:v>
                </c:pt>
                <c:pt idx="570">
                  <c:v>514.05824199999938</c:v>
                </c:pt>
                <c:pt idx="571">
                  <c:v>545.19574500000078</c:v>
                </c:pt>
                <c:pt idx="572">
                  <c:v>535.17894700000079</c:v>
                </c:pt>
                <c:pt idx="573">
                  <c:v>548.86799999999891</c:v>
                </c:pt>
                <c:pt idx="574">
                  <c:v>565.42786899999908</c:v>
                </c:pt>
                <c:pt idx="575">
                  <c:v>538.03723799999909</c:v>
                </c:pt>
                <c:pt idx="576">
                  <c:v>563.15538500000002</c:v>
                </c:pt>
                <c:pt idx="577">
                  <c:v>552.94242399999882</c:v>
                </c:pt>
                <c:pt idx="578">
                  <c:v>544.62248099999999</c:v>
                </c:pt>
                <c:pt idx="579">
                  <c:v>536.02307699999994</c:v>
                </c:pt>
                <c:pt idx="580">
                  <c:v>534.85719399999857</c:v>
                </c:pt>
                <c:pt idx="581">
                  <c:v>547.47385300000053</c:v>
                </c:pt>
                <c:pt idx="582">
                  <c:v>538.85470099999998</c:v>
                </c:pt>
                <c:pt idx="583">
                  <c:v>534.45454499999948</c:v>
                </c:pt>
                <c:pt idx="584">
                  <c:v>546.41851899999949</c:v>
                </c:pt>
                <c:pt idx="585">
                  <c:v>534.99705899999947</c:v>
                </c:pt>
                <c:pt idx="586">
                  <c:v>541.49333300000092</c:v>
                </c:pt>
                <c:pt idx="587">
                  <c:v>536.01531299999999</c:v>
                </c:pt>
                <c:pt idx="588">
                  <c:v>541.79743599999995</c:v>
                </c:pt>
                <c:pt idx="589">
                  <c:v>546.57000000000005</c:v>
                </c:pt>
                <c:pt idx="590">
                  <c:v>539.31967199999997</c:v>
                </c:pt>
                <c:pt idx="591">
                  <c:v>566.26764699999922</c:v>
                </c:pt>
                <c:pt idx="592">
                  <c:v>555.82857100000001</c:v>
                </c:pt>
                <c:pt idx="593">
                  <c:v>557.72608700000001</c:v>
                </c:pt>
                <c:pt idx="594">
                  <c:v>479.84000000000032</c:v>
                </c:pt>
                <c:pt idx="595">
                  <c:v>516.70444400000054</c:v>
                </c:pt>
                <c:pt idx="596">
                  <c:v>521.76851899999997</c:v>
                </c:pt>
                <c:pt idx="597">
                  <c:v>526.07777800000054</c:v>
                </c:pt>
                <c:pt idx="598">
                  <c:v>539.22737400000005</c:v>
                </c:pt>
                <c:pt idx="599">
                  <c:v>529.792958</c:v>
                </c:pt>
                <c:pt idx="600">
                  <c:v>534.28888900000106</c:v>
                </c:pt>
                <c:pt idx="601">
                  <c:v>551.45434799999998</c:v>
                </c:pt>
                <c:pt idx="602">
                  <c:v>529.22229699999946</c:v>
                </c:pt>
                <c:pt idx="603">
                  <c:v>527.64400000000001</c:v>
                </c:pt>
                <c:pt idx="604">
                  <c:v>532.89761899999883</c:v>
                </c:pt>
                <c:pt idx="605">
                  <c:v>538.96279099999947</c:v>
                </c:pt>
                <c:pt idx="606">
                  <c:v>542.18745100000001</c:v>
                </c:pt>
                <c:pt idx="607">
                  <c:v>530.20806500000003</c:v>
                </c:pt>
                <c:pt idx="608">
                  <c:v>531.84791699999869</c:v>
                </c:pt>
                <c:pt idx="609">
                  <c:v>527.02827600000001</c:v>
                </c:pt>
                <c:pt idx="610">
                  <c:v>522.55357100000003</c:v>
                </c:pt>
                <c:pt idx="611">
                  <c:v>537.27343800000119</c:v>
                </c:pt>
                <c:pt idx="612">
                  <c:v>540.08986500000003</c:v>
                </c:pt>
                <c:pt idx="613">
                  <c:v>543.72916699999996</c:v>
                </c:pt>
                <c:pt idx="614">
                  <c:v>549.80512799999894</c:v>
                </c:pt>
                <c:pt idx="615">
                  <c:v>528.145894</c:v>
                </c:pt>
                <c:pt idx="616">
                  <c:v>525.78512799999999</c:v>
                </c:pt>
                <c:pt idx="617">
                  <c:v>568.09324300000003</c:v>
                </c:pt>
                <c:pt idx="618">
                  <c:v>533.13611099999946</c:v>
                </c:pt>
                <c:pt idx="619">
                  <c:v>530.8966099999991</c:v>
                </c:pt>
                <c:pt idx="620">
                  <c:v>551.08607600000005</c:v>
                </c:pt>
                <c:pt idx="621">
                  <c:v>541.55999999999949</c:v>
                </c:pt>
                <c:pt idx="622">
                  <c:v>536.77078700000095</c:v>
                </c:pt>
                <c:pt idx="623">
                  <c:v>550.39444400000002</c:v>
                </c:pt>
                <c:pt idx="624">
                  <c:v>529.230952</c:v>
                </c:pt>
                <c:pt idx="625">
                  <c:v>541.47083300000054</c:v>
                </c:pt>
                <c:pt idx="626">
                  <c:v>537.17465800000002</c:v>
                </c:pt>
                <c:pt idx="627">
                  <c:v>528.84999999999923</c:v>
                </c:pt>
                <c:pt idx="628">
                  <c:v>541.36296299999844</c:v>
                </c:pt>
                <c:pt idx="629">
                  <c:v>543.62179500000002</c:v>
                </c:pt>
                <c:pt idx="630">
                  <c:v>539.80978300000004</c:v>
                </c:pt>
                <c:pt idx="631">
                  <c:v>536.13699999999949</c:v>
                </c:pt>
                <c:pt idx="632">
                  <c:v>546.06249999999909</c:v>
                </c:pt>
                <c:pt idx="633">
                  <c:v>520.30869599999949</c:v>
                </c:pt>
                <c:pt idx="634">
                  <c:v>542.96087</c:v>
                </c:pt>
                <c:pt idx="635">
                  <c:v>531.46884699999998</c:v>
                </c:pt>
                <c:pt idx="636">
                  <c:v>531.39677400000005</c:v>
                </c:pt>
                <c:pt idx="637">
                  <c:v>540.10294099999999</c:v>
                </c:pt>
                <c:pt idx="638">
                  <c:v>528.23749999999939</c:v>
                </c:pt>
                <c:pt idx="639">
                  <c:v>544.82999999999947</c:v>
                </c:pt>
                <c:pt idx="640">
                  <c:v>531.56867499999998</c:v>
                </c:pt>
                <c:pt idx="641">
                  <c:v>537.48727299999996</c:v>
                </c:pt>
                <c:pt idx="642">
                  <c:v>550.84814799999947</c:v>
                </c:pt>
                <c:pt idx="643">
                  <c:v>513.49800000000005</c:v>
                </c:pt>
                <c:pt idx="644">
                  <c:v>531.29252299999996</c:v>
                </c:pt>
                <c:pt idx="645">
                  <c:v>540.87014899999997</c:v>
                </c:pt>
                <c:pt idx="646">
                  <c:v>530.02199999999948</c:v>
                </c:pt>
                <c:pt idx="647">
                  <c:v>539.76033099999995</c:v>
                </c:pt>
                <c:pt idx="648">
                  <c:v>522.89147300000002</c:v>
                </c:pt>
                <c:pt idx="649">
                  <c:v>532.12714299999948</c:v>
                </c:pt>
                <c:pt idx="650">
                  <c:v>505.91999999999962</c:v>
                </c:pt>
                <c:pt idx="651">
                  <c:v>532.77692300000001</c:v>
                </c:pt>
                <c:pt idx="652">
                  <c:v>529.86333300000001</c:v>
                </c:pt>
                <c:pt idx="653">
                  <c:v>520.71739100000002</c:v>
                </c:pt>
                <c:pt idx="654">
                  <c:v>533.34999999999923</c:v>
                </c:pt>
                <c:pt idx="655">
                  <c:v>539.40630599999997</c:v>
                </c:pt>
                <c:pt idx="656">
                  <c:v>495.414286</c:v>
                </c:pt>
                <c:pt idx="657">
                  <c:v>530.34736799999882</c:v>
                </c:pt>
                <c:pt idx="658">
                  <c:v>538.33999999999946</c:v>
                </c:pt>
                <c:pt idx="659">
                  <c:v>525.81489399999998</c:v>
                </c:pt>
                <c:pt idx="660">
                  <c:v>522.29230800000005</c:v>
                </c:pt>
                <c:pt idx="661">
                  <c:v>535.27623800000003</c:v>
                </c:pt>
                <c:pt idx="662">
                  <c:v>538.32028999999909</c:v>
                </c:pt>
                <c:pt idx="663">
                  <c:v>525.65</c:v>
                </c:pt>
                <c:pt idx="664">
                  <c:v>543.03506499999946</c:v>
                </c:pt>
                <c:pt idx="665">
                  <c:v>530.45999999999947</c:v>
                </c:pt>
                <c:pt idx="666">
                  <c:v>560.41999999999996</c:v>
                </c:pt>
                <c:pt idx="667">
                  <c:v>534.60302999999999</c:v>
                </c:pt>
                <c:pt idx="668">
                  <c:v>522.94249999999909</c:v>
                </c:pt>
                <c:pt idx="669">
                  <c:v>545.11</c:v>
                </c:pt>
                <c:pt idx="670">
                  <c:v>520.26133300000004</c:v>
                </c:pt>
                <c:pt idx="671">
                  <c:v>531.68695700000001</c:v>
                </c:pt>
                <c:pt idx="672">
                  <c:v>535.27837800000157</c:v>
                </c:pt>
                <c:pt idx="673">
                  <c:v>544.63870999999995</c:v>
                </c:pt>
                <c:pt idx="674">
                  <c:v>531.14673900000003</c:v>
                </c:pt>
                <c:pt idx="675">
                  <c:v>530.91739099999938</c:v>
                </c:pt>
                <c:pt idx="676">
                  <c:v>518.21470600000055</c:v>
                </c:pt>
                <c:pt idx="677">
                  <c:v>545.5524999999991</c:v>
                </c:pt>
                <c:pt idx="678">
                  <c:v>557.50172399999997</c:v>
                </c:pt>
                <c:pt idx="679">
                  <c:v>530.15613999999948</c:v>
                </c:pt>
                <c:pt idx="680">
                  <c:v>536.508824</c:v>
                </c:pt>
                <c:pt idx="681">
                  <c:v>527.87534200000005</c:v>
                </c:pt>
                <c:pt idx="682">
                  <c:v>537.92651499999909</c:v>
                </c:pt>
                <c:pt idx="683">
                  <c:v>532.4</c:v>
                </c:pt>
                <c:pt idx="684">
                  <c:v>533.27131799999995</c:v>
                </c:pt>
                <c:pt idx="685">
                  <c:v>530.96666699999844</c:v>
                </c:pt>
                <c:pt idx="686">
                  <c:v>548.57894700000054</c:v>
                </c:pt>
                <c:pt idx="687">
                  <c:v>543.39921299999946</c:v>
                </c:pt>
                <c:pt idx="688">
                  <c:v>511.50476200000008</c:v>
                </c:pt>
                <c:pt idx="689">
                  <c:v>541.77176500000053</c:v>
                </c:pt>
                <c:pt idx="690">
                  <c:v>523.84727299999895</c:v>
                </c:pt>
                <c:pt idx="691">
                  <c:v>550.35616399999844</c:v>
                </c:pt>
                <c:pt idx="692">
                  <c:v>541.61333300000092</c:v>
                </c:pt>
                <c:pt idx="693">
                  <c:v>524.32183899999939</c:v>
                </c:pt>
                <c:pt idx="694">
                  <c:v>546.44666699999857</c:v>
                </c:pt>
                <c:pt idx="695">
                  <c:v>545.34925399999895</c:v>
                </c:pt>
                <c:pt idx="696">
                  <c:v>520.17037000000118</c:v>
                </c:pt>
                <c:pt idx="697">
                  <c:v>544.95540499999947</c:v>
                </c:pt>
                <c:pt idx="698">
                  <c:v>531.99599999999998</c:v>
                </c:pt>
                <c:pt idx="699">
                  <c:v>539.12272699999949</c:v>
                </c:pt>
                <c:pt idx="700">
                  <c:v>531.60526299999947</c:v>
                </c:pt>
                <c:pt idx="701">
                  <c:v>520.45925899999895</c:v>
                </c:pt>
                <c:pt idx="702">
                  <c:v>544.94971799999996</c:v>
                </c:pt>
                <c:pt idx="703">
                  <c:v>534.57343800000092</c:v>
                </c:pt>
                <c:pt idx="704">
                  <c:v>534.18347100000119</c:v>
                </c:pt>
                <c:pt idx="705">
                  <c:v>524.23627499999998</c:v>
                </c:pt>
                <c:pt idx="706">
                  <c:v>531.54170899999997</c:v>
                </c:pt>
                <c:pt idx="707">
                  <c:v>536.27619000000004</c:v>
                </c:pt>
                <c:pt idx="708">
                  <c:v>526.41666699999882</c:v>
                </c:pt>
                <c:pt idx="709">
                  <c:v>529.1052289999991</c:v>
                </c:pt>
                <c:pt idx="710">
                  <c:v>539.16269799999895</c:v>
                </c:pt>
                <c:pt idx="711">
                  <c:v>544.57500000000005</c:v>
                </c:pt>
                <c:pt idx="712">
                  <c:v>517.04999999999939</c:v>
                </c:pt>
                <c:pt idx="713">
                  <c:v>527.56878600000005</c:v>
                </c:pt>
                <c:pt idx="714">
                  <c:v>546.86899199999948</c:v>
                </c:pt>
                <c:pt idx="715">
                  <c:v>525.03661999999895</c:v>
                </c:pt>
                <c:pt idx="716">
                  <c:v>538.96475399999997</c:v>
                </c:pt>
                <c:pt idx="717">
                  <c:v>524.41931799999998</c:v>
                </c:pt>
                <c:pt idx="718">
                  <c:v>551.79589000000055</c:v>
                </c:pt>
                <c:pt idx="719">
                  <c:v>535.31358</c:v>
                </c:pt>
                <c:pt idx="720">
                  <c:v>533.13651699999946</c:v>
                </c:pt>
                <c:pt idx="721">
                  <c:v>528.60129899999947</c:v>
                </c:pt>
                <c:pt idx="722">
                  <c:v>532.086905</c:v>
                </c:pt>
                <c:pt idx="723">
                  <c:v>523.97115399999996</c:v>
                </c:pt>
                <c:pt idx="724">
                  <c:v>548.04827599999999</c:v>
                </c:pt>
                <c:pt idx="725">
                  <c:v>516.03372100000001</c:v>
                </c:pt>
                <c:pt idx="726">
                  <c:v>523.043363</c:v>
                </c:pt>
                <c:pt idx="727">
                  <c:v>529.17812500000002</c:v>
                </c:pt>
                <c:pt idx="728">
                  <c:v>535.00392199999999</c:v>
                </c:pt>
                <c:pt idx="729">
                  <c:v>532.26128999999946</c:v>
                </c:pt>
                <c:pt idx="730">
                  <c:v>526.42381</c:v>
                </c:pt>
                <c:pt idx="731">
                  <c:v>558.41499999999996</c:v>
                </c:pt>
                <c:pt idx="732">
                  <c:v>544.8126319999991</c:v>
                </c:pt>
                <c:pt idx="733">
                  <c:v>531.37419399999999</c:v>
                </c:pt>
                <c:pt idx="734">
                  <c:v>521.011574</c:v>
                </c:pt>
                <c:pt idx="735">
                  <c:v>538.58000000000004</c:v>
                </c:pt>
                <c:pt idx="736">
                  <c:v>520.82040099999949</c:v>
                </c:pt>
                <c:pt idx="737">
                  <c:v>530.99354800000003</c:v>
                </c:pt>
                <c:pt idx="738">
                  <c:v>522.84399999999948</c:v>
                </c:pt>
                <c:pt idx="739">
                  <c:v>517.79318200000091</c:v>
                </c:pt>
                <c:pt idx="740">
                  <c:v>511.455263</c:v>
                </c:pt>
                <c:pt idx="741">
                  <c:v>534.0270589999991</c:v>
                </c:pt>
                <c:pt idx="742">
                  <c:v>534.44957999999997</c:v>
                </c:pt>
                <c:pt idx="743">
                  <c:v>534.44147499999997</c:v>
                </c:pt>
                <c:pt idx="744">
                  <c:v>533.15855899999997</c:v>
                </c:pt>
                <c:pt idx="745">
                  <c:v>528.46823499999948</c:v>
                </c:pt>
                <c:pt idx="746">
                  <c:v>526.26092000000006</c:v>
                </c:pt>
                <c:pt idx="747">
                  <c:v>535.77812500000005</c:v>
                </c:pt>
                <c:pt idx="748">
                  <c:v>517.97168099999999</c:v>
                </c:pt>
                <c:pt idx="749">
                  <c:v>525.3227639999991</c:v>
                </c:pt>
                <c:pt idx="750">
                  <c:v>560.87618999999938</c:v>
                </c:pt>
                <c:pt idx="751">
                  <c:v>539.11149399999999</c:v>
                </c:pt>
                <c:pt idx="752">
                  <c:v>534.89374999999995</c:v>
                </c:pt>
                <c:pt idx="753">
                  <c:v>563.62</c:v>
                </c:pt>
                <c:pt idx="754">
                  <c:v>524.92905999999948</c:v>
                </c:pt>
                <c:pt idx="755">
                  <c:v>508.38</c:v>
                </c:pt>
                <c:pt idx="756">
                  <c:v>533.98133299999995</c:v>
                </c:pt>
                <c:pt idx="757">
                  <c:v>525.10516599999949</c:v>
                </c:pt>
                <c:pt idx="758">
                  <c:v>547.72500000000002</c:v>
                </c:pt>
                <c:pt idx="759">
                  <c:v>556.63333300000079</c:v>
                </c:pt>
                <c:pt idx="760">
                  <c:v>511.24615399999948</c:v>
                </c:pt>
                <c:pt idx="761">
                  <c:v>539.230233</c:v>
                </c:pt>
                <c:pt idx="762">
                  <c:v>529.69102599999997</c:v>
                </c:pt>
                <c:pt idx="763">
                  <c:v>540.211364</c:v>
                </c:pt>
                <c:pt idx="764">
                  <c:v>538.81666699999869</c:v>
                </c:pt>
                <c:pt idx="765">
                  <c:v>553.13</c:v>
                </c:pt>
                <c:pt idx="766">
                  <c:v>525.50909100000001</c:v>
                </c:pt>
                <c:pt idx="767">
                  <c:v>544.61875000000055</c:v>
                </c:pt>
                <c:pt idx="768">
                  <c:v>538.25344800000005</c:v>
                </c:pt>
                <c:pt idx="769">
                  <c:v>516.39178100000004</c:v>
                </c:pt>
                <c:pt idx="770">
                  <c:v>529.85208299999908</c:v>
                </c:pt>
                <c:pt idx="771">
                  <c:v>523.86734699999909</c:v>
                </c:pt>
                <c:pt idx="772">
                  <c:v>534.52381000000003</c:v>
                </c:pt>
                <c:pt idx="773">
                  <c:v>537.27252699999997</c:v>
                </c:pt>
                <c:pt idx="774">
                  <c:v>536.17083300000093</c:v>
                </c:pt>
                <c:pt idx="775">
                  <c:v>507.25185199999999</c:v>
                </c:pt>
                <c:pt idx="776">
                  <c:v>528.64761899999883</c:v>
                </c:pt>
                <c:pt idx="777">
                  <c:v>507.90499999999969</c:v>
                </c:pt>
                <c:pt idx="778">
                  <c:v>544.685517</c:v>
                </c:pt>
                <c:pt idx="779">
                  <c:v>532.665976</c:v>
                </c:pt>
                <c:pt idx="780">
                  <c:v>533.67905599999995</c:v>
                </c:pt>
                <c:pt idx="781">
                  <c:v>531.55333299999995</c:v>
                </c:pt>
                <c:pt idx="782">
                  <c:v>521.88993500000004</c:v>
                </c:pt>
                <c:pt idx="783">
                  <c:v>515.15172399999949</c:v>
                </c:pt>
                <c:pt idx="784">
                  <c:v>528.63901099999998</c:v>
                </c:pt>
                <c:pt idx="785">
                  <c:v>534.66666699999882</c:v>
                </c:pt>
                <c:pt idx="786">
                  <c:v>536.31016899999895</c:v>
                </c:pt>
                <c:pt idx="787">
                  <c:v>539.70000000000005</c:v>
                </c:pt>
                <c:pt idx="788">
                  <c:v>503.9111109999991</c:v>
                </c:pt>
                <c:pt idx="789">
                  <c:v>533.91333300000053</c:v>
                </c:pt>
                <c:pt idx="790">
                  <c:v>522.48749999999939</c:v>
                </c:pt>
                <c:pt idx="791">
                  <c:v>541.30243899999948</c:v>
                </c:pt>
                <c:pt idx="792">
                  <c:v>538.68829800000003</c:v>
                </c:pt>
                <c:pt idx="793">
                  <c:v>522.62291699999946</c:v>
                </c:pt>
                <c:pt idx="794">
                  <c:v>532.44202899999857</c:v>
                </c:pt>
                <c:pt idx="795">
                  <c:v>562.17837800000109</c:v>
                </c:pt>
                <c:pt idx="796">
                  <c:v>524.12758599999938</c:v>
                </c:pt>
                <c:pt idx="797">
                  <c:v>524.88469899999996</c:v>
                </c:pt>
                <c:pt idx="798">
                  <c:v>521.15</c:v>
                </c:pt>
                <c:pt idx="799">
                  <c:v>543.02142899999922</c:v>
                </c:pt>
                <c:pt idx="800">
                  <c:v>534.68653800000004</c:v>
                </c:pt>
                <c:pt idx="801">
                  <c:v>540.27391300000079</c:v>
                </c:pt>
                <c:pt idx="802">
                  <c:v>537.26</c:v>
                </c:pt>
                <c:pt idx="803">
                  <c:v>526.097938</c:v>
                </c:pt>
                <c:pt idx="804">
                  <c:v>536.67907000000093</c:v>
                </c:pt>
                <c:pt idx="805">
                  <c:v>512.35757599999909</c:v>
                </c:pt>
                <c:pt idx="806">
                  <c:v>539.07000000000005</c:v>
                </c:pt>
                <c:pt idx="807">
                  <c:v>536.45187499999997</c:v>
                </c:pt>
                <c:pt idx="808">
                  <c:v>525.80147099999999</c:v>
                </c:pt>
                <c:pt idx="809">
                  <c:v>552.5656489999991</c:v>
                </c:pt>
                <c:pt idx="810">
                  <c:v>535.32857100000001</c:v>
                </c:pt>
                <c:pt idx="811">
                  <c:v>537.99833300000091</c:v>
                </c:pt>
                <c:pt idx="812">
                  <c:v>519.63076899999999</c:v>
                </c:pt>
                <c:pt idx="813">
                  <c:v>504.882609</c:v>
                </c:pt>
                <c:pt idx="814">
                  <c:v>534.89545499999997</c:v>
                </c:pt>
                <c:pt idx="815">
                  <c:v>526.18055600000002</c:v>
                </c:pt>
                <c:pt idx="816">
                  <c:v>529.21119999999996</c:v>
                </c:pt>
                <c:pt idx="817">
                  <c:v>516.76216199999908</c:v>
                </c:pt>
                <c:pt idx="818">
                  <c:v>524.37715599999922</c:v>
                </c:pt>
                <c:pt idx="819">
                  <c:v>527.02608699999996</c:v>
                </c:pt>
                <c:pt idx="820">
                  <c:v>516.14285699999948</c:v>
                </c:pt>
                <c:pt idx="821">
                  <c:v>533.58605799999998</c:v>
                </c:pt>
                <c:pt idx="822">
                  <c:v>530.39318200000002</c:v>
                </c:pt>
                <c:pt idx="823">
                  <c:v>531.86511599999869</c:v>
                </c:pt>
                <c:pt idx="824">
                  <c:v>535.26470600000005</c:v>
                </c:pt>
                <c:pt idx="825">
                  <c:v>542.07462699999996</c:v>
                </c:pt>
                <c:pt idx="826">
                  <c:v>542.41470600000002</c:v>
                </c:pt>
                <c:pt idx="827">
                  <c:v>530.65499999999997</c:v>
                </c:pt>
                <c:pt idx="828">
                  <c:v>533.55575199999998</c:v>
                </c:pt>
                <c:pt idx="829">
                  <c:v>529.9776169999991</c:v>
                </c:pt>
                <c:pt idx="830">
                  <c:v>528.60826099999997</c:v>
                </c:pt>
                <c:pt idx="831">
                  <c:v>522.02432399999998</c:v>
                </c:pt>
                <c:pt idx="832">
                  <c:v>536.26074800000004</c:v>
                </c:pt>
                <c:pt idx="833">
                  <c:v>519.09836099999995</c:v>
                </c:pt>
                <c:pt idx="834">
                  <c:v>517.64383600000053</c:v>
                </c:pt>
                <c:pt idx="835">
                  <c:v>529.7187500000008</c:v>
                </c:pt>
                <c:pt idx="836">
                  <c:v>527.29243699999995</c:v>
                </c:pt>
                <c:pt idx="837">
                  <c:v>531.96505999999908</c:v>
                </c:pt>
                <c:pt idx="838">
                  <c:v>535.07894700000054</c:v>
                </c:pt>
                <c:pt idx="839">
                  <c:v>524.29629599999998</c:v>
                </c:pt>
                <c:pt idx="840">
                  <c:v>540.79506200000003</c:v>
                </c:pt>
                <c:pt idx="841">
                  <c:v>518.05341599999997</c:v>
                </c:pt>
                <c:pt idx="842">
                  <c:v>537.73157900000001</c:v>
                </c:pt>
                <c:pt idx="843">
                  <c:v>519.93877600000053</c:v>
                </c:pt>
                <c:pt idx="844">
                  <c:v>525.98636399999998</c:v>
                </c:pt>
                <c:pt idx="845">
                  <c:v>540.40126599999883</c:v>
                </c:pt>
                <c:pt idx="846">
                  <c:v>525.31734699999947</c:v>
                </c:pt>
                <c:pt idx="847">
                  <c:v>524.00752699999896</c:v>
                </c:pt>
                <c:pt idx="848">
                  <c:v>515.28688500000055</c:v>
                </c:pt>
                <c:pt idx="849">
                  <c:v>523.34230799999909</c:v>
                </c:pt>
                <c:pt idx="850">
                  <c:v>500.803226</c:v>
                </c:pt>
                <c:pt idx="851">
                  <c:v>526.70872500000053</c:v>
                </c:pt>
                <c:pt idx="852">
                  <c:v>535.99</c:v>
                </c:pt>
                <c:pt idx="853">
                  <c:v>526.9311479999991</c:v>
                </c:pt>
                <c:pt idx="854">
                  <c:v>516.55630299999996</c:v>
                </c:pt>
                <c:pt idx="855">
                  <c:v>516.12095199999999</c:v>
                </c:pt>
                <c:pt idx="856">
                  <c:v>523.11184200000002</c:v>
                </c:pt>
                <c:pt idx="857">
                  <c:v>516.95428599999946</c:v>
                </c:pt>
                <c:pt idx="858">
                  <c:v>540.86136399999896</c:v>
                </c:pt>
                <c:pt idx="859">
                  <c:v>530.74259300000006</c:v>
                </c:pt>
                <c:pt idx="860">
                  <c:v>530.98333300000093</c:v>
                </c:pt>
                <c:pt idx="861">
                  <c:v>545.92840899999999</c:v>
                </c:pt>
                <c:pt idx="862">
                  <c:v>521.9</c:v>
                </c:pt>
                <c:pt idx="863">
                  <c:v>522.31981999999948</c:v>
                </c:pt>
                <c:pt idx="864">
                  <c:v>524.46931799999948</c:v>
                </c:pt>
                <c:pt idx="865">
                  <c:v>523.90561799999909</c:v>
                </c:pt>
                <c:pt idx="866">
                  <c:v>544.25714299999947</c:v>
                </c:pt>
                <c:pt idx="867">
                  <c:v>533.08026299999949</c:v>
                </c:pt>
                <c:pt idx="868">
                  <c:v>526.08846200000005</c:v>
                </c:pt>
                <c:pt idx="869">
                  <c:v>516.32708299999922</c:v>
                </c:pt>
                <c:pt idx="870">
                  <c:v>510.48902399999969</c:v>
                </c:pt>
                <c:pt idx="871">
                  <c:v>534.26410299999998</c:v>
                </c:pt>
                <c:pt idx="872">
                  <c:v>541.74898000000053</c:v>
                </c:pt>
                <c:pt idx="873">
                  <c:v>505.17333299999962</c:v>
                </c:pt>
                <c:pt idx="874">
                  <c:v>518.68461500000001</c:v>
                </c:pt>
                <c:pt idx="875">
                  <c:v>545.375</c:v>
                </c:pt>
                <c:pt idx="876">
                  <c:v>538.92105299999946</c:v>
                </c:pt>
                <c:pt idx="877">
                  <c:v>543.31587300000001</c:v>
                </c:pt>
                <c:pt idx="878">
                  <c:v>526.92333300000053</c:v>
                </c:pt>
                <c:pt idx="879">
                  <c:v>538.41929799999946</c:v>
                </c:pt>
                <c:pt idx="880">
                  <c:v>518.21249999999998</c:v>
                </c:pt>
                <c:pt idx="881">
                  <c:v>510.322857</c:v>
                </c:pt>
                <c:pt idx="882">
                  <c:v>526.52881400000001</c:v>
                </c:pt>
                <c:pt idx="883">
                  <c:v>529.8579549999987</c:v>
                </c:pt>
                <c:pt idx="884">
                  <c:v>537.9227269999991</c:v>
                </c:pt>
                <c:pt idx="885">
                  <c:v>537.70624999999939</c:v>
                </c:pt>
                <c:pt idx="886">
                  <c:v>530.27534200000093</c:v>
                </c:pt>
                <c:pt idx="887">
                  <c:v>522.24527</c:v>
                </c:pt>
                <c:pt idx="888">
                  <c:v>521.39870100000053</c:v>
                </c:pt>
                <c:pt idx="889">
                  <c:v>536.73333300000093</c:v>
                </c:pt>
                <c:pt idx="890">
                  <c:v>531.71428600000002</c:v>
                </c:pt>
                <c:pt idx="891">
                  <c:v>521.42267099999947</c:v>
                </c:pt>
                <c:pt idx="892">
                  <c:v>531.4696259999987</c:v>
                </c:pt>
                <c:pt idx="893">
                  <c:v>526.3024099999991</c:v>
                </c:pt>
                <c:pt idx="894">
                  <c:v>530.94604699999923</c:v>
                </c:pt>
                <c:pt idx="895">
                  <c:v>522.62929899999949</c:v>
                </c:pt>
                <c:pt idx="896">
                  <c:v>512.42278499999998</c:v>
                </c:pt>
                <c:pt idx="897">
                  <c:v>530.22275400000001</c:v>
                </c:pt>
                <c:pt idx="898">
                  <c:v>534.97067700000002</c:v>
                </c:pt>
                <c:pt idx="899">
                  <c:v>525.39285699999948</c:v>
                </c:pt>
                <c:pt idx="900">
                  <c:v>547.57769799999949</c:v>
                </c:pt>
                <c:pt idx="901">
                  <c:v>543.06161599999882</c:v>
                </c:pt>
                <c:pt idx="902">
                  <c:v>547.09032300000001</c:v>
                </c:pt>
                <c:pt idx="903">
                  <c:v>524.31499999999949</c:v>
                </c:pt>
                <c:pt idx="904">
                  <c:v>550.03636399999948</c:v>
                </c:pt>
                <c:pt idx="905">
                  <c:v>525.41176499999949</c:v>
                </c:pt>
                <c:pt idx="906">
                  <c:v>533.89841300000001</c:v>
                </c:pt>
                <c:pt idx="907">
                  <c:v>495.64772699999997</c:v>
                </c:pt>
                <c:pt idx="908">
                  <c:v>544.84146299999895</c:v>
                </c:pt>
                <c:pt idx="909">
                  <c:v>533.524</c:v>
                </c:pt>
                <c:pt idx="910">
                  <c:v>530.84102599999892</c:v>
                </c:pt>
                <c:pt idx="911">
                  <c:v>518.28636400000005</c:v>
                </c:pt>
                <c:pt idx="912">
                  <c:v>519.97</c:v>
                </c:pt>
                <c:pt idx="913">
                  <c:v>538.82666699999857</c:v>
                </c:pt>
                <c:pt idx="914">
                  <c:v>514.34520499999883</c:v>
                </c:pt>
                <c:pt idx="915">
                  <c:v>521.02036999999996</c:v>
                </c:pt>
                <c:pt idx="916">
                  <c:v>528.11084300000005</c:v>
                </c:pt>
                <c:pt idx="917">
                  <c:v>527.59629599999948</c:v>
                </c:pt>
                <c:pt idx="918">
                  <c:v>526.097531</c:v>
                </c:pt>
                <c:pt idx="919">
                  <c:v>544.83333300000004</c:v>
                </c:pt>
                <c:pt idx="920">
                  <c:v>527.44242399999882</c:v>
                </c:pt>
                <c:pt idx="921">
                  <c:v>526.190698</c:v>
                </c:pt>
                <c:pt idx="922">
                  <c:v>516.40952399999946</c:v>
                </c:pt>
                <c:pt idx="923">
                  <c:v>526.37837800000079</c:v>
                </c:pt>
                <c:pt idx="924">
                  <c:v>529.68333300000108</c:v>
                </c:pt>
                <c:pt idx="925">
                  <c:v>532.64883700000053</c:v>
                </c:pt>
                <c:pt idx="926">
                  <c:v>529.69705899999997</c:v>
                </c:pt>
                <c:pt idx="927">
                  <c:v>522.92803000000004</c:v>
                </c:pt>
                <c:pt idx="928">
                  <c:v>511.5</c:v>
                </c:pt>
                <c:pt idx="929">
                  <c:v>527.39642899999922</c:v>
                </c:pt>
                <c:pt idx="930">
                  <c:v>529.44166699999869</c:v>
                </c:pt>
                <c:pt idx="931">
                  <c:v>525.12857100000053</c:v>
                </c:pt>
                <c:pt idx="932">
                  <c:v>518.08155299999999</c:v>
                </c:pt>
                <c:pt idx="933">
                  <c:v>560.59</c:v>
                </c:pt>
                <c:pt idx="934">
                  <c:v>528.75643600000001</c:v>
                </c:pt>
                <c:pt idx="935">
                  <c:v>533.79056600000001</c:v>
                </c:pt>
                <c:pt idx="936">
                  <c:v>525.26703299999997</c:v>
                </c:pt>
                <c:pt idx="937">
                  <c:v>530.04732799999908</c:v>
                </c:pt>
                <c:pt idx="938">
                  <c:v>515.76128999999946</c:v>
                </c:pt>
                <c:pt idx="939">
                  <c:v>528.53269199999909</c:v>
                </c:pt>
                <c:pt idx="940">
                  <c:v>526.85499999999922</c:v>
                </c:pt>
                <c:pt idx="941">
                  <c:v>521.49772699999949</c:v>
                </c:pt>
                <c:pt idx="942">
                  <c:v>542.90645199999949</c:v>
                </c:pt>
                <c:pt idx="943">
                  <c:v>532.71428600000002</c:v>
                </c:pt>
                <c:pt idx="944">
                  <c:v>532.871084</c:v>
                </c:pt>
                <c:pt idx="945">
                  <c:v>538.28835600000093</c:v>
                </c:pt>
                <c:pt idx="946">
                  <c:v>524.53823499999999</c:v>
                </c:pt>
                <c:pt idx="947">
                  <c:v>523.70892900000001</c:v>
                </c:pt>
                <c:pt idx="948">
                  <c:v>521.17567599999995</c:v>
                </c:pt>
                <c:pt idx="949">
                  <c:v>516.69313700000055</c:v>
                </c:pt>
                <c:pt idx="950">
                  <c:v>530.72727299999997</c:v>
                </c:pt>
                <c:pt idx="951">
                  <c:v>499.32666699999999</c:v>
                </c:pt>
                <c:pt idx="952">
                  <c:v>533.79759000000001</c:v>
                </c:pt>
                <c:pt idx="953">
                  <c:v>533.26576599999999</c:v>
                </c:pt>
                <c:pt idx="954">
                  <c:v>531.00833300000079</c:v>
                </c:pt>
                <c:pt idx="955">
                  <c:v>545.19000000000005</c:v>
                </c:pt>
                <c:pt idx="956">
                  <c:v>526.53076899999996</c:v>
                </c:pt>
                <c:pt idx="957">
                  <c:v>562.14516099999946</c:v>
                </c:pt>
                <c:pt idx="958">
                  <c:v>536.81168799999909</c:v>
                </c:pt>
                <c:pt idx="959">
                  <c:v>525.15967699999999</c:v>
                </c:pt>
                <c:pt idx="960">
                  <c:v>526.29999999999995</c:v>
                </c:pt>
                <c:pt idx="961">
                  <c:v>494.08571399999948</c:v>
                </c:pt>
                <c:pt idx="962">
                  <c:v>532.96039599999949</c:v>
                </c:pt>
                <c:pt idx="963">
                  <c:v>542.45749999999896</c:v>
                </c:pt>
                <c:pt idx="964">
                  <c:v>518.88214299999947</c:v>
                </c:pt>
                <c:pt idx="965">
                  <c:v>526.80405399999938</c:v>
                </c:pt>
                <c:pt idx="966">
                  <c:v>504.14188000000053</c:v>
                </c:pt>
                <c:pt idx="967">
                  <c:v>535.37089600000002</c:v>
                </c:pt>
                <c:pt idx="968">
                  <c:v>530.64343400000052</c:v>
                </c:pt>
                <c:pt idx="969">
                  <c:v>509.81645599999962</c:v>
                </c:pt>
                <c:pt idx="970">
                  <c:v>535.39428599999997</c:v>
                </c:pt>
                <c:pt idx="971">
                  <c:v>518.49841300000003</c:v>
                </c:pt>
                <c:pt idx="972">
                  <c:v>536.72941200000002</c:v>
                </c:pt>
                <c:pt idx="973">
                  <c:v>527.26363600000002</c:v>
                </c:pt>
                <c:pt idx="974">
                  <c:v>503.72727300000003</c:v>
                </c:pt>
                <c:pt idx="975">
                  <c:v>525.82984299999998</c:v>
                </c:pt>
                <c:pt idx="976">
                  <c:v>530.02686599999947</c:v>
                </c:pt>
                <c:pt idx="977">
                  <c:v>531.90923099999998</c:v>
                </c:pt>
                <c:pt idx="978">
                  <c:v>529.62696599999947</c:v>
                </c:pt>
                <c:pt idx="979">
                  <c:v>535.6</c:v>
                </c:pt>
                <c:pt idx="980">
                  <c:v>518.51666699999907</c:v>
                </c:pt>
                <c:pt idx="981">
                  <c:v>516.32719299999894</c:v>
                </c:pt>
                <c:pt idx="982">
                  <c:v>538.07692299999997</c:v>
                </c:pt>
                <c:pt idx="983">
                  <c:v>531.17333300000132</c:v>
                </c:pt>
                <c:pt idx="984">
                  <c:v>528.77812500000005</c:v>
                </c:pt>
                <c:pt idx="985">
                  <c:v>522.06813199999999</c:v>
                </c:pt>
                <c:pt idx="986">
                  <c:v>531.04545499999949</c:v>
                </c:pt>
                <c:pt idx="987">
                  <c:v>508.43157899999909</c:v>
                </c:pt>
                <c:pt idx="988">
                  <c:v>521.65535699999998</c:v>
                </c:pt>
                <c:pt idx="989">
                  <c:v>510.66555599999964</c:v>
                </c:pt>
                <c:pt idx="990">
                  <c:v>517.10405400000002</c:v>
                </c:pt>
                <c:pt idx="991">
                  <c:v>533.27683600000091</c:v>
                </c:pt>
                <c:pt idx="992">
                  <c:v>524.12714299999948</c:v>
                </c:pt>
                <c:pt idx="993">
                  <c:v>528.71139200000005</c:v>
                </c:pt>
                <c:pt idx="994">
                  <c:v>522.26237600000002</c:v>
                </c:pt>
                <c:pt idx="995">
                  <c:v>527.55282999999895</c:v>
                </c:pt>
                <c:pt idx="996">
                  <c:v>524.86818199999948</c:v>
                </c:pt>
                <c:pt idx="997">
                  <c:v>524.04482799999948</c:v>
                </c:pt>
                <c:pt idx="998">
                  <c:v>521.74838700000055</c:v>
                </c:pt>
                <c:pt idx="999">
                  <c:v>517.19891900000005</c:v>
                </c:pt>
                <c:pt idx="1000">
                  <c:v>539.44705899999894</c:v>
                </c:pt>
                <c:pt idx="1001">
                  <c:v>531.596721</c:v>
                </c:pt>
                <c:pt idx="1002">
                  <c:v>534.66095199999938</c:v>
                </c:pt>
                <c:pt idx="1003">
                  <c:v>522.15438600000004</c:v>
                </c:pt>
                <c:pt idx="1004">
                  <c:v>519.78000000000054</c:v>
                </c:pt>
                <c:pt idx="1005">
                  <c:v>518.07594900000004</c:v>
                </c:pt>
                <c:pt idx="1006">
                  <c:v>509.06128999999999</c:v>
                </c:pt>
                <c:pt idx="1007">
                  <c:v>511.95773199999962</c:v>
                </c:pt>
                <c:pt idx="1008">
                  <c:v>514.58918900000003</c:v>
                </c:pt>
                <c:pt idx="1009">
                  <c:v>519.40526299999908</c:v>
                </c:pt>
                <c:pt idx="1010">
                  <c:v>528.97</c:v>
                </c:pt>
                <c:pt idx="1011">
                  <c:v>518.11121499999922</c:v>
                </c:pt>
                <c:pt idx="1012">
                  <c:v>510.72520299999962</c:v>
                </c:pt>
                <c:pt idx="1013">
                  <c:v>510.50833299999948</c:v>
                </c:pt>
                <c:pt idx="1014">
                  <c:v>527.61500000000001</c:v>
                </c:pt>
                <c:pt idx="1015">
                  <c:v>512.94999999999948</c:v>
                </c:pt>
                <c:pt idx="1016">
                  <c:v>518.18333300000108</c:v>
                </c:pt>
                <c:pt idx="1017">
                  <c:v>509.65784300000053</c:v>
                </c:pt>
                <c:pt idx="1018">
                  <c:v>520.09830500000055</c:v>
                </c:pt>
                <c:pt idx="1019">
                  <c:v>515.44417499999997</c:v>
                </c:pt>
                <c:pt idx="1020">
                  <c:v>527.81609199999946</c:v>
                </c:pt>
                <c:pt idx="1021">
                  <c:v>511.30769199999997</c:v>
                </c:pt>
                <c:pt idx="1022">
                  <c:v>519.053043</c:v>
                </c:pt>
                <c:pt idx="1023">
                  <c:v>522.58926199999996</c:v>
                </c:pt>
                <c:pt idx="1024">
                  <c:v>505.57534199999969</c:v>
                </c:pt>
                <c:pt idx="1025">
                  <c:v>547.4</c:v>
                </c:pt>
                <c:pt idx="1026">
                  <c:v>527.64623699999947</c:v>
                </c:pt>
                <c:pt idx="1027">
                  <c:v>525.30263199999922</c:v>
                </c:pt>
                <c:pt idx="1028">
                  <c:v>533.08452399999999</c:v>
                </c:pt>
                <c:pt idx="1029">
                  <c:v>539.9</c:v>
                </c:pt>
                <c:pt idx="1030">
                  <c:v>510.30256400000002</c:v>
                </c:pt>
                <c:pt idx="1031">
                  <c:v>521.33692299999882</c:v>
                </c:pt>
                <c:pt idx="1032">
                  <c:v>519.16071399999998</c:v>
                </c:pt>
                <c:pt idx="1033">
                  <c:v>514.73636399999998</c:v>
                </c:pt>
                <c:pt idx="1034">
                  <c:v>527.02499999999998</c:v>
                </c:pt>
                <c:pt idx="1035">
                  <c:v>522.63181799999938</c:v>
                </c:pt>
                <c:pt idx="1036">
                  <c:v>545.46666699999844</c:v>
                </c:pt>
                <c:pt idx="1037">
                  <c:v>520.95826099999908</c:v>
                </c:pt>
                <c:pt idx="1038">
                  <c:v>523.83749999999895</c:v>
                </c:pt>
                <c:pt idx="1039">
                  <c:v>518.86580599999922</c:v>
                </c:pt>
                <c:pt idx="1040">
                  <c:v>532.84571399999948</c:v>
                </c:pt>
                <c:pt idx="1041">
                  <c:v>524.554348</c:v>
                </c:pt>
                <c:pt idx="1042">
                  <c:v>520.7372089999991</c:v>
                </c:pt>
                <c:pt idx="1043">
                  <c:v>512.51739099999998</c:v>
                </c:pt>
                <c:pt idx="1044">
                  <c:v>514.29545499999995</c:v>
                </c:pt>
                <c:pt idx="1045">
                  <c:v>511.62</c:v>
                </c:pt>
                <c:pt idx="1046">
                  <c:v>526.95510199999921</c:v>
                </c:pt>
                <c:pt idx="1047">
                  <c:v>526.85454499999946</c:v>
                </c:pt>
                <c:pt idx="1048">
                  <c:v>532.16923099999997</c:v>
                </c:pt>
                <c:pt idx="1049">
                  <c:v>513.50259699999947</c:v>
                </c:pt>
                <c:pt idx="1050">
                  <c:v>545.88225799999896</c:v>
                </c:pt>
                <c:pt idx="1051">
                  <c:v>540.84328399999947</c:v>
                </c:pt>
                <c:pt idx="1052">
                  <c:v>514.54528299999947</c:v>
                </c:pt>
                <c:pt idx="1053">
                  <c:v>537.38970600000005</c:v>
                </c:pt>
                <c:pt idx="1054">
                  <c:v>526.77465800000004</c:v>
                </c:pt>
                <c:pt idx="1055">
                  <c:v>539.71777799999995</c:v>
                </c:pt>
                <c:pt idx="1056">
                  <c:v>522.37580600000001</c:v>
                </c:pt>
                <c:pt idx="1057">
                  <c:v>531.530303</c:v>
                </c:pt>
                <c:pt idx="1058">
                  <c:v>538.82790699999896</c:v>
                </c:pt>
                <c:pt idx="1059">
                  <c:v>517.99361699999997</c:v>
                </c:pt>
                <c:pt idx="1060">
                  <c:v>521.55714299999909</c:v>
                </c:pt>
                <c:pt idx="1061">
                  <c:v>527.86826899999869</c:v>
                </c:pt>
                <c:pt idx="1062">
                  <c:v>524.94285699999909</c:v>
                </c:pt>
                <c:pt idx="1063">
                  <c:v>510.600595</c:v>
                </c:pt>
                <c:pt idx="1064">
                  <c:v>518.98241799999948</c:v>
                </c:pt>
                <c:pt idx="1065">
                  <c:v>538.16477300000054</c:v>
                </c:pt>
                <c:pt idx="1066">
                  <c:v>514.43333299999995</c:v>
                </c:pt>
                <c:pt idx="1067">
                  <c:v>521.61558400000001</c:v>
                </c:pt>
                <c:pt idx="1068">
                  <c:v>529.60161299999947</c:v>
                </c:pt>
                <c:pt idx="1069">
                  <c:v>541.125</c:v>
                </c:pt>
                <c:pt idx="1070">
                  <c:v>515.59178100000054</c:v>
                </c:pt>
                <c:pt idx="1071">
                  <c:v>519.03243199999997</c:v>
                </c:pt>
                <c:pt idx="1072">
                  <c:v>515.82891899999947</c:v>
                </c:pt>
                <c:pt idx="1073">
                  <c:v>531.93953499999998</c:v>
                </c:pt>
                <c:pt idx="1074">
                  <c:v>516.33991199999946</c:v>
                </c:pt>
                <c:pt idx="1075">
                  <c:v>538.25555599999996</c:v>
                </c:pt>
                <c:pt idx="1076">
                  <c:v>520.73972600000002</c:v>
                </c:pt>
                <c:pt idx="1077">
                  <c:v>513.61379300000078</c:v>
                </c:pt>
                <c:pt idx="1078">
                  <c:v>526.88775499999997</c:v>
                </c:pt>
                <c:pt idx="1079">
                  <c:v>517.20327899999995</c:v>
                </c:pt>
                <c:pt idx="1080">
                  <c:v>523.89060399999948</c:v>
                </c:pt>
                <c:pt idx="1081">
                  <c:v>531.41714299999921</c:v>
                </c:pt>
                <c:pt idx="1082">
                  <c:v>517.15333300000054</c:v>
                </c:pt>
                <c:pt idx="1083">
                  <c:v>523.69589000000053</c:v>
                </c:pt>
                <c:pt idx="1084">
                  <c:v>518.96128999999883</c:v>
                </c:pt>
                <c:pt idx="1085">
                  <c:v>517.86379299999999</c:v>
                </c:pt>
                <c:pt idx="1086">
                  <c:v>504.34366200000039</c:v>
                </c:pt>
                <c:pt idx="1087">
                  <c:v>518.83057899999949</c:v>
                </c:pt>
                <c:pt idx="1088">
                  <c:v>501.33888899999999</c:v>
                </c:pt>
                <c:pt idx="1089">
                  <c:v>529.419355</c:v>
                </c:pt>
                <c:pt idx="1090">
                  <c:v>533.91076899999996</c:v>
                </c:pt>
                <c:pt idx="1091">
                  <c:v>520.78043500000092</c:v>
                </c:pt>
                <c:pt idx="1092">
                  <c:v>498.48749999999956</c:v>
                </c:pt>
                <c:pt idx="1093">
                  <c:v>539.78823500000055</c:v>
                </c:pt>
                <c:pt idx="1094">
                  <c:v>531.24390200000005</c:v>
                </c:pt>
                <c:pt idx="1095">
                  <c:v>531.44185999999922</c:v>
                </c:pt>
                <c:pt idx="1096">
                  <c:v>535.27500000000055</c:v>
                </c:pt>
                <c:pt idx="1097">
                  <c:v>528.55866699999922</c:v>
                </c:pt>
                <c:pt idx="1098">
                  <c:v>511.31885</c:v>
                </c:pt>
                <c:pt idx="1099">
                  <c:v>528.47267099999999</c:v>
                </c:pt>
                <c:pt idx="1100">
                  <c:v>531.14047600000004</c:v>
                </c:pt>
                <c:pt idx="1101">
                  <c:v>522.42857100000003</c:v>
                </c:pt>
                <c:pt idx="1102">
                  <c:v>534.35714299999859</c:v>
                </c:pt>
                <c:pt idx="1103">
                  <c:v>517.79999999999995</c:v>
                </c:pt>
                <c:pt idx="1104">
                  <c:v>524.72702699999923</c:v>
                </c:pt>
                <c:pt idx="1105">
                  <c:v>514.59249999999997</c:v>
                </c:pt>
                <c:pt idx="1106">
                  <c:v>521.90789499999948</c:v>
                </c:pt>
                <c:pt idx="1107">
                  <c:v>523.33510599999909</c:v>
                </c:pt>
                <c:pt idx="1108">
                  <c:v>521.75769199999922</c:v>
                </c:pt>
                <c:pt idx="1109">
                  <c:v>514.07500000000005</c:v>
                </c:pt>
                <c:pt idx="1110">
                  <c:v>534.1602089999991</c:v>
                </c:pt>
                <c:pt idx="1111">
                  <c:v>522.46845599999949</c:v>
                </c:pt>
                <c:pt idx="1112">
                  <c:v>520.44324299999948</c:v>
                </c:pt>
                <c:pt idx="1113">
                  <c:v>532.17721499999948</c:v>
                </c:pt>
                <c:pt idx="1114">
                  <c:v>514.86329099999909</c:v>
                </c:pt>
                <c:pt idx="1115">
                  <c:v>514.68133900000055</c:v>
                </c:pt>
                <c:pt idx="1116">
                  <c:v>516.48500000000001</c:v>
                </c:pt>
                <c:pt idx="1117">
                  <c:v>525.38823500000001</c:v>
                </c:pt>
                <c:pt idx="1118">
                  <c:v>525.02765999999895</c:v>
                </c:pt>
                <c:pt idx="1119">
                  <c:v>510.14128399999998</c:v>
                </c:pt>
                <c:pt idx="1120">
                  <c:v>523.89583300000004</c:v>
                </c:pt>
                <c:pt idx="1121">
                  <c:v>530.56447400000002</c:v>
                </c:pt>
                <c:pt idx="1122">
                  <c:v>523.93636399999946</c:v>
                </c:pt>
                <c:pt idx="1123">
                  <c:v>536.245</c:v>
                </c:pt>
                <c:pt idx="1124">
                  <c:v>517.39499999999998</c:v>
                </c:pt>
                <c:pt idx="1125">
                  <c:v>514.66341499999999</c:v>
                </c:pt>
                <c:pt idx="1126">
                  <c:v>527.70600000000002</c:v>
                </c:pt>
                <c:pt idx="1127">
                  <c:v>518.83673499999998</c:v>
                </c:pt>
                <c:pt idx="1128">
                  <c:v>506.5</c:v>
                </c:pt>
                <c:pt idx="1129">
                  <c:v>510.07966100000039</c:v>
                </c:pt>
                <c:pt idx="1130">
                  <c:v>538.07288100000005</c:v>
                </c:pt>
                <c:pt idx="1131">
                  <c:v>520.31428599999947</c:v>
                </c:pt>
                <c:pt idx="1132">
                  <c:v>518.65</c:v>
                </c:pt>
                <c:pt idx="1133">
                  <c:v>502.58846199999999</c:v>
                </c:pt>
                <c:pt idx="1134">
                  <c:v>520.10886100000005</c:v>
                </c:pt>
                <c:pt idx="1135">
                  <c:v>520.54588200000001</c:v>
                </c:pt>
                <c:pt idx="1136">
                  <c:v>533.22812499999998</c:v>
                </c:pt>
                <c:pt idx="1137">
                  <c:v>512.77666699999997</c:v>
                </c:pt>
                <c:pt idx="1138">
                  <c:v>516.12259599999948</c:v>
                </c:pt>
                <c:pt idx="1139">
                  <c:v>526.05862099999922</c:v>
                </c:pt>
                <c:pt idx="1140">
                  <c:v>535.50519499999996</c:v>
                </c:pt>
                <c:pt idx="1141">
                  <c:v>521.46562499999857</c:v>
                </c:pt>
                <c:pt idx="1142">
                  <c:v>523.51052599999946</c:v>
                </c:pt>
                <c:pt idx="1143">
                  <c:v>531.8553189999991</c:v>
                </c:pt>
                <c:pt idx="1144">
                  <c:v>515.23513500000001</c:v>
                </c:pt>
                <c:pt idx="1145">
                  <c:v>510.36637199999961</c:v>
                </c:pt>
                <c:pt idx="1146">
                  <c:v>526.02134100000001</c:v>
                </c:pt>
                <c:pt idx="1147">
                  <c:v>533.68095200000005</c:v>
                </c:pt>
                <c:pt idx="1148">
                  <c:v>512.638462</c:v>
                </c:pt>
                <c:pt idx="1149">
                  <c:v>532.92165599999907</c:v>
                </c:pt>
                <c:pt idx="1150">
                  <c:v>535.74482799999998</c:v>
                </c:pt>
                <c:pt idx="1151">
                  <c:v>511.98148099999969</c:v>
                </c:pt>
                <c:pt idx="1152">
                  <c:v>534.51785699999948</c:v>
                </c:pt>
                <c:pt idx="1153">
                  <c:v>508.58421099999993</c:v>
                </c:pt>
                <c:pt idx="1154">
                  <c:v>516.19602599999996</c:v>
                </c:pt>
                <c:pt idx="1155">
                  <c:v>519.90833300000054</c:v>
                </c:pt>
                <c:pt idx="1156">
                  <c:v>517.04193499999997</c:v>
                </c:pt>
                <c:pt idx="1157">
                  <c:v>517.62957700000004</c:v>
                </c:pt>
                <c:pt idx="1158">
                  <c:v>511.95178600000003</c:v>
                </c:pt>
                <c:pt idx="1159">
                  <c:v>505.138462</c:v>
                </c:pt>
                <c:pt idx="1160">
                  <c:v>533.57631600000002</c:v>
                </c:pt>
                <c:pt idx="1161">
                  <c:v>523.53955999999948</c:v>
                </c:pt>
                <c:pt idx="1162">
                  <c:v>512.37790099999938</c:v>
                </c:pt>
                <c:pt idx="1163">
                  <c:v>515.00800000000004</c:v>
                </c:pt>
                <c:pt idx="1164">
                  <c:v>519.51874999999995</c:v>
                </c:pt>
                <c:pt idx="1165">
                  <c:v>525.40666699999895</c:v>
                </c:pt>
                <c:pt idx="1166">
                  <c:v>520.19724799999949</c:v>
                </c:pt>
                <c:pt idx="1167">
                  <c:v>525.69473700000106</c:v>
                </c:pt>
                <c:pt idx="1168">
                  <c:v>516.585556</c:v>
                </c:pt>
                <c:pt idx="1169">
                  <c:v>526.85357099999999</c:v>
                </c:pt>
                <c:pt idx="1170">
                  <c:v>510.18023699999969</c:v>
                </c:pt>
                <c:pt idx="1171">
                  <c:v>517.16296299999908</c:v>
                </c:pt>
                <c:pt idx="1172">
                  <c:v>521.45185199999946</c:v>
                </c:pt>
                <c:pt idx="1173">
                  <c:v>530.18662799999947</c:v>
                </c:pt>
                <c:pt idx="1174">
                  <c:v>516.88571400000001</c:v>
                </c:pt>
                <c:pt idx="1175">
                  <c:v>517.33085699999947</c:v>
                </c:pt>
                <c:pt idx="1176">
                  <c:v>527.93898300000001</c:v>
                </c:pt>
                <c:pt idx="1177">
                  <c:v>486.53846199999964</c:v>
                </c:pt>
                <c:pt idx="1178">
                  <c:v>527.09862999999996</c:v>
                </c:pt>
                <c:pt idx="1179">
                  <c:v>525.56666699999869</c:v>
                </c:pt>
                <c:pt idx="1180">
                  <c:v>528.26470600000005</c:v>
                </c:pt>
                <c:pt idx="1181">
                  <c:v>521.94038499999999</c:v>
                </c:pt>
                <c:pt idx="1182">
                  <c:v>517.60467300000005</c:v>
                </c:pt>
                <c:pt idx="1183">
                  <c:v>517.59746799999948</c:v>
                </c:pt>
                <c:pt idx="1184">
                  <c:v>508.06504100000001</c:v>
                </c:pt>
                <c:pt idx="1185">
                  <c:v>513.36666699999819</c:v>
                </c:pt>
                <c:pt idx="1186">
                  <c:v>516.35017399999947</c:v>
                </c:pt>
                <c:pt idx="1187">
                  <c:v>546.48749999999939</c:v>
                </c:pt>
                <c:pt idx="1188">
                  <c:v>522.421831</c:v>
                </c:pt>
                <c:pt idx="1189">
                  <c:v>520.15254199999947</c:v>
                </c:pt>
                <c:pt idx="1190">
                  <c:v>532.99670300000002</c:v>
                </c:pt>
                <c:pt idx="1191">
                  <c:v>521.32333300000005</c:v>
                </c:pt>
                <c:pt idx="1192">
                  <c:v>532.41999999999996</c:v>
                </c:pt>
                <c:pt idx="1193">
                  <c:v>520.51333300000078</c:v>
                </c:pt>
                <c:pt idx="1194">
                  <c:v>531.77714300000002</c:v>
                </c:pt>
                <c:pt idx="1195">
                  <c:v>538.13529399999948</c:v>
                </c:pt>
                <c:pt idx="1196">
                  <c:v>522.18367300000079</c:v>
                </c:pt>
                <c:pt idx="1197">
                  <c:v>524.14047600000004</c:v>
                </c:pt>
                <c:pt idx="1198">
                  <c:v>490.66071399999993</c:v>
                </c:pt>
                <c:pt idx="1199">
                  <c:v>525.41910099999996</c:v>
                </c:pt>
                <c:pt idx="1200">
                  <c:v>514.77878800000144</c:v>
                </c:pt>
                <c:pt idx="1201">
                  <c:v>509.148571</c:v>
                </c:pt>
                <c:pt idx="1202">
                  <c:v>513.12982499999998</c:v>
                </c:pt>
                <c:pt idx="1203">
                  <c:v>505.45769200000001</c:v>
                </c:pt>
                <c:pt idx="1204">
                  <c:v>531.21232899999939</c:v>
                </c:pt>
                <c:pt idx="1205">
                  <c:v>520.76241399999947</c:v>
                </c:pt>
                <c:pt idx="1206">
                  <c:v>524.36341499999946</c:v>
                </c:pt>
                <c:pt idx="1207">
                  <c:v>540.93793099999948</c:v>
                </c:pt>
                <c:pt idx="1208">
                  <c:v>516.21549300000004</c:v>
                </c:pt>
                <c:pt idx="1209">
                  <c:v>512.46875</c:v>
                </c:pt>
                <c:pt idx="1210">
                  <c:v>518.83909099999948</c:v>
                </c:pt>
                <c:pt idx="1211">
                  <c:v>518.69824600000004</c:v>
                </c:pt>
                <c:pt idx="1212">
                  <c:v>517.69220799999948</c:v>
                </c:pt>
                <c:pt idx="1213">
                  <c:v>521.14759199999946</c:v>
                </c:pt>
                <c:pt idx="1214">
                  <c:v>501.66500000000002</c:v>
                </c:pt>
                <c:pt idx="1215">
                  <c:v>508.26986300000038</c:v>
                </c:pt>
                <c:pt idx="1216">
                  <c:v>525.96470599999998</c:v>
                </c:pt>
                <c:pt idx="1217">
                  <c:v>527.84727299999895</c:v>
                </c:pt>
                <c:pt idx="1218">
                  <c:v>526.25342499999999</c:v>
                </c:pt>
                <c:pt idx="1219">
                  <c:v>545.06666699999869</c:v>
                </c:pt>
                <c:pt idx="1220">
                  <c:v>520.77857100000119</c:v>
                </c:pt>
                <c:pt idx="1221">
                  <c:v>507.568421</c:v>
                </c:pt>
                <c:pt idx="1222">
                  <c:v>522.31634599999938</c:v>
                </c:pt>
                <c:pt idx="1223">
                  <c:v>503.51153799999923</c:v>
                </c:pt>
                <c:pt idx="1224">
                  <c:v>506.37428599999998</c:v>
                </c:pt>
                <c:pt idx="1225">
                  <c:v>521.78235299999994</c:v>
                </c:pt>
                <c:pt idx="1226">
                  <c:v>514.02941199999998</c:v>
                </c:pt>
                <c:pt idx="1227">
                  <c:v>519.98809500000004</c:v>
                </c:pt>
                <c:pt idx="1228">
                  <c:v>535.38749999999948</c:v>
                </c:pt>
                <c:pt idx="1229">
                  <c:v>518.19076900000005</c:v>
                </c:pt>
                <c:pt idx="1230">
                  <c:v>541.21967199999995</c:v>
                </c:pt>
                <c:pt idx="1231">
                  <c:v>507.32903199999993</c:v>
                </c:pt>
                <c:pt idx="1232">
                  <c:v>532.16710499999908</c:v>
                </c:pt>
                <c:pt idx="1233">
                  <c:v>509.80377399999969</c:v>
                </c:pt>
                <c:pt idx="1234">
                  <c:v>499.68311699999924</c:v>
                </c:pt>
                <c:pt idx="1235">
                  <c:v>520.54011999999909</c:v>
                </c:pt>
                <c:pt idx="1236">
                  <c:v>521.28035700000055</c:v>
                </c:pt>
                <c:pt idx="1237">
                  <c:v>515.27343800000119</c:v>
                </c:pt>
                <c:pt idx="1238">
                  <c:v>526.98571400000003</c:v>
                </c:pt>
                <c:pt idx="1239">
                  <c:v>523.14090899999997</c:v>
                </c:pt>
                <c:pt idx="1240">
                  <c:v>513.75333300000079</c:v>
                </c:pt>
                <c:pt idx="1241">
                  <c:v>517.18666700000006</c:v>
                </c:pt>
                <c:pt idx="1242">
                  <c:v>526.741176</c:v>
                </c:pt>
                <c:pt idx="1243">
                  <c:v>499.64666699999998</c:v>
                </c:pt>
                <c:pt idx="1244">
                  <c:v>505.34755200000001</c:v>
                </c:pt>
                <c:pt idx="1245">
                  <c:v>525.07171100000005</c:v>
                </c:pt>
                <c:pt idx="1246">
                  <c:v>527.42571399999997</c:v>
                </c:pt>
                <c:pt idx="1247">
                  <c:v>514.14062499999909</c:v>
                </c:pt>
                <c:pt idx="1248">
                  <c:v>528.62343800000053</c:v>
                </c:pt>
                <c:pt idx="1249">
                  <c:v>518.98571400000003</c:v>
                </c:pt>
                <c:pt idx="1250">
                  <c:v>532.15</c:v>
                </c:pt>
                <c:pt idx="1251">
                  <c:v>514.78067200000055</c:v>
                </c:pt>
                <c:pt idx="1252">
                  <c:v>516.85897399999999</c:v>
                </c:pt>
                <c:pt idx="1253">
                  <c:v>531.14545499999997</c:v>
                </c:pt>
                <c:pt idx="1254">
                  <c:v>523.47659599999997</c:v>
                </c:pt>
                <c:pt idx="1255">
                  <c:v>515.42076899999938</c:v>
                </c:pt>
                <c:pt idx="1256">
                  <c:v>504.22063499999962</c:v>
                </c:pt>
                <c:pt idx="1257">
                  <c:v>525.46842099999947</c:v>
                </c:pt>
                <c:pt idx="1258">
                  <c:v>531.45999999999947</c:v>
                </c:pt>
                <c:pt idx="1259">
                  <c:v>512.49090899999999</c:v>
                </c:pt>
                <c:pt idx="1260">
                  <c:v>522.53749999999923</c:v>
                </c:pt>
                <c:pt idx="1261">
                  <c:v>518.45999999999947</c:v>
                </c:pt>
                <c:pt idx="1262">
                  <c:v>502.65263199999998</c:v>
                </c:pt>
                <c:pt idx="1263">
                  <c:v>521.64249999999947</c:v>
                </c:pt>
                <c:pt idx="1264">
                  <c:v>517.21578900000054</c:v>
                </c:pt>
                <c:pt idx="1265">
                  <c:v>508.82081199999999</c:v>
                </c:pt>
                <c:pt idx="1266">
                  <c:v>521.56194699999946</c:v>
                </c:pt>
                <c:pt idx="1267">
                  <c:v>518.13863600000002</c:v>
                </c:pt>
                <c:pt idx="1268">
                  <c:v>514.92333300000053</c:v>
                </c:pt>
                <c:pt idx="1269">
                  <c:v>522.43871000000001</c:v>
                </c:pt>
                <c:pt idx="1270">
                  <c:v>520.43934400000001</c:v>
                </c:pt>
                <c:pt idx="1271">
                  <c:v>527.33437500000002</c:v>
                </c:pt>
                <c:pt idx="1272">
                  <c:v>509.789286</c:v>
                </c:pt>
                <c:pt idx="1273">
                  <c:v>496.43272699999955</c:v>
                </c:pt>
                <c:pt idx="1274">
                  <c:v>527.26415099999997</c:v>
                </c:pt>
                <c:pt idx="1275">
                  <c:v>522.66521699999907</c:v>
                </c:pt>
                <c:pt idx="1276">
                  <c:v>521.13470600000005</c:v>
                </c:pt>
                <c:pt idx="1277">
                  <c:v>535.81818199999998</c:v>
                </c:pt>
                <c:pt idx="1278">
                  <c:v>526.771523</c:v>
                </c:pt>
                <c:pt idx="1279">
                  <c:v>521.75757599999997</c:v>
                </c:pt>
                <c:pt idx="1280">
                  <c:v>511.70784300000008</c:v>
                </c:pt>
                <c:pt idx="1281">
                  <c:v>506.48599999999948</c:v>
                </c:pt>
                <c:pt idx="1282">
                  <c:v>514.22195099999999</c:v>
                </c:pt>
                <c:pt idx="1283">
                  <c:v>517.60952399999996</c:v>
                </c:pt>
                <c:pt idx="1284">
                  <c:v>527.70784300000003</c:v>
                </c:pt>
                <c:pt idx="1285">
                  <c:v>515.52934800000003</c:v>
                </c:pt>
                <c:pt idx="1286">
                  <c:v>502.579545</c:v>
                </c:pt>
                <c:pt idx="1287">
                  <c:v>509.8696200000004</c:v>
                </c:pt>
                <c:pt idx="1288">
                  <c:v>519.87382000000002</c:v>
                </c:pt>
                <c:pt idx="1289">
                  <c:v>520.50727299999949</c:v>
                </c:pt>
                <c:pt idx="1290">
                  <c:v>514.50740699999949</c:v>
                </c:pt>
                <c:pt idx="1291">
                  <c:v>525.34421799999882</c:v>
                </c:pt>
                <c:pt idx="1292">
                  <c:v>526.194118</c:v>
                </c:pt>
                <c:pt idx="1293">
                  <c:v>513.50166699999909</c:v>
                </c:pt>
                <c:pt idx="1294">
                  <c:v>511.1</c:v>
                </c:pt>
                <c:pt idx="1295">
                  <c:v>518.70680300000004</c:v>
                </c:pt>
                <c:pt idx="1296">
                  <c:v>507.17357099999964</c:v>
                </c:pt>
                <c:pt idx="1297">
                  <c:v>508.64150899999999</c:v>
                </c:pt>
                <c:pt idx="1298">
                  <c:v>528.52475200000003</c:v>
                </c:pt>
                <c:pt idx="1299">
                  <c:v>503.52105299999948</c:v>
                </c:pt>
                <c:pt idx="1300">
                  <c:v>514.56478900000002</c:v>
                </c:pt>
                <c:pt idx="1301">
                  <c:v>513.67765399999996</c:v>
                </c:pt>
                <c:pt idx="1302">
                  <c:v>520.57052599999997</c:v>
                </c:pt>
                <c:pt idx="1303">
                  <c:v>511.35185200000001</c:v>
                </c:pt>
                <c:pt idx="1304">
                  <c:v>515.47400000000005</c:v>
                </c:pt>
                <c:pt idx="1305">
                  <c:v>522.2043860000008</c:v>
                </c:pt>
                <c:pt idx="1306">
                  <c:v>519.13863600000002</c:v>
                </c:pt>
                <c:pt idx="1307">
                  <c:v>530.79375000000107</c:v>
                </c:pt>
                <c:pt idx="1308">
                  <c:v>543.62666699999909</c:v>
                </c:pt>
                <c:pt idx="1309">
                  <c:v>499.55395700000003</c:v>
                </c:pt>
                <c:pt idx="1310">
                  <c:v>517.17045499999995</c:v>
                </c:pt>
                <c:pt idx="1311">
                  <c:v>540.99523799999997</c:v>
                </c:pt>
                <c:pt idx="1312">
                  <c:v>515.51</c:v>
                </c:pt>
                <c:pt idx="1313">
                  <c:v>515.27307700000097</c:v>
                </c:pt>
                <c:pt idx="1314">
                  <c:v>515.86744199999907</c:v>
                </c:pt>
                <c:pt idx="1315">
                  <c:v>517.76730799999996</c:v>
                </c:pt>
                <c:pt idx="1316">
                  <c:v>514.01052599999946</c:v>
                </c:pt>
                <c:pt idx="1317">
                  <c:v>523.68639100000053</c:v>
                </c:pt>
                <c:pt idx="1318">
                  <c:v>516.6</c:v>
                </c:pt>
                <c:pt idx="1319">
                  <c:v>524.32727299999908</c:v>
                </c:pt>
                <c:pt idx="1320">
                  <c:v>525.60175400000003</c:v>
                </c:pt>
                <c:pt idx="1321">
                  <c:v>524.73142899999948</c:v>
                </c:pt>
                <c:pt idx="1322">
                  <c:v>500.052459</c:v>
                </c:pt>
                <c:pt idx="1323">
                  <c:v>522.86386599999946</c:v>
                </c:pt>
                <c:pt idx="1324">
                  <c:v>526.72381000000053</c:v>
                </c:pt>
                <c:pt idx="1325">
                  <c:v>516.8370369999991</c:v>
                </c:pt>
                <c:pt idx="1326">
                  <c:v>508.30416700000001</c:v>
                </c:pt>
                <c:pt idx="1327">
                  <c:v>517.64915999999948</c:v>
                </c:pt>
                <c:pt idx="1328">
                  <c:v>516.39102599999921</c:v>
                </c:pt>
                <c:pt idx="1329">
                  <c:v>509.51666699999993</c:v>
                </c:pt>
                <c:pt idx="1330">
                  <c:v>514.13220299999909</c:v>
                </c:pt>
                <c:pt idx="1331">
                  <c:v>510.557143</c:v>
                </c:pt>
                <c:pt idx="1332">
                  <c:v>501.01874999999956</c:v>
                </c:pt>
                <c:pt idx="1333">
                  <c:v>520.25138900000002</c:v>
                </c:pt>
                <c:pt idx="1334">
                  <c:v>505.019048</c:v>
                </c:pt>
                <c:pt idx="1335">
                  <c:v>522.02521699999909</c:v>
                </c:pt>
                <c:pt idx="1336">
                  <c:v>523.97441900000001</c:v>
                </c:pt>
                <c:pt idx="1337">
                  <c:v>518.18636400000003</c:v>
                </c:pt>
                <c:pt idx="1338">
                  <c:v>513.54615399999909</c:v>
                </c:pt>
                <c:pt idx="1339">
                  <c:v>514.80355699999996</c:v>
                </c:pt>
                <c:pt idx="1340">
                  <c:v>527.09242399999948</c:v>
                </c:pt>
                <c:pt idx="1341">
                  <c:v>509.88548400000002</c:v>
                </c:pt>
                <c:pt idx="1342">
                  <c:v>519.67192999999997</c:v>
                </c:pt>
                <c:pt idx="1343">
                  <c:v>510.08799999999962</c:v>
                </c:pt>
                <c:pt idx="1344">
                  <c:v>518.05124999999896</c:v>
                </c:pt>
                <c:pt idx="1345">
                  <c:v>514.95258599999909</c:v>
                </c:pt>
                <c:pt idx="1346">
                  <c:v>534.29999999999995</c:v>
                </c:pt>
                <c:pt idx="1347">
                  <c:v>509.89772699999969</c:v>
                </c:pt>
                <c:pt idx="1348">
                  <c:v>516.77599999999995</c:v>
                </c:pt>
                <c:pt idx="1349">
                  <c:v>509.08367299999969</c:v>
                </c:pt>
                <c:pt idx="1350">
                  <c:v>537.28059699999994</c:v>
                </c:pt>
                <c:pt idx="1351">
                  <c:v>505.13471099999964</c:v>
                </c:pt>
                <c:pt idx="1352">
                  <c:v>507.45555599999955</c:v>
                </c:pt>
                <c:pt idx="1353">
                  <c:v>522.49278700000002</c:v>
                </c:pt>
                <c:pt idx="1354">
                  <c:v>510.05172399999969</c:v>
                </c:pt>
                <c:pt idx="1355">
                  <c:v>500.257857</c:v>
                </c:pt>
                <c:pt idx="1356">
                  <c:v>497.57017499999955</c:v>
                </c:pt>
                <c:pt idx="1357">
                  <c:v>516.49583299999995</c:v>
                </c:pt>
                <c:pt idx="1358">
                  <c:v>511.89787200000001</c:v>
                </c:pt>
                <c:pt idx="1359">
                  <c:v>505.16470600000002</c:v>
                </c:pt>
                <c:pt idx="1360">
                  <c:v>511.19487199999998</c:v>
                </c:pt>
                <c:pt idx="1361">
                  <c:v>517.40640999999948</c:v>
                </c:pt>
                <c:pt idx="1362">
                  <c:v>541.30270299999938</c:v>
                </c:pt>
                <c:pt idx="1363">
                  <c:v>506.27704899999969</c:v>
                </c:pt>
                <c:pt idx="1364">
                  <c:v>533.82173899999998</c:v>
                </c:pt>
                <c:pt idx="1365">
                  <c:v>521.29285700000003</c:v>
                </c:pt>
                <c:pt idx="1366">
                  <c:v>496.03500000000003</c:v>
                </c:pt>
                <c:pt idx="1367">
                  <c:v>511.00666699999999</c:v>
                </c:pt>
                <c:pt idx="1368">
                  <c:v>514.83207499999946</c:v>
                </c:pt>
                <c:pt idx="1369">
                  <c:v>506.342308</c:v>
                </c:pt>
                <c:pt idx="1370">
                  <c:v>523.93589699999939</c:v>
                </c:pt>
                <c:pt idx="1371">
                  <c:v>516.29318200000091</c:v>
                </c:pt>
                <c:pt idx="1372">
                  <c:v>508.33793100000003</c:v>
                </c:pt>
                <c:pt idx="1373">
                  <c:v>512.16666699999882</c:v>
                </c:pt>
                <c:pt idx="1374">
                  <c:v>516.12715999999909</c:v>
                </c:pt>
                <c:pt idx="1375">
                  <c:v>534.80833299999995</c:v>
                </c:pt>
                <c:pt idx="1376">
                  <c:v>505.92254299999962</c:v>
                </c:pt>
                <c:pt idx="1377">
                  <c:v>516.06538499999999</c:v>
                </c:pt>
                <c:pt idx="1378">
                  <c:v>504.93124999999924</c:v>
                </c:pt>
                <c:pt idx="1379">
                  <c:v>509.94545499999964</c:v>
                </c:pt>
                <c:pt idx="1380">
                  <c:v>526.58173900000054</c:v>
                </c:pt>
                <c:pt idx="1381">
                  <c:v>514.85454499999946</c:v>
                </c:pt>
                <c:pt idx="1382">
                  <c:v>512.73278700000003</c:v>
                </c:pt>
                <c:pt idx="1383">
                  <c:v>508.90526299999999</c:v>
                </c:pt>
                <c:pt idx="1384">
                  <c:v>516.71272699999997</c:v>
                </c:pt>
                <c:pt idx="1385">
                  <c:v>513.4</c:v>
                </c:pt>
                <c:pt idx="1386">
                  <c:v>508.13478300000008</c:v>
                </c:pt>
                <c:pt idx="1387">
                  <c:v>520.02661299999909</c:v>
                </c:pt>
                <c:pt idx="1388">
                  <c:v>507.77142899999956</c:v>
                </c:pt>
                <c:pt idx="1389">
                  <c:v>513.25977000000091</c:v>
                </c:pt>
                <c:pt idx="1390">
                  <c:v>522.21428600000002</c:v>
                </c:pt>
                <c:pt idx="1391">
                  <c:v>518.27236800000003</c:v>
                </c:pt>
                <c:pt idx="1392">
                  <c:v>521.42244899999946</c:v>
                </c:pt>
                <c:pt idx="1393">
                  <c:v>535.4</c:v>
                </c:pt>
                <c:pt idx="1394">
                  <c:v>505.84891299999964</c:v>
                </c:pt>
                <c:pt idx="1395">
                  <c:v>508.09430899999955</c:v>
                </c:pt>
                <c:pt idx="1396">
                  <c:v>513.11862699999949</c:v>
                </c:pt>
                <c:pt idx="1397">
                  <c:v>523.22244899999998</c:v>
                </c:pt>
                <c:pt idx="1398">
                  <c:v>516.31336899999997</c:v>
                </c:pt>
                <c:pt idx="1399">
                  <c:v>518.50526299999922</c:v>
                </c:pt>
                <c:pt idx="1400">
                  <c:v>517.88725499999896</c:v>
                </c:pt>
                <c:pt idx="1401">
                  <c:v>518.46842099999947</c:v>
                </c:pt>
                <c:pt idx="1402">
                  <c:v>513.18225799999948</c:v>
                </c:pt>
                <c:pt idx="1403">
                  <c:v>512.51874999999995</c:v>
                </c:pt>
                <c:pt idx="1404">
                  <c:v>510.35321099999999</c:v>
                </c:pt>
                <c:pt idx="1405">
                  <c:v>523.79259300000001</c:v>
                </c:pt>
                <c:pt idx="1406">
                  <c:v>517.25781300000006</c:v>
                </c:pt>
                <c:pt idx="1407">
                  <c:v>507.29469</c:v>
                </c:pt>
                <c:pt idx="1408">
                  <c:v>533.51643799999999</c:v>
                </c:pt>
                <c:pt idx="1409">
                  <c:v>510.43760699999962</c:v>
                </c:pt>
                <c:pt idx="1410">
                  <c:v>514.72173900000053</c:v>
                </c:pt>
                <c:pt idx="1411">
                  <c:v>540.82068999999922</c:v>
                </c:pt>
                <c:pt idx="1412">
                  <c:v>505.93962299999993</c:v>
                </c:pt>
                <c:pt idx="1413">
                  <c:v>514.27333300000157</c:v>
                </c:pt>
                <c:pt idx="1414">
                  <c:v>511.04571399999969</c:v>
                </c:pt>
                <c:pt idx="1415">
                  <c:v>515.63934400000005</c:v>
                </c:pt>
                <c:pt idx="1416">
                  <c:v>504.25</c:v>
                </c:pt>
                <c:pt idx="1417">
                  <c:v>515.39318200000002</c:v>
                </c:pt>
                <c:pt idx="1418">
                  <c:v>533.65454499999998</c:v>
                </c:pt>
                <c:pt idx="1419">
                  <c:v>515.93484799999999</c:v>
                </c:pt>
                <c:pt idx="1420">
                  <c:v>521.59545500000002</c:v>
                </c:pt>
                <c:pt idx="1421">
                  <c:v>493.13777800000003</c:v>
                </c:pt>
                <c:pt idx="1422">
                  <c:v>517.67499999999995</c:v>
                </c:pt>
                <c:pt idx="1423">
                  <c:v>506.05833299999955</c:v>
                </c:pt>
                <c:pt idx="1424">
                  <c:v>507.49855099999922</c:v>
                </c:pt>
                <c:pt idx="1425">
                  <c:v>507.44893599999955</c:v>
                </c:pt>
                <c:pt idx="1426">
                  <c:v>539.34134599999948</c:v>
                </c:pt>
                <c:pt idx="1427">
                  <c:v>530.86571399999946</c:v>
                </c:pt>
                <c:pt idx="1428">
                  <c:v>525.02857100000051</c:v>
                </c:pt>
                <c:pt idx="1429">
                  <c:v>520.62884599999995</c:v>
                </c:pt>
                <c:pt idx="1430">
                  <c:v>514.58383200000105</c:v>
                </c:pt>
                <c:pt idx="1431">
                  <c:v>525.47618999999997</c:v>
                </c:pt>
                <c:pt idx="1432">
                  <c:v>512.12840900000003</c:v>
                </c:pt>
                <c:pt idx="1433">
                  <c:v>513.5473679999991</c:v>
                </c:pt>
                <c:pt idx="1434">
                  <c:v>526.3586959999991</c:v>
                </c:pt>
                <c:pt idx="1435">
                  <c:v>517.40574700000002</c:v>
                </c:pt>
                <c:pt idx="1436">
                  <c:v>513.49285699999996</c:v>
                </c:pt>
                <c:pt idx="1437">
                  <c:v>510.102778</c:v>
                </c:pt>
                <c:pt idx="1438">
                  <c:v>518.55263199999922</c:v>
                </c:pt>
                <c:pt idx="1439">
                  <c:v>507.97586200000001</c:v>
                </c:pt>
                <c:pt idx="1440">
                  <c:v>492.76842099999999</c:v>
                </c:pt>
                <c:pt idx="1441">
                  <c:v>509.178652</c:v>
                </c:pt>
                <c:pt idx="1442">
                  <c:v>487.50476200000008</c:v>
                </c:pt>
                <c:pt idx="1443">
                  <c:v>528.36153799999909</c:v>
                </c:pt>
                <c:pt idx="1444">
                  <c:v>512.5</c:v>
                </c:pt>
                <c:pt idx="1445">
                  <c:v>495.49230799999924</c:v>
                </c:pt>
                <c:pt idx="1446">
                  <c:v>501.120833</c:v>
                </c:pt>
                <c:pt idx="1447">
                  <c:v>495.03164599999963</c:v>
                </c:pt>
                <c:pt idx="1448">
                  <c:v>496.76153799999923</c:v>
                </c:pt>
                <c:pt idx="1449">
                  <c:v>526.74687500000005</c:v>
                </c:pt>
                <c:pt idx="1450">
                  <c:v>515.85666699999831</c:v>
                </c:pt>
                <c:pt idx="1451">
                  <c:v>521.22500000000002</c:v>
                </c:pt>
                <c:pt idx="1452">
                  <c:v>505.31967200000008</c:v>
                </c:pt>
                <c:pt idx="1453">
                  <c:v>512.15</c:v>
                </c:pt>
                <c:pt idx="1454">
                  <c:v>513.88275899999996</c:v>
                </c:pt>
                <c:pt idx="1455">
                  <c:v>516.98888900000054</c:v>
                </c:pt>
                <c:pt idx="1456">
                  <c:v>520.47826099999997</c:v>
                </c:pt>
                <c:pt idx="1457">
                  <c:v>516.40952399999946</c:v>
                </c:pt>
                <c:pt idx="1458">
                  <c:v>500.53333299999935</c:v>
                </c:pt>
                <c:pt idx="1459">
                  <c:v>517.13402099999996</c:v>
                </c:pt>
                <c:pt idx="1460">
                  <c:v>523.19140600000003</c:v>
                </c:pt>
                <c:pt idx="1461">
                  <c:v>517.42372899999998</c:v>
                </c:pt>
                <c:pt idx="1462">
                  <c:v>510</c:v>
                </c:pt>
                <c:pt idx="1463">
                  <c:v>503.56597900000003</c:v>
                </c:pt>
                <c:pt idx="1464">
                  <c:v>504.22036999999955</c:v>
                </c:pt>
                <c:pt idx="1465">
                  <c:v>497.53673499999923</c:v>
                </c:pt>
                <c:pt idx="1466">
                  <c:v>498.27176499999962</c:v>
                </c:pt>
                <c:pt idx="1467">
                  <c:v>528.31914899999947</c:v>
                </c:pt>
                <c:pt idx="1468">
                  <c:v>512.12127699999996</c:v>
                </c:pt>
                <c:pt idx="1469">
                  <c:v>509.32328799999999</c:v>
                </c:pt>
                <c:pt idx="1470">
                  <c:v>529.86249999999859</c:v>
                </c:pt>
                <c:pt idx="1471">
                  <c:v>501.87195099999963</c:v>
                </c:pt>
                <c:pt idx="1472">
                  <c:v>514.91012699999908</c:v>
                </c:pt>
                <c:pt idx="1473">
                  <c:v>523.48846200000003</c:v>
                </c:pt>
                <c:pt idx="1474">
                  <c:v>512.19375000000093</c:v>
                </c:pt>
                <c:pt idx="1475">
                  <c:v>510.69656499999962</c:v>
                </c:pt>
                <c:pt idx="1476">
                  <c:v>525.11698100000001</c:v>
                </c:pt>
                <c:pt idx="1477">
                  <c:v>512.26440700000001</c:v>
                </c:pt>
                <c:pt idx="1478">
                  <c:v>508.29896899999954</c:v>
                </c:pt>
                <c:pt idx="1479">
                  <c:v>505.73181799999924</c:v>
                </c:pt>
                <c:pt idx="1480">
                  <c:v>512.64444400000002</c:v>
                </c:pt>
                <c:pt idx="1481">
                  <c:v>506.03705399999956</c:v>
                </c:pt>
                <c:pt idx="1482">
                  <c:v>514.72135900000001</c:v>
                </c:pt>
                <c:pt idx="1483">
                  <c:v>511.95402300000001</c:v>
                </c:pt>
                <c:pt idx="1484">
                  <c:v>526.54864899999939</c:v>
                </c:pt>
                <c:pt idx="1485">
                  <c:v>524.73333300000093</c:v>
                </c:pt>
                <c:pt idx="1486">
                  <c:v>523.52777800000001</c:v>
                </c:pt>
                <c:pt idx="1487">
                  <c:v>506.95573799999949</c:v>
                </c:pt>
                <c:pt idx="1488">
                  <c:v>506.16</c:v>
                </c:pt>
                <c:pt idx="1489">
                  <c:v>505.34565199999997</c:v>
                </c:pt>
                <c:pt idx="1490">
                  <c:v>518.61949200000004</c:v>
                </c:pt>
                <c:pt idx="1491">
                  <c:v>511.70153799999935</c:v>
                </c:pt>
                <c:pt idx="1492">
                  <c:v>510.37789500000002</c:v>
                </c:pt>
                <c:pt idx="1493">
                  <c:v>510.161224</c:v>
                </c:pt>
                <c:pt idx="1494">
                  <c:v>513.82857100000001</c:v>
                </c:pt>
                <c:pt idx="1495">
                  <c:v>499.645714</c:v>
                </c:pt>
                <c:pt idx="1496">
                  <c:v>508.56388900000002</c:v>
                </c:pt>
                <c:pt idx="1497">
                  <c:v>499.19183699999962</c:v>
                </c:pt>
                <c:pt idx="1498">
                  <c:v>504.24388499999998</c:v>
                </c:pt>
                <c:pt idx="1499">
                  <c:v>506.96101699999934</c:v>
                </c:pt>
                <c:pt idx="1500">
                  <c:v>505.26405199999999</c:v>
                </c:pt>
                <c:pt idx="1501">
                  <c:v>514.99333300000092</c:v>
                </c:pt>
                <c:pt idx="1502">
                  <c:v>519.48723399999949</c:v>
                </c:pt>
                <c:pt idx="1503">
                  <c:v>511.17142899999999</c:v>
                </c:pt>
                <c:pt idx="1504">
                  <c:v>520.94375000000002</c:v>
                </c:pt>
                <c:pt idx="1505">
                  <c:v>531.07159100000001</c:v>
                </c:pt>
                <c:pt idx="1506">
                  <c:v>510.08346499999999</c:v>
                </c:pt>
                <c:pt idx="1507">
                  <c:v>512.90476200000001</c:v>
                </c:pt>
                <c:pt idx="1508">
                  <c:v>501.90624999999955</c:v>
                </c:pt>
                <c:pt idx="1509">
                  <c:v>537.13636399999996</c:v>
                </c:pt>
                <c:pt idx="1510">
                  <c:v>475.60281700000002</c:v>
                </c:pt>
                <c:pt idx="1511">
                  <c:v>501.68947400000002</c:v>
                </c:pt>
                <c:pt idx="1512">
                  <c:v>505.714045</c:v>
                </c:pt>
                <c:pt idx="1513">
                  <c:v>492.42941199999962</c:v>
                </c:pt>
                <c:pt idx="1514">
                  <c:v>491.86126100000001</c:v>
                </c:pt>
                <c:pt idx="1515">
                  <c:v>507.69104499999969</c:v>
                </c:pt>
                <c:pt idx="1516">
                  <c:v>515.14237300000002</c:v>
                </c:pt>
                <c:pt idx="1517">
                  <c:v>516.72111099999938</c:v>
                </c:pt>
                <c:pt idx="1518">
                  <c:v>528.043182</c:v>
                </c:pt>
                <c:pt idx="1519">
                  <c:v>495.57096799999999</c:v>
                </c:pt>
                <c:pt idx="1520">
                  <c:v>506.54024399999997</c:v>
                </c:pt>
                <c:pt idx="1521">
                  <c:v>507.12531599999949</c:v>
                </c:pt>
                <c:pt idx="1522">
                  <c:v>528.00769199999922</c:v>
                </c:pt>
                <c:pt idx="1523">
                  <c:v>515.08282799999949</c:v>
                </c:pt>
                <c:pt idx="1524">
                  <c:v>520.41896599999939</c:v>
                </c:pt>
                <c:pt idx="1525">
                  <c:v>507.69056599999999</c:v>
                </c:pt>
                <c:pt idx="1526">
                  <c:v>514.57228299999997</c:v>
                </c:pt>
                <c:pt idx="1527">
                  <c:v>515.37777800000003</c:v>
                </c:pt>
                <c:pt idx="1528">
                  <c:v>496.68124999999969</c:v>
                </c:pt>
                <c:pt idx="1529">
                  <c:v>529.53550699999948</c:v>
                </c:pt>
                <c:pt idx="1530">
                  <c:v>507.68888900000002</c:v>
                </c:pt>
                <c:pt idx="1531">
                  <c:v>522.02499999999998</c:v>
                </c:pt>
                <c:pt idx="1532">
                  <c:v>528.81599999999946</c:v>
                </c:pt>
                <c:pt idx="1533">
                  <c:v>510.91199999999924</c:v>
                </c:pt>
                <c:pt idx="1534">
                  <c:v>536.69230800000003</c:v>
                </c:pt>
                <c:pt idx="1535">
                  <c:v>512.44421099999909</c:v>
                </c:pt>
                <c:pt idx="1536">
                  <c:v>506.25833299999948</c:v>
                </c:pt>
                <c:pt idx="1537">
                  <c:v>516.89158899999939</c:v>
                </c:pt>
                <c:pt idx="1538">
                  <c:v>500.60769200000038</c:v>
                </c:pt>
                <c:pt idx="1539">
                  <c:v>506.28389499999969</c:v>
                </c:pt>
                <c:pt idx="1540">
                  <c:v>499.31196199999999</c:v>
                </c:pt>
                <c:pt idx="1541">
                  <c:v>524.05652199999895</c:v>
                </c:pt>
                <c:pt idx="1542">
                  <c:v>521.58048799999995</c:v>
                </c:pt>
                <c:pt idx="1543">
                  <c:v>512.11515199999997</c:v>
                </c:pt>
                <c:pt idx="1544">
                  <c:v>527.85925899999859</c:v>
                </c:pt>
                <c:pt idx="1545">
                  <c:v>508.54754100000002</c:v>
                </c:pt>
                <c:pt idx="1546">
                  <c:v>515.27241400000003</c:v>
                </c:pt>
                <c:pt idx="1547">
                  <c:v>537.97368400000005</c:v>
                </c:pt>
                <c:pt idx="1548">
                  <c:v>535.61111099999948</c:v>
                </c:pt>
                <c:pt idx="1549">
                  <c:v>507.37647099999964</c:v>
                </c:pt>
                <c:pt idx="1550">
                  <c:v>492.42692299999948</c:v>
                </c:pt>
                <c:pt idx="1551">
                  <c:v>507.14000000000038</c:v>
                </c:pt>
                <c:pt idx="1552">
                  <c:v>504.61830999999955</c:v>
                </c:pt>
                <c:pt idx="1553">
                  <c:v>507.84677399999993</c:v>
                </c:pt>
                <c:pt idx="1554">
                  <c:v>524.39137900000003</c:v>
                </c:pt>
                <c:pt idx="1555">
                  <c:v>510.63636399999962</c:v>
                </c:pt>
                <c:pt idx="1556">
                  <c:v>516.26941199999999</c:v>
                </c:pt>
                <c:pt idx="1557">
                  <c:v>512.35346499999946</c:v>
                </c:pt>
                <c:pt idx="1558">
                  <c:v>503.91020399999962</c:v>
                </c:pt>
                <c:pt idx="1559">
                  <c:v>511.46015599999936</c:v>
                </c:pt>
                <c:pt idx="1560">
                  <c:v>511.9425</c:v>
                </c:pt>
                <c:pt idx="1561">
                  <c:v>498.63428599999997</c:v>
                </c:pt>
                <c:pt idx="1562">
                  <c:v>496.056667</c:v>
                </c:pt>
                <c:pt idx="1563">
                  <c:v>509.52156899999954</c:v>
                </c:pt>
                <c:pt idx="1564">
                  <c:v>500.03333299999935</c:v>
                </c:pt>
                <c:pt idx="1565">
                  <c:v>503.80955899999969</c:v>
                </c:pt>
                <c:pt idx="1566">
                  <c:v>501.709091</c:v>
                </c:pt>
                <c:pt idx="1567">
                  <c:v>520.48923100000002</c:v>
                </c:pt>
                <c:pt idx="1568">
                  <c:v>514.67328200000054</c:v>
                </c:pt>
                <c:pt idx="1569">
                  <c:v>518.43095199999948</c:v>
                </c:pt>
                <c:pt idx="1570">
                  <c:v>506.85588200000046</c:v>
                </c:pt>
                <c:pt idx="1571">
                  <c:v>500.25</c:v>
                </c:pt>
                <c:pt idx="1572">
                  <c:v>519.56633699999998</c:v>
                </c:pt>
                <c:pt idx="1573">
                  <c:v>513.58648600000004</c:v>
                </c:pt>
                <c:pt idx="1574">
                  <c:v>513.17499999999995</c:v>
                </c:pt>
                <c:pt idx="1575">
                  <c:v>513.85272699999882</c:v>
                </c:pt>
                <c:pt idx="1576">
                  <c:v>497.08531499999924</c:v>
                </c:pt>
                <c:pt idx="1577">
                  <c:v>523.47195099999999</c:v>
                </c:pt>
                <c:pt idx="1578">
                  <c:v>504.75699499999962</c:v>
                </c:pt>
                <c:pt idx="1579">
                  <c:v>499.5</c:v>
                </c:pt>
                <c:pt idx="1580">
                  <c:v>509.27450999999962</c:v>
                </c:pt>
                <c:pt idx="1581">
                  <c:v>514.247748</c:v>
                </c:pt>
                <c:pt idx="1582">
                  <c:v>510.31256500000001</c:v>
                </c:pt>
                <c:pt idx="1583">
                  <c:v>521.27096800000004</c:v>
                </c:pt>
                <c:pt idx="1584">
                  <c:v>512.04195399999946</c:v>
                </c:pt>
                <c:pt idx="1585">
                  <c:v>547.25555599999996</c:v>
                </c:pt>
                <c:pt idx="1586">
                  <c:v>499.61306500000001</c:v>
                </c:pt>
                <c:pt idx="1587">
                  <c:v>515.3386139999991</c:v>
                </c:pt>
                <c:pt idx="1588">
                  <c:v>501.7965119999991</c:v>
                </c:pt>
                <c:pt idx="1589">
                  <c:v>528.34492799999896</c:v>
                </c:pt>
                <c:pt idx="1590">
                  <c:v>519.58266699999922</c:v>
                </c:pt>
                <c:pt idx="1591">
                  <c:v>491.627273</c:v>
                </c:pt>
                <c:pt idx="1592">
                  <c:v>518.65052099999946</c:v>
                </c:pt>
                <c:pt idx="1593">
                  <c:v>509.225641</c:v>
                </c:pt>
                <c:pt idx="1594">
                  <c:v>492.378986</c:v>
                </c:pt>
                <c:pt idx="1595">
                  <c:v>492.70740699999999</c:v>
                </c:pt>
                <c:pt idx="1596">
                  <c:v>501.41419399999955</c:v>
                </c:pt>
                <c:pt idx="1597">
                  <c:v>503.44646499999999</c:v>
                </c:pt>
                <c:pt idx="1598">
                  <c:v>522.23636399999998</c:v>
                </c:pt>
                <c:pt idx="1599">
                  <c:v>485.63333299999948</c:v>
                </c:pt>
                <c:pt idx="1600">
                  <c:v>510.83827199999962</c:v>
                </c:pt>
                <c:pt idx="1601">
                  <c:v>516.25922299999922</c:v>
                </c:pt>
                <c:pt idx="1602">
                  <c:v>510.19499999999999</c:v>
                </c:pt>
                <c:pt idx="1603">
                  <c:v>510.24423100000001</c:v>
                </c:pt>
                <c:pt idx="1604">
                  <c:v>503.15287400000039</c:v>
                </c:pt>
                <c:pt idx="1605">
                  <c:v>519.544444</c:v>
                </c:pt>
                <c:pt idx="1606">
                  <c:v>503.94255299999969</c:v>
                </c:pt>
                <c:pt idx="1607">
                  <c:v>508.15671599999962</c:v>
                </c:pt>
                <c:pt idx="1608">
                  <c:v>525.58705899999939</c:v>
                </c:pt>
                <c:pt idx="1609">
                  <c:v>503.83939400000003</c:v>
                </c:pt>
                <c:pt idx="1610">
                  <c:v>517.33999999999946</c:v>
                </c:pt>
                <c:pt idx="1611">
                  <c:v>505.46249999999969</c:v>
                </c:pt>
                <c:pt idx="1612">
                  <c:v>528.6</c:v>
                </c:pt>
                <c:pt idx="1613">
                  <c:v>495.60943400000002</c:v>
                </c:pt>
                <c:pt idx="1614">
                  <c:v>497.88749999999999</c:v>
                </c:pt>
                <c:pt idx="1615">
                  <c:v>485.42631599999902</c:v>
                </c:pt>
                <c:pt idx="1616">
                  <c:v>495.28350699999947</c:v>
                </c:pt>
                <c:pt idx="1617">
                  <c:v>501.577586</c:v>
                </c:pt>
                <c:pt idx="1618">
                  <c:v>513.78977300000145</c:v>
                </c:pt>
                <c:pt idx="1619">
                  <c:v>488.35555599999969</c:v>
                </c:pt>
                <c:pt idx="1620">
                  <c:v>501.49154899999922</c:v>
                </c:pt>
                <c:pt idx="1621">
                  <c:v>499.46190499999955</c:v>
                </c:pt>
                <c:pt idx="1622">
                  <c:v>512.75833300000079</c:v>
                </c:pt>
                <c:pt idx="1623">
                  <c:v>508.41999999999962</c:v>
                </c:pt>
                <c:pt idx="1624">
                  <c:v>529.40454499999998</c:v>
                </c:pt>
                <c:pt idx="1625">
                  <c:v>515.10769199999947</c:v>
                </c:pt>
                <c:pt idx="1626">
                  <c:v>503.95937499999962</c:v>
                </c:pt>
                <c:pt idx="1627">
                  <c:v>506.47314799999924</c:v>
                </c:pt>
                <c:pt idx="1628">
                  <c:v>504.95624999999956</c:v>
                </c:pt>
                <c:pt idx="1629">
                  <c:v>529.75</c:v>
                </c:pt>
                <c:pt idx="1630">
                  <c:v>524.77894700000093</c:v>
                </c:pt>
                <c:pt idx="1631">
                  <c:v>519.084699</c:v>
                </c:pt>
                <c:pt idx="1632">
                  <c:v>530.33734899999922</c:v>
                </c:pt>
                <c:pt idx="1633">
                  <c:v>510.358046</c:v>
                </c:pt>
                <c:pt idx="1634">
                  <c:v>523.00749999999948</c:v>
                </c:pt>
                <c:pt idx="1635">
                  <c:v>516.58666699999947</c:v>
                </c:pt>
                <c:pt idx="1636">
                  <c:v>510.00980399999997</c:v>
                </c:pt>
                <c:pt idx="1637">
                  <c:v>505.3</c:v>
                </c:pt>
                <c:pt idx="1638">
                  <c:v>500.31515199999956</c:v>
                </c:pt>
                <c:pt idx="1639">
                  <c:v>508.89702999999969</c:v>
                </c:pt>
                <c:pt idx="1640">
                  <c:v>513.78055600000005</c:v>
                </c:pt>
                <c:pt idx="1641">
                  <c:v>530.22096799999997</c:v>
                </c:pt>
                <c:pt idx="1642">
                  <c:v>511.25151499999936</c:v>
                </c:pt>
                <c:pt idx="1643">
                  <c:v>517.26538500000004</c:v>
                </c:pt>
                <c:pt idx="1644">
                  <c:v>511.68136399999969</c:v>
                </c:pt>
                <c:pt idx="1645">
                  <c:v>500.26964299999997</c:v>
                </c:pt>
                <c:pt idx="1646">
                  <c:v>493.05599999999993</c:v>
                </c:pt>
                <c:pt idx="1647">
                  <c:v>519.43658499999947</c:v>
                </c:pt>
                <c:pt idx="1648">
                  <c:v>513.12830200000053</c:v>
                </c:pt>
                <c:pt idx="1649">
                  <c:v>502.77878799999962</c:v>
                </c:pt>
                <c:pt idx="1650">
                  <c:v>507.627027</c:v>
                </c:pt>
                <c:pt idx="1651">
                  <c:v>512.35909099999947</c:v>
                </c:pt>
                <c:pt idx="1652">
                  <c:v>524.66585399999997</c:v>
                </c:pt>
                <c:pt idx="1653">
                  <c:v>516.90952399999946</c:v>
                </c:pt>
                <c:pt idx="1654">
                  <c:v>508.80793699999964</c:v>
                </c:pt>
                <c:pt idx="1655">
                  <c:v>522.33999999999946</c:v>
                </c:pt>
                <c:pt idx="1656">
                  <c:v>506.87239599999964</c:v>
                </c:pt>
                <c:pt idx="1657">
                  <c:v>513.43980599999998</c:v>
                </c:pt>
                <c:pt idx="1658">
                  <c:v>498.09841299999948</c:v>
                </c:pt>
                <c:pt idx="1659">
                  <c:v>493.36241100000001</c:v>
                </c:pt>
                <c:pt idx="1660">
                  <c:v>514.1605689999991</c:v>
                </c:pt>
                <c:pt idx="1661">
                  <c:v>519.44090899999946</c:v>
                </c:pt>
                <c:pt idx="1662">
                  <c:v>523.8649999999991</c:v>
                </c:pt>
                <c:pt idx="1663">
                  <c:v>509.77919499999962</c:v>
                </c:pt>
                <c:pt idx="1664">
                  <c:v>514.41764699999908</c:v>
                </c:pt>
                <c:pt idx="1665">
                  <c:v>512.40499999999997</c:v>
                </c:pt>
                <c:pt idx="1666">
                  <c:v>498.99733299999934</c:v>
                </c:pt>
                <c:pt idx="1667">
                  <c:v>502.28275899999949</c:v>
                </c:pt>
                <c:pt idx="1668">
                  <c:v>488.55</c:v>
                </c:pt>
                <c:pt idx="1669">
                  <c:v>486.64705900000001</c:v>
                </c:pt>
                <c:pt idx="1670">
                  <c:v>497.26511599999924</c:v>
                </c:pt>
                <c:pt idx="1671">
                  <c:v>513.705556</c:v>
                </c:pt>
                <c:pt idx="1672">
                  <c:v>511.78235299999955</c:v>
                </c:pt>
                <c:pt idx="1673">
                  <c:v>515.84459499999946</c:v>
                </c:pt>
                <c:pt idx="1674">
                  <c:v>509.74333299999955</c:v>
                </c:pt>
                <c:pt idx="1675">
                  <c:v>499.22878799999955</c:v>
                </c:pt>
                <c:pt idx="1676">
                  <c:v>523.76666699999907</c:v>
                </c:pt>
                <c:pt idx="1677">
                  <c:v>520.75833300000079</c:v>
                </c:pt>
                <c:pt idx="1678">
                  <c:v>488</c:v>
                </c:pt>
                <c:pt idx="1679">
                  <c:v>503.6875</c:v>
                </c:pt>
                <c:pt idx="1680">
                  <c:v>501.57142899999963</c:v>
                </c:pt>
                <c:pt idx="1681">
                  <c:v>494.65814</c:v>
                </c:pt>
                <c:pt idx="1682">
                  <c:v>521.80222199999844</c:v>
                </c:pt>
                <c:pt idx="1683">
                  <c:v>515.56128999999908</c:v>
                </c:pt>
                <c:pt idx="1684">
                  <c:v>518.15172399999949</c:v>
                </c:pt>
                <c:pt idx="1685">
                  <c:v>496.04</c:v>
                </c:pt>
                <c:pt idx="1686">
                  <c:v>499.5</c:v>
                </c:pt>
                <c:pt idx="1687">
                  <c:v>511.92599999999948</c:v>
                </c:pt>
                <c:pt idx="1688">
                  <c:v>519.22318800000005</c:v>
                </c:pt>
                <c:pt idx="1689">
                  <c:v>521.38039200000003</c:v>
                </c:pt>
                <c:pt idx="1690">
                  <c:v>497.19302299999993</c:v>
                </c:pt>
                <c:pt idx="1691">
                  <c:v>506.02435899999955</c:v>
                </c:pt>
                <c:pt idx="1692">
                  <c:v>500.02307699999955</c:v>
                </c:pt>
                <c:pt idx="1693">
                  <c:v>515.42658199999948</c:v>
                </c:pt>
                <c:pt idx="1694">
                  <c:v>508.72999999999962</c:v>
                </c:pt>
                <c:pt idx="1695">
                  <c:v>491.82258100000001</c:v>
                </c:pt>
                <c:pt idx="1696">
                  <c:v>499.545098</c:v>
                </c:pt>
                <c:pt idx="1697">
                  <c:v>498.93766199999999</c:v>
                </c:pt>
                <c:pt idx="1698">
                  <c:v>507.87419399999999</c:v>
                </c:pt>
                <c:pt idx="1699">
                  <c:v>502.17067300000002</c:v>
                </c:pt>
                <c:pt idx="1700">
                  <c:v>514.18478300000106</c:v>
                </c:pt>
                <c:pt idx="1701">
                  <c:v>521.21600000000001</c:v>
                </c:pt>
                <c:pt idx="1702">
                  <c:v>511.974265</c:v>
                </c:pt>
                <c:pt idx="1703">
                  <c:v>506.8</c:v>
                </c:pt>
                <c:pt idx="1704">
                  <c:v>505.64848500000039</c:v>
                </c:pt>
                <c:pt idx="1705">
                  <c:v>492.46741599999962</c:v>
                </c:pt>
                <c:pt idx="1706">
                  <c:v>508.55520000000001</c:v>
                </c:pt>
                <c:pt idx="1707">
                  <c:v>511.35470600000002</c:v>
                </c:pt>
                <c:pt idx="1708">
                  <c:v>502.12584299999997</c:v>
                </c:pt>
                <c:pt idx="1709">
                  <c:v>527.59016399999996</c:v>
                </c:pt>
                <c:pt idx="1710">
                  <c:v>493.182143</c:v>
                </c:pt>
                <c:pt idx="1711">
                  <c:v>520.421875</c:v>
                </c:pt>
                <c:pt idx="1712">
                  <c:v>504.04736800000001</c:v>
                </c:pt>
                <c:pt idx="1713">
                  <c:v>504.15151499999962</c:v>
                </c:pt>
                <c:pt idx="1714">
                  <c:v>495.56315799999948</c:v>
                </c:pt>
                <c:pt idx="1715">
                  <c:v>507.76144599999969</c:v>
                </c:pt>
                <c:pt idx="1716">
                  <c:v>499.59189199999969</c:v>
                </c:pt>
                <c:pt idx="1717">
                  <c:v>495.84615399999961</c:v>
                </c:pt>
                <c:pt idx="1718">
                  <c:v>497.11435599999999</c:v>
                </c:pt>
                <c:pt idx="1719">
                  <c:v>498.58296100000001</c:v>
                </c:pt>
                <c:pt idx="1720">
                  <c:v>516.508197</c:v>
                </c:pt>
                <c:pt idx="1721">
                  <c:v>496.85</c:v>
                </c:pt>
                <c:pt idx="1722">
                  <c:v>518.51111099999946</c:v>
                </c:pt>
                <c:pt idx="1723">
                  <c:v>517.04999999999939</c:v>
                </c:pt>
                <c:pt idx="1724">
                  <c:v>499.92171099999922</c:v>
                </c:pt>
                <c:pt idx="1725">
                  <c:v>513.22368400000005</c:v>
                </c:pt>
                <c:pt idx="1726">
                  <c:v>523.99230799999998</c:v>
                </c:pt>
                <c:pt idx="1727">
                  <c:v>507.52701099999962</c:v>
                </c:pt>
                <c:pt idx="1728">
                  <c:v>486.09428600000001</c:v>
                </c:pt>
                <c:pt idx="1729">
                  <c:v>496.246825</c:v>
                </c:pt>
                <c:pt idx="1730">
                  <c:v>485.141818</c:v>
                </c:pt>
                <c:pt idx="1731">
                  <c:v>506.50300799999962</c:v>
                </c:pt>
                <c:pt idx="1732">
                  <c:v>517.13333300000079</c:v>
                </c:pt>
                <c:pt idx="1733">
                  <c:v>487.27499999999969</c:v>
                </c:pt>
                <c:pt idx="1734">
                  <c:v>504.63252999999969</c:v>
                </c:pt>
                <c:pt idx="1735">
                  <c:v>485.26666699999993</c:v>
                </c:pt>
                <c:pt idx="1736">
                  <c:v>505.52402599999999</c:v>
                </c:pt>
                <c:pt idx="1737">
                  <c:v>506.13513499999948</c:v>
                </c:pt>
                <c:pt idx="1738">
                  <c:v>503.79523799999936</c:v>
                </c:pt>
                <c:pt idx="1739">
                  <c:v>506.98083299999962</c:v>
                </c:pt>
                <c:pt idx="1740">
                  <c:v>513.50757599999997</c:v>
                </c:pt>
                <c:pt idx="1741">
                  <c:v>522.70172400000001</c:v>
                </c:pt>
                <c:pt idx="1742">
                  <c:v>516.404</c:v>
                </c:pt>
                <c:pt idx="1743">
                  <c:v>498.30399999999969</c:v>
                </c:pt>
                <c:pt idx="1744">
                  <c:v>499.59574499999962</c:v>
                </c:pt>
                <c:pt idx="1745">
                  <c:v>508.40740699999969</c:v>
                </c:pt>
                <c:pt idx="1746">
                  <c:v>500.750382</c:v>
                </c:pt>
                <c:pt idx="1747">
                  <c:v>495.98965500000003</c:v>
                </c:pt>
                <c:pt idx="1748">
                  <c:v>497.24827599999969</c:v>
                </c:pt>
                <c:pt idx="1749">
                  <c:v>504.57499999999999</c:v>
                </c:pt>
                <c:pt idx="1750">
                  <c:v>504.18757399999993</c:v>
                </c:pt>
                <c:pt idx="1751">
                  <c:v>503.44827599999962</c:v>
                </c:pt>
                <c:pt idx="1752">
                  <c:v>507.55217399999964</c:v>
                </c:pt>
                <c:pt idx="1753">
                  <c:v>498.22535199999948</c:v>
                </c:pt>
                <c:pt idx="1754">
                  <c:v>502.56217899999962</c:v>
                </c:pt>
                <c:pt idx="1755">
                  <c:v>499.18148100000002</c:v>
                </c:pt>
                <c:pt idx="1756">
                  <c:v>486.25263200000001</c:v>
                </c:pt>
                <c:pt idx="1757">
                  <c:v>504.94722200000001</c:v>
                </c:pt>
                <c:pt idx="1758">
                  <c:v>505.71521699999948</c:v>
                </c:pt>
                <c:pt idx="1759">
                  <c:v>502.95051499999948</c:v>
                </c:pt>
                <c:pt idx="1760">
                  <c:v>512.93999999999949</c:v>
                </c:pt>
                <c:pt idx="1761">
                  <c:v>506.90338999999955</c:v>
                </c:pt>
                <c:pt idx="1762">
                  <c:v>494.37599999999969</c:v>
                </c:pt>
                <c:pt idx="1763">
                  <c:v>513.9276599999987</c:v>
                </c:pt>
                <c:pt idx="1764">
                  <c:v>519.06909099999996</c:v>
                </c:pt>
                <c:pt idx="1765">
                  <c:v>518.64285699999948</c:v>
                </c:pt>
                <c:pt idx="1766">
                  <c:v>514.86363599999947</c:v>
                </c:pt>
                <c:pt idx="1767">
                  <c:v>508.73622399999948</c:v>
                </c:pt>
                <c:pt idx="1768">
                  <c:v>512.51304300000004</c:v>
                </c:pt>
                <c:pt idx="1769">
                  <c:v>494.95</c:v>
                </c:pt>
                <c:pt idx="1770">
                  <c:v>519.58749999999998</c:v>
                </c:pt>
                <c:pt idx="1771">
                  <c:v>534.18235300000003</c:v>
                </c:pt>
                <c:pt idx="1772">
                  <c:v>506.8</c:v>
                </c:pt>
                <c:pt idx="1773">
                  <c:v>493.36666700000001</c:v>
                </c:pt>
                <c:pt idx="1774">
                  <c:v>494.51011199999948</c:v>
                </c:pt>
                <c:pt idx="1775">
                  <c:v>515.01492499999949</c:v>
                </c:pt>
                <c:pt idx="1776">
                  <c:v>493.62692299999969</c:v>
                </c:pt>
                <c:pt idx="1777">
                  <c:v>500.82403799999969</c:v>
                </c:pt>
                <c:pt idx="1778">
                  <c:v>516.546739</c:v>
                </c:pt>
                <c:pt idx="1779">
                  <c:v>499.84687500000001</c:v>
                </c:pt>
                <c:pt idx="1780">
                  <c:v>497.13870999999955</c:v>
                </c:pt>
                <c:pt idx="1781">
                  <c:v>510.361268</c:v>
                </c:pt>
                <c:pt idx="1782">
                  <c:v>497.78352899999948</c:v>
                </c:pt>
                <c:pt idx="1783">
                  <c:v>497.06534699999969</c:v>
                </c:pt>
                <c:pt idx="1784">
                  <c:v>507.190541</c:v>
                </c:pt>
                <c:pt idx="1785">
                  <c:v>522.44795899999895</c:v>
                </c:pt>
                <c:pt idx="1786">
                  <c:v>516.70149300000003</c:v>
                </c:pt>
                <c:pt idx="1787">
                  <c:v>518.40081299999997</c:v>
                </c:pt>
                <c:pt idx="1788">
                  <c:v>521.09280000000001</c:v>
                </c:pt>
                <c:pt idx="1789">
                  <c:v>518.28070200000093</c:v>
                </c:pt>
                <c:pt idx="1790">
                  <c:v>494.28</c:v>
                </c:pt>
                <c:pt idx="1791">
                  <c:v>509.39655199999947</c:v>
                </c:pt>
                <c:pt idx="1792">
                  <c:v>495.95714299999969</c:v>
                </c:pt>
                <c:pt idx="1793">
                  <c:v>492.954362</c:v>
                </c:pt>
                <c:pt idx="1794">
                  <c:v>485.30952400000001</c:v>
                </c:pt>
                <c:pt idx="1795">
                  <c:v>505.43384599999962</c:v>
                </c:pt>
                <c:pt idx="1796">
                  <c:v>525.89642899999922</c:v>
                </c:pt>
                <c:pt idx="1797">
                  <c:v>516.49210499999947</c:v>
                </c:pt>
                <c:pt idx="1798">
                  <c:v>506.88688500000001</c:v>
                </c:pt>
                <c:pt idx="1799">
                  <c:v>495.66428600000046</c:v>
                </c:pt>
                <c:pt idx="1800">
                  <c:v>517.814706</c:v>
                </c:pt>
                <c:pt idx="1801">
                  <c:v>514.76842099999999</c:v>
                </c:pt>
                <c:pt idx="1802">
                  <c:v>516.35873000000004</c:v>
                </c:pt>
                <c:pt idx="1803">
                  <c:v>492.96666699999969</c:v>
                </c:pt>
                <c:pt idx="1804">
                  <c:v>521.45999999999947</c:v>
                </c:pt>
                <c:pt idx="1805">
                  <c:v>493.28944100000001</c:v>
                </c:pt>
                <c:pt idx="1806">
                  <c:v>499.64666699999998</c:v>
                </c:pt>
                <c:pt idx="1807">
                  <c:v>501.84857099999999</c:v>
                </c:pt>
                <c:pt idx="1808">
                  <c:v>501.39589000000001</c:v>
                </c:pt>
                <c:pt idx="1809">
                  <c:v>506.10290700000002</c:v>
                </c:pt>
                <c:pt idx="1810">
                  <c:v>483.93571399999922</c:v>
                </c:pt>
                <c:pt idx="1811">
                  <c:v>514.69620299999997</c:v>
                </c:pt>
                <c:pt idx="1812">
                  <c:v>506.92666699999955</c:v>
                </c:pt>
                <c:pt idx="1813">
                  <c:v>512.07500000000005</c:v>
                </c:pt>
                <c:pt idx="1814">
                  <c:v>508.52244899999999</c:v>
                </c:pt>
                <c:pt idx="1815">
                  <c:v>487.273684</c:v>
                </c:pt>
                <c:pt idx="1816">
                  <c:v>496.41509399999956</c:v>
                </c:pt>
                <c:pt idx="1817">
                  <c:v>507.22839499999924</c:v>
                </c:pt>
                <c:pt idx="1818">
                  <c:v>517.84285699999896</c:v>
                </c:pt>
                <c:pt idx="1819">
                  <c:v>496.691667</c:v>
                </c:pt>
                <c:pt idx="1820">
                  <c:v>514.57647100000054</c:v>
                </c:pt>
                <c:pt idx="1821">
                  <c:v>514.45319099999949</c:v>
                </c:pt>
                <c:pt idx="1822">
                  <c:v>508.34367800000001</c:v>
                </c:pt>
                <c:pt idx="1823">
                  <c:v>495.76995099999999</c:v>
                </c:pt>
                <c:pt idx="1824">
                  <c:v>513.39428599999997</c:v>
                </c:pt>
                <c:pt idx="1825">
                  <c:v>494.07226900000001</c:v>
                </c:pt>
                <c:pt idx="1826">
                  <c:v>506.98799999999954</c:v>
                </c:pt>
                <c:pt idx="1827">
                  <c:v>510.30259699999999</c:v>
                </c:pt>
                <c:pt idx="1828">
                  <c:v>511.06271199999969</c:v>
                </c:pt>
                <c:pt idx="1829">
                  <c:v>504.13</c:v>
                </c:pt>
                <c:pt idx="1830">
                  <c:v>512.05571399999997</c:v>
                </c:pt>
                <c:pt idx="1831">
                  <c:v>508.68901099999999</c:v>
                </c:pt>
                <c:pt idx="1832">
                  <c:v>496.88571399999955</c:v>
                </c:pt>
                <c:pt idx="1833">
                  <c:v>513.84130399999947</c:v>
                </c:pt>
                <c:pt idx="1834">
                  <c:v>500.45892899999956</c:v>
                </c:pt>
                <c:pt idx="1835">
                  <c:v>505.78421100000003</c:v>
                </c:pt>
                <c:pt idx="1836">
                  <c:v>528.20909099999994</c:v>
                </c:pt>
                <c:pt idx="1837">
                  <c:v>503.16666700000002</c:v>
                </c:pt>
                <c:pt idx="1838">
                  <c:v>504.59672099999955</c:v>
                </c:pt>
                <c:pt idx="1839">
                  <c:v>508.43809499999924</c:v>
                </c:pt>
                <c:pt idx="1840">
                  <c:v>508.04146300000002</c:v>
                </c:pt>
                <c:pt idx="1841">
                  <c:v>517.44583299999999</c:v>
                </c:pt>
                <c:pt idx="1842">
                  <c:v>508.37890599999969</c:v>
                </c:pt>
                <c:pt idx="1843">
                  <c:v>511.14313699999963</c:v>
                </c:pt>
                <c:pt idx="1844">
                  <c:v>516.76035999999999</c:v>
                </c:pt>
                <c:pt idx="1845">
                  <c:v>510.03027499999962</c:v>
                </c:pt>
                <c:pt idx="1846">
                  <c:v>515.9352459999991</c:v>
                </c:pt>
                <c:pt idx="1847">
                  <c:v>503.45813999999928</c:v>
                </c:pt>
                <c:pt idx="1848">
                  <c:v>529.26923099999999</c:v>
                </c:pt>
                <c:pt idx="1849">
                  <c:v>502.61262100000039</c:v>
                </c:pt>
                <c:pt idx="1850">
                  <c:v>497.61052599999999</c:v>
                </c:pt>
                <c:pt idx="1851">
                  <c:v>521.52916699999946</c:v>
                </c:pt>
                <c:pt idx="1852">
                  <c:v>504.42678599999948</c:v>
                </c:pt>
                <c:pt idx="1853">
                  <c:v>478.88124999999962</c:v>
                </c:pt>
                <c:pt idx="1854">
                  <c:v>506.72738599999963</c:v>
                </c:pt>
                <c:pt idx="1855">
                  <c:v>492.36666700000001</c:v>
                </c:pt>
                <c:pt idx="1856">
                  <c:v>518.52618999999947</c:v>
                </c:pt>
                <c:pt idx="1857">
                  <c:v>521.97333300000093</c:v>
                </c:pt>
                <c:pt idx="1858">
                  <c:v>501.78471099999962</c:v>
                </c:pt>
                <c:pt idx="1859">
                  <c:v>512.44714299999907</c:v>
                </c:pt>
                <c:pt idx="1860">
                  <c:v>504.94816799999955</c:v>
                </c:pt>
                <c:pt idx="1861">
                  <c:v>503.90215099999955</c:v>
                </c:pt>
                <c:pt idx="1862">
                  <c:v>508.64054099999998</c:v>
                </c:pt>
                <c:pt idx="1863">
                  <c:v>482.96533299999948</c:v>
                </c:pt>
                <c:pt idx="1864">
                  <c:v>504.19154899999955</c:v>
                </c:pt>
                <c:pt idx="1865">
                  <c:v>512.67864100000054</c:v>
                </c:pt>
                <c:pt idx="1866">
                  <c:v>494.14754100000039</c:v>
                </c:pt>
                <c:pt idx="1867">
                  <c:v>503.04250000000002</c:v>
                </c:pt>
                <c:pt idx="1868">
                  <c:v>519.03933600000005</c:v>
                </c:pt>
                <c:pt idx="1869">
                  <c:v>498.18505699999969</c:v>
                </c:pt>
                <c:pt idx="1870">
                  <c:v>502.97945199999964</c:v>
                </c:pt>
                <c:pt idx="1871">
                  <c:v>509.36202500000002</c:v>
                </c:pt>
                <c:pt idx="1872">
                  <c:v>514.63749999999948</c:v>
                </c:pt>
                <c:pt idx="1873">
                  <c:v>519.3066669999987</c:v>
                </c:pt>
                <c:pt idx="1874">
                  <c:v>509.49411799999922</c:v>
                </c:pt>
                <c:pt idx="1875">
                  <c:v>493.95499999999993</c:v>
                </c:pt>
                <c:pt idx="1876">
                  <c:v>471.375</c:v>
                </c:pt>
                <c:pt idx="1877">
                  <c:v>480.46363599999955</c:v>
                </c:pt>
                <c:pt idx="1878">
                  <c:v>503.80460499999998</c:v>
                </c:pt>
                <c:pt idx="1879">
                  <c:v>514.84567899999922</c:v>
                </c:pt>
                <c:pt idx="1880">
                  <c:v>525.95740699999908</c:v>
                </c:pt>
                <c:pt idx="1881">
                  <c:v>507.35978300000039</c:v>
                </c:pt>
                <c:pt idx="1882">
                  <c:v>503.615094</c:v>
                </c:pt>
                <c:pt idx="1883">
                  <c:v>515.96785699999896</c:v>
                </c:pt>
                <c:pt idx="1884">
                  <c:v>514.16</c:v>
                </c:pt>
                <c:pt idx="1885">
                  <c:v>498.69729699999999</c:v>
                </c:pt>
                <c:pt idx="1886">
                  <c:v>518.56333299999994</c:v>
                </c:pt>
                <c:pt idx="1887">
                  <c:v>506.85333299999962</c:v>
                </c:pt>
                <c:pt idx="1888">
                  <c:v>504.05624999999969</c:v>
                </c:pt>
                <c:pt idx="1889">
                  <c:v>488.16108100000002</c:v>
                </c:pt>
                <c:pt idx="1890">
                  <c:v>506.07538499999993</c:v>
                </c:pt>
                <c:pt idx="1891">
                  <c:v>523.55769199999895</c:v>
                </c:pt>
                <c:pt idx="1892">
                  <c:v>507.08571399999948</c:v>
                </c:pt>
                <c:pt idx="1893">
                  <c:v>515.90285699999947</c:v>
                </c:pt>
                <c:pt idx="1894">
                  <c:v>523.53749999999923</c:v>
                </c:pt>
                <c:pt idx="1895">
                  <c:v>524.70483900000079</c:v>
                </c:pt>
                <c:pt idx="1896">
                  <c:v>510.30746299999998</c:v>
                </c:pt>
                <c:pt idx="1897">
                  <c:v>500.77894699999962</c:v>
                </c:pt>
                <c:pt idx="1898">
                  <c:v>504.73928599999999</c:v>
                </c:pt>
                <c:pt idx="1899">
                  <c:v>502.868966</c:v>
                </c:pt>
                <c:pt idx="1900">
                  <c:v>500.88799999999969</c:v>
                </c:pt>
                <c:pt idx="1901">
                  <c:v>485.66</c:v>
                </c:pt>
                <c:pt idx="1902">
                  <c:v>517.73684200000002</c:v>
                </c:pt>
                <c:pt idx="1903">
                  <c:v>517.43912999999895</c:v>
                </c:pt>
                <c:pt idx="1904">
                  <c:v>509.02963</c:v>
                </c:pt>
                <c:pt idx="1905">
                  <c:v>491.25957399999999</c:v>
                </c:pt>
                <c:pt idx="1906">
                  <c:v>509.89180299999964</c:v>
                </c:pt>
                <c:pt idx="1907">
                  <c:v>492.543182</c:v>
                </c:pt>
                <c:pt idx="1908">
                  <c:v>496.42333299999922</c:v>
                </c:pt>
                <c:pt idx="1909">
                  <c:v>520.47500000000002</c:v>
                </c:pt>
                <c:pt idx="1910">
                  <c:v>512.04303800000002</c:v>
                </c:pt>
                <c:pt idx="1911">
                  <c:v>510.17843099999999</c:v>
                </c:pt>
                <c:pt idx="1912">
                  <c:v>502.45714299999969</c:v>
                </c:pt>
                <c:pt idx="1913">
                  <c:v>505.142515</c:v>
                </c:pt>
                <c:pt idx="1914">
                  <c:v>490.078462</c:v>
                </c:pt>
                <c:pt idx="1915">
                  <c:v>502.48518499999955</c:v>
                </c:pt>
                <c:pt idx="1916">
                  <c:v>491.601493</c:v>
                </c:pt>
                <c:pt idx="1917">
                  <c:v>506.86833299999955</c:v>
                </c:pt>
                <c:pt idx="1918">
                  <c:v>498.05045000000001</c:v>
                </c:pt>
                <c:pt idx="1919">
                  <c:v>505.346429</c:v>
                </c:pt>
                <c:pt idx="1920">
                  <c:v>501.69038499999999</c:v>
                </c:pt>
                <c:pt idx="1921">
                  <c:v>544.16</c:v>
                </c:pt>
                <c:pt idx="1922">
                  <c:v>497.85789499999998</c:v>
                </c:pt>
                <c:pt idx="1923">
                  <c:v>509.64444400000053</c:v>
                </c:pt>
                <c:pt idx="1924">
                  <c:v>507.47666699999962</c:v>
                </c:pt>
                <c:pt idx="1925">
                  <c:v>512.85333300000002</c:v>
                </c:pt>
                <c:pt idx="1926">
                  <c:v>495.74298199999998</c:v>
                </c:pt>
                <c:pt idx="1927">
                  <c:v>497.32702699999999</c:v>
                </c:pt>
                <c:pt idx="1928">
                  <c:v>502.29642899999948</c:v>
                </c:pt>
                <c:pt idx="1929">
                  <c:v>503.76794899999999</c:v>
                </c:pt>
                <c:pt idx="1930">
                  <c:v>492.34117599999962</c:v>
                </c:pt>
                <c:pt idx="1931">
                  <c:v>507.75555599999961</c:v>
                </c:pt>
                <c:pt idx="1932">
                  <c:v>455.77</c:v>
                </c:pt>
                <c:pt idx="1933">
                  <c:v>518.56521699999882</c:v>
                </c:pt>
                <c:pt idx="1934">
                  <c:v>526.08947400000079</c:v>
                </c:pt>
                <c:pt idx="1935">
                  <c:v>494.13235299999963</c:v>
                </c:pt>
                <c:pt idx="1936">
                  <c:v>504.18</c:v>
                </c:pt>
                <c:pt idx="1937">
                  <c:v>504.62135899999936</c:v>
                </c:pt>
                <c:pt idx="1938">
                  <c:v>499.90566000000001</c:v>
                </c:pt>
                <c:pt idx="1939">
                  <c:v>513.31999999999948</c:v>
                </c:pt>
                <c:pt idx="1940">
                  <c:v>500.70322599999969</c:v>
                </c:pt>
                <c:pt idx="1941">
                  <c:v>513.92857100000003</c:v>
                </c:pt>
                <c:pt idx="1942">
                  <c:v>496.45360799999969</c:v>
                </c:pt>
                <c:pt idx="1943">
                  <c:v>514.34772699999883</c:v>
                </c:pt>
                <c:pt idx="1944">
                  <c:v>493.54827599999999</c:v>
                </c:pt>
                <c:pt idx="1945">
                  <c:v>509.4</c:v>
                </c:pt>
                <c:pt idx="1946">
                  <c:v>504.97419399999956</c:v>
                </c:pt>
                <c:pt idx="1947">
                  <c:v>510.47846199999969</c:v>
                </c:pt>
                <c:pt idx="1948">
                  <c:v>509.57746500000002</c:v>
                </c:pt>
                <c:pt idx="1949">
                  <c:v>492.850909</c:v>
                </c:pt>
                <c:pt idx="1950">
                  <c:v>510.26111099999935</c:v>
                </c:pt>
                <c:pt idx="1951">
                  <c:v>501.91632699999923</c:v>
                </c:pt>
                <c:pt idx="1952">
                  <c:v>516.36315799999909</c:v>
                </c:pt>
                <c:pt idx="1953">
                  <c:v>484.54594600000001</c:v>
                </c:pt>
                <c:pt idx="1954">
                  <c:v>513.19375000000093</c:v>
                </c:pt>
                <c:pt idx="1955">
                  <c:v>497.632653</c:v>
                </c:pt>
                <c:pt idx="1956">
                  <c:v>501.16716400000001</c:v>
                </c:pt>
                <c:pt idx="1957">
                  <c:v>504.07205899999963</c:v>
                </c:pt>
                <c:pt idx="1958">
                  <c:v>496.63502499999993</c:v>
                </c:pt>
                <c:pt idx="1959">
                  <c:v>501.146231</c:v>
                </c:pt>
                <c:pt idx="1960">
                  <c:v>515.47575800000004</c:v>
                </c:pt>
                <c:pt idx="1961">
                  <c:v>499.4</c:v>
                </c:pt>
                <c:pt idx="1962">
                  <c:v>499.672034</c:v>
                </c:pt>
                <c:pt idx="1963">
                  <c:v>497.41935499999948</c:v>
                </c:pt>
                <c:pt idx="1964">
                  <c:v>521.72459000000003</c:v>
                </c:pt>
                <c:pt idx="1965">
                  <c:v>504.50263200000001</c:v>
                </c:pt>
                <c:pt idx="1966">
                  <c:v>517.044444</c:v>
                </c:pt>
                <c:pt idx="1967">
                  <c:v>506.13603599999948</c:v>
                </c:pt>
                <c:pt idx="1968">
                  <c:v>523.45476199999996</c:v>
                </c:pt>
                <c:pt idx="1969">
                  <c:v>486.72857099999948</c:v>
                </c:pt>
                <c:pt idx="1970">
                  <c:v>478.23888899999969</c:v>
                </c:pt>
                <c:pt idx="1971">
                  <c:v>502.16222200000038</c:v>
                </c:pt>
                <c:pt idx="1972">
                  <c:v>482.82794100000001</c:v>
                </c:pt>
                <c:pt idx="1973">
                  <c:v>503.58</c:v>
                </c:pt>
                <c:pt idx="1974">
                  <c:v>501.14920600000039</c:v>
                </c:pt>
                <c:pt idx="1975">
                  <c:v>522.769767</c:v>
                </c:pt>
                <c:pt idx="1976">
                  <c:v>484.0625</c:v>
                </c:pt>
                <c:pt idx="1977">
                  <c:v>506.35384599999998</c:v>
                </c:pt>
                <c:pt idx="1978">
                  <c:v>501.69637699999936</c:v>
                </c:pt>
                <c:pt idx="1979">
                  <c:v>485.682278</c:v>
                </c:pt>
                <c:pt idx="1980">
                  <c:v>493.93846199999962</c:v>
                </c:pt>
                <c:pt idx="1981">
                  <c:v>502.83157899999924</c:v>
                </c:pt>
                <c:pt idx="1982">
                  <c:v>517.995</c:v>
                </c:pt>
                <c:pt idx="1983">
                  <c:v>507.539286</c:v>
                </c:pt>
                <c:pt idx="1984">
                  <c:v>505.75263200000001</c:v>
                </c:pt>
                <c:pt idx="1985">
                  <c:v>519.45999999999947</c:v>
                </c:pt>
                <c:pt idx="1986">
                  <c:v>484.46999999999969</c:v>
                </c:pt>
                <c:pt idx="1987">
                  <c:v>505.28</c:v>
                </c:pt>
                <c:pt idx="1988">
                  <c:v>498.58897099999962</c:v>
                </c:pt>
                <c:pt idx="1989">
                  <c:v>505.21999999999969</c:v>
                </c:pt>
                <c:pt idx="1990">
                  <c:v>499.56756799999999</c:v>
                </c:pt>
                <c:pt idx="1991">
                  <c:v>490.27128199999999</c:v>
                </c:pt>
                <c:pt idx="1992">
                  <c:v>491.58461499999999</c:v>
                </c:pt>
                <c:pt idx="1993">
                  <c:v>473.73521099999948</c:v>
                </c:pt>
                <c:pt idx="1994">
                  <c:v>505.03818199999955</c:v>
                </c:pt>
                <c:pt idx="1995">
                  <c:v>523.6</c:v>
                </c:pt>
                <c:pt idx="1996">
                  <c:v>481.65000000000032</c:v>
                </c:pt>
                <c:pt idx="1997">
                  <c:v>515.12812499999939</c:v>
                </c:pt>
                <c:pt idx="1998">
                  <c:v>507.19434000000001</c:v>
                </c:pt>
                <c:pt idx="1999">
                  <c:v>520.54499999999996</c:v>
                </c:pt>
                <c:pt idx="2000">
                  <c:v>501.75974000000002</c:v>
                </c:pt>
                <c:pt idx="2001">
                  <c:v>501.31644299999999</c:v>
                </c:pt>
                <c:pt idx="2002">
                  <c:v>522.59333300000105</c:v>
                </c:pt>
                <c:pt idx="2003">
                  <c:v>504.63599999999963</c:v>
                </c:pt>
                <c:pt idx="2004">
                  <c:v>496.13111099999924</c:v>
                </c:pt>
                <c:pt idx="2005">
                  <c:v>499.38275899999962</c:v>
                </c:pt>
                <c:pt idx="2006">
                  <c:v>502.58</c:v>
                </c:pt>
                <c:pt idx="2007">
                  <c:v>513.48333300000093</c:v>
                </c:pt>
                <c:pt idx="2008">
                  <c:v>488.28850599999936</c:v>
                </c:pt>
                <c:pt idx="2009">
                  <c:v>525.60256399999946</c:v>
                </c:pt>
                <c:pt idx="2010">
                  <c:v>511.85</c:v>
                </c:pt>
                <c:pt idx="2011">
                  <c:v>535.96304299999997</c:v>
                </c:pt>
                <c:pt idx="2012">
                  <c:v>495.80491799999999</c:v>
                </c:pt>
                <c:pt idx="2013">
                  <c:v>518.39545499999997</c:v>
                </c:pt>
                <c:pt idx="2014">
                  <c:v>494.82822099999993</c:v>
                </c:pt>
                <c:pt idx="2015">
                  <c:v>489.4333329999991</c:v>
                </c:pt>
                <c:pt idx="2016">
                  <c:v>499.90863299999955</c:v>
                </c:pt>
                <c:pt idx="2017">
                  <c:v>510.88981999999999</c:v>
                </c:pt>
                <c:pt idx="2018">
                  <c:v>509.74423100000001</c:v>
                </c:pt>
                <c:pt idx="2019">
                  <c:v>503.959677</c:v>
                </c:pt>
                <c:pt idx="2020">
                  <c:v>505.08799999999962</c:v>
                </c:pt>
                <c:pt idx="2021">
                  <c:v>480.18571399999962</c:v>
                </c:pt>
                <c:pt idx="2022">
                  <c:v>493.12980800000008</c:v>
                </c:pt>
                <c:pt idx="2023">
                  <c:v>516.96521699999869</c:v>
                </c:pt>
                <c:pt idx="2024">
                  <c:v>509.60681799999969</c:v>
                </c:pt>
                <c:pt idx="2025">
                  <c:v>507.67200000000008</c:v>
                </c:pt>
                <c:pt idx="2026">
                  <c:v>509.16037699999993</c:v>
                </c:pt>
                <c:pt idx="2027">
                  <c:v>506.38333299999948</c:v>
                </c:pt>
                <c:pt idx="2028">
                  <c:v>484.88095199999964</c:v>
                </c:pt>
                <c:pt idx="2029">
                  <c:v>512.81702099999859</c:v>
                </c:pt>
                <c:pt idx="2030">
                  <c:v>518.42105299999946</c:v>
                </c:pt>
                <c:pt idx="2031">
                  <c:v>502.889655</c:v>
                </c:pt>
                <c:pt idx="2032">
                  <c:v>510.55932200000001</c:v>
                </c:pt>
                <c:pt idx="2033">
                  <c:v>507.20117599999924</c:v>
                </c:pt>
                <c:pt idx="2034">
                  <c:v>506.44666699999999</c:v>
                </c:pt>
                <c:pt idx="2035">
                  <c:v>505.691892</c:v>
                </c:pt>
                <c:pt idx="2036">
                  <c:v>505.46590899999956</c:v>
                </c:pt>
                <c:pt idx="2037">
                  <c:v>492.28943699999962</c:v>
                </c:pt>
                <c:pt idx="2038">
                  <c:v>499.38556699999964</c:v>
                </c:pt>
                <c:pt idx="2039">
                  <c:v>515.26607100000001</c:v>
                </c:pt>
                <c:pt idx="2040">
                  <c:v>495.57341799999955</c:v>
                </c:pt>
                <c:pt idx="2041">
                  <c:v>499.45918399999999</c:v>
                </c:pt>
                <c:pt idx="2042">
                  <c:v>489.73076899999955</c:v>
                </c:pt>
                <c:pt idx="2043">
                  <c:v>496.20476200000002</c:v>
                </c:pt>
                <c:pt idx="2044">
                  <c:v>517.32399999999996</c:v>
                </c:pt>
                <c:pt idx="2045">
                  <c:v>516.06249999999909</c:v>
                </c:pt>
                <c:pt idx="2046">
                  <c:v>503.59827599999949</c:v>
                </c:pt>
                <c:pt idx="2047">
                  <c:v>495.161832</c:v>
                </c:pt>
                <c:pt idx="2048">
                  <c:v>502.93783799999954</c:v>
                </c:pt>
                <c:pt idx="2049">
                  <c:v>525.82272699999908</c:v>
                </c:pt>
                <c:pt idx="2050">
                  <c:v>503.58904100000001</c:v>
                </c:pt>
                <c:pt idx="2051">
                  <c:v>498.875</c:v>
                </c:pt>
                <c:pt idx="2052">
                  <c:v>501.78370399999955</c:v>
                </c:pt>
                <c:pt idx="2053">
                  <c:v>488.61315799999949</c:v>
                </c:pt>
                <c:pt idx="2054">
                  <c:v>505.58173899999935</c:v>
                </c:pt>
                <c:pt idx="2055">
                  <c:v>473.16060599999997</c:v>
                </c:pt>
                <c:pt idx="2056">
                  <c:v>505.005</c:v>
                </c:pt>
                <c:pt idx="2057">
                  <c:v>521.57727299999999</c:v>
                </c:pt>
                <c:pt idx="2058">
                  <c:v>503.60454499999997</c:v>
                </c:pt>
                <c:pt idx="2059">
                  <c:v>497.60909099999998</c:v>
                </c:pt>
                <c:pt idx="2060">
                  <c:v>509.89333299999936</c:v>
                </c:pt>
                <c:pt idx="2061">
                  <c:v>500.63076899999999</c:v>
                </c:pt>
                <c:pt idx="2062">
                  <c:v>496.05277799999999</c:v>
                </c:pt>
                <c:pt idx="2063">
                  <c:v>494.52456100000001</c:v>
                </c:pt>
                <c:pt idx="2064">
                  <c:v>504.89142899999962</c:v>
                </c:pt>
                <c:pt idx="2065">
                  <c:v>497.22702699999962</c:v>
                </c:pt>
                <c:pt idx="2066">
                  <c:v>495.31111099999924</c:v>
                </c:pt>
                <c:pt idx="2067">
                  <c:v>497.97238799999963</c:v>
                </c:pt>
                <c:pt idx="2068">
                  <c:v>506.37333299999955</c:v>
                </c:pt>
                <c:pt idx="2069">
                  <c:v>499.42325599999924</c:v>
                </c:pt>
                <c:pt idx="2070">
                  <c:v>508.72058799999962</c:v>
                </c:pt>
                <c:pt idx="2071">
                  <c:v>510.23214299999955</c:v>
                </c:pt>
                <c:pt idx="2072">
                  <c:v>504.95322599999969</c:v>
                </c:pt>
                <c:pt idx="2073">
                  <c:v>506.99354799999924</c:v>
                </c:pt>
                <c:pt idx="2074">
                  <c:v>507.52036999999962</c:v>
                </c:pt>
                <c:pt idx="2075">
                  <c:v>493.81475399999999</c:v>
                </c:pt>
                <c:pt idx="2076">
                  <c:v>504.30799999999999</c:v>
                </c:pt>
                <c:pt idx="2077">
                  <c:v>507.50598300000001</c:v>
                </c:pt>
                <c:pt idx="2078">
                  <c:v>495.71499999999969</c:v>
                </c:pt>
                <c:pt idx="2079">
                  <c:v>509.28</c:v>
                </c:pt>
                <c:pt idx="2080">
                  <c:v>508.70689700000003</c:v>
                </c:pt>
                <c:pt idx="2081">
                  <c:v>501.26390999999956</c:v>
                </c:pt>
                <c:pt idx="2082">
                  <c:v>506.79803899999922</c:v>
                </c:pt>
                <c:pt idx="2083">
                  <c:v>516.75581399999999</c:v>
                </c:pt>
                <c:pt idx="2084">
                  <c:v>494.37173899999948</c:v>
                </c:pt>
                <c:pt idx="2085">
                  <c:v>481.38666699999999</c:v>
                </c:pt>
                <c:pt idx="2086">
                  <c:v>503.40784300000001</c:v>
                </c:pt>
                <c:pt idx="2087">
                  <c:v>491.71028000000001</c:v>
                </c:pt>
                <c:pt idx="2088">
                  <c:v>497.49519199999924</c:v>
                </c:pt>
                <c:pt idx="2089">
                  <c:v>518.44285699999909</c:v>
                </c:pt>
                <c:pt idx="2090">
                  <c:v>485.35416700000002</c:v>
                </c:pt>
                <c:pt idx="2091">
                  <c:v>509.16</c:v>
                </c:pt>
                <c:pt idx="2092">
                  <c:v>494.004167</c:v>
                </c:pt>
                <c:pt idx="2093">
                  <c:v>505.20588199999997</c:v>
                </c:pt>
                <c:pt idx="2094">
                  <c:v>505.25714299999999</c:v>
                </c:pt>
                <c:pt idx="2095">
                  <c:v>500.02835799999934</c:v>
                </c:pt>
                <c:pt idx="2096">
                  <c:v>499.80614000000003</c:v>
                </c:pt>
                <c:pt idx="2097">
                  <c:v>519.258824</c:v>
                </c:pt>
                <c:pt idx="2098">
                  <c:v>505.99081599999948</c:v>
                </c:pt>
                <c:pt idx="2099">
                  <c:v>504.82622999999955</c:v>
                </c:pt>
                <c:pt idx="2100">
                  <c:v>515.40833300000054</c:v>
                </c:pt>
                <c:pt idx="2101">
                  <c:v>503.57599999999962</c:v>
                </c:pt>
                <c:pt idx="2102">
                  <c:v>508.079747</c:v>
                </c:pt>
                <c:pt idx="2103">
                  <c:v>489.96666699999969</c:v>
                </c:pt>
                <c:pt idx="2104">
                  <c:v>500.22682899999955</c:v>
                </c:pt>
                <c:pt idx="2105">
                  <c:v>485.42222199999969</c:v>
                </c:pt>
                <c:pt idx="2106">
                  <c:v>527.87</c:v>
                </c:pt>
                <c:pt idx="2107">
                  <c:v>507.65000000000032</c:v>
                </c:pt>
                <c:pt idx="2108">
                  <c:v>528.23809500000004</c:v>
                </c:pt>
                <c:pt idx="2109">
                  <c:v>509.33968299999998</c:v>
                </c:pt>
                <c:pt idx="2110">
                  <c:v>494.78684199999969</c:v>
                </c:pt>
                <c:pt idx="2111">
                  <c:v>499.13369599999999</c:v>
                </c:pt>
                <c:pt idx="2112">
                  <c:v>521.92954499999996</c:v>
                </c:pt>
                <c:pt idx="2113">
                  <c:v>495.34468100000066</c:v>
                </c:pt>
                <c:pt idx="2114">
                  <c:v>511.58518499999963</c:v>
                </c:pt>
                <c:pt idx="2115">
                  <c:v>506.17777799999999</c:v>
                </c:pt>
                <c:pt idx="2116">
                  <c:v>511.45048500000001</c:v>
                </c:pt>
                <c:pt idx="2117">
                  <c:v>510.94558799999999</c:v>
                </c:pt>
                <c:pt idx="2118">
                  <c:v>513.005405</c:v>
                </c:pt>
                <c:pt idx="2119">
                  <c:v>510.20515499999948</c:v>
                </c:pt>
                <c:pt idx="2120">
                  <c:v>507.12783899999999</c:v>
                </c:pt>
                <c:pt idx="2121">
                  <c:v>501.46249999999969</c:v>
                </c:pt>
                <c:pt idx="2122">
                  <c:v>488.78225799999962</c:v>
                </c:pt>
                <c:pt idx="2123">
                  <c:v>506.89154899999949</c:v>
                </c:pt>
                <c:pt idx="2124">
                  <c:v>503.65199999999999</c:v>
                </c:pt>
                <c:pt idx="2125">
                  <c:v>506.97415699999948</c:v>
                </c:pt>
                <c:pt idx="2126">
                  <c:v>500.07956999999999</c:v>
                </c:pt>
                <c:pt idx="2127">
                  <c:v>507.98648599999962</c:v>
                </c:pt>
                <c:pt idx="2128">
                  <c:v>499.88450699999999</c:v>
                </c:pt>
                <c:pt idx="2129">
                  <c:v>500.59024399999993</c:v>
                </c:pt>
                <c:pt idx="2130">
                  <c:v>498.33333299999924</c:v>
                </c:pt>
                <c:pt idx="2131">
                  <c:v>487.45833299999924</c:v>
                </c:pt>
                <c:pt idx="2132">
                  <c:v>497.26330599999955</c:v>
                </c:pt>
                <c:pt idx="2133">
                  <c:v>501.08536599999962</c:v>
                </c:pt>
                <c:pt idx="2134">
                  <c:v>492.315789</c:v>
                </c:pt>
                <c:pt idx="2135">
                  <c:v>500.83219199999962</c:v>
                </c:pt>
                <c:pt idx="2136">
                  <c:v>492.30833299999955</c:v>
                </c:pt>
                <c:pt idx="2137">
                  <c:v>487.69090899999969</c:v>
                </c:pt>
                <c:pt idx="2138">
                  <c:v>507.47192999999947</c:v>
                </c:pt>
                <c:pt idx="2139">
                  <c:v>501.30821899999955</c:v>
                </c:pt>
                <c:pt idx="2140">
                  <c:v>513.09285699999998</c:v>
                </c:pt>
                <c:pt idx="2141">
                  <c:v>516.51304300000004</c:v>
                </c:pt>
                <c:pt idx="2142">
                  <c:v>516.4</c:v>
                </c:pt>
                <c:pt idx="2143">
                  <c:v>517.86388899999997</c:v>
                </c:pt>
                <c:pt idx="2144">
                  <c:v>497.23235299999948</c:v>
                </c:pt>
                <c:pt idx="2145">
                  <c:v>497.10810799999962</c:v>
                </c:pt>
                <c:pt idx="2146">
                  <c:v>490.55624999999969</c:v>
                </c:pt>
                <c:pt idx="2147">
                  <c:v>516.67551000000003</c:v>
                </c:pt>
                <c:pt idx="2148">
                  <c:v>501.78378400000003</c:v>
                </c:pt>
                <c:pt idx="2149">
                  <c:v>485.35416700000002</c:v>
                </c:pt>
                <c:pt idx="2150">
                  <c:v>500.44705899999963</c:v>
                </c:pt>
                <c:pt idx="2151">
                  <c:v>501.76473399999969</c:v>
                </c:pt>
                <c:pt idx="2152">
                  <c:v>493.03636399999948</c:v>
                </c:pt>
                <c:pt idx="2153">
                  <c:v>495.5</c:v>
                </c:pt>
                <c:pt idx="2154">
                  <c:v>498.06597900000003</c:v>
                </c:pt>
                <c:pt idx="2155">
                  <c:v>483.68765400000001</c:v>
                </c:pt>
                <c:pt idx="2156">
                  <c:v>495.134545</c:v>
                </c:pt>
                <c:pt idx="2157">
                  <c:v>488.97066699999999</c:v>
                </c:pt>
                <c:pt idx="2158">
                  <c:v>496.01681799999955</c:v>
                </c:pt>
                <c:pt idx="2159">
                  <c:v>486.75354299999969</c:v>
                </c:pt>
                <c:pt idx="2160">
                  <c:v>492.72903199999962</c:v>
                </c:pt>
                <c:pt idx="2161">
                  <c:v>495.19200000000001</c:v>
                </c:pt>
                <c:pt idx="2162">
                  <c:v>502.685294</c:v>
                </c:pt>
                <c:pt idx="2163">
                  <c:v>484.609375</c:v>
                </c:pt>
                <c:pt idx="2164">
                  <c:v>480.70640999999955</c:v>
                </c:pt>
                <c:pt idx="2165">
                  <c:v>502.15882399999998</c:v>
                </c:pt>
                <c:pt idx="2166">
                  <c:v>491.50639999999947</c:v>
                </c:pt>
                <c:pt idx="2167">
                  <c:v>484.815789</c:v>
                </c:pt>
                <c:pt idx="2168">
                  <c:v>514.88181799999938</c:v>
                </c:pt>
                <c:pt idx="2169">
                  <c:v>488.534806</c:v>
                </c:pt>
                <c:pt idx="2170">
                  <c:v>498.54166700000002</c:v>
                </c:pt>
                <c:pt idx="2171">
                  <c:v>505.57341799999955</c:v>
                </c:pt>
                <c:pt idx="2172">
                  <c:v>507.06874999999962</c:v>
                </c:pt>
                <c:pt idx="2173">
                  <c:v>490.51162799999969</c:v>
                </c:pt>
                <c:pt idx="2174">
                  <c:v>508.67307699999969</c:v>
                </c:pt>
                <c:pt idx="2175">
                  <c:v>493.65555599999999</c:v>
                </c:pt>
                <c:pt idx="2176">
                  <c:v>501.23363599999948</c:v>
                </c:pt>
                <c:pt idx="2177">
                  <c:v>497.31068699999997</c:v>
                </c:pt>
                <c:pt idx="2178">
                  <c:v>489.53076899999962</c:v>
                </c:pt>
                <c:pt idx="2179">
                  <c:v>491.44</c:v>
                </c:pt>
                <c:pt idx="2180">
                  <c:v>499.370769</c:v>
                </c:pt>
                <c:pt idx="2181">
                  <c:v>488.92391299999935</c:v>
                </c:pt>
                <c:pt idx="2182">
                  <c:v>509.09318199999962</c:v>
                </c:pt>
                <c:pt idx="2183">
                  <c:v>522.34444399999938</c:v>
                </c:pt>
                <c:pt idx="2184">
                  <c:v>507.64090900000002</c:v>
                </c:pt>
                <c:pt idx="2185">
                  <c:v>500.564706</c:v>
                </c:pt>
                <c:pt idx="2186">
                  <c:v>487.25894699999969</c:v>
                </c:pt>
                <c:pt idx="2187">
                  <c:v>481.13636399999962</c:v>
                </c:pt>
                <c:pt idx="2188">
                  <c:v>506.62641499999955</c:v>
                </c:pt>
                <c:pt idx="2189">
                  <c:v>504.52993199999969</c:v>
                </c:pt>
                <c:pt idx="2190">
                  <c:v>492.58795199999969</c:v>
                </c:pt>
                <c:pt idx="2191">
                  <c:v>518.13232299999947</c:v>
                </c:pt>
                <c:pt idx="2192">
                  <c:v>514.42941199999996</c:v>
                </c:pt>
                <c:pt idx="2193">
                  <c:v>502.37446799999998</c:v>
                </c:pt>
                <c:pt idx="2194">
                  <c:v>503.53043499999956</c:v>
                </c:pt>
                <c:pt idx="2195">
                  <c:v>499.32926800000001</c:v>
                </c:pt>
                <c:pt idx="2196">
                  <c:v>500.70392199999969</c:v>
                </c:pt>
                <c:pt idx="2197">
                  <c:v>493.28110199999924</c:v>
                </c:pt>
                <c:pt idx="2198">
                  <c:v>491.40967699999999</c:v>
                </c:pt>
                <c:pt idx="2199">
                  <c:v>496.09130399999924</c:v>
                </c:pt>
                <c:pt idx="2200">
                  <c:v>499.36363599999999</c:v>
                </c:pt>
                <c:pt idx="2201">
                  <c:v>505.41632699999923</c:v>
                </c:pt>
                <c:pt idx="2202">
                  <c:v>507.074074</c:v>
                </c:pt>
                <c:pt idx="2203">
                  <c:v>518.82608699999946</c:v>
                </c:pt>
                <c:pt idx="2204">
                  <c:v>496.02164199999999</c:v>
                </c:pt>
                <c:pt idx="2205">
                  <c:v>497.15066700000045</c:v>
                </c:pt>
                <c:pt idx="2206">
                  <c:v>507.73124999999948</c:v>
                </c:pt>
                <c:pt idx="2207">
                  <c:v>482.215261</c:v>
                </c:pt>
                <c:pt idx="2208">
                  <c:v>522.90277800000001</c:v>
                </c:pt>
                <c:pt idx="2209">
                  <c:v>507.25</c:v>
                </c:pt>
                <c:pt idx="2210">
                  <c:v>499.080851</c:v>
                </c:pt>
                <c:pt idx="2211">
                  <c:v>512.32222199999831</c:v>
                </c:pt>
                <c:pt idx="2212">
                  <c:v>503.35333299999962</c:v>
                </c:pt>
                <c:pt idx="2213">
                  <c:v>506.96060599999993</c:v>
                </c:pt>
                <c:pt idx="2214">
                  <c:v>478.39259299999969</c:v>
                </c:pt>
                <c:pt idx="2215">
                  <c:v>494.65147100000002</c:v>
                </c:pt>
                <c:pt idx="2216">
                  <c:v>493.08499999999964</c:v>
                </c:pt>
                <c:pt idx="2217">
                  <c:v>504.58676499999962</c:v>
                </c:pt>
                <c:pt idx="2218">
                  <c:v>508.88636399999962</c:v>
                </c:pt>
                <c:pt idx="2219">
                  <c:v>525.85294099999908</c:v>
                </c:pt>
                <c:pt idx="2220">
                  <c:v>494.82499999999999</c:v>
                </c:pt>
                <c:pt idx="2221">
                  <c:v>490.25531899999947</c:v>
                </c:pt>
                <c:pt idx="2222">
                  <c:v>498.94331599999924</c:v>
                </c:pt>
                <c:pt idx="2223">
                  <c:v>481.98235299999948</c:v>
                </c:pt>
                <c:pt idx="2224">
                  <c:v>501.46842099999969</c:v>
                </c:pt>
                <c:pt idx="2225">
                  <c:v>502.4</c:v>
                </c:pt>
                <c:pt idx="2226">
                  <c:v>497.74687499999999</c:v>
                </c:pt>
                <c:pt idx="2227">
                  <c:v>495.62388099999998</c:v>
                </c:pt>
                <c:pt idx="2228">
                  <c:v>495.74166700000001</c:v>
                </c:pt>
                <c:pt idx="2229">
                  <c:v>487.84722200000039</c:v>
                </c:pt>
                <c:pt idx="2230">
                  <c:v>500.74777799999993</c:v>
                </c:pt>
                <c:pt idx="2231">
                  <c:v>490.53964300000001</c:v>
                </c:pt>
                <c:pt idx="2232">
                  <c:v>486.74868400000008</c:v>
                </c:pt>
                <c:pt idx="2233">
                  <c:v>498.72162199999963</c:v>
                </c:pt>
                <c:pt idx="2234">
                  <c:v>506.26603799999924</c:v>
                </c:pt>
                <c:pt idx="2235">
                  <c:v>499.62075499999969</c:v>
                </c:pt>
                <c:pt idx="2236">
                  <c:v>492.17627099999999</c:v>
                </c:pt>
                <c:pt idx="2237">
                  <c:v>498.53703699999949</c:v>
                </c:pt>
                <c:pt idx="2238">
                  <c:v>497.16851899999955</c:v>
                </c:pt>
                <c:pt idx="2239">
                  <c:v>502.05131599999947</c:v>
                </c:pt>
                <c:pt idx="2240">
                  <c:v>494.77941199999964</c:v>
                </c:pt>
                <c:pt idx="2241">
                  <c:v>495.23749999999956</c:v>
                </c:pt>
                <c:pt idx="2242">
                  <c:v>482.88571399999955</c:v>
                </c:pt>
                <c:pt idx="2243">
                  <c:v>481.42424199999999</c:v>
                </c:pt>
                <c:pt idx="2244">
                  <c:v>496.11794900000001</c:v>
                </c:pt>
                <c:pt idx="2245">
                  <c:v>490.21632699999924</c:v>
                </c:pt>
                <c:pt idx="2246">
                  <c:v>527.78400000000079</c:v>
                </c:pt>
                <c:pt idx="2247">
                  <c:v>506.77843099999956</c:v>
                </c:pt>
                <c:pt idx="2248">
                  <c:v>494.31200000000001</c:v>
                </c:pt>
                <c:pt idx="2249">
                  <c:v>493.82076899999993</c:v>
                </c:pt>
                <c:pt idx="2250">
                  <c:v>484.29499999999962</c:v>
                </c:pt>
                <c:pt idx="2251">
                  <c:v>526.82499999999948</c:v>
                </c:pt>
                <c:pt idx="2252">
                  <c:v>491.90363599999955</c:v>
                </c:pt>
                <c:pt idx="2253">
                  <c:v>485.74012299999993</c:v>
                </c:pt>
                <c:pt idx="2254">
                  <c:v>491.23333299999922</c:v>
                </c:pt>
                <c:pt idx="2255">
                  <c:v>495.15569599999998</c:v>
                </c:pt>
                <c:pt idx="2256">
                  <c:v>499.56363599999969</c:v>
                </c:pt>
                <c:pt idx="2257">
                  <c:v>503.56229500000001</c:v>
                </c:pt>
                <c:pt idx="2258">
                  <c:v>515.03124999999909</c:v>
                </c:pt>
                <c:pt idx="2259">
                  <c:v>534.138462</c:v>
                </c:pt>
                <c:pt idx="2260">
                  <c:v>489.07857099999956</c:v>
                </c:pt>
                <c:pt idx="2261">
                  <c:v>501.04179099999999</c:v>
                </c:pt>
                <c:pt idx="2262">
                  <c:v>493.13194399999969</c:v>
                </c:pt>
                <c:pt idx="2263">
                  <c:v>486.93846199999962</c:v>
                </c:pt>
                <c:pt idx="2264">
                  <c:v>490.37714299999999</c:v>
                </c:pt>
                <c:pt idx="2265">
                  <c:v>513.12352899999996</c:v>
                </c:pt>
                <c:pt idx="2266">
                  <c:v>500.75446399999998</c:v>
                </c:pt>
                <c:pt idx="2267">
                  <c:v>485.23728799999969</c:v>
                </c:pt>
                <c:pt idx="2268">
                  <c:v>489.91999999999962</c:v>
                </c:pt>
                <c:pt idx="2269">
                  <c:v>490.10857099999993</c:v>
                </c:pt>
                <c:pt idx="2270">
                  <c:v>501.66842100000002</c:v>
                </c:pt>
                <c:pt idx="2271">
                  <c:v>522.47307700000079</c:v>
                </c:pt>
                <c:pt idx="2272">
                  <c:v>525.03783799999997</c:v>
                </c:pt>
                <c:pt idx="2273">
                  <c:v>486.58607599999948</c:v>
                </c:pt>
                <c:pt idx="2274">
                  <c:v>504.50937499999969</c:v>
                </c:pt>
                <c:pt idx="2275">
                  <c:v>486.88076899999999</c:v>
                </c:pt>
                <c:pt idx="2276">
                  <c:v>502.34133299999962</c:v>
                </c:pt>
                <c:pt idx="2277">
                  <c:v>492.19374999999962</c:v>
                </c:pt>
                <c:pt idx="2278">
                  <c:v>500.675926</c:v>
                </c:pt>
                <c:pt idx="2279">
                  <c:v>498.23653799999903</c:v>
                </c:pt>
                <c:pt idx="2280">
                  <c:v>490.93499999999955</c:v>
                </c:pt>
                <c:pt idx="2281">
                  <c:v>488.64218799999998</c:v>
                </c:pt>
                <c:pt idx="2282">
                  <c:v>509.74090899999999</c:v>
                </c:pt>
                <c:pt idx="2283">
                  <c:v>499.76666699999993</c:v>
                </c:pt>
                <c:pt idx="2284">
                  <c:v>501.444615</c:v>
                </c:pt>
                <c:pt idx="2285">
                  <c:v>489</c:v>
                </c:pt>
                <c:pt idx="2286">
                  <c:v>478.35882400000008</c:v>
                </c:pt>
                <c:pt idx="2287">
                  <c:v>492.48793099999955</c:v>
                </c:pt>
                <c:pt idx="2288">
                  <c:v>493.61785700000001</c:v>
                </c:pt>
                <c:pt idx="2289">
                  <c:v>481.79056599999961</c:v>
                </c:pt>
                <c:pt idx="2290">
                  <c:v>509.95499999999993</c:v>
                </c:pt>
                <c:pt idx="2291">
                  <c:v>500.91550399999949</c:v>
                </c:pt>
                <c:pt idx="2292">
                  <c:v>492.08505699999955</c:v>
                </c:pt>
                <c:pt idx="2293">
                  <c:v>490.15806500000002</c:v>
                </c:pt>
                <c:pt idx="2294">
                  <c:v>494.12222200000002</c:v>
                </c:pt>
                <c:pt idx="2295">
                  <c:v>490.61893799999962</c:v>
                </c:pt>
                <c:pt idx="2296">
                  <c:v>507.90545499999962</c:v>
                </c:pt>
                <c:pt idx="2297">
                  <c:v>476.60120499999999</c:v>
                </c:pt>
                <c:pt idx="2298">
                  <c:v>503.64416699999998</c:v>
                </c:pt>
                <c:pt idx="2299">
                  <c:v>488.65499999999997</c:v>
                </c:pt>
                <c:pt idx="2300">
                  <c:v>495.02941199999964</c:v>
                </c:pt>
                <c:pt idx="2301">
                  <c:v>497.63561600000003</c:v>
                </c:pt>
                <c:pt idx="2302">
                  <c:v>482.26538499999964</c:v>
                </c:pt>
                <c:pt idx="2303">
                  <c:v>509.37472500000001</c:v>
                </c:pt>
                <c:pt idx="2304">
                  <c:v>499.71604899999949</c:v>
                </c:pt>
                <c:pt idx="2305">
                  <c:v>494.57272699999999</c:v>
                </c:pt>
                <c:pt idx="2306">
                  <c:v>509.6</c:v>
                </c:pt>
                <c:pt idx="2307">
                  <c:v>483.20400000000001</c:v>
                </c:pt>
                <c:pt idx="2308">
                  <c:v>501.67250000000001</c:v>
                </c:pt>
                <c:pt idx="2309">
                  <c:v>491.62075499999969</c:v>
                </c:pt>
                <c:pt idx="2310">
                  <c:v>502.51818199999963</c:v>
                </c:pt>
                <c:pt idx="2311">
                  <c:v>485.97499999999962</c:v>
                </c:pt>
                <c:pt idx="2312">
                  <c:v>490.769565</c:v>
                </c:pt>
                <c:pt idx="2313">
                  <c:v>500.86632699999961</c:v>
                </c:pt>
                <c:pt idx="2314">
                  <c:v>487.35199999999969</c:v>
                </c:pt>
                <c:pt idx="2315">
                  <c:v>520.97777799999994</c:v>
                </c:pt>
                <c:pt idx="2316">
                  <c:v>490.207246</c:v>
                </c:pt>
                <c:pt idx="2317">
                  <c:v>495.32941199999999</c:v>
                </c:pt>
                <c:pt idx="2318">
                  <c:v>500.96999999999969</c:v>
                </c:pt>
                <c:pt idx="2319">
                  <c:v>505.21111099999922</c:v>
                </c:pt>
                <c:pt idx="2320">
                  <c:v>504.56804099999999</c:v>
                </c:pt>
                <c:pt idx="2321">
                  <c:v>521.34814799999947</c:v>
                </c:pt>
                <c:pt idx="2322">
                  <c:v>487.65112800000003</c:v>
                </c:pt>
                <c:pt idx="2323">
                  <c:v>493.82240000000002</c:v>
                </c:pt>
                <c:pt idx="2324">
                  <c:v>500.54285700000008</c:v>
                </c:pt>
                <c:pt idx="2325">
                  <c:v>508.49285699999962</c:v>
                </c:pt>
                <c:pt idx="2326">
                  <c:v>521.31538499999999</c:v>
                </c:pt>
                <c:pt idx="2327">
                  <c:v>493.91612899999916</c:v>
                </c:pt>
                <c:pt idx="2328">
                  <c:v>493.85581400000001</c:v>
                </c:pt>
                <c:pt idx="2329">
                  <c:v>480.70449400000001</c:v>
                </c:pt>
                <c:pt idx="2330">
                  <c:v>495.65000000000032</c:v>
                </c:pt>
                <c:pt idx="2331">
                  <c:v>489.69761899999969</c:v>
                </c:pt>
                <c:pt idx="2332">
                  <c:v>492.27083299999993</c:v>
                </c:pt>
                <c:pt idx="2333">
                  <c:v>494.82903199999993</c:v>
                </c:pt>
                <c:pt idx="2334">
                  <c:v>500.15466700000053</c:v>
                </c:pt>
                <c:pt idx="2335">
                  <c:v>492.74444400000039</c:v>
                </c:pt>
                <c:pt idx="2336">
                  <c:v>499.058065</c:v>
                </c:pt>
                <c:pt idx="2337">
                  <c:v>485.62374999999969</c:v>
                </c:pt>
                <c:pt idx="2338">
                  <c:v>488.07499999999999</c:v>
                </c:pt>
                <c:pt idx="2339">
                  <c:v>505.84000000000032</c:v>
                </c:pt>
                <c:pt idx="2340">
                  <c:v>498.04406799999998</c:v>
                </c:pt>
                <c:pt idx="2341">
                  <c:v>492.82315799999924</c:v>
                </c:pt>
                <c:pt idx="2342">
                  <c:v>470.01333299999948</c:v>
                </c:pt>
                <c:pt idx="2343">
                  <c:v>493.769811</c:v>
                </c:pt>
                <c:pt idx="2344">
                  <c:v>507.46774199999999</c:v>
                </c:pt>
                <c:pt idx="2345">
                  <c:v>504.71151099999923</c:v>
                </c:pt>
                <c:pt idx="2346">
                  <c:v>495.02179499999949</c:v>
                </c:pt>
                <c:pt idx="2347">
                  <c:v>499.02026999999993</c:v>
                </c:pt>
                <c:pt idx="2348">
                  <c:v>490.85862100000008</c:v>
                </c:pt>
                <c:pt idx="2349">
                  <c:v>506.08529399999969</c:v>
                </c:pt>
                <c:pt idx="2350">
                  <c:v>503.43050799999924</c:v>
                </c:pt>
                <c:pt idx="2351">
                  <c:v>498.46829299999962</c:v>
                </c:pt>
                <c:pt idx="2352">
                  <c:v>492.94749999999999</c:v>
                </c:pt>
                <c:pt idx="2353">
                  <c:v>502.35017800000003</c:v>
                </c:pt>
                <c:pt idx="2354">
                  <c:v>502.50312499999956</c:v>
                </c:pt>
                <c:pt idx="2355">
                  <c:v>506.24</c:v>
                </c:pt>
                <c:pt idx="2356">
                  <c:v>491.08709700000003</c:v>
                </c:pt>
                <c:pt idx="2357">
                  <c:v>498.62187499999999</c:v>
                </c:pt>
                <c:pt idx="2358">
                  <c:v>496.53076899999962</c:v>
                </c:pt>
                <c:pt idx="2359">
                  <c:v>493.63714299999964</c:v>
                </c:pt>
                <c:pt idx="2360">
                  <c:v>509.03783799999962</c:v>
                </c:pt>
                <c:pt idx="2361">
                  <c:v>489.15625</c:v>
                </c:pt>
                <c:pt idx="2362">
                  <c:v>492.64651199999969</c:v>
                </c:pt>
                <c:pt idx="2363">
                  <c:v>494.45555599999955</c:v>
                </c:pt>
                <c:pt idx="2364">
                  <c:v>496.92258099999964</c:v>
                </c:pt>
                <c:pt idx="2365">
                  <c:v>502.95872999999955</c:v>
                </c:pt>
                <c:pt idx="2366">
                  <c:v>483.97288099999997</c:v>
                </c:pt>
                <c:pt idx="2367">
                  <c:v>479.95555599999955</c:v>
                </c:pt>
                <c:pt idx="2368">
                  <c:v>508.75476200000008</c:v>
                </c:pt>
                <c:pt idx="2369">
                  <c:v>500.17352899999969</c:v>
                </c:pt>
                <c:pt idx="2370">
                  <c:v>513.90923099999998</c:v>
                </c:pt>
                <c:pt idx="2371">
                  <c:v>478.30500000000001</c:v>
                </c:pt>
                <c:pt idx="2372">
                  <c:v>499.46463399999999</c:v>
                </c:pt>
                <c:pt idx="2373">
                  <c:v>510.25312499999956</c:v>
                </c:pt>
                <c:pt idx="2374">
                  <c:v>519.57619</c:v>
                </c:pt>
                <c:pt idx="2375">
                  <c:v>491.26231899999948</c:v>
                </c:pt>
                <c:pt idx="2376">
                  <c:v>494.65802500000001</c:v>
                </c:pt>
                <c:pt idx="2377">
                  <c:v>483.23499999999962</c:v>
                </c:pt>
                <c:pt idx="2378">
                  <c:v>512.64</c:v>
                </c:pt>
                <c:pt idx="2379">
                  <c:v>484.97656299999954</c:v>
                </c:pt>
                <c:pt idx="2380">
                  <c:v>497.33793100000003</c:v>
                </c:pt>
                <c:pt idx="2381">
                  <c:v>506.78</c:v>
                </c:pt>
                <c:pt idx="2382">
                  <c:v>499.79615399999909</c:v>
                </c:pt>
                <c:pt idx="2383">
                  <c:v>507.49390199999948</c:v>
                </c:pt>
                <c:pt idx="2384">
                  <c:v>506.46984099999997</c:v>
                </c:pt>
                <c:pt idx="2385">
                  <c:v>495.12959799999999</c:v>
                </c:pt>
                <c:pt idx="2386">
                  <c:v>492.170455</c:v>
                </c:pt>
                <c:pt idx="2387">
                  <c:v>481</c:v>
                </c:pt>
                <c:pt idx="2388">
                  <c:v>493.40476200000001</c:v>
                </c:pt>
                <c:pt idx="2389">
                  <c:v>506.63</c:v>
                </c:pt>
                <c:pt idx="2390">
                  <c:v>506.76509399999969</c:v>
                </c:pt>
                <c:pt idx="2391">
                  <c:v>506.14359000000002</c:v>
                </c:pt>
                <c:pt idx="2392">
                  <c:v>490.96022699999969</c:v>
                </c:pt>
                <c:pt idx="2393">
                  <c:v>472.969697</c:v>
                </c:pt>
                <c:pt idx="2394">
                  <c:v>491.01714299999969</c:v>
                </c:pt>
                <c:pt idx="2395">
                  <c:v>492.82345699999962</c:v>
                </c:pt>
                <c:pt idx="2396">
                  <c:v>497.28723399999956</c:v>
                </c:pt>
                <c:pt idx="2397">
                  <c:v>481.74615399999948</c:v>
                </c:pt>
                <c:pt idx="2398">
                  <c:v>489.92558099999962</c:v>
                </c:pt>
                <c:pt idx="2399">
                  <c:v>492.55498000000046</c:v>
                </c:pt>
                <c:pt idx="2400">
                  <c:v>499.35217399999999</c:v>
                </c:pt>
                <c:pt idx="2401">
                  <c:v>471.29642899999948</c:v>
                </c:pt>
                <c:pt idx="2402">
                  <c:v>507.15000000000032</c:v>
                </c:pt>
                <c:pt idx="2403">
                  <c:v>501.039286</c:v>
                </c:pt>
                <c:pt idx="2404">
                  <c:v>492.71351399999924</c:v>
                </c:pt>
                <c:pt idx="2405">
                  <c:v>486.323669</c:v>
                </c:pt>
                <c:pt idx="2406">
                  <c:v>485.41193999999928</c:v>
                </c:pt>
                <c:pt idx="2407">
                  <c:v>472.32549</c:v>
                </c:pt>
                <c:pt idx="2408">
                  <c:v>477.80833299999955</c:v>
                </c:pt>
                <c:pt idx="2409">
                  <c:v>490.08176799999956</c:v>
                </c:pt>
                <c:pt idx="2410">
                  <c:v>499.61578900000001</c:v>
                </c:pt>
                <c:pt idx="2411">
                  <c:v>505.16750000000002</c:v>
                </c:pt>
                <c:pt idx="2412">
                  <c:v>500.3</c:v>
                </c:pt>
                <c:pt idx="2413">
                  <c:v>501.523684</c:v>
                </c:pt>
                <c:pt idx="2414">
                  <c:v>490.84150899999969</c:v>
                </c:pt>
                <c:pt idx="2415">
                  <c:v>487.23541699999936</c:v>
                </c:pt>
                <c:pt idx="2416">
                  <c:v>500.57307699999956</c:v>
                </c:pt>
                <c:pt idx="2417">
                  <c:v>497.25945899999999</c:v>
                </c:pt>
                <c:pt idx="2418">
                  <c:v>510.83023299999962</c:v>
                </c:pt>
                <c:pt idx="2419">
                  <c:v>497.34117599999962</c:v>
                </c:pt>
                <c:pt idx="2420">
                  <c:v>485.73181799999924</c:v>
                </c:pt>
                <c:pt idx="2421">
                  <c:v>504.39545500000003</c:v>
                </c:pt>
                <c:pt idx="2422">
                  <c:v>498.32692299999962</c:v>
                </c:pt>
                <c:pt idx="2423">
                  <c:v>501.46410299999962</c:v>
                </c:pt>
                <c:pt idx="2424">
                  <c:v>494.86122399999999</c:v>
                </c:pt>
                <c:pt idx="2425">
                  <c:v>484.64117599999969</c:v>
                </c:pt>
                <c:pt idx="2426">
                  <c:v>497.12</c:v>
                </c:pt>
                <c:pt idx="2427">
                  <c:v>498.22727300000003</c:v>
                </c:pt>
                <c:pt idx="2428">
                  <c:v>496.54705899999999</c:v>
                </c:pt>
                <c:pt idx="2429">
                  <c:v>495.04594600000001</c:v>
                </c:pt>
                <c:pt idx="2430">
                  <c:v>486.49090899999948</c:v>
                </c:pt>
                <c:pt idx="2431">
                  <c:v>496.48686899999961</c:v>
                </c:pt>
                <c:pt idx="2432">
                  <c:v>482.07116599999955</c:v>
                </c:pt>
                <c:pt idx="2433">
                  <c:v>500.60394700000001</c:v>
                </c:pt>
                <c:pt idx="2434">
                  <c:v>483.89374999999956</c:v>
                </c:pt>
                <c:pt idx="2435">
                  <c:v>502.80833299999955</c:v>
                </c:pt>
                <c:pt idx="2436">
                  <c:v>503.80399999999969</c:v>
                </c:pt>
                <c:pt idx="2437">
                  <c:v>486.92985099999999</c:v>
                </c:pt>
                <c:pt idx="2438">
                  <c:v>481.54374999999999</c:v>
                </c:pt>
                <c:pt idx="2439">
                  <c:v>495.62777799999969</c:v>
                </c:pt>
                <c:pt idx="2440">
                  <c:v>494.09411799999924</c:v>
                </c:pt>
                <c:pt idx="2441">
                  <c:v>494.73693699999916</c:v>
                </c:pt>
                <c:pt idx="2442">
                  <c:v>494.44782600000002</c:v>
                </c:pt>
                <c:pt idx="2443">
                  <c:v>493.12925200000001</c:v>
                </c:pt>
                <c:pt idx="2444">
                  <c:v>492.70227299999999</c:v>
                </c:pt>
                <c:pt idx="2445">
                  <c:v>514.21249999999998</c:v>
                </c:pt>
                <c:pt idx="2446">
                  <c:v>483.58476200000001</c:v>
                </c:pt>
                <c:pt idx="2447">
                  <c:v>500.87352899999962</c:v>
                </c:pt>
                <c:pt idx="2448">
                  <c:v>480.72264200000001</c:v>
                </c:pt>
                <c:pt idx="2449">
                  <c:v>511.31296300000002</c:v>
                </c:pt>
                <c:pt idx="2450">
                  <c:v>476.11562500000002</c:v>
                </c:pt>
                <c:pt idx="2451">
                  <c:v>507.16</c:v>
                </c:pt>
                <c:pt idx="2452">
                  <c:v>491.74285700000001</c:v>
                </c:pt>
                <c:pt idx="2453">
                  <c:v>497.10769200000038</c:v>
                </c:pt>
                <c:pt idx="2454">
                  <c:v>487.65849100000008</c:v>
                </c:pt>
                <c:pt idx="2455">
                  <c:v>488.89574499999969</c:v>
                </c:pt>
                <c:pt idx="2456">
                  <c:v>494.98499999999962</c:v>
                </c:pt>
                <c:pt idx="2457">
                  <c:v>493.80473000000001</c:v>
                </c:pt>
                <c:pt idx="2458">
                  <c:v>478.58585399999993</c:v>
                </c:pt>
                <c:pt idx="2459">
                  <c:v>486.58615399999923</c:v>
                </c:pt>
                <c:pt idx="2460">
                  <c:v>496.61500000000001</c:v>
                </c:pt>
                <c:pt idx="2461">
                  <c:v>499.56153799999936</c:v>
                </c:pt>
                <c:pt idx="2462">
                  <c:v>485.98846200000003</c:v>
                </c:pt>
                <c:pt idx="2463">
                  <c:v>484.00628599999999</c:v>
                </c:pt>
                <c:pt idx="2464">
                  <c:v>491.97826099999969</c:v>
                </c:pt>
                <c:pt idx="2465">
                  <c:v>499.55636399999969</c:v>
                </c:pt>
                <c:pt idx="2466">
                  <c:v>495.45503899999954</c:v>
                </c:pt>
                <c:pt idx="2467">
                  <c:v>496.04751099999999</c:v>
                </c:pt>
                <c:pt idx="2468">
                  <c:v>507.14096400000039</c:v>
                </c:pt>
                <c:pt idx="2469">
                  <c:v>494.83666699999969</c:v>
                </c:pt>
                <c:pt idx="2470">
                  <c:v>498.11269800000002</c:v>
                </c:pt>
                <c:pt idx="2471">
                  <c:v>496.23650799999922</c:v>
                </c:pt>
                <c:pt idx="2472">
                  <c:v>496.67857099999969</c:v>
                </c:pt>
                <c:pt idx="2473">
                  <c:v>512.62580600000001</c:v>
                </c:pt>
                <c:pt idx="2474">
                  <c:v>497.262745</c:v>
                </c:pt>
                <c:pt idx="2475">
                  <c:v>477.17142899999999</c:v>
                </c:pt>
                <c:pt idx="2476">
                  <c:v>493.65079400000002</c:v>
                </c:pt>
                <c:pt idx="2477">
                  <c:v>499.39583299999993</c:v>
                </c:pt>
                <c:pt idx="2478">
                  <c:v>492.39090899999962</c:v>
                </c:pt>
                <c:pt idx="2479">
                  <c:v>481.70487800000001</c:v>
                </c:pt>
                <c:pt idx="2480">
                  <c:v>492.64708700000045</c:v>
                </c:pt>
                <c:pt idx="2481">
                  <c:v>510.217647</c:v>
                </c:pt>
                <c:pt idx="2482">
                  <c:v>492.07428599999997</c:v>
                </c:pt>
                <c:pt idx="2483">
                  <c:v>479.13</c:v>
                </c:pt>
                <c:pt idx="2484">
                  <c:v>475.00519499999962</c:v>
                </c:pt>
                <c:pt idx="2485">
                  <c:v>498.9</c:v>
                </c:pt>
                <c:pt idx="2486">
                  <c:v>487.92222199999969</c:v>
                </c:pt>
                <c:pt idx="2487">
                  <c:v>480.35</c:v>
                </c:pt>
                <c:pt idx="2488">
                  <c:v>463.77142899999956</c:v>
                </c:pt>
                <c:pt idx="2489">
                  <c:v>475.45555599999955</c:v>
                </c:pt>
                <c:pt idx="2490">
                  <c:v>506.069231</c:v>
                </c:pt>
                <c:pt idx="2491">
                  <c:v>498.82</c:v>
                </c:pt>
                <c:pt idx="2492">
                  <c:v>481.2</c:v>
                </c:pt>
                <c:pt idx="2493">
                  <c:v>492.2</c:v>
                </c:pt>
                <c:pt idx="2494">
                  <c:v>495.18333299999955</c:v>
                </c:pt>
                <c:pt idx="2495">
                  <c:v>489.952381</c:v>
                </c:pt>
                <c:pt idx="2496">
                  <c:v>474.90341899999947</c:v>
                </c:pt>
                <c:pt idx="2497">
                  <c:v>493.87792200000001</c:v>
                </c:pt>
                <c:pt idx="2498">
                  <c:v>492.93749999999955</c:v>
                </c:pt>
                <c:pt idx="2499">
                  <c:v>466.25</c:v>
                </c:pt>
                <c:pt idx="2500">
                  <c:v>490.25645199999963</c:v>
                </c:pt>
                <c:pt idx="2501">
                  <c:v>495.67378600000001</c:v>
                </c:pt>
                <c:pt idx="2502">
                  <c:v>489.84000000000032</c:v>
                </c:pt>
                <c:pt idx="2503">
                  <c:v>492.05033599999962</c:v>
                </c:pt>
                <c:pt idx="2504">
                  <c:v>511.12978700000002</c:v>
                </c:pt>
                <c:pt idx="2505">
                  <c:v>487.52266700000001</c:v>
                </c:pt>
                <c:pt idx="2506">
                  <c:v>480.794444</c:v>
                </c:pt>
                <c:pt idx="2507">
                  <c:v>482.64033599999999</c:v>
                </c:pt>
                <c:pt idx="2508">
                  <c:v>483.19612899999936</c:v>
                </c:pt>
                <c:pt idx="2509">
                  <c:v>494.24374999999969</c:v>
                </c:pt>
                <c:pt idx="2510">
                  <c:v>485.61428600000039</c:v>
                </c:pt>
                <c:pt idx="2511">
                  <c:v>486.22929299999993</c:v>
                </c:pt>
                <c:pt idx="2512">
                  <c:v>488.4</c:v>
                </c:pt>
                <c:pt idx="2513">
                  <c:v>488.01581899999962</c:v>
                </c:pt>
                <c:pt idx="2514">
                  <c:v>491.4128</c:v>
                </c:pt>
                <c:pt idx="2515">
                  <c:v>491.443243</c:v>
                </c:pt>
                <c:pt idx="2516">
                  <c:v>478.63428599999997</c:v>
                </c:pt>
                <c:pt idx="2517">
                  <c:v>485.15866699999998</c:v>
                </c:pt>
                <c:pt idx="2518">
                  <c:v>491.26590899999962</c:v>
                </c:pt>
                <c:pt idx="2519">
                  <c:v>483.14145300000001</c:v>
                </c:pt>
                <c:pt idx="2520">
                  <c:v>489.18870999999962</c:v>
                </c:pt>
                <c:pt idx="2521">
                  <c:v>487.29772699999955</c:v>
                </c:pt>
                <c:pt idx="2522">
                  <c:v>489.37200000000001</c:v>
                </c:pt>
                <c:pt idx="2523">
                  <c:v>481.69534899999962</c:v>
                </c:pt>
                <c:pt idx="2524">
                  <c:v>505.06097599999993</c:v>
                </c:pt>
                <c:pt idx="2525">
                  <c:v>477.33571399999948</c:v>
                </c:pt>
                <c:pt idx="2526">
                  <c:v>483.25744700000001</c:v>
                </c:pt>
                <c:pt idx="2527">
                  <c:v>490.382677</c:v>
                </c:pt>
                <c:pt idx="2528">
                  <c:v>483.12164899999999</c:v>
                </c:pt>
                <c:pt idx="2529">
                  <c:v>473.24358999999993</c:v>
                </c:pt>
                <c:pt idx="2530">
                  <c:v>506.77499999999969</c:v>
                </c:pt>
                <c:pt idx="2531">
                  <c:v>481.69298199999997</c:v>
                </c:pt>
                <c:pt idx="2532">
                  <c:v>476.580465</c:v>
                </c:pt>
                <c:pt idx="2533">
                  <c:v>496.063265</c:v>
                </c:pt>
                <c:pt idx="2534">
                  <c:v>474.05135099999956</c:v>
                </c:pt>
                <c:pt idx="2535">
                  <c:v>469.81034499999993</c:v>
                </c:pt>
                <c:pt idx="2536">
                  <c:v>499.09</c:v>
                </c:pt>
                <c:pt idx="2537">
                  <c:v>512.73</c:v>
                </c:pt>
                <c:pt idx="2538">
                  <c:v>490</c:v>
                </c:pt>
                <c:pt idx="2539">
                  <c:v>503.842308</c:v>
                </c:pt>
                <c:pt idx="2540">
                  <c:v>504.28999999999962</c:v>
                </c:pt>
                <c:pt idx="2541">
                  <c:v>478.18405799999999</c:v>
                </c:pt>
                <c:pt idx="2542">
                  <c:v>513.62222199999894</c:v>
                </c:pt>
                <c:pt idx="2543">
                  <c:v>497.99824599999948</c:v>
                </c:pt>
                <c:pt idx="2544">
                  <c:v>499.91102699999948</c:v>
                </c:pt>
                <c:pt idx="2545">
                  <c:v>507.14838700000001</c:v>
                </c:pt>
                <c:pt idx="2546">
                  <c:v>516.58039200000053</c:v>
                </c:pt>
                <c:pt idx="2547">
                  <c:v>490.6</c:v>
                </c:pt>
                <c:pt idx="2548">
                  <c:v>497.55</c:v>
                </c:pt>
                <c:pt idx="2549">
                  <c:v>505.63238100000001</c:v>
                </c:pt>
                <c:pt idx="2550">
                  <c:v>485.57262600000001</c:v>
                </c:pt>
                <c:pt idx="2551">
                  <c:v>493.91452500000003</c:v>
                </c:pt>
                <c:pt idx="2552">
                  <c:v>485.28088200000002</c:v>
                </c:pt>
                <c:pt idx="2553">
                  <c:v>487.50659299999955</c:v>
                </c:pt>
                <c:pt idx="2554">
                  <c:v>480.64125000000001</c:v>
                </c:pt>
                <c:pt idx="2555">
                  <c:v>486.55487799999997</c:v>
                </c:pt>
                <c:pt idx="2556">
                  <c:v>475.61627899999962</c:v>
                </c:pt>
                <c:pt idx="2557">
                  <c:v>494.09545499999962</c:v>
                </c:pt>
                <c:pt idx="2558">
                  <c:v>500.14565199999998</c:v>
                </c:pt>
                <c:pt idx="2559">
                  <c:v>499.80222199999997</c:v>
                </c:pt>
                <c:pt idx="2560">
                  <c:v>483.09795899999955</c:v>
                </c:pt>
                <c:pt idx="2561">
                  <c:v>489.36712299999999</c:v>
                </c:pt>
                <c:pt idx="2562">
                  <c:v>485.66226400000039</c:v>
                </c:pt>
                <c:pt idx="2563">
                  <c:v>477.42846699999956</c:v>
                </c:pt>
                <c:pt idx="2564">
                  <c:v>487.12440900000001</c:v>
                </c:pt>
                <c:pt idx="2565">
                  <c:v>493.63090899999969</c:v>
                </c:pt>
                <c:pt idx="2566">
                  <c:v>506.05972200000002</c:v>
                </c:pt>
                <c:pt idx="2567">
                  <c:v>487.11071399999969</c:v>
                </c:pt>
                <c:pt idx="2568">
                  <c:v>483.97008499999993</c:v>
                </c:pt>
                <c:pt idx="2569">
                  <c:v>501.66326500000002</c:v>
                </c:pt>
                <c:pt idx="2570">
                  <c:v>501.27499999999969</c:v>
                </c:pt>
                <c:pt idx="2571">
                  <c:v>496.559437</c:v>
                </c:pt>
                <c:pt idx="2572">
                  <c:v>495.61666700000001</c:v>
                </c:pt>
                <c:pt idx="2573">
                  <c:v>482.763462</c:v>
                </c:pt>
                <c:pt idx="2574">
                  <c:v>497.81895399999962</c:v>
                </c:pt>
                <c:pt idx="2575">
                  <c:v>485.85862100000008</c:v>
                </c:pt>
                <c:pt idx="2576">
                  <c:v>488.64471500000002</c:v>
                </c:pt>
                <c:pt idx="2577">
                  <c:v>498.254167</c:v>
                </c:pt>
                <c:pt idx="2578">
                  <c:v>493.93912999999924</c:v>
                </c:pt>
                <c:pt idx="2579">
                  <c:v>489.92232999999948</c:v>
                </c:pt>
                <c:pt idx="2580">
                  <c:v>487.29795899999948</c:v>
                </c:pt>
                <c:pt idx="2581">
                  <c:v>490.55555599999963</c:v>
                </c:pt>
                <c:pt idx="2582">
                  <c:v>462.44482799999997</c:v>
                </c:pt>
                <c:pt idx="2583">
                  <c:v>473.47999999999962</c:v>
                </c:pt>
                <c:pt idx="2584">
                  <c:v>494.98684199999963</c:v>
                </c:pt>
                <c:pt idx="2585">
                  <c:v>513.46666699999844</c:v>
                </c:pt>
                <c:pt idx="2586">
                  <c:v>479.28169000000003</c:v>
                </c:pt>
                <c:pt idx="2587">
                  <c:v>495.14426200000065</c:v>
                </c:pt>
                <c:pt idx="2588">
                  <c:v>491.816667</c:v>
                </c:pt>
                <c:pt idx="2589">
                  <c:v>479.72592599999962</c:v>
                </c:pt>
                <c:pt idx="2590">
                  <c:v>489.007767</c:v>
                </c:pt>
                <c:pt idx="2591">
                  <c:v>508.58571399999948</c:v>
                </c:pt>
                <c:pt idx="2592">
                  <c:v>497.96551699999924</c:v>
                </c:pt>
                <c:pt idx="2593">
                  <c:v>502.89374999999956</c:v>
                </c:pt>
                <c:pt idx="2594">
                  <c:v>494.14411799999999</c:v>
                </c:pt>
                <c:pt idx="2595">
                  <c:v>485.95</c:v>
                </c:pt>
                <c:pt idx="2596">
                  <c:v>479.83142899999962</c:v>
                </c:pt>
                <c:pt idx="2597">
                  <c:v>502.76551699999948</c:v>
                </c:pt>
                <c:pt idx="2598">
                  <c:v>494.81</c:v>
                </c:pt>
                <c:pt idx="2599">
                  <c:v>474.02524299999999</c:v>
                </c:pt>
                <c:pt idx="2600">
                  <c:v>505.58717899999948</c:v>
                </c:pt>
                <c:pt idx="2601">
                  <c:v>499.00069000000002</c:v>
                </c:pt>
                <c:pt idx="2602">
                  <c:v>495.42268000000001</c:v>
                </c:pt>
                <c:pt idx="2603">
                  <c:v>473.90909099999999</c:v>
                </c:pt>
                <c:pt idx="2604">
                  <c:v>499.1</c:v>
                </c:pt>
                <c:pt idx="2605">
                  <c:v>479.868493</c:v>
                </c:pt>
                <c:pt idx="2606">
                  <c:v>484.21666699999969</c:v>
                </c:pt>
                <c:pt idx="2607">
                  <c:v>487.43902399999962</c:v>
                </c:pt>
                <c:pt idx="2608">
                  <c:v>490.02963</c:v>
                </c:pt>
                <c:pt idx="2609">
                  <c:v>489.47567599999962</c:v>
                </c:pt>
                <c:pt idx="2610">
                  <c:v>492.48620699999924</c:v>
                </c:pt>
                <c:pt idx="2611">
                  <c:v>488.82302199999964</c:v>
                </c:pt>
                <c:pt idx="2612">
                  <c:v>498.246667</c:v>
                </c:pt>
                <c:pt idx="2613">
                  <c:v>483.364103</c:v>
                </c:pt>
                <c:pt idx="2614">
                  <c:v>499.46666699999969</c:v>
                </c:pt>
                <c:pt idx="2615">
                  <c:v>488.02</c:v>
                </c:pt>
                <c:pt idx="2616">
                  <c:v>485.05700000000002</c:v>
                </c:pt>
                <c:pt idx="2617">
                  <c:v>499.629167</c:v>
                </c:pt>
                <c:pt idx="2618">
                  <c:v>476.01</c:v>
                </c:pt>
                <c:pt idx="2619">
                  <c:v>490.00786499999998</c:v>
                </c:pt>
                <c:pt idx="2620">
                  <c:v>484.35978300000039</c:v>
                </c:pt>
                <c:pt idx="2621">
                  <c:v>476.2</c:v>
                </c:pt>
                <c:pt idx="2622">
                  <c:v>487.55909100000002</c:v>
                </c:pt>
                <c:pt idx="2623">
                  <c:v>489.79523799999936</c:v>
                </c:pt>
                <c:pt idx="2624">
                  <c:v>483.53870999999924</c:v>
                </c:pt>
                <c:pt idx="2625">
                  <c:v>475.41999999999962</c:v>
                </c:pt>
                <c:pt idx="2626">
                  <c:v>482.25389000000001</c:v>
                </c:pt>
                <c:pt idx="2627">
                  <c:v>485.63947400000001</c:v>
                </c:pt>
                <c:pt idx="2628">
                  <c:v>505.64058000000045</c:v>
                </c:pt>
                <c:pt idx="2629">
                  <c:v>473.6</c:v>
                </c:pt>
                <c:pt idx="2630">
                  <c:v>493.40837999999928</c:v>
                </c:pt>
                <c:pt idx="2631">
                  <c:v>466.34814799999964</c:v>
                </c:pt>
                <c:pt idx="2632">
                  <c:v>506.10833299999962</c:v>
                </c:pt>
                <c:pt idx="2633">
                  <c:v>489.75344799999999</c:v>
                </c:pt>
                <c:pt idx="2634">
                  <c:v>483.38195899999948</c:v>
                </c:pt>
                <c:pt idx="2635">
                  <c:v>493.30266700000038</c:v>
                </c:pt>
                <c:pt idx="2636">
                  <c:v>503.86666700000001</c:v>
                </c:pt>
                <c:pt idx="2637">
                  <c:v>493.20434799999964</c:v>
                </c:pt>
                <c:pt idx="2638">
                  <c:v>489.68113199999948</c:v>
                </c:pt>
                <c:pt idx="2639">
                  <c:v>498.62592599999999</c:v>
                </c:pt>
                <c:pt idx="2640">
                  <c:v>476.89908300000002</c:v>
                </c:pt>
                <c:pt idx="2641">
                  <c:v>488.40454499999993</c:v>
                </c:pt>
                <c:pt idx="2642">
                  <c:v>478.43529399999954</c:v>
                </c:pt>
                <c:pt idx="2643">
                  <c:v>484.4</c:v>
                </c:pt>
                <c:pt idx="2644">
                  <c:v>502.50967700000001</c:v>
                </c:pt>
                <c:pt idx="2645">
                  <c:v>483.54464300000046</c:v>
                </c:pt>
                <c:pt idx="2646">
                  <c:v>489.284672</c:v>
                </c:pt>
                <c:pt idx="2647">
                  <c:v>481.54605299999969</c:v>
                </c:pt>
                <c:pt idx="2648">
                  <c:v>473.21891899999935</c:v>
                </c:pt>
                <c:pt idx="2649">
                  <c:v>480</c:v>
                </c:pt>
                <c:pt idx="2650">
                  <c:v>485.564706</c:v>
                </c:pt>
                <c:pt idx="2651">
                  <c:v>501.769565</c:v>
                </c:pt>
                <c:pt idx="2652">
                  <c:v>495.0263159999991</c:v>
                </c:pt>
                <c:pt idx="2653">
                  <c:v>502.53589699999969</c:v>
                </c:pt>
                <c:pt idx="2654">
                  <c:v>478.815789</c:v>
                </c:pt>
                <c:pt idx="2655">
                  <c:v>491.06186400000001</c:v>
                </c:pt>
                <c:pt idx="2656">
                  <c:v>502.10317499999962</c:v>
                </c:pt>
                <c:pt idx="2657">
                  <c:v>495.31153799999936</c:v>
                </c:pt>
                <c:pt idx="2658">
                  <c:v>484.36166700000001</c:v>
                </c:pt>
                <c:pt idx="2659">
                  <c:v>490.67580600000002</c:v>
                </c:pt>
                <c:pt idx="2660">
                  <c:v>475.76938799999999</c:v>
                </c:pt>
                <c:pt idx="2661">
                  <c:v>486.46111099999922</c:v>
                </c:pt>
                <c:pt idx="2662">
                  <c:v>490.81014499999969</c:v>
                </c:pt>
                <c:pt idx="2663">
                  <c:v>513.97974700000054</c:v>
                </c:pt>
                <c:pt idx="2664">
                  <c:v>469.17841699999963</c:v>
                </c:pt>
                <c:pt idx="2665">
                  <c:v>484.868966</c:v>
                </c:pt>
                <c:pt idx="2666">
                  <c:v>483.03333299999935</c:v>
                </c:pt>
                <c:pt idx="2667">
                  <c:v>482.41739099999955</c:v>
                </c:pt>
                <c:pt idx="2668">
                  <c:v>527.25199999999938</c:v>
                </c:pt>
                <c:pt idx="2669">
                  <c:v>489.01568600000002</c:v>
                </c:pt>
                <c:pt idx="2670">
                  <c:v>485.54671099999962</c:v>
                </c:pt>
                <c:pt idx="2671">
                  <c:v>491.77575799999948</c:v>
                </c:pt>
                <c:pt idx="2672">
                  <c:v>495.39259299999969</c:v>
                </c:pt>
                <c:pt idx="2673">
                  <c:v>487.58541699999955</c:v>
                </c:pt>
                <c:pt idx="2674">
                  <c:v>503.52183899999955</c:v>
                </c:pt>
                <c:pt idx="2675">
                  <c:v>484.7911759999991</c:v>
                </c:pt>
                <c:pt idx="2676">
                  <c:v>494.72758599999969</c:v>
                </c:pt>
                <c:pt idx="2677">
                  <c:v>491.5</c:v>
                </c:pt>
                <c:pt idx="2678">
                  <c:v>480.49245299999956</c:v>
                </c:pt>
                <c:pt idx="2679">
                  <c:v>486.840351</c:v>
                </c:pt>
                <c:pt idx="2680">
                  <c:v>502.24074100000001</c:v>
                </c:pt>
                <c:pt idx="2681">
                  <c:v>497.97083300000003</c:v>
                </c:pt>
                <c:pt idx="2682">
                  <c:v>480.31509399999999</c:v>
                </c:pt>
                <c:pt idx="2683">
                  <c:v>478.85833299999962</c:v>
                </c:pt>
                <c:pt idx="2684">
                  <c:v>520.42972999999949</c:v>
                </c:pt>
                <c:pt idx="2685">
                  <c:v>497.160526</c:v>
                </c:pt>
                <c:pt idx="2686">
                  <c:v>496.4</c:v>
                </c:pt>
                <c:pt idx="2687">
                  <c:v>483.87717399999963</c:v>
                </c:pt>
                <c:pt idx="2688">
                  <c:v>502.14642900000001</c:v>
                </c:pt>
                <c:pt idx="2689">
                  <c:v>490.84794499999998</c:v>
                </c:pt>
                <c:pt idx="2690">
                  <c:v>480.099065</c:v>
                </c:pt>
                <c:pt idx="2691">
                  <c:v>479.06333299999955</c:v>
                </c:pt>
                <c:pt idx="2692">
                  <c:v>506.941667</c:v>
                </c:pt>
                <c:pt idx="2693">
                  <c:v>487.36</c:v>
                </c:pt>
                <c:pt idx="2694">
                  <c:v>504.53076899999962</c:v>
                </c:pt>
                <c:pt idx="2695">
                  <c:v>494.78905099999969</c:v>
                </c:pt>
                <c:pt idx="2696">
                  <c:v>483.16196000000002</c:v>
                </c:pt>
                <c:pt idx="2697">
                  <c:v>491.53432799999962</c:v>
                </c:pt>
                <c:pt idx="2698">
                  <c:v>495.19400000000002</c:v>
                </c:pt>
                <c:pt idx="2699">
                  <c:v>485.04615399999955</c:v>
                </c:pt>
                <c:pt idx="2700">
                  <c:v>484.59615399999922</c:v>
                </c:pt>
                <c:pt idx="2701">
                  <c:v>485.750877</c:v>
                </c:pt>
                <c:pt idx="2702">
                  <c:v>494.59705899999955</c:v>
                </c:pt>
                <c:pt idx="2703">
                  <c:v>477.78979599999963</c:v>
                </c:pt>
                <c:pt idx="2704">
                  <c:v>474.48333299999922</c:v>
                </c:pt>
                <c:pt idx="2705">
                  <c:v>497.04102599999999</c:v>
                </c:pt>
                <c:pt idx="2706">
                  <c:v>469.41562499999969</c:v>
                </c:pt>
                <c:pt idx="2707">
                  <c:v>498.81562500000001</c:v>
                </c:pt>
                <c:pt idx="2708">
                  <c:v>472.32857099999956</c:v>
                </c:pt>
                <c:pt idx="2709">
                  <c:v>480.53225799999962</c:v>
                </c:pt>
                <c:pt idx="2710">
                  <c:v>501.26923099999999</c:v>
                </c:pt>
                <c:pt idx="2711">
                  <c:v>474.84857099999999</c:v>
                </c:pt>
                <c:pt idx="2712">
                  <c:v>477.01885199999964</c:v>
                </c:pt>
                <c:pt idx="2713">
                  <c:v>492.03474599999993</c:v>
                </c:pt>
                <c:pt idx="2714">
                  <c:v>497.14000000000038</c:v>
                </c:pt>
                <c:pt idx="2715">
                  <c:v>488.85522400000002</c:v>
                </c:pt>
                <c:pt idx="2716">
                  <c:v>494.547619</c:v>
                </c:pt>
                <c:pt idx="2717">
                  <c:v>492.08092099999999</c:v>
                </c:pt>
                <c:pt idx="2718">
                  <c:v>492.76428600000008</c:v>
                </c:pt>
                <c:pt idx="2719">
                  <c:v>495.12894699999993</c:v>
                </c:pt>
                <c:pt idx="2720">
                  <c:v>499.9</c:v>
                </c:pt>
                <c:pt idx="2721">
                  <c:v>490.41538499999962</c:v>
                </c:pt>
                <c:pt idx="2722">
                  <c:v>491.71513199999924</c:v>
                </c:pt>
                <c:pt idx="2723">
                  <c:v>495.05555599999963</c:v>
                </c:pt>
                <c:pt idx="2724">
                  <c:v>491.127523</c:v>
                </c:pt>
                <c:pt idx="2725">
                  <c:v>508.99473699999947</c:v>
                </c:pt>
                <c:pt idx="2726">
                  <c:v>493.967647</c:v>
                </c:pt>
                <c:pt idx="2727">
                  <c:v>477.05757599999993</c:v>
                </c:pt>
                <c:pt idx="2728">
                  <c:v>477.62380999999999</c:v>
                </c:pt>
                <c:pt idx="2729">
                  <c:v>479.47894699999955</c:v>
                </c:pt>
                <c:pt idx="2730">
                  <c:v>493.82812499999955</c:v>
                </c:pt>
                <c:pt idx="2731">
                  <c:v>482.95333299999947</c:v>
                </c:pt>
                <c:pt idx="2732">
                  <c:v>495.68912999999969</c:v>
                </c:pt>
                <c:pt idx="2733">
                  <c:v>482.56989199999998</c:v>
                </c:pt>
                <c:pt idx="2734">
                  <c:v>484.25692299999969</c:v>
                </c:pt>
                <c:pt idx="2735">
                  <c:v>498.05937499999999</c:v>
                </c:pt>
                <c:pt idx="2736">
                  <c:v>492.653704</c:v>
                </c:pt>
                <c:pt idx="2737">
                  <c:v>493.72053599999924</c:v>
                </c:pt>
                <c:pt idx="2738">
                  <c:v>491.22499999999962</c:v>
                </c:pt>
                <c:pt idx="2739">
                  <c:v>489.86393399999969</c:v>
                </c:pt>
                <c:pt idx="2740">
                  <c:v>468.82777799999963</c:v>
                </c:pt>
                <c:pt idx="2741">
                  <c:v>482.33254699999969</c:v>
                </c:pt>
                <c:pt idx="2742">
                  <c:v>466.58823499999949</c:v>
                </c:pt>
                <c:pt idx="2743">
                  <c:v>484.31560300000001</c:v>
                </c:pt>
                <c:pt idx="2744">
                  <c:v>463.12307699999963</c:v>
                </c:pt>
                <c:pt idx="2745">
                  <c:v>482.74166700000001</c:v>
                </c:pt>
                <c:pt idx="2746">
                  <c:v>498.76929100000001</c:v>
                </c:pt>
                <c:pt idx="2747">
                  <c:v>474.21839099999949</c:v>
                </c:pt>
                <c:pt idx="2748">
                  <c:v>474.18124999999969</c:v>
                </c:pt>
                <c:pt idx="2749">
                  <c:v>482.47380999999962</c:v>
                </c:pt>
                <c:pt idx="2750">
                  <c:v>473.13799999999969</c:v>
                </c:pt>
                <c:pt idx="2751">
                  <c:v>485.65906400000046</c:v>
                </c:pt>
                <c:pt idx="2752">
                  <c:v>471.87678599999964</c:v>
                </c:pt>
                <c:pt idx="2753">
                  <c:v>480.60425500000002</c:v>
                </c:pt>
                <c:pt idx="2754">
                  <c:v>498.83777799999962</c:v>
                </c:pt>
                <c:pt idx="2755">
                  <c:v>486.68</c:v>
                </c:pt>
                <c:pt idx="2756">
                  <c:v>492.45555599999955</c:v>
                </c:pt>
                <c:pt idx="2757">
                  <c:v>502.38235299999963</c:v>
                </c:pt>
                <c:pt idx="2758">
                  <c:v>493.85384599999998</c:v>
                </c:pt>
                <c:pt idx="2759">
                  <c:v>471.92068999999969</c:v>
                </c:pt>
                <c:pt idx="2760">
                  <c:v>470.49077999999923</c:v>
                </c:pt>
                <c:pt idx="2761">
                  <c:v>493.98999999999955</c:v>
                </c:pt>
                <c:pt idx="2762">
                  <c:v>482.626667</c:v>
                </c:pt>
                <c:pt idx="2763">
                  <c:v>486.92342299999962</c:v>
                </c:pt>
                <c:pt idx="2764">
                  <c:v>476.33425899999969</c:v>
                </c:pt>
                <c:pt idx="2765">
                  <c:v>489.44764700000002</c:v>
                </c:pt>
                <c:pt idx="2766">
                  <c:v>468.20781299999999</c:v>
                </c:pt>
                <c:pt idx="2767">
                  <c:v>487.30833299999955</c:v>
                </c:pt>
                <c:pt idx="2768">
                  <c:v>511.17500000000001</c:v>
                </c:pt>
                <c:pt idx="2769">
                  <c:v>477.2</c:v>
                </c:pt>
                <c:pt idx="2770">
                  <c:v>495.00967700000001</c:v>
                </c:pt>
                <c:pt idx="2771">
                  <c:v>487.04657499999962</c:v>
                </c:pt>
                <c:pt idx="2772">
                  <c:v>487.46999999999969</c:v>
                </c:pt>
                <c:pt idx="2773">
                  <c:v>488.70689700000003</c:v>
                </c:pt>
                <c:pt idx="2774">
                  <c:v>483.45976999999999</c:v>
                </c:pt>
                <c:pt idx="2775">
                  <c:v>478.36666700000001</c:v>
                </c:pt>
                <c:pt idx="2776">
                  <c:v>481.67321399999969</c:v>
                </c:pt>
                <c:pt idx="2777">
                  <c:v>471.38400000000001</c:v>
                </c:pt>
                <c:pt idx="2778">
                  <c:v>478.85483900000008</c:v>
                </c:pt>
                <c:pt idx="2779">
                  <c:v>483.76538499999964</c:v>
                </c:pt>
                <c:pt idx="2780">
                  <c:v>489.133645</c:v>
                </c:pt>
                <c:pt idx="2781">
                  <c:v>483.05116299999969</c:v>
                </c:pt>
                <c:pt idx="2782">
                  <c:v>484.62963000000002</c:v>
                </c:pt>
                <c:pt idx="2783">
                  <c:v>488.62386400000008</c:v>
                </c:pt>
                <c:pt idx="2784">
                  <c:v>481.14242400000046</c:v>
                </c:pt>
                <c:pt idx="2785">
                  <c:v>482.34733299999999</c:v>
                </c:pt>
                <c:pt idx="2786">
                  <c:v>477.41063799999955</c:v>
                </c:pt>
                <c:pt idx="2787">
                  <c:v>480.79545499999955</c:v>
                </c:pt>
                <c:pt idx="2788">
                  <c:v>484.69214899999969</c:v>
                </c:pt>
                <c:pt idx="2789">
                  <c:v>493.00588200000038</c:v>
                </c:pt>
                <c:pt idx="2790">
                  <c:v>477.73802799999947</c:v>
                </c:pt>
                <c:pt idx="2791">
                  <c:v>493.63124999999962</c:v>
                </c:pt>
                <c:pt idx="2792">
                  <c:v>487.06054999999969</c:v>
                </c:pt>
                <c:pt idx="2793">
                  <c:v>496.22434500000003</c:v>
                </c:pt>
                <c:pt idx="2794">
                  <c:v>484.13</c:v>
                </c:pt>
                <c:pt idx="2795">
                  <c:v>476.35378200000002</c:v>
                </c:pt>
                <c:pt idx="2796">
                  <c:v>481.44114599999955</c:v>
                </c:pt>
                <c:pt idx="2797">
                  <c:v>499.38714299999964</c:v>
                </c:pt>
                <c:pt idx="2798">
                  <c:v>486.60322600000001</c:v>
                </c:pt>
                <c:pt idx="2799">
                  <c:v>486.09090899999956</c:v>
                </c:pt>
                <c:pt idx="2800">
                  <c:v>479.22092999999956</c:v>
                </c:pt>
                <c:pt idx="2801">
                  <c:v>476.94588199999998</c:v>
                </c:pt>
                <c:pt idx="2802">
                  <c:v>474.28818199999955</c:v>
                </c:pt>
                <c:pt idx="2803">
                  <c:v>488.24285700000001</c:v>
                </c:pt>
                <c:pt idx="2804">
                  <c:v>475.86226399999998</c:v>
                </c:pt>
                <c:pt idx="2805">
                  <c:v>480.55238100000008</c:v>
                </c:pt>
                <c:pt idx="2806">
                  <c:v>479.16030899999993</c:v>
                </c:pt>
                <c:pt idx="2807">
                  <c:v>478.667213</c:v>
                </c:pt>
                <c:pt idx="2808">
                  <c:v>487.73450699999955</c:v>
                </c:pt>
                <c:pt idx="2809">
                  <c:v>487.70319099999955</c:v>
                </c:pt>
                <c:pt idx="2810">
                  <c:v>491.41578899999962</c:v>
                </c:pt>
                <c:pt idx="2811">
                  <c:v>499.26037699999955</c:v>
                </c:pt>
                <c:pt idx="2812">
                  <c:v>484.542373</c:v>
                </c:pt>
                <c:pt idx="2813">
                  <c:v>491.78354399999955</c:v>
                </c:pt>
                <c:pt idx="2814">
                  <c:v>488.16406300000045</c:v>
                </c:pt>
                <c:pt idx="2815">
                  <c:v>475.65789500000039</c:v>
                </c:pt>
                <c:pt idx="2816">
                  <c:v>475.26162799999969</c:v>
                </c:pt>
                <c:pt idx="2817">
                  <c:v>479.683041</c:v>
                </c:pt>
                <c:pt idx="2818">
                  <c:v>477.85624999999999</c:v>
                </c:pt>
                <c:pt idx="2819">
                  <c:v>475.1</c:v>
                </c:pt>
                <c:pt idx="2820">
                  <c:v>479.73970599999961</c:v>
                </c:pt>
                <c:pt idx="2821">
                  <c:v>494.84285699999998</c:v>
                </c:pt>
                <c:pt idx="2822">
                  <c:v>475.48333299999922</c:v>
                </c:pt>
                <c:pt idx="2823">
                  <c:v>495.36764699999998</c:v>
                </c:pt>
                <c:pt idx="2824">
                  <c:v>487.39249999999993</c:v>
                </c:pt>
                <c:pt idx="2825">
                  <c:v>490.45428600000002</c:v>
                </c:pt>
                <c:pt idx="2826">
                  <c:v>508.97647099999955</c:v>
                </c:pt>
                <c:pt idx="2827">
                  <c:v>493.89741400000003</c:v>
                </c:pt>
                <c:pt idx="2828">
                  <c:v>475.63608999999963</c:v>
                </c:pt>
                <c:pt idx="2829">
                  <c:v>474.25454500000001</c:v>
                </c:pt>
                <c:pt idx="2830">
                  <c:v>484.617347</c:v>
                </c:pt>
                <c:pt idx="2831">
                  <c:v>481.51935499999962</c:v>
                </c:pt>
                <c:pt idx="2832">
                  <c:v>488.28695699999923</c:v>
                </c:pt>
                <c:pt idx="2833">
                  <c:v>500.96376799999962</c:v>
                </c:pt>
                <c:pt idx="2834">
                  <c:v>479.77169799999962</c:v>
                </c:pt>
                <c:pt idx="2835">
                  <c:v>484.03974399999993</c:v>
                </c:pt>
                <c:pt idx="2836">
                  <c:v>472.22622999999948</c:v>
                </c:pt>
                <c:pt idx="2837">
                  <c:v>496.61111099999948</c:v>
                </c:pt>
                <c:pt idx="2838">
                  <c:v>464.5761189999991</c:v>
                </c:pt>
                <c:pt idx="2839">
                  <c:v>478.45205499999969</c:v>
                </c:pt>
                <c:pt idx="2840">
                  <c:v>463.90694399999956</c:v>
                </c:pt>
                <c:pt idx="2841">
                  <c:v>479.57097599999969</c:v>
                </c:pt>
                <c:pt idx="2842">
                  <c:v>483.577473</c:v>
                </c:pt>
                <c:pt idx="2843">
                  <c:v>490.15671599999962</c:v>
                </c:pt>
                <c:pt idx="2844">
                  <c:v>479.71128199999993</c:v>
                </c:pt>
                <c:pt idx="2845">
                  <c:v>470.95499999999993</c:v>
                </c:pt>
                <c:pt idx="2846">
                  <c:v>465.316667</c:v>
                </c:pt>
                <c:pt idx="2847">
                  <c:v>463.47692299999954</c:v>
                </c:pt>
                <c:pt idx="2848">
                  <c:v>485.8</c:v>
                </c:pt>
                <c:pt idx="2849">
                  <c:v>486.92698399999955</c:v>
                </c:pt>
                <c:pt idx="2850">
                  <c:v>501.25714299999999</c:v>
                </c:pt>
                <c:pt idx="2851">
                  <c:v>476.07083299999999</c:v>
                </c:pt>
                <c:pt idx="2852">
                  <c:v>479.77499999999969</c:v>
                </c:pt>
                <c:pt idx="2853">
                  <c:v>496.78148099999999</c:v>
                </c:pt>
                <c:pt idx="2854">
                  <c:v>489.72199999999924</c:v>
                </c:pt>
                <c:pt idx="2855">
                  <c:v>485.59712899999948</c:v>
                </c:pt>
                <c:pt idx="2856">
                  <c:v>475.30927800000001</c:v>
                </c:pt>
                <c:pt idx="2857">
                  <c:v>484.43906299999969</c:v>
                </c:pt>
                <c:pt idx="2858">
                  <c:v>476.13368400000002</c:v>
                </c:pt>
                <c:pt idx="2859">
                  <c:v>509.60232600000001</c:v>
                </c:pt>
                <c:pt idx="2860">
                  <c:v>488.08955200000003</c:v>
                </c:pt>
                <c:pt idx="2861">
                  <c:v>499.75862100000001</c:v>
                </c:pt>
                <c:pt idx="2862">
                  <c:v>476.442857</c:v>
                </c:pt>
                <c:pt idx="2863">
                  <c:v>480.60173599999962</c:v>
                </c:pt>
                <c:pt idx="2864">
                  <c:v>502.13</c:v>
                </c:pt>
                <c:pt idx="2865">
                  <c:v>503.24090899999999</c:v>
                </c:pt>
                <c:pt idx="2866">
                  <c:v>494.32330099999962</c:v>
                </c:pt>
                <c:pt idx="2867">
                  <c:v>488.78648599999963</c:v>
                </c:pt>
                <c:pt idx="2868">
                  <c:v>470.668182</c:v>
                </c:pt>
                <c:pt idx="2869">
                  <c:v>510.26666699999993</c:v>
                </c:pt>
                <c:pt idx="2870">
                  <c:v>502.66923100000002</c:v>
                </c:pt>
                <c:pt idx="2871">
                  <c:v>468.56037699999962</c:v>
                </c:pt>
                <c:pt idx="2872">
                  <c:v>479.82</c:v>
                </c:pt>
                <c:pt idx="2873">
                  <c:v>491.24482799999998</c:v>
                </c:pt>
                <c:pt idx="2874">
                  <c:v>485.1</c:v>
                </c:pt>
                <c:pt idx="2875">
                  <c:v>501.6</c:v>
                </c:pt>
                <c:pt idx="2876">
                  <c:v>478.30943400000001</c:v>
                </c:pt>
                <c:pt idx="2877">
                  <c:v>468.60588200000046</c:v>
                </c:pt>
                <c:pt idx="2878">
                  <c:v>486.99047599999955</c:v>
                </c:pt>
                <c:pt idx="2879">
                  <c:v>483.032692</c:v>
                </c:pt>
                <c:pt idx="2880">
                  <c:v>490.49662899999936</c:v>
                </c:pt>
                <c:pt idx="2881">
                  <c:v>477.94811299999924</c:v>
                </c:pt>
                <c:pt idx="2882">
                  <c:v>473.14827600000001</c:v>
                </c:pt>
                <c:pt idx="2883">
                  <c:v>502.44499999999999</c:v>
                </c:pt>
                <c:pt idx="2884">
                  <c:v>486.984466</c:v>
                </c:pt>
                <c:pt idx="2885">
                  <c:v>481.88200000000001</c:v>
                </c:pt>
                <c:pt idx="2886">
                  <c:v>480.04615399999955</c:v>
                </c:pt>
                <c:pt idx="2887">
                  <c:v>484.15000000000032</c:v>
                </c:pt>
                <c:pt idx="2888">
                  <c:v>490.93529399999954</c:v>
                </c:pt>
                <c:pt idx="2889">
                  <c:v>487.11290300000002</c:v>
                </c:pt>
                <c:pt idx="2890">
                  <c:v>488.55416700000001</c:v>
                </c:pt>
                <c:pt idx="2891">
                  <c:v>485.66505999999993</c:v>
                </c:pt>
                <c:pt idx="2892">
                  <c:v>495.82878799999969</c:v>
                </c:pt>
                <c:pt idx="2893">
                  <c:v>466.67407400000002</c:v>
                </c:pt>
                <c:pt idx="2894">
                  <c:v>474.49090899999948</c:v>
                </c:pt>
                <c:pt idx="2895">
                  <c:v>488.98255799999936</c:v>
                </c:pt>
                <c:pt idx="2896">
                  <c:v>493.24347799999993</c:v>
                </c:pt>
                <c:pt idx="2897">
                  <c:v>472.40108699999962</c:v>
                </c:pt>
                <c:pt idx="2898">
                  <c:v>489.40588200000002</c:v>
                </c:pt>
                <c:pt idx="2899">
                  <c:v>466.50769200000002</c:v>
                </c:pt>
                <c:pt idx="2900">
                  <c:v>485.246667</c:v>
                </c:pt>
                <c:pt idx="2901">
                  <c:v>480.67945200000008</c:v>
                </c:pt>
                <c:pt idx="2902">
                  <c:v>484.07560999999993</c:v>
                </c:pt>
                <c:pt idx="2903">
                  <c:v>487.79473699999949</c:v>
                </c:pt>
                <c:pt idx="2904">
                  <c:v>476.72999999999962</c:v>
                </c:pt>
                <c:pt idx="2905">
                  <c:v>487.41529399999962</c:v>
                </c:pt>
                <c:pt idx="2906">
                  <c:v>480.52333299999924</c:v>
                </c:pt>
                <c:pt idx="2907">
                  <c:v>478.56388900000002</c:v>
                </c:pt>
                <c:pt idx="2908">
                  <c:v>484.04</c:v>
                </c:pt>
                <c:pt idx="2909">
                  <c:v>469.67806999999999</c:v>
                </c:pt>
                <c:pt idx="2910">
                  <c:v>486.316667</c:v>
                </c:pt>
                <c:pt idx="2911">
                  <c:v>504.3</c:v>
                </c:pt>
                <c:pt idx="2912">
                  <c:v>470.48999999999955</c:v>
                </c:pt>
                <c:pt idx="2913">
                  <c:v>487.36285700000002</c:v>
                </c:pt>
                <c:pt idx="2914">
                  <c:v>466.93181799999923</c:v>
                </c:pt>
                <c:pt idx="2915">
                  <c:v>472.69347800000003</c:v>
                </c:pt>
                <c:pt idx="2916">
                  <c:v>493.23715799999923</c:v>
                </c:pt>
                <c:pt idx="2917">
                  <c:v>478.11578900000001</c:v>
                </c:pt>
                <c:pt idx="2918">
                  <c:v>481.33</c:v>
                </c:pt>
                <c:pt idx="2919">
                  <c:v>490.67599999999999</c:v>
                </c:pt>
                <c:pt idx="2920">
                  <c:v>491.767021</c:v>
                </c:pt>
                <c:pt idx="2921">
                  <c:v>478.45370399999962</c:v>
                </c:pt>
                <c:pt idx="2922">
                  <c:v>487.81299999999999</c:v>
                </c:pt>
                <c:pt idx="2923">
                  <c:v>482.882857</c:v>
                </c:pt>
                <c:pt idx="2924">
                  <c:v>481.52548999999999</c:v>
                </c:pt>
                <c:pt idx="2925">
                  <c:v>494.51428600000008</c:v>
                </c:pt>
                <c:pt idx="2926">
                  <c:v>482.46271199999956</c:v>
                </c:pt>
                <c:pt idx="2927">
                  <c:v>475.26551699999948</c:v>
                </c:pt>
                <c:pt idx="2928">
                  <c:v>470.20285699999999</c:v>
                </c:pt>
                <c:pt idx="2929">
                  <c:v>495.02307699999955</c:v>
                </c:pt>
                <c:pt idx="2930">
                  <c:v>507.37</c:v>
                </c:pt>
                <c:pt idx="2931">
                  <c:v>488.10714300000001</c:v>
                </c:pt>
                <c:pt idx="2932">
                  <c:v>488.89</c:v>
                </c:pt>
                <c:pt idx="2933">
                  <c:v>484.63749999999999</c:v>
                </c:pt>
                <c:pt idx="2934">
                  <c:v>478.81307699999962</c:v>
                </c:pt>
                <c:pt idx="2935">
                  <c:v>489.984444</c:v>
                </c:pt>
                <c:pt idx="2936">
                  <c:v>475.24482799999998</c:v>
                </c:pt>
                <c:pt idx="2937">
                  <c:v>486.97199999999924</c:v>
                </c:pt>
                <c:pt idx="2938">
                  <c:v>492.94299100000001</c:v>
                </c:pt>
                <c:pt idx="2939">
                  <c:v>481.91249999999962</c:v>
                </c:pt>
                <c:pt idx="2940">
                  <c:v>488.15663699999999</c:v>
                </c:pt>
                <c:pt idx="2941">
                  <c:v>490.012</c:v>
                </c:pt>
                <c:pt idx="2942">
                  <c:v>485.709202</c:v>
                </c:pt>
                <c:pt idx="2943">
                  <c:v>491.19512200000003</c:v>
                </c:pt>
                <c:pt idx="2944">
                  <c:v>476.62111099999936</c:v>
                </c:pt>
                <c:pt idx="2945">
                  <c:v>477.21538500000003</c:v>
                </c:pt>
                <c:pt idx="2946">
                  <c:v>475.14196399999997</c:v>
                </c:pt>
                <c:pt idx="2947">
                  <c:v>482.31333299999955</c:v>
                </c:pt>
                <c:pt idx="2948">
                  <c:v>500.204545</c:v>
                </c:pt>
                <c:pt idx="2949">
                  <c:v>495.82631599999922</c:v>
                </c:pt>
                <c:pt idx="2950">
                  <c:v>479.90930200000003</c:v>
                </c:pt>
                <c:pt idx="2951">
                  <c:v>481.64877999999999</c:v>
                </c:pt>
                <c:pt idx="2952">
                  <c:v>487.18120800000003</c:v>
                </c:pt>
                <c:pt idx="2953">
                  <c:v>486.122727</c:v>
                </c:pt>
                <c:pt idx="2954">
                  <c:v>482.13372099999964</c:v>
                </c:pt>
                <c:pt idx="2955">
                  <c:v>477.65199999999999</c:v>
                </c:pt>
                <c:pt idx="2956">
                  <c:v>481.52069</c:v>
                </c:pt>
                <c:pt idx="2957">
                  <c:v>487.88400000000001</c:v>
                </c:pt>
                <c:pt idx="2958">
                  <c:v>478.59750000000003</c:v>
                </c:pt>
                <c:pt idx="2959">
                  <c:v>475.69108299999999</c:v>
                </c:pt>
                <c:pt idx="2960">
                  <c:v>479.74096400000002</c:v>
                </c:pt>
                <c:pt idx="2961">
                  <c:v>492.92954499999962</c:v>
                </c:pt>
                <c:pt idx="2962">
                  <c:v>506.82631599999922</c:v>
                </c:pt>
                <c:pt idx="2963">
                  <c:v>479.33092799999969</c:v>
                </c:pt>
                <c:pt idx="2964">
                  <c:v>498.08076899999969</c:v>
                </c:pt>
                <c:pt idx="2965">
                  <c:v>487.03793099999962</c:v>
                </c:pt>
                <c:pt idx="2966">
                  <c:v>506.63749999999999</c:v>
                </c:pt>
                <c:pt idx="2967">
                  <c:v>500.08823499999949</c:v>
                </c:pt>
                <c:pt idx="2968">
                  <c:v>480.748606</c:v>
                </c:pt>
                <c:pt idx="2969">
                  <c:v>501.40999999999963</c:v>
                </c:pt>
                <c:pt idx="2970">
                  <c:v>496.12333299999955</c:v>
                </c:pt>
                <c:pt idx="2971">
                  <c:v>492.05</c:v>
                </c:pt>
                <c:pt idx="2972">
                  <c:v>484.63009699999969</c:v>
                </c:pt>
                <c:pt idx="2973">
                  <c:v>465.55964899999998</c:v>
                </c:pt>
                <c:pt idx="2974">
                  <c:v>467.99126199999955</c:v>
                </c:pt>
                <c:pt idx="2975">
                  <c:v>489.22727300000003</c:v>
                </c:pt>
                <c:pt idx="2976">
                  <c:v>486.84736800000002</c:v>
                </c:pt>
                <c:pt idx="2977">
                  <c:v>486.26964299999997</c:v>
                </c:pt>
                <c:pt idx="2978">
                  <c:v>472.65727299999998</c:v>
                </c:pt>
                <c:pt idx="2979">
                  <c:v>470.15249999999997</c:v>
                </c:pt>
                <c:pt idx="2980">
                  <c:v>473.74782599999998</c:v>
                </c:pt>
                <c:pt idx="2981">
                  <c:v>472.01333299999948</c:v>
                </c:pt>
                <c:pt idx="2982">
                  <c:v>489.96087</c:v>
                </c:pt>
                <c:pt idx="2983">
                  <c:v>496.36666700000001</c:v>
                </c:pt>
                <c:pt idx="2984">
                  <c:v>480.97766999999999</c:v>
                </c:pt>
                <c:pt idx="2985">
                  <c:v>486.40526299999999</c:v>
                </c:pt>
                <c:pt idx="2986">
                  <c:v>477.68857099999963</c:v>
                </c:pt>
                <c:pt idx="2987">
                  <c:v>502.56071399999962</c:v>
                </c:pt>
                <c:pt idx="2988">
                  <c:v>470.55757599999993</c:v>
                </c:pt>
                <c:pt idx="2989">
                  <c:v>479.36818199999999</c:v>
                </c:pt>
                <c:pt idx="2990">
                  <c:v>529.78181800000004</c:v>
                </c:pt>
                <c:pt idx="2991">
                  <c:v>492.19384600000001</c:v>
                </c:pt>
                <c:pt idx="2992">
                  <c:v>475.02246400000001</c:v>
                </c:pt>
                <c:pt idx="2993">
                  <c:v>498.28999999999962</c:v>
                </c:pt>
                <c:pt idx="2994">
                  <c:v>487.54444400000045</c:v>
                </c:pt>
                <c:pt idx="2995">
                  <c:v>486.76785699999999</c:v>
                </c:pt>
                <c:pt idx="2996">
                  <c:v>473.89189199999993</c:v>
                </c:pt>
                <c:pt idx="2997">
                  <c:v>487.34264700000045</c:v>
                </c:pt>
                <c:pt idx="2998">
                  <c:v>496.452</c:v>
                </c:pt>
                <c:pt idx="2999">
                  <c:v>480.65588200000053</c:v>
                </c:pt>
                <c:pt idx="3000">
                  <c:v>476.67402600000008</c:v>
                </c:pt>
                <c:pt idx="3001">
                  <c:v>492.9333329999991</c:v>
                </c:pt>
                <c:pt idx="3002">
                  <c:v>480.54468100000065</c:v>
                </c:pt>
                <c:pt idx="3003">
                  <c:v>487.7</c:v>
                </c:pt>
                <c:pt idx="3004">
                  <c:v>477.907692</c:v>
                </c:pt>
                <c:pt idx="3005">
                  <c:v>490.03055599999948</c:v>
                </c:pt>
                <c:pt idx="3006">
                  <c:v>466.72337699999935</c:v>
                </c:pt>
                <c:pt idx="3007">
                  <c:v>474.38135599999924</c:v>
                </c:pt>
                <c:pt idx="3008">
                  <c:v>498.35172399999999</c:v>
                </c:pt>
                <c:pt idx="3009">
                  <c:v>486.69523799999962</c:v>
                </c:pt>
                <c:pt idx="3010">
                  <c:v>475.86250000000001</c:v>
                </c:pt>
                <c:pt idx="3011">
                  <c:v>479.12580600000001</c:v>
                </c:pt>
                <c:pt idx="3012">
                  <c:v>472.584091</c:v>
                </c:pt>
                <c:pt idx="3013">
                  <c:v>491.85925900000001</c:v>
                </c:pt>
                <c:pt idx="3014">
                  <c:v>487.23738299999962</c:v>
                </c:pt>
                <c:pt idx="3015">
                  <c:v>475.47499999999962</c:v>
                </c:pt>
                <c:pt idx="3016">
                  <c:v>474.15400000000039</c:v>
                </c:pt>
                <c:pt idx="3017">
                  <c:v>485.00652199999962</c:v>
                </c:pt>
                <c:pt idx="3018">
                  <c:v>478.34661</c:v>
                </c:pt>
                <c:pt idx="3019">
                  <c:v>466.30013199999962</c:v>
                </c:pt>
                <c:pt idx="3020">
                  <c:v>486.93823499999922</c:v>
                </c:pt>
                <c:pt idx="3021">
                  <c:v>466.76666699999993</c:v>
                </c:pt>
                <c:pt idx="3022">
                  <c:v>476.01818199999963</c:v>
                </c:pt>
                <c:pt idx="3023">
                  <c:v>484.069231</c:v>
                </c:pt>
                <c:pt idx="3024">
                  <c:v>484.80746299999998</c:v>
                </c:pt>
                <c:pt idx="3025">
                  <c:v>487.13076899999999</c:v>
                </c:pt>
                <c:pt idx="3026">
                  <c:v>486.08333299999924</c:v>
                </c:pt>
                <c:pt idx="3027">
                  <c:v>453.22941199999963</c:v>
                </c:pt>
                <c:pt idx="3028">
                  <c:v>485.964</c:v>
                </c:pt>
                <c:pt idx="3029">
                  <c:v>483.66857099999999</c:v>
                </c:pt>
                <c:pt idx="3030">
                  <c:v>489.35122000000001</c:v>
                </c:pt>
                <c:pt idx="3031">
                  <c:v>477.86730799999964</c:v>
                </c:pt>
                <c:pt idx="3032">
                  <c:v>489.92040799999955</c:v>
                </c:pt>
                <c:pt idx="3033">
                  <c:v>485.55384600000002</c:v>
                </c:pt>
                <c:pt idx="3034">
                  <c:v>478.97499999999962</c:v>
                </c:pt>
                <c:pt idx="3035">
                  <c:v>474.10438599999998</c:v>
                </c:pt>
                <c:pt idx="3036">
                  <c:v>480.27808199999993</c:v>
                </c:pt>
                <c:pt idx="3037">
                  <c:v>496.52307699999955</c:v>
                </c:pt>
                <c:pt idx="3038">
                  <c:v>481.15714300000002</c:v>
                </c:pt>
                <c:pt idx="3039">
                  <c:v>485.65342500000008</c:v>
                </c:pt>
                <c:pt idx="3040">
                  <c:v>470.70879099999962</c:v>
                </c:pt>
                <c:pt idx="3041">
                  <c:v>497.85333299999962</c:v>
                </c:pt>
                <c:pt idx="3042">
                  <c:v>492.65102000000002</c:v>
                </c:pt>
                <c:pt idx="3043">
                  <c:v>475.45140199999969</c:v>
                </c:pt>
                <c:pt idx="3044">
                  <c:v>490.80769199999997</c:v>
                </c:pt>
                <c:pt idx="3045">
                  <c:v>475.91034499999955</c:v>
                </c:pt>
                <c:pt idx="3046">
                  <c:v>471.33773599999955</c:v>
                </c:pt>
                <c:pt idx="3047">
                  <c:v>497.40555599999948</c:v>
                </c:pt>
                <c:pt idx="3048">
                  <c:v>466.97434899999962</c:v>
                </c:pt>
                <c:pt idx="3049">
                  <c:v>475.84285699999998</c:v>
                </c:pt>
                <c:pt idx="3050">
                  <c:v>485.92307699999924</c:v>
                </c:pt>
                <c:pt idx="3051">
                  <c:v>468.45151499999923</c:v>
                </c:pt>
                <c:pt idx="3052">
                  <c:v>500.63749999999999</c:v>
                </c:pt>
                <c:pt idx="3053">
                  <c:v>481.53846199999964</c:v>
                </c:pt>
                <c:pt idx="3054">
                  <c:v>483.67073199999999</c:v>
                </c:pt>
                <c:pt idx="3055">
                  <c:v>475.88170699999955</c:v>
                </c:pt>
                <c:pt idx="3056">
                  <c:v>476.685</c:v>
                </c:pt>
                <c:pt idx="3057">
                  <c:v>493.89565199999993</c:v>
                </c:pt>
                <c:pt idx="3058">
                  <c:v>497.11818199999999</c:v>
                </c:pt>
                <c:pt idx="3059">
                  <c:v>489.48620699999924</c:v>
                </c:pt>
                <c:pt idx="3060">
                  <c:v>475.10476200000039</c:v>
                </c:pt>
                <c:pt idx="3061">
                  <c:v>463.95</c:v>
                </c:pt>
                <c:pt idx="3062">
                  <c:v>484.11967199999998</c:v>
                </c:pt>
                <c:pt idx="3063">
                  <c:v>510.41999999999962</c:v>
                </c:pt>
                <c:pt idx="3064">
                  <c:v>491.39499999999964</c:v>
                </c:pt>
                <c:pt idx="3065">
                  <c:v>478.55364200000002</c:v>
                </c:pt>
                <c:pt idx="3066">
                  <c:v>496.58372100000003</c:v>
                </c:pt>
                <c:pt idx="3067">
                  <c:v>481.72244899999993</c:v>
                </c:pt>
                <c:pt idx="3068">
                  <c:v>487.69818199999969</c:v>
                </c:pt>
                <c:pt idx="3069">
                  <c:v>485.53428600000001</c:v>
                </c:pt>
                <c:pt idx="3070">
                  <c:v>472.95</c:v>
                </c:pt>
                <c:pt idx="3071">
                  <c:v>486.41578899999962</c:v>
                </c:pt>
                <c:pt idx="3072">
                  <c:v>472.39310299999948</c:v>
                </c:pt>
                <c:pt idx="3073">
                  <c:v>471.17557299999999</c:v>
                </c:pt>
                <c:pt idx="3074">
                  <c:v>462.10886499999998</c:v>
                </c:pt>
                <c:pt idx="3075">
                  <c:v>499.18780500000008</c:v>
                </c:pt>
                <c:pt idx="3076">
                  <c:v>482.88355299999955</c:v>
                </c:pt>
                <c:pt idx="3077">
                  <c:v>461.79213499999923</c:v>
                </c:pt>
                <c:pt idx="3078">
                  <c:v>475.46901399999962</c:v>
                </c:pt>
                <c:pt idx="3079">
                  <c:v>478.04150899999962</c:v>
                </c:pt>
                <c:pt idx="3080">
                  <c:v>482.90784300000001</c:v>
                </c:pt>
                <c:pt idx="3081">
                  <c:v>486.34585399999997</c:v>
                </c:pt>
                <c:pt idx="3082">
                  <c:v>449.81</c:v>
                </c:pt>
                <c:pt idx="3083">
                  <c:v>492.76307699999956</c:v>
                </c:pt>
                <c:pt idx="3084">
                  <c:v>477.81616199999962</c:v>
                </c:pt>
                <c:pt idx="3085">
                  <c:v>478.43461499999955</c:v>
                </c:pt>
                <c:pt idx="3086">
                  <c:v>484.56176499999964</c:v>
                </c:pt>
                <c:pt idx="3087">
                  <c:v>484.88709699999993</c:v>
                </c:pt>
                <c:pt idx="3088">
                  <c:v>461.83157899999924</c:v>
                </c:pt>
                <c:pt idx="3089">
                  <c:v>482.24874999999969</c:v>
                </c:pt>
                <c:pt idx="3090">
                  <c:v>484.52083299999993</c:v>
                </c:pt>
                <c:pt idx="3091">
                  <c:v>477.00744700000001</c:v>
                </c:pt>
                <c:pt idx="3092">
                  <c:v>479.67666700000001</c:v>
                </c:pt>
                <c:pt idx="3093">
                  <c:v>490.890625</c:v>
                </c:pt>
                <c:pt idx="3094">
                  <c:v>491.49705899999924</c:v>
                </c:pt>
                <c:pt idx="3095">
                  <c:v>483.68658499999964</c:v>
                </c:pt>
                <c:pt idx="3096">
                  <c:v>495.33385799999962</c:v>
                </c:pt>
                <c:pt idx="3097">
                  <c:v>481.46363599999955</c:v>
                </c:pt>
                <c:pt idx="3098">
                  <c:v>493.54014100000001</c:v>
                </c:pt>
                <c:pt idx="3099">
                  <c:v>480.41282100000001</c:v>
                </c:pt>
                <c:pt idx="3100">
                  <c:v>494.96206899999999</c:v>
                </c:pt>
                <c:pt idx="3101">
                  <c:v>511.91847799999948</c:v>
                </c:pt>
                <c:pt idx="3102">
                  <c:v>488.59374999999955</c:v>
                </c:pt>
                <c:pt idx="3103">
                  <c:v>514.70833300000106</c:v>
                </c:pt>
                <c:pt idx="3104">
                  <c:v>462.66551699999962</c:v>
                </c:pt>
                <c:pt idx="3105">
                  <c:v>469.14699999999999</c:v>
                </c:pt>
                <c:pt idx="3106">
                  <c:v>478.54285700000008</c:v>
                </c:pt>
                <c:pt idx="3107">
                  <c:v>479.84454499999998</c:v>
                </c:pt>
                <c:pt idx="3108">
                  <c:v>491.4</c:v>
                </c:pt>
                <c:pt idx="3109">
                  <c:v>489.01041699999962</c:v>
                </c:pt>
                <c:pt idx="3110">
                  <c:v>498.888462</c:v>
                </c:pt>
                <c:pt idx="3111">
                  <c:v>487.63687299999964</c:v>
                </c:pt>
                <c:pt idx="3112">
                  <c:v>474.59247299999993</c:v>
                </c:pt>
                <c:pt idx="3113">
                  <c:v>469.42216499999955</c:v>
                </c:pt>
                <c:pt idx="3114">
                  <c:v>487.68571399999962</c:v>
                </c:pt>
                <c:pt idx="3115">
                  <c:v>497.90937499999956</c:v>
                </c:pt>
                <c:pt idx="3116">
                  <c:v>493.37142899999969</c:v>
                </c:pt>
                <c:pt idx="3117">
                  <c:v>478.52333299999924</c:v>
                </c:pt>
                <c:pt idx="3118">
                  <c:v>491.37777799999969</c:v>
                </c:pt>
                <c:pt idx="3119">
                  <c:v>483.93267299999962</c:v>
                </c:pt>
                <c:pt idx="3120">
                  <c:v>484.65000000000032</c:v>
                </c:pt>
                <c:pt idx="3121">
                  <c:v>500.53809499999949</c:v>
                </c:pt>
                <c:pt idx="3122">
                  <c:v>489.67352899999969</c:v>
                </c:pt>
                <c:pt idx="3123">
                  <c:v>477.97499999999962</c:v>
                </c:pt>
                <c:pt idx="3124">
                  <c:v>483.85</c:v>
                </c:pt>
                <c:pt idx="3125">
                  <c:v>467.47826099999969</c:v>
                </c:pt>
                <c:pt idx="3126">
                  <c:v>478.09166699999969</c:v>
                </c:pt>
                <c:pt idx="3127">
                  <c:v>503.24791699999969</c:v>
                </c:pt>
                <c:pt idx="3128">
                  <c:v>478.05735299999969</c:v>
                </c:pt>
                <c:pt idx="3129">
                  <c:v>482.20833299999924</c:v>
                </c:pt>
                <c:pt idx="3130">
                  <c:v>492.58437499999962</c:v>
                </c:pt>
                <c:pt idx="3131">
                  <c:v>467.87444399999998</c:v>
                </c:pt>
                <c:pt idx="3132">
                  <c:v>467.43170699999922</c:v>
                </c:pt>
                <c:pt idx="3133">
                  <c:v>479.30470600000001</c:v>
                </c:pt>
                <c:pt idx="3134">
                  <c:v>486.52963</c:v>
                </c:pt>
                <c:pt idx="3135">
                  <c:v>476.74736799999999</c:v>
                </c:pt>
                <c:pt idx="3136">
                  <c:v>481.60392200000001</c:v>
                </c:pt>
                <c:pt idx="3137">
                  <c:v>469.79259299999956</c:v>
                </c:pt>
                <c:pt idx="3138">
                  <c:v>464.10967699999998</c:v>
                </c:pt>
                <c:pt idx="3139">
                  <c:v>486.50333299999949</c:v>
                </c:pt>
                <c:pt idx="3140">
                  <c:v>491.77618999999947</c:v>
                </c:pt>
                <c:pt idx="3141">
                  <c:v>467.38857099999962</c:v>
                </c:pt>
                <c:pt idx="3142">
                  <c:v>474.13043499999969</c:v>
                </c:pt>
                <c:pt idx="3143">
                  <c:v>458.67500000000001</c:v>
                </c:pt>
                <c:pt idx="3144">
                  <c:v>476.78260899999964</c:v>
                </c:pt>
                <c:pt idx="3145">
                  <c:v>487.69367799999969</c:v>
                </c:pt>
                <c:pt idx="3146">
                  <c:v>481.20180699999969</c:v>
                </c:pt>
                <c:pt idx="3147">
                  <c:v>478.33253599999955</c:v>
                </c:pt>
                <c:pt idx="3148">
                  <c:v>474.5</c:v>
                </c:pt>
                <c:pt idx="3149">
                  <c:v>459.80270300000001</c:v>
                </c:pt>
                <c:pt idx="3150">
                  <c:v>475.98333299999922</c:v>
                </c:pt>
                <c:pt idx="3151">
                  <c:v>486.48260899999963</c:v>
                </c:pt>
                <c:pt idx="3152">
                  <c:v>473.62124999999969</c:v>
                </c:pt>
                <c:pt idx="3153">
                  <c:v>478.20133299999924</c:v>
                </c:pt>
                <c:pt idx="3154">
                  <c:v>479.070222</c:v>
                </c:pt>
                <c:pt idx="3155">
                  <c:v>495.25384600000001</c:v>
                </c:pt>
                <c:pt idx="3156">
                  <c:v>485.02291699999955</c:v>
                </c:pt>
                <c:pt idx="3157">
                  <c:v>490.49687499999948</c:v>
                </c:pt>
                <c:pt idx="3158">
                  <c:v>475.6</c:v>
                </c:pt>
                <c:pt idx="3159">
                  <c:v>483.10789499999998</c:v>
                </c:pt>
                <c:pt idx="3160">
                  <c:v>508.87400000000002</c:v>
                </c:pt>
                <c:pt idx="3161">
                  <c:v>474.80326100000002</c:v>
                </c:pt>
                <c:pt idx="3162">
                  <c:v>480.48846200000003</c:v>
                </c:pt>
                <c:pt idx="3163">
                  <c:v>484.93636399999934</c:v>
                </c:pt>
                <c:pt idx="3164">
                  <c:v>479.88225799999969</c:v>
                </c:pt>
                <c:pt idx="3165">
                  <c:v>483.31788100000045</c:v>
                </c:pt>
                <c:pt idx="3166">
                  <c:v>481.46451599999955</c:v>
                </c:pt>
                <c:pt idx="3167">
                  <c:v>488.62051299999962</c:v>
                </c:pt>
                <c:pt idx="3168">
                  <c:v>481.27767</c:v>
                </c:pt>
                <c:pt idx="3169">
                  <c:v>475.32499999999999</c:v>
                </c:pt>
                <c:pt idx="3170">
                  <c:v>481.43814399999923</c:v>
                </c:pt>
                <c:pt idx="3171">
                  <c:v>462.36842100000001</c:v>
                </c:pt>
                <c:pt idx="3172">
                  <c:v>468.42894699999948</c:v>
                </c:pt>
                <c:pt idx="3173">
                  <c:v>470.96249999999969</c:v>
                </c:pt>
                <c:pt idx="3174">
                  <c:v>477.17722800000001</c:v>
                </c:pt>
                <c:pt idx="3175">
                  <c:v>481.07249999999999</c:v>
                </c:pt>
                <c:pt idx="3176">
                  <c:v>483.66790099999997</c:v>
                </c:pt>
                <c:pt idx="3177">
                  <c:v>478.04374999999999</c:v>
                </c:pt>
                <c:pt idx="3178">
                  <c:v>483.76241099999999</c:v>
                </c:pt>
                <c:pt idx="3179">
                  <c:v>468.09207899999961</c:v>
                </c:pt>
                <c:pt idx="3180">
                  <c:v>470.50714299999999</c:v>
                </c:pt>
                <c:pt idx="3181">
                  <c:v>497.23636399999924</c:v>
                </c:pt>
                <c:pt idx="3182">
                  <c:v>486.78030299999955</c:v>
                </c:pt>
                <c:pt idx="3183">
                  <c:v>484.29126999999949</c:v>
                </c:pt>
                <c:pt idx="3184">
                  <c:v>467.49770099999955</c:v>
                </c:pt>
                <c:pt idx="3185">
                  <c:v>471.55353499999956</c:v>
                </c:pt>
                <c:pt idx="3186">
                  <c:v>484.63333299999948</c:v>
                </c:pt>
                <c:pt idx="3187">
                  <c:v>477.04651199999955</c:v>
                </c:pt>
                <c:pt idx="3188">
                  <c:v>477.53571399999936</c:v>
                </c:pt>
                <c:pt idx="3189">
                  <c:v>486.597826</c:v>
                </c:pt>
                <c:pt idx="3190">
                  <c:v>484.77199999999948</c:v>
                </c:pt>
                <c:pt idx="3191">
                  <c:v>467.70934599999993</c:v>
                </c:pt>
                <c:pt idx="3192">
                  <c:v>468.53539799999947</c:v>
                </c:pt>
                <c:pt idx="3193">
                  <c:v>476.23265300000003</c:v>
                </c:pt>
                <c:pt idx="3194">
                  <c:v>469.09249999999969</c:v>
                </c:pt>
                <c:pt idx="3195">
                  <c:v>472.50749999999999</c:v>
                </c:pt>
                <c:pt idx="3196">
                  <c:v>491.44193499999955</c:v>
                </c:pt>
                <c:pt idx="3197">
                  <c:v>476.62636399999963</c:v>
                </c:pt>
                <c:pt idx="3198">
                  <c:v>460.563964</c:v>
                </c:pt>
                <c:pt idx="3199">
                  <c:v>466.45302999999961</c:v>
                </c:pt>
                <c:pt idx="3200">
                  <c:v>472.317949</c:v>
                </c:pt>
                <c:pt idx="3201">
                  <c:v>476.38947400000001</c:v>
                </c:pt>
                <c:pt idx="3202">
                  <c:v>492.97540999999956</c:v>
                </c:pt>
                <c:pt idx="3203">
                  <c:v>467.10232600000001</c:v>
                </c:pt>
                <c:pt idx="3204">
                  <c:v>483.13445400000001</c:v>
                </c:pt>
                <c:pt idx="3205">
                  <c:v>480.39606300000003</c:v>
                </c:pt>
                <c:pt idx="3206">
                  <c:v>484.25624999999962</c:v>
                </c:pt>
                <c:pt idx="3207">
                  <c:v>476.2</c:v>
                </c:pt>
                <c:pt idx="3208">
                  <c:v>479.32413799999955</c:v>
                </c:pt>
                <c:pt idx="3209">
                  <c:v>476.93614799999909</c:v>
                </c:pt>
                <c:pt idx="3210">
                  <c:v>474.43749999999955</c:v>
                </c:pt>
                <c:pt idx="3211">
                  <c:v>505.86</c:v>
                </c:pt>
                <c:pt idx="3212">
                  <c:v>477.61568599999998</c:v>
                </c:pt>
                <c:pt idx="3213">
                  <c:v>456.01666699999993</c:v>
                </c:pt>
                <c:pt idx="3214">
                  <c:v>472.95607499999949</c:v>
                </c:pt>
                <c:pt idx="3215">
                  <c:v>479.04074100000008</c:v>
                </c:pt>
                <c:pt idx="3216">
                  <c:v>470.04</c:v>
                </c:pt>
                <c:pt idx="3217">
                  <c:v>469.01388900000001</c:v>
                </c:pt>
                <c:pt idx="3218">
                  <c:v>468.60384599999998</c:v>
                </c:pt>
                <c:pt idx="3219">
                  <c:v>469.81</c:v>
                </c:pt>
                <c:pt idx="3220">
                  <c:v>456.03076899999962</c:v>
                </c:pt>
                <c:pt idx="3221">
                  <c:v>479.57</c:v>
                </c:pt>
                <c:pt idx="3222">
                  <c:v>466.94814799999955</c:v>
                </c:pt>
                <c:pt idx="3223">
                  <c:v>496.15000000000032</c:v>
                </c:pt>
                <c:pt idx="3224">
                  <c:v>482.52307699999955</c:v>
                </c:pt>
                <c:pt idx="3225">
                  <c:v>485.42499999999956</c:v>
                </c:pt>
                <c:pt idx="3226">
                  <c:v>448.97499999999962</c:v>
                </c:pt>
                <c:pt idx="3227">
                  <c:v>493.24390199999999</c:v>
                </c:pt>
                <c:pt idx="3228">
                  <c:v>483.01666699999993</c:v>
                </c:pt>
                <c:pt idx="3229">
                  <c:v>478.20666699999964</c:v>
                </c:pt>
                <c:pt idx="3230">
                  <c:v>467.94516999999962</c:v>
                </c:pt>
                <c:pt idx="3231">
                  <c:v>473.28076899999962</c:v>
                </c:pt>
                <c:pt idx="3232">
                  <c:v>478.34516100000002</c:v>
                </c:pt>
                <c:pt idx="3233">
                  <c:v>468.38974400000001</c:v>
                </c:pt>
                <c:pt idx="3234">
                  <c:v>522.47500000000002</c:v>
                </c:pt>
                <c:pt idx="3235">
                  <c:v>482.77796599999999</c:v>
                </c:pt>
                <c:pt idx="3236">
                  <c:v>478.97872299999955</c:v>
                </c:pt>
                <c:pt idx="3237">
                  <c:v>479.12592599999999</c:v>
                </c:pt>
                <c:pt idx="3238">
                  <c:v>461.382609</c:v>
                </c:pt>
                <c:pt idx="3239">
                  <c:v>481.98032799999947</c:v>
                </c:pt>
                <c:pt idx="3240">
                  <c:v>465.93928599999964</c:v>
                </c:pt>
                <c:pt idx="3241">
                  <c:v>479.21264400000001</c:v>
                </c:pt>
                <c:pt idx="3242">
                  <c:v>496.47272699999962</c:v>
                </c:pt>
                <c:pt idx="3243">
                  <c:v>500.38939399999964</c:v>
                </c:pt>
                <c:pt idx="3244">
                  <c:v>481.76280500000001</c:v>
                </c:pt>
                <c:pt idx="3245">
                  <c:v>464.919444</c:v>
                </c:pt>
                <c:pt idx="3246">
                  <c:v>496.44827599999962</c:v>
                </c:pt>
                <c:pt idx="3247">
                  <c:v>490.02499999999969</c:v>
                </c:pt>
                <c:pt idx="3248">
                  <c:v>470.23191499999922</c:v>
                </c:pt>
                <c:pt idx="3249">
                  <c:v>475.205263</c:v>
                </c:pt>
                <c:pt idx="3250">
                  <c:v>472.19206300000002</c:v>
                </c:pt>
                <c:pt idx="3251">
                  <c:v>490.01914900000003</c:v>
                </c:pt>
                <c:pt idx="3252">
                  <c:v>476.78483599999993</c:v>
                </c:pt>
                <c:pt idx="3253">
                  <c:v>470.23030299999948</c:v>
                </c:pt>
                <c:pt idx="3254">
                  <c:v>460.51874999999956</c:v>
                </c:pt>
                <c:pt idx="3255">
                  <c:v>479.93281299999956</c:v>
                </c:pt>
                <c:pt idx="3256">
                  <c:v>492.79545499999955</c:v>
                </c:pt>
                <c:pt idx="3257">
                  <c:v>467.72559999999947</c:v>
                </c:pt>
                <c:pt idx="3258">
                  <c:v>476.101471</c:v>
                </c:pt>
                <c:pt idx="3259">
                  <c:v>476.85454499999997</c:v>
                </c:pt>
                <c:pt idx="3260">
                  <c:v>506.33055599999955</c:v>
                </c:pt>
                <c:pt idx="3261">
                  <c:v>450.94838700000003</c:v>
                </c:pt>
                <c:pt idx="3262">
                  <c:v>476.663636</c:v>
                </c:pt>
                <c:pt idx="3263">
                  <c:v>480.14777800000002</c:v>
                </c:pt>
                <c:pt idx="3264">
                  <c:v>477.02894699999962</c:v>
                </c:pt>
                <c:pt idx="3265">
                  <c:v>433.95833299999924</c:v>
                </c:pt>
                <c:pt idx="3266">
                  <c:v>470.49285699999962</c:v>
                </c:pt>
                <c:pt idx="3267">
                  <c:v>467.93556699999948</c:v>
                </c:pt>
                <c:pt idx="3268">
                  <c:v>460.1</c:v>
                </c:pt>
                <c:pt idx="3269">
                  <c:v>479.65789500000039</c:v>
                </c:pt>
                <c:pt idx="3270">
                  <c:v>480.33</c:v>
                </c:pt>
                <c:pt idx="3271">
                  <c:v>485.33953499999956</c:v>
                </c:pt>
                <c:pt idx="3272">
                  <c:v>480.91666699999962</c:v>
                </c:pt>
                <c:pt idx="3273">
                  <c:v>467.90350899999947</c:v>
                </c:pt>
                <c:pt idx="3274">
                  <c:v>487.44909100000001</c:v>
                </c:pt>
                <c:pt idx="3275">
                  <c:v>444.08139499999947</c:v>
                </c:pt>
                <c:pt idx="3276">
                  <c:v>463.31562500000001</c:v>
                </c:pt>
                <c:pt idx="3277">
                  <c:v>491.82692299999962</c:v>
                </c:pt>
                <c:pt idx="3278">
                  <c:v>481.06956500000001</c:v>
                </c:pt>
                <c:pt idx="3279">
                  <c:v>468.84411799999964</c:v>
                </c:pt>
                <c:pt idx="3280">
                  <c:v>468.45666699999964</c:v>
                </c:pt>
                <c:pt idx="3281">
                  <c:v>481.53</c:v>
                </c:pt>
                <c:pt idx="3282">
                  <c:v>474.4131149999991</c:v>
                </c:pt>
                <c:pt idx="3283">
                  <c:v>481.27578899999969</c:v>
                </c:pt>
                <c:pt idx="3284">
                  <c:v>487.14074100000039</c:v>
                </c:pt>
                <c:pt idx="3285">
                  <c:v>474.627273</c:v>
                </c:pt>
                <c:pt idx="3286">
                  <c:v>472.64842800000002</c:v>
                </c:pt>
                <c:pt idx="3287">
                  <c:v>474.73210999999924</c:v>
                </c:pt>
                <c:pt idx="3288">
                  <c:v>475.31948100000039</c:v>
                </c:pt>
                <c:pt idx="3289">
                  <c:v>475.09459500000003</c:v>
                </c:pt>
                <c:pt idx="3290">
                  <c:v>470.86874999999969</c:v>
                </c:pt>
                <c:pt idx="3291">
                  <c:v>478.97358499999962</c:v>
                </c:pt>
                <c:pt idx="3292">
                  <c:v>466.90428600000001</c:v>
                </c:pt>
                <c:pt idx="3293">
                  <c:v>470.36753199999993</c:v>
                </c:pt>
                <c:pt idx="3294">
                  <c:v>461.163636</c:v>
                </c:pt>
                <c:pt idx="3295">
                  <c:v>475.45897399999956</c:v>
                </c:pt>
                <c:pt idx="3296">
                  <c:v>499.99069799999955</c:v>
                </c:pt>
                <c:pt idx="3297">
                  <c:v>459.67333299999962</c:v>
                </c:pt>
                <c:pt idx="3298">
                  <c:v>466.068421</c:v>
                </c:pt>
                <c:pt idx="3299">
                  <c:v>484.08396199999999</c:v>
                </c:pt>
                <c:pt idx="3300">
                  <c:v>486.31</c:v>
                </c:pt>
                <c:pt idx="3301">
                  <c:v>469.95789500000001</c:v>
                </c:pt>
                <c:pt idx="3302">
                  <c:v>484.75686300000001</c:v>
                </c:pt>
                <c:pt idx="3303">
                  <c:v>468.25573799999955</c:v>
                </c:pt>
                <c:pt idx="3304">
                  <c:v>481.11923100000001</c:v>
                </c:pt>
                <c:pt idx="3305">
                  <c:v>489.85588200000046</c:v>
                </c:pt>
                <c:pt idx="3306">
                  <c:v>471.71777799999956</c:v>
                </c:pt>
                <c:pt idx="3307">
                  <c:v>471.51</c:v>
                </c:pt>
                <c:pt idx="3308">
                  <c:v>498.27714299999963</c:v>
                </c:pt>
                <c:pt idx="3309">
                  <c:v>462.907692</c:v>
                </c:pt>
                <c:pt idx="3310">
                  <c:v>474.46382999999969</c:v>
                </c:pt>
                <c:pt idx="3311">
                  <c:v>474.85833299999962</c:v>
                </c:pt>
                <c:pt idx="3312">
                  <c:v>478.50909100000001</c:v>
                </c:pt>
                <c:pt idx="3313">
                  <c:v>477.71428600000002</c:v>
                </c:pt>
                <c:pt idx="3314">
                  <c:v>474.32461499999999</c:v>
                </c:pt>
                <c:pt idx="3315">
                  <c:v>455.84117599999962</c:v>
                </c:pt>
                <c:pt idx="3316">
                  <c:v>468.71343299999955</c:v>
                </c:pt>
                <c:pt idx="3317">
                  <c:v>470.70943399999999</c:v>
                </c:pt>
                <c:pt idx="3318">
                  <c:v>459</c:v>
                </c:pt>
                <c:pt idx="3319">
                  <c:v>471.68020799999999</c:v>
                </c:pt>
                <c:pt idx="3320">
                  <c:v>466.76087000000001</c:v>
                </c:pt>
                <c:pt idx="3321">
                  <c:v>477.63599999999963</c:v>
                </c:pt>
                <c:pt idx="3322">
                  <c:v>471.289041</c:v>
                </c:pt>
                <c:pt idx="3323">
                  <c:v>493.08749999999969</c:v>
                </c:pt>
                <c:pt idx="3324">
                  <c:v>453.32352899999955</c:v>
                </c:pt>
                <c:pt idx="3325">
                  <c:v>472.45306099999999</c:v>
                </c:pt>
                <c:pt idx="3326">
                  <c:v>468.66428600000046</c:v>
                </c:pt>
                <c:pt idx="3327">
                  <c:v>499.48461499999962</c:v>
                </c:pt>
                <c:pt idx="3328">
                  <c:v>485.565</c:v>
                </c:pt>
                <c:pt idx="3329">
                  <c:v>484.25581399999999</c:v>
                </c:pt>
                <c:pt idx="3330">
                  <c:v>466.41333299999923</c:v>
                </c:pt>
                <c:pt idx="3331">
                  <c:v>477.64000000000038</c:v>
                </c:pt>
                <c:pt idx="3332">
                  <c:v>456.29599999999948</c:v>
                </c:pt>
                <c:pt idx="3333">
                  <c:v>472.16666700000002</c:v>
                </c:pt>
                <c:pt idx="3334">
                  <c:v>464.86936900000001</c:v>
                </c:pt>
                <c:pt idx="3335">
                  <c:v>474.41538499999962</c:v>
                </c:pt>
                <c:pt idx="3336">
                  <c:v>487.14000000000038</c:v>
                </c:pt>
                <c:pt idx="3337">
                  <c:v>487.51428600000008</c:v>
                </c:pt>
                <c:pt idx="3338">
                  <c:v>472.96237599999955</c:v>
                </c:pt>
                <c:pt idx="3339">
                  <c:v>469.98249999999962</c:v>
                </c:pt>
                <c:pt idx="3340">
                  <c:v>484.79166699999962</c:v>
                </c:pt>
                <c:pt idx="3341">
                  <c:v>469.16263700000002</c:v>
                </c:pt>
                <c:pt idx="3342">
                  <c:v>483.38235299999963</c:v>
                </c:pt>
                <c:pt idx="3343">
                  <c:v>488.19019599999962</c:v>
                </c:pt>
                <c:pt idx="3344">
                  <c:v>475.84871799999962</c:v>
                </c:pt>
                <c:pt idx="3345">
                  <c:v>474.75810799999948</c:v>
                </c:pt>
                <c:pt idx="3346">
                  <c:v>468.09545499999962</c:v>
                </c:pt>
                <c:pt idx="3347">
                  <c:v>474.81975799999969</c:v>
                </c:pt>
                <c:pt idx="3348">
                  <c:v>494.151724</c:v>
                </c:pt>
                <c:pt idx="3349">
                  <c:v>473.14146300000039</c:v>
                </c:pt>
                <c:pt idx="3350">
                  <c:v>463.08715599999948</c:v>
                </c:pt>
                <c:pt idx="3351">
                  <c:v>471.61636399999969</c:v>
                </c:pt>
                <c:pt idx="3352">
                  <c:v>499.115385</c:v>
                </c:pt>
                <c:pt idx="3353">
                  <c:v>478.30599999999993</c:v>
                </c:pt>
                <c:pt idx="3354">
                  <c:v>482.10714300000001</c:v>
                </c:pt>
                <c:pt idx="3355">
                  <c:v>481.26315799999924</c:v>
                </c:pt>
                <c:pt idx="3356">
                  <c:v>479.15773200000001</c:v>
                </c:pt>
                <c:pt idx="3357">
                  <c:v>463.01499999999999</c:v>
                </c:pt>
                <c:pt idx="3358">
                  <c:v>482.82054799999969</c:v>
                </c:pt>
                <c:pt idx="3359">
                  <c:v>469.87413799999962</c:v>
                </c:pt>
                <c:pt idx="3360">
                  <c:v>452.86666700000001</c:v>
                </c:pt>
                <c:pt idx="3361">
                  <c:v>470.22857099999948</c:v>
                </c:pt>
                <c:pt idx="3362">
                  <c:v>474.41710999999924</c:v>
                </c:pt>
                <c:pt idx="3363">
                  <c:v>483.79622599999948</c:v>
                </c:pt>
                <c:pt idx="3364">
                  <c:v>476.59785699999969</c:v>
                </c:pt>
                <c:pt idx="3365">
                  <c:v>481.78666699999962</c:v>
                </c:pt>
                <c:pt idx="3366">
                  <c:v>472.4</c:v>
                </c:pt>
                <c:pt idx="3367">
                  <c:v>482.92721099999955</c:v>
                </c:pt>
                <c:pt idx="3368">
                  <c:v>470.72972999999962</c:v>
                </c:pt>
                <c:pt idx="3369">
                  <c:v>464.92474199999964</c:v>
                </c:pt>
                <c:pt idx="3370">
                  <c:v>459.851923</c:v>
                </c:pt>
                <c:pt idx="3371">
                  <c:v>487.35487800000038</c:v>
                </c:pt>
                <c:pt idx="3372">
                  <c:v>479.36395299999964</c:v>
                </c:pt>
                <c:pt idx="3373">
                  <c:v>470.31572999999969</c:v>
                </c:pt>
                <c:pt idx="3374">
                  <c:v>472.44374999999962</c:v>
                </c:pt>
                <c:pt idx="3375">
                  <c:v>476.67500000000001</c:v>
                </c:pt>
                <c:pt idx="3376">
                  <c:v>464.19499999999999</c:v>
                </c:pt>
                <c:pt idx="3377">
                  <c:v>474.47258099999999</c:v>
                </c:pt>
                <c:pt idx="3378">
                  <c:v>468.70740699999999</c:v>
                </c:pt>
                <c:pt idx="3379">
                  <c:v>480.11</c:v>
                </c:pt>
                <c:pt idx="3380">
                  <c:v>477.80769199999997</c:v>
                </c:pt>
                <c:pt idx="3381">
                  <c:v>460.17916700000001</c:v>
                </c:pt>
                <c:pt idx="3382">
                  <c:v>485.03250000000003</c:v>
                </c:pt>
                <c:pt idx="3383">
                  <c:v>471.9</c:v>
                </c:pt>
                <c:pt idx="3384">
                  <c:v>470.62051299999962</c:v>
                </c:pt>
                <c:pt idx="3385">
                  <c:v>473.39696999999956</c:v>
                </c:pt>
                <c:pt idx="3386">
                  <c:v>481.328846</c:v>
                </c:pt>
                <c:pt idx="3387">
                  <c:v>456.79418999999962</c:v>
                </c:pt>
                <c:pt idx="3388">
                  <c:v>467.67692299999999</c:v>
                </c:pt>
                <c:pt idx="3389">
                  <c:v>466.44374999999962</c:v>
                </c:pt>
                <c:pt idx="3390">
                  <c:v>457.57499999999999</c:v>
                </c:pt>
                <c:pt idx="3391">
                  <c:v>464.47291699999948</c:v>
                </c:pt>
                <c:pt idx="3392">
                  <c:v>481.75853699999948</c:v>
                </c:pt>
                <c:pt idx="3393">
                  <c:v>466.27</c:v>
                </c:pt>
                <c:pt idx="3394">
                  <c:v>460.23797499999955</c:v>
                </c:pt>
                <c:pt idx="3395">
                  <c:v>482.78571399999936</c:v>
                </c:pt>
                <c:pt idx="3396">
                  <c:v>469.84117599999962</c:v>
                </c:pt>
                <c:pt idx="3397">
                  <c:v>482.73111099999903</c:v>
                </c:pt>
                <c:pt idx="3398">
                  <c:v>467.56976700000001</c:v>
                </c:pt>
                <c:pt idx="3399">
                  <c:v>480.685</c:v>
                </c:pt>
                <c:pt idx="3400">
                  <c:v>471.23333299999922</c:v>
                </c:pt>
                <c:pt idx="3401">
                  <c:v>472.3</c:v>
                </c:pt>
                <c:pt idx="3402">
                  <c:v>480.27479699999969</c:v>
                </c:pt>
                <c:pt idx="3403">
                  <c:v>474.02777799999956</c:v>
                </c:pt>
                <c:pt idx="3404">
                  <c:v>480.16484800000046</c:v>
                </c:pt>
                <c:pt idx="3405">
                  <c:v>466.42934099999962</c:v>
                </c:pt>
                <c:pt idx="3406">
                  <c:v>481.56822399999999</c:v>
                </c:pt>
                <c:pt idx="3407">
                  <c:v>482.70574699999969</c:v>
                </c:pt>
                <c:pt idx="3408">
                  <c:v>502.87777799999969</c:v>
                </c:pt>
                <c:pt idx="3409">
                  <c:v>477.14074100000039</c:v>
                </c:pt>
                <c:pt idx="3410">
                  <c:v>462.186667</c:v>
                </c:pt>
                <c:pt idx="3411">
                  <c:v>475.284762</c:v>
                </c:pt>
                <c:pt idx="3412">
                  <c:v>466.89660999999955</c:v>
                </c:pt>
                <c:pt idx="3413">
                  <c:v>482.93157899999909</c:v>
                </c:pt>
                <c:pt idx="3414">
                  <c:v>463.67976199999998</c:v>
                </c:pt>
                <c:pt idx="3415">
                  <c:v>472.13695699999948</c:v>
                </c:pt>
                <c:pt idx="3416">
                  <c:v>492.88888900000001</c:v>
                </c:pt>
                <c:pt idx="3417">
                  <c:v>478.26379299999962</c:v>
                </c:pt>
                <c:pt idx="3418">
                  <c:v>479.67209300000002</c:v>
                </c:pt>
                <c:pt idx="3419">
                  <c:v>483.99692299999924</c:v>
                </c:pt>
                <c:pt idx="3420">
                  <c:v>477.22253699999948</c:v>
                </c:pt>
                <c:pt idx="3421">
                  <c:v>467.71944400000001</c:v>
                </c:pt>
                <c:pt idx="3422">
                  <c:v>483.675524</c:v>
                </c:pt>
                <c:pt idx="3423">
                  <c:v>457.522581</c:v>
                </c:pt>
                <c:pt idx="3424">
                  <c:v>464.89387799999969</c:v>
                </c:pt>
                <c:pt idx="3425">
                  <c:v>483.22766000000001</c:v>
                </c:pt>
                <c:pt idx="3426">
                  <c:v>465.01304299999993</c:v>
                </c:pt>
                <c:pt idx="3427">
                  <c:v>472.44482799999997</c:v>
                </c:pt>
                <c:pt idx="3428">
                  <c:v>480.24819299999962</c:v>
                </c:pt>
                <c:pt idx="3429">
                  <c:v>451.204545</c:v>
                </c:pt>
                <c:pt idx="3430">
                  <c:v>461.66750000000002</c:v>
                </c:pt>
                <c:pt idx="3431">
                  <c:v>477.96122399999962</c:v>
                </c:pt>
                <c:pt idx="3432">
                  <c:v>471.73411199999924</c:v>
                </c:pt>
                <c:pt idx="3433">
                  <c:v>452.97857099999948</c:v>
                </c:pt>
                <c:pt idx="3434">
                  <c:v>466.4</c:v>
                </c:pt>
                <c:pt idx="3435">
                  <c:v>460.93666699999955</c:v>
                </c:pt>
                <c:pt idx="3436">
                  <c:v>467.550794</c:v>
                </c:pt>
                <c:pt idx="3437">
                  <c:v>460.78979599999963</c:v>
                </c:pt>
                <c:pt idx="3438">
                  <c:v>475.35199999999969</c:v>
                </c:pt>
                <c:pt idx="3439">
                  <c:v>502.92647099999948</c:v>
                </c:pt>
                <c:pt idx="3440">
                  <c:v>504.566667</c:v>
                </c:pt>
                <c:pt idx="3441">
                  <c:v>475.75</c:v>
                </c:pt>
                <c:pt idx="3442">
                  <c:v>461.59</c:v>
                </c:pt>
                <c:pt idx="3443">
                  <c:v>463.26153799999923</c:v>
                </c:pt>
                <c:pt idx="3444">
                  <c:v>484.63513499999948</c:v>
                </c:pt>
                <c:pt idx="3445">
                  <c:v>465.01666699999993</c:v>
                </c:pt>
                <c:pt idx="3446">
                  <c:v>481.71290299999993</c:v>
                </c:pt>
                <c:pt idx="3447">
                  <c:v>463.05384600000002</c:v>
                </c:pt>
                <c:pt idx="3448">
                  <c:v>450.55909100000002</c:v>
                </c:pt>
                <c:pt idx="3449">
                  <c:v>458.08571399999948</c:v>
                </c:pt>
                <c:pt idx="3450">
                  <c:v>463.25662699999964</c:v>
                </c:pt>
                <c:pt idx="3451">
                  <c:v>475.55952400000001</c:v>
                </c:pt>
                <c:pt idx="3452">
                  <c:v>498.31</c:v>
                </c:pt>
                <c:pt idx="3453">
                  <c:v>472.36336599999993</c:v>
                </c:pt>
                <c:pt idx="3454">
                  <c:v>463.9</c:v>
                </c:pt>
                <c:pt idx="3455">
                  <c:v>467.454902</c:v>
                </c:pt>
                <c:pt idx="3456">
                  <c:v>454.94117599999936</c:v>
                </c:pt>
                <c:pt idx="3457">
                  <c:v>482.66666700000002</c:v>
                </c:pt>
                <c:pt idx="3458">
                  <c:v>467.12142899999969</c:v>
                </c:pt>
                <c:pt idx="3459">
                  <c:v>490.17333299999962</c:v>
                </c:pt>
                <c:pt idx="3460">
                  <c:v>473.32980099999997</c:v>
                </c:pt>
                <c:pt idx="3461">
                  <c:v>457.35333299999962</c:v>
                </c:pt>
                <c:pt idx="3462">
                  <c:v>471.76666699999993</c:v>
                </c:pt>
                <c:pt idx="3463">
                  <c:v>468.21475400000003</c:v>
                </c:pt>
                <c:pt idx="3464">
                  <c:v>489.86764699999998</c:v>
                </c:pt>
                <c:pt idx="3465">
                  <c:v>472.51034499999969</c:v>
                </c:pt>
                <c:pt idx="3466">
                  <c:v>468.79850699999923</c:v>
                </c:pt>
                <c:pt idx="3467">
                  <c:v>470.75182899999999</c:v>
                </c:pt>
                <c:pt idx="3468">
                  <c:v>479.40491799999955</c:v>
                </c:pt>
                <c:pt idx="3469">
                  <c:v>470.60963900000002</c:v>
                </c:pt>
                <c:pt idx="3470">
                  <c:v>477.62692299999969</c:v>
                </c:pt>
                <c:pt idx="3471">
                  <c:v>455.15555599999999</c:v>
                </c:pt>
                <c:pt idx="3472">
                  <c:v>472.371667</c:v>
                </c:pt>
                <c:pt idx="3473">
                  <c:v>480.14727299999998</c:v>
                </c:pt>
                <c:pt idx="3474">
                  <c:v>448.20476200000002</c:v>
                </c:pt>
                <c:pt idx="3475">
                  <c:v>483.442857</c:v>
                </c:pt>
                <c:pt idx="3476">
                  <c:v>468.98333299999922</c:v>
                </c:pt>
                <c:pt idx="3477">
                  <c:v>474.50465100000002</c:v>
                </c:pt>
                <c:pt idx="3478">
                  <c:v>479.16913599999964</c:v>
                </c:pt>
                <c:pt idx="3479">
                  <c:v>479.009231</c:v>
                </c:pt>
                <c:pt idx="3480">
                  <c:v>479.316667</c:v>
                </c:pt>
                <c:pt idx="3481">
                  <c:v>460.61912999999993</c:v>
                </c:pt>
                <c:pt idx="3482">
                  <c:v>475.03690499999948</c:v>
                </c:pt>
                <c:pt idx="3483">
                  <c:v>483.76262600000001</c:v>
                </c:pt>
                <c:pt idx="3484">
                  <c:v>454.859375</c:v>
                </c:pt>
                <c:pt idx="3485">
                  <c:v>481.94</c:v>
                </c:pt>
                <c:pt idx="3486">
                  <c:v>459.75</c:v>
                </c:pt>
                <c:pt idx="3487">
                  <c:v>449.620833</c:v>
                </c:pt>
                <c:pt idx="3488">
                  <c:v>471.56170200000003</c:v>
                </c:pt>
                <c:pt idx="3489">
                  <c:v>455.82727299999999</c:v>
                </c:pt>
                <c:pt idx="3490">
                  <c:v>467.828889</c:v>
                </c:pt>
                <c:pt idx="3491">
                  <c:v>476.72820499999955</c:v>
                </c:pt>
                <c:pt idx="3492">
                  <c:v>450.91052599999955</c:v>
                </c:pt>
                <c:pt idx="3493">
                  <c:v>471.91123599999923</c:v>
                </c:pt>
                <c:pt idx="3494">
                  <c:v>467.69434000000001</c:v>
                </c:pt>
                <c:pt idx="3495">
                  <c:v>470.57647100000003</c:v>
                </c:pt>
                <c:pt idx="3496">
                  <c:v>471.99285699999962</c:v>
                </c:pt>
                <c:pt idx="3497">
                  <c:v>465.72763200000003</c:v>
                </c:pt>
                <c:pt idx="3498">
                  <c:v>471.41219499999949</c:v>
                </c:pt>
                <c:pt idx="3499">
                  <c:v>506.57499999999999</c:v>
                </c:pt>
                <c:pt idx="3500">
                  <c:v>461.71538500000003</c:v>
                </c:pt>
                <c:pt idx="3501">
                  <c:v>471.44117599999936</c:v>
                </c:pt>
                <c:pt idx="3502">
                  <c:v>475.58591499999955</c:v>
                </c:pt>
                <c:pt idx="3503">
                  <c:v>464.38947400000001</c:v>
                </c:pt>
                <c:pt idx="3504">
                  <c:v>481.44857099999962</c:v>
                </c:pt>
                <c:pt idx="3505">
                  <c:v>477.29622599999948</c:v>
                </c:pt>
                <c:pt idx="3506">
                  <c:v>468.33615799999916</c:v>
                </c:pt>
                <c:pt idx="3507">
                  <c:v>476</c:v>
                </c:pt>
                <c:pt idx="3508">
                  <c:v>471.73137299999922</c:v>
                </c:pt>
                <c:pt idx="3509">
                  <c:v>481.34018700000001</c:v>
                </c:pt>
                <c:pt idx="3510">
                  <c:v>474.348837</c:v>
                </c:pt>
                <c:pt idx="3511">
                  <c:v>483.43406599999969</c:v>
                </c:pt>
                <c:pt idx="3512">
                  <c:v>493.62</c:v>
                </c:pt>
                <c:pt idx="3513">
                  <c:v>475.904</c:v>
                </c:pt>
                <c:pt idx="3514">
                  <c:v>483.50853699999948</c:v>
                </c:pt>
                <c:pt idx="3515">
                  <c:v>492.69230800000003</c:v>
                </c:pt>
                <c:pt idx="3516">
                  <c:v>470.3</c:v>
                </c:pt>
                <c:pt idx="3517">
                  <c:v>479.52857099999954</c:v>
                </c:pt>
                <c:pt idx="3518">
                  <c:v>459.78476799999999</c:v>
                </c:pt>
                <c:pt idx="3519">
                  <c:v>463.55</c:v>
                </c:pt>
                <c:pt idx="3520">
                  <c:v>460.39141099999955</c:v>
                </c:pt>
                <c:pt idx="3521">
                  <c:v>464.15400000000039</c:v>
                </c:pt>
                <c:pt idx="3522">
                  <c:v>471.36956500000002</c:v>
                </c:pt>
                <c:pt idx="3523">
                  <c:v>479.14871799999969</c:v>
                </c:pt>
                <c:pt idx="3524">
                  <c:v>454.254167</c:v>
                </c:pt>
                <c:pt idx="3525">
                  <c:v>476.28113199999922</c:v>
                </c:pt>
                <c:pt idx="3526">
                  <c:v>473.62790699999999</c:v>
                </c:pt>
                <c:pt idx="3527">
                  <c:v>474.11012699999969</c:v>
                </c:pt>
                <c:pt idx="3528">
                  <c:v>460.49166699999955</c:v>
                </c:pt>
                <c:pt idx="3529">
                  <c:v>472.53</c:v>
                </c:pt>
                <c:pt idx="3530">
                  <c:v>463.73076899999955</c:v>
                </c:pt>
                <c:pt idx="3531">
                  <c:v>467.67333299999962</c:v>
                </c:pt>
                <c:pt idx="3532">
                  <c:v>484.21538500000003</c:v>
                </c:pt>
                <c:pt idx="3533">
                  <c:v>470.07666699999999</c:v>
                </c:pt>
                <c:pt idx="3534">
                  <c:v>445.08799999999962</c:v>
                </c:pt>
                <c:pt idx="3535">
                  <c:v>459.04666700000001</c:v>
                </c:pt>
                <c:pt idx="3536">
                  <c:v>462.96249999999969</c:v>
                </c:pt>
                <c:pt idx="3537">
                  <c:v>476.61923100000001</c:v>
                </c:pt>
                <c:pt idx="3538">
                  <c:v>476.8</c:v>
                </c:pt>
                <c:pt idx="3539">
                  <c:v>467.66736100000008</c:v>
                </c:pt>
                <c:pt idx="3540">
                  <c:v>466.46170199999955</c:v>
                </c:pt>
                <c:pt idx="3541">
                  <c:v>486.58749999999969</c:v>
                </c:pt>
                <c:pt idx="3542">
                  <c:v>491.56</c:v>
                </c:pt>
                <c:pt idx="3543">
                  <c:v>459.30857099999969</c:v>
                </c:pt>
                <c:pt idx="3544">
                  <c:v>466.32666699999999</c:v>
                </c:pt>
                <c:pt idx="3545">
                  <c:v>475.11489400000039</c:v>
                </c:pt>
                <c:pt idx="3546">
                  <c:v>467.92181799999923</c:v>
                </c:pt>
                <c:pt idx="3547">
                  <c:v>455.65000000000032</c:v>
                </c:pt>
                <c:pt idx="3548">
                  <c:v>477.78235299999955</c:v>
                </c:pt>
                <c:pt idx="3549">
                  <c:v>462.27916699999969</c:v>
                </c:pt>
                <c:pt idx="3550">
                  <c:v>461.22190499999948</c:v>
                </c:pt>
                <c:pt idx="3551">
                  <c:v>462.22957699999955</c:v>
                </c:pt>
                <c:pt idx="3552">
                  <c:v>466.960465</c:v>
                </c:pt>
                <c:pt idx="3553">
                  <c:v>468.81632699999955</c:v>
                </c:pt>
                <c:pt idx="3554">
                  <c:v>456.3</c:v>
                </c:pt>
                <c:pt idx="3555">
                  <c:v>466.37586199999998</c:v>
                </c:pt>
                <c:pt idx="3556">
                  <c:v>467.21566300000001</c:v>
                </c:pt>
                <c:pt idx="3557">
                  <c:v>476.15106400000002</c:v>
                </c:pt>
                <c:pt idx="3558">
                  <c:v>468.57804899999962</c:v>
                </c:pt>
                <c:pt idx="3559">
                  <c:v>471.95312499999955</c:v>
                </c:pt>
                <c:pt idx="3560">
                  <c:v>444.3</c:v>
                </c:pt>
                <c:pt idx="3561">
                  <c:v>487.56363599999969</c:v>
                </c:pt>
                <c:pt idx="3562">
                  <c:v>443.50526300000001</c:v>
                </c:pt>
                <c:pt idx="3563">
                  <c:v>473.1875</c:v>
                </c:pt>
                <c:pt idx="3564">
                  <c:v>460.70396</c:v>
                </c:pt>
                <c:pt idx="3565">
                  <c:v>484.11470600000001</c:v>
                </c:pt>
                <c:pt idx="3566">
                  <c:v>468.16388899999998</c:v>
                </c:pt>
                <c:pt idx="3567">
                  <c:v>464.84560399999998</c:v>
                </c:pt>
                <c:pt idx="3568">
                  <c:v>458.53414599999962</c:v>
                </c:pt>
                <c:pt idx="3569">
                  <c:v>468.35714300000001</c:v>
                </c:pt>
                <c:pt idx="3570">
                  <c:v>481.83170699999948</c:v>
                </c:pt>
                <c:pt idx="3571">
                  <c:v>467.45833299999924</c:v>
                </c:pt>
                <c:pt idx="3572">
                  <c:v>485.78421100000003</c:v>
                </c:pt>
                <c:pt idx="3573">
                  <c:v>471.81829299999993</c:v>
                </c:pt>
                <c:pt idx="3574">
                  <c:v>484.702</c:v>
                </c:pt>
                <c:pt idx="3575">
                  <c:v>459.43588399999999</c:v>
                </c:pt>
                <c:pt idx="3576">
                  <c:v>467.46238499999993</c:v>
                </c:pt>
                <c:pt idx="3577">
                  <c:v>468.42424199999999</c:v>
                </c:pt>
                <c:pt idx="3578">
                  <c:v>442.06296300000002</c:v>
                </c:pt>
                <c:pt idx="3579">
                  <c:v>479.07142899999963</c:v>
                </c:pt>
                <c:pt idx="3580">
                  <c:v>483.99695099999923</c:v>
                </c:pt>
                <c:pt idx="3581">
                  <c:v>457.294444</c:v>
                </c:pt>
                <c:pt idx="3582">
                  <c:v>455.07136599999956</c:v>
                </c:pt>
                <c:pt idx="3583">
                  <c:v>460.35714300000001</c:v>
                </c:pt>
                <c:pt idx="3584">
                  <c:v>460.56538499999999</c:v>
                </c:pt>
                <c:pt idx="3585">
                  <c:v>462.15248600000047</c:v>
                </c:pt>
                <c:pt idx="3586">
                  <c:v>472.15967700000039</c:v>
                </c:pt>
                <c:pt idx="3587">
                  <c:v>445.81</c:v>
                </c:pt>
                <c:pt idx="3588">
                  <c:v>486.99756099999962</c:v>
                </c:pt>
                <c:pt idx="3589">
                  <c:v>467.77604199999962</c:v>
                </c:pt>
                <c:pt idx="3590">
                  <c:v>462.55599999999993</c:v>
                </c:pt>
                <c:pt idx="3591">
                  <c:v>463.96829299999962</c:v>
                </c:pt>
                <c:pt idx="3592">
                  <c:v>482.23076899999955</c:v>
                </c:pt>
                <c:pt idx="3593">
                  <c:v>446.53571399999936</c:v>
                </c:pt>
                <c:pt idx="3594">
                  <c:v>471.73734899999948</c:v>
                </c:pt>
                <c:pt idx="3595">
                  <c:v>485.53030299999955</c:v>
                </c:pt>
                <c:pt idx="3596">
                  <c:v>475.50666699999999</c:v>
                </c:pt>
                <c:pt idx="3597">
                  <c:v>468.56562500000001</c:v>
                </c:pt>
                <c:pt idx="3598">
                  <c:v>472.57096799999999</c:v>
                </c:pt>
                <c:pt idx="3599">
                  <c:v>461.27826099999999</c:v>
                </c:pt>
                <c:pt idx="3600">
                  <c:v>470.65440000000046</c:v>
                </c:pt>
                <c:pt idx="3601">
                  <c:v>463.46249999999969</c:v>
                </c:pt>
                <c:pt idx="3602">
                  <c:v>464.76371699999947</c:v>
                </c:pt>
                <c:pt idx="3603">
                  <c:v>451.22580599999969</c:v>
                </c:pt>
                <c:pt idx="3604">
                  <c:v>459.23666699999956</c:v>
                </c:pt>
                <c:pt idx="3605">
                  <c:v>458.34285699999998</c:v>
                </c:pt>
                <c:pt idx="3606">
                  <c:v>478.09041099999962</c:v>
                </c:pt>
                <c:pt idx="3607">
                  <c:v>462.02</c:v>
                </c:pt>
                <c:pt idx="3608">
                  <c:v>455.75263200000001</c:v>
                </c:pt>
                <c:pt idx="3609">
                  <c:v>474.26333299999948</c:v>
                </c:pt>
                <c:pt idx="3610">
                  <c:v>466.03947399999993</c:v>
                </c:pt>
                <c:pt idx="3611">
                  <c:v>474.75246900000002</c:v>
                </c:pt>
                <c:pt idx="3612">
                  <c:v>468.92666699999955</c:v>
                </c:pt>
                <c:pt idx="3613">
                  <c:v>472.375</c:v>
                </c:pt>
                <c:pt idx="3614">
                  <c:v>473.89374999999956</c:v>
                </c:pt>
                <c:pt idx="3615">
                  <c:v>455.55014</c:v>
                </c:pt>
                <c:pt idx="3616">
                  <c:v>469.95147100000003</c:v>
                </c:pt>
                <c:pt idx="3617">
                  <c:v>463.48012399999948</c:v>
                </c:pt>
                <c:pt idx="3618">
                  <c:v>475.72250000000003</c:v>
                </c:pt>
                <c:pt idx="3619">
                  <c:v>478.07692299999962</c:v>
                </c:pt>
                <c:pt idx="3620">
                  <c:v>461.12708300000008</c:v>
                </c:pt>
                <c:pt idx="3621">
                  <c:v>443.09729700000003</c:v>
                </c:pt>
                <c:pt idx="3622">
                  <c:v>473.17500000000001</c:v>
                </c:pt>
                <c:pt idx="3623">
                  <c:v>469.51025600000003</c:v>
                </c:pt>
                <c:pt idx="3624">
                  <c:v>455.99512199999924</c:v>
                </c:pt>
                <c:pt idx="3625">
                  <c:v>472.21311499999922</c:v>
                </c:pt>
                <c:pt idx="3626">
                  <c:v>472.178788</c:v>
                </c:pt>
                <c:pt idx="3627">
                  <c:v>462.72719299999955</c:v>
                </c:pt>
                <c:pt idx="3628">
                  <c:v>471.93675199999922</c:v>
                </c:pt>
                <c:pt idx="3629">
                  <c:v>480.77894699999962</c:v>
                </c:pt>
                <c:pt idx="3630">
                  <c:v>447.012</c:v>
                </c:pt>
                <c:pt idx="3631">
                  <c:v>474.61685399999999</c:v>
                </c:pt>
                <c:pt idx="3632">
                  <c:v>471.328889</c:v>
                </c:pt>
                <c:pt idx="3633">
                  <c:v>464.41999999999962</c:v>
                </c:pt>
                <c:pt idx="3634">
                  <c:v>481.43095199999948</c:v>
                </c:pt>
                <c:pt idx="3635">
                  <c:v>478.23469399999999</c:v>
                </c:pt>
                <c:pt idx="3636">
                  <c:v>468.74</c:v>
                </c:pt>
                <c:pt idx="3637">
                  <c:v>472.27538500000003</c:v>
                </c:pt>
                <c:pt idx="3638">
                  <c:v>464.81678299999999</c:v>
                </c:pt>
                <c:pt idx="3639">
                  <c:v>475.96553699999936</c:v>
                </c:pt>
                <c:pt idx="3640">
                  <c:v>476.99620299999924</c:v>
                </c:pt>
                <c:pt idx="3641">
                  <c:v>472.875833</c:v>
                </c:pt>
                <c:pt idx="3642">
                  <c:v>460.19711499999949</c:v>
                </c:pt>
                <c:pt idx="3643">
                  <c:v>484.18</c:v>
                </c:pt>
                <c:pt idx="3644">
                  <c:v>469.95530299999962</c:v>
                </c:pt>
                <c:pt idx="3645">
                  <c:v>455.33809499999956</c:v>
                </c:pt>
                <c:pt idx="3646">
                  <c:v>475.19090899999969</c:v>
                </c:pt>
                <c:pt idx="3647">
                  <c:v>475.10833299999962</c:v>
                </c:pt>
                <c:pt idx="3648">
                  <c:v>478.86250000000001</c:v>
                </c:pt>
                <c:pt idx="3649">
                  <c:v>491.85333299999962</c:v>
                </c:pt>
                <c:pt idx="3650">
                  <c:v>459</c:v>
                </c:pt>
                <c:pt idx="3651">
                  <c:v>463.49189199999955</c:v>
                </c:pt>
                <c:pt idx="3652">
                  <c:v>464.06111099999924</c:v>
                </c:pt>
                <c:pt idx="3653">
                  <c:v>473.51333299999948</c:v>
                </c:pt>
                <c:pt idx="3654">
                  <c:v>456.64761900000002</c:v>
                </c:pt>
                <c:pt idx="3655">
                  <c:v>467.66214300000001</c:v>
                </c:pt>
                <c:pt idx="3656">
                  <c:v>452.73599999999948</c:v>
                </c:pt>
                <c:pt idx="3657">
                  <c:v>483.31304299999999</c:v>
                </c:pt>
                <c:pt idx="3658">
                  <c:v>464.71799999999962</c:v>
                </c:pt>
                <c:pt idx="3659">
                  <c:v>465.65454499999998</c:v>
                </c:pt>
                <c:pt idx="3660">
                  <c:v>465.24788700000039</c:v>
                </c:pt>
                <c:pt idx="3661">
                  <c:v>469.47586200000001</c:v>
                </c:pt>
                <c:pt idx="3662">
                  <c:v>479.58333299999924</c:v>
                </c:pt>
                <c:pt idx="3663">
                  <c:v>472.219672</c:v>
                </c:pt>
                <c:pt idx="3664">
                  <c:v>471.80500000000001</c:v>
                </c:pt>
                <c:pt idx="3665">
                  <c:v>475.83499999999964</c:v>
                </c:pt>
                <c:pt idx="3666">
                  <c:v>471.35789499999998</c:v>
                </c:pt>
                <c:pt idx="3667">
                  <c:v>467.200694</c:v>
                </c:pt>
                <c:pt idx="3668">
                  <c:v>440.98235299999948</c:v>
                </c:pt>
                <c:pt idx="3669">
                  <c:v>444.90937499999956</c:v>
                </c:pt>
                <c:pt idx="3670">
                  <c:v>469.4333329999991</c:v>
                </c:pt>
                <c:pt idx="3671">
                  <c:v>476.02705899999955</c:v>
                </c:pt>
                <c:pt idx="3672">
                  <c:v>472.26842099999999</c:v>
                </c:pt>
                <c:pt idx="3673">
                  <c:v>482.13912999999962</c:v>
                </c:pt>
                <c:pt idx="3674">
                  <c:v>470.23518499999955</c:v>
                </c:pt>
                <c:pt idx="3675">
                  <c:v>471.94111099999924</c:v>
                </c:pt>
                <c:pt idx="3676">
                  <c:v>470.56781599999999</c:v>
                </c:pt>
                <c:pt idx="3677">
                  <c:v>464.28260899999964</c:v>
                </c:pt>
                <c:pt idx="3678">
                  <c:v>479.897561</c:v>
                </c:pt>
                <c:pt idx="3679">
                  <c:v>466.06363599999969</c:v>
                </c:pt>
                <c:pt idx="3680">
                  <c:v>473.95666699999964</c:v>
                </c:pt>
                <c:pt idx="3681">
                  <c:v>470.83678200000003</c:v>
                </c:pt>
                <c:pt idx="3682">
                  <c:v>467.55223899999999</c:v>
                </c:pt>
                <c:pt idx="3683">
                  <c:v>464.80476199999998</c:v>
                </c:pt>
                <c:pt idx="3684">
                  <c:v>492.382609</c:v>
                </c:pt>
                <c:pt idx="3685">
                  <c:v>480.77666699999969</c:v>
                </c:pt>
                <c:pt idx="3686">
                  <c:v>458.84054099999997</c:v>
                </c:pt>
                <c:pt idx="3687">
                  <c:v>483.45</c:v>
                </c:pt>
                <c:pt idx="3688">
                  <c:v>456.52241400000003</c:v>
                </c:pt>
                <c:pt idx="3689">
                  <c:v>463.03333299999935</c:v>
                </c:pt>
                <c:pt idx="3690">
                  <c:v>454.53846199999964</c:v>
                </c:pt>
                <c:pt idx="3691">
                  <c:v>463.12243000000001</c:v>
                </c:pt>
                <c:pt idx="3692">
                  <c:v>473.90714299999962</c:v>
                </c:pt>
                <c:pt idx="3693">
                  <c:v>477.67027000000002</c:v>
                </c:pt>
                <c:pt idx="3694">
                  <c:v>476.52656299999956</c:v>
                </c:pt>
                <c:pt idx="3695">
                  <c:v>489.16603799999962</c:v>
                </c:pt>
                <c:pt idx="3696">
                  <c:v>470.78387099999969</c:v>
                </c:pt>
                <c:pt idx="3697">
                  <c:v>467.52727299999964</c:v>
                </c:pt>
                <c:pt idx="3698">
                  <c:v>481.51403499999969</c:v>
                </c:pt>
                <c:pt idx="3699">
                  <c:v>466.68148100000002</c:v>
                </c:pt>
                <c:pt idx="3700">
                  <c:v>479.48333299999922</c:v>
                </c:pt>
                <c:pt idx="3701">
                  <c:v>481.23103399999923</c:v>
                </c:pt>
                <c:pt idx="3702">
                  <c:v>465.683221</c:v>
                </c:pt>
                <c:pt idx="3703">
                  <c:v>479.53703699999949</c:v>
                </c:pt>
                <c:pt idx="3704">
                  <c:v>468.88333299999948</c:v>
                </c:pt>
                <c:pt idx="3705">
                  <c:v>465.93225799999948</c:v>
                </c:pt>
                <c:pt idx="3706">
                  <c:v>470.24722200000002</c:v>
                </c:pt>
                <c:pt idx="3707">
                  <c:v>477.38333299999948</c:v>
                </c:pt>
                <c:pt idx="3708">
                  <c:v>449.52343799999954</c:v>
                </c:pt>
                <c:pt idx="3709">
                  <c:v>471.91999999999962</c:v>
                </c:pt>
                <c:pt idx="3710">
                  <c:v>470.253061</c:v>
                </c:pt>
                <c:pt idx="3711">
                  <c:v>452.38604699999962</c:v>
                </c:pt>
                <c:pt idx="3712">
                  <c:v>483.45969000000002</c:v>
                </c:pt>
                <c:pt idx="3713">
                  <c:v>475.80937499999999</c:v>
                </c:pt>
                <c:pt idx="3714">
                  <c:v>463.39855099999949</c:v>
                </c:pt>
                <c:pt idx="3715">
                  <c:v>490.38799999999969</c:v>
                </c:pt>
                <c:pt idx="3716">
                  <c:v>462.86874999999969</c:v>
                </c:pt>
                <c:pt idx="3717">
                  <c:v>469.53199999999924</c:v>
                </c:pt>
                <c:pt idx="3718">
                  <c:v>463.64792899999998</c:v>
                </c:pt>
                <c:pt idx="3719">
                  <c:v>460.94333299999948</c:v>
                </c:pt>
                <c:pt idx="3720">
                  <c:v>456.31914899999964</c:v>
                </c:pt>
                <c:pt idx="3721">
                  <c:v>460.17674399999999</c:v>
                </c:pt>
                <c:pt idx="3722">
                  <c:v>480.49550599999924</c:v>
                </c:pt>
                <c:pt idx="3723">
                  <c:v>475.79411799999934</c:v>
                </c:pt>
                <c:pt idx="3724">
                  <c:v>458.72653099999923</c:v>
                </c:pt>
                <c:pt idx="3725">
                  <c:v>474</c:v>
                </c:pt>
                <c:pt idx="3726">
                  <c:v>453.97924499999999</c:v>
                </c:pt>
                <c:pt idx="3727">
                  <c:v>477.32857099999956</c:v>
                </c:pt>
                <c:pt idx="3728">
                  <c:v>464.33076899999969</c:v>
                </c:pt>
                <c:pt idx="3729">
                  <c:v>467.555634</c:v>
                </c:pt>
                <c:pt idx="3730">
                  <c:v>456.05</c:v>
                </c:pt>
                <c:pt idx="3731">
                  <c:v>446.55</c:v>
                </c:pt>
                <c:pt idx="3732">
                  <c:v>450.678788</c:v>
                </c:pt>
                <c:pt idx="3733">
                  <c:v>455.20576899999969</c:v>
                </c:pt>
                <c:pt idx="3734">
                  <c:v>463.00686999999999</c:v>
                </c:pt>
                <c:pt idx="3735">
                  <c:v>461.36060600000002</c:v>
                </c:pt>
                <c:pt idx="3736">
                  <c:v>466.15782600000045</c:v>
                </c:pt>
                <c:pt idx="3737">
                  <c:v>470.38351099999949</c:v>
                </c:pt>
                <c:pt idx="3738">
                  <c:v>454.62341799999962</c:v>
                </c:pt>
                <c:pt idx="3739">
                  <c:v>455.72999999999962</c:v>
                </c:pt>
                <c:pt idx="3740">
                  <c:v>471.36458299999998</c:v>
                </c:pt>
                <c:pt idx="3741">
                  <c:v>481.04</c:v>
                </c:pt>
                <c:pt idx="3742">
                  <c:v>481.33333299999924</c:v>
                </c:pt>
                <c:pt idx="3743">
                  <c:v>480.78709699999962</c:v>
                </c:pt>
                <c:pt idx="3744">
                  <c:v>469.55161299999969</c:v>
                </c:pt>
                <c:pt idx="3745">
                  <c:v>471.39069799999999</c:v>
                </c:pt>
                <c:pt idx="3746">
                  <c:v>461.98754199999962</c:v>
                </c:pt>
                <c:pt idx="3747">
                  <c:v>459.17696999999993</c:v>
                </c:pt>
                <c:pt idx="3748">
                  <c:v>456.83888899999999</c:v>
                </c:pt>
                <c:pt idx="3749">
                  <c:v>477.14948500000065</c:v>
                </c:pt>
                <c:pt idx="3750">
                  <c:v>470.027083</c:v>
                </c:pt>
                <c:pt idx="3751">
                  <c:v>462.58761899999962</c:v>
                </c:pt>
                <c:pt idx="3752">
                  <c:v>461.19236899999999</c:v>
                </c:pt>
                <c:pt idx="3753">
                  <c:v>464.74</c:v>
                </c:pt>
                <c:pt idx="3754">
                  <c:v>477.65122000000002</c:v>
                </c:pt>
                <c:pt idx="3755">
                  <c:v>472.74902700000001</c:v>
                </c:pt>
                <c:pt idx="3756">
                  <c:v>482.48709699999955</c:v>
                </c:pt>
                <c:pt idx="3757">
                  <c:v>460.97816099999955</c:v>
                </c:pt>
                <c:pt idx="3758">
                  <c:v>465.29692299999948</c:v>
                </c:pt>
                <c:pt idx="3759">
                  <c:v>467.63669999999962</c:v>
                </c:pt>
                <c:pt idx="3760">
                  <c:v>475.068085</c:v>
                </c:pt>
                <c:pt idx="3761">
                  <c:v>463.36956500000002</c:v>
                </c:pt>
                <c:pt idx="3762">
                  <c:v>468.454545</c:v>
                </c:pt>
                <c:pt idx="3763">
                  <c:v>482.32799999999969</c:v>
                </c:pt>
                <c:pt idx="3764">
                  <c:v>473.98200000000003</c:v>
                </c:pt>
                <c:pt idx="3765">
                  <c:v>468.24</c:v>
                </c:pt>
                <c:pt idx="3766">
                  <c:v>464.61750000000001</c:v>
                </c:pt>
                <c:pt idx="3767">
                  <c:v>475.870588</c:v>
                </c:pt>
                <c:pt idx="3768">
                  <c:v>474.35</c:v>
                </c:pt>
                <c:pt idx="3769">
                  <c:v>460.98955199999955</c:v>
                </c:pt>
                <c:pt idx="3770">
                  <c:v>452.875</c:v>
                </c:pt>
                <c:pt idx="3771">
                  <c:v>488.53</c:v>
                </c:pt>
                <c:pt idx="3772">
                  <c:v>462.02055199999955</c:v>
                </c:pt>
                <c:pt idx="3773">
                  <c:v>465.41492499999993</c:v>
                </c:pt>
                <c:pt idx="3774">
                  <c:v>476.62</c:v>
                </c:pt>
                <c:pt idx="3775">
                  <c:v>456.07062100000002</c:v>
                </c:pt>
                <c:pt idx="3776">
                  <c:v>464.08</c:v>
                </c:pt>
                <c:pt idx="3777">
                  <c:v>509.33529399999969</c:v>
                </c:pt>
                <c:pt idx="3778">
                  <c:v>475.27777799999956</c:v>
                </c:pt>
                <c:pt idx="3779">
                  <c:v>465.82972999999993</c:v>
                </c:pt>
                <c:pt idx="3780">
                  <c:v>450.26630399999948</c:v>
                </c:pt>
                <c:pt idx="3781">
                  <c:v>458.90869599999962</c:v>
                </c:pt>
                <c:pt idx="3782">
                  <c:v>461.43018899999936</c:v>
                </c:pt>
                <c:pt idx="3783">
                  <c:v>461.89649100000003</c:v>
                </c:pt>
                <c:pt idx="3784">
                  <c:v>474.73915099999948</c:v>
                </c:pt>
                <c:pt idx="3785">
                  <c:v>453.03506499999969</c:v>
                </c:pt>
                <c:pt idx="3786">
                  <c:v>463.22999999999962</c:v>
                </c:pt>
                <c:pt idx="3787">
                  <c:v>468.72962999999999</c:v>
                </c:pt>
                <c:pt idx="3788">
                  <c:v>454.30977000000001</c:v>
                </c:pt>
                <c:pt idx="3789">
                  <c:v>462.06378000000001</c:v>
                </c:pt>
                <c:pt idx="3790">
                  <c:v>453.33928600000002</c:v>
                </c:pt>
                <c:pt idx="3791">
                  <c:v>463.08740699999993</c:v>
                </c:pt>
                <c:pt idx="3792">
                  <c:v>467.34881000000001</c:v>
                </c:pt>
                <c:pt idx="3793">
                  <c:v>469.14920600000039</c:v>
                </c:pt>
                <c:pt idx="3794">
                  <c:v>491.67200000000008</c:v>
                </c:pt>
                <c:pt idx="3795">
                  <c:v>463.72727300000003</c:v>
                </c:pt>
                <c:pt idx="3796">
                  <c:v>455.40555599999948</c:v>
                </c:pt>
                <c:pt idx="3797">
                  <c:v>469.07878799999969</c:v>
                </c:pt>
                <c:pt idx="3798">
                  <c:v>482.14153800000003</c:v>
                </c:pt>
                <c:pt idx="3799">
                  <c:v>472.74915299999969</c:v>
                </c:pt>
                <c:pt idx="3800">
                  <c:v>454.67903200000001</c:v>
                </c:pt>
                <c:pt idx="3801">
                  <c:v>483.82142899999963</c:v>
                </c:pt>
                <c:pt idx="3802">
                  <c:v>464.92820499999948</c:v>
                </c:pt>
                <c:pt idx="3803">
                  <c:v>463.19658099999964</c:v>
                </c:pt>
                <c:pt idx="3804">
                  <c:v>471.12069000000002</c:v>
                </c:pt>
                <c:pt idx="3805">
                  <c:v>470.21</c:v>
                </c:pt>
                <c:pt idx="3806">
                  <c:v>465.98026299999964</c:v>
                </c:pt>
                <c:pt idx="3807">
                  <c:v>470.8</c:v>
                </c:pt>
                <c:pt idx="3808">
                  <c:v>480.045455</c:v>
                </c:pt>
                <c:pt idx="3809">
                  <c:v>461.120833</c:v>
                </c:pt>
                <c:pt idx="3810">
                  <c:v>467.92615399999903</c:v>
                </c:pt>
                <c:pt idx="3811">
                  <c:v>447.37045499999999</c:v>
                </c:pt>
                <c:pt idx="3812">
                  <c:v>470.72816899999924</c:v>
                </c:pt>
                <c:pt idx="3813">
                  <c:v>465.24285700000001</c:v>
                </c:pt>
                <c:pt idx="3814">
                  <c:v>474.43970599999955</c:v>
                </c:pt>
                <c:pt idx="3815">
                  <c:v>484.41463399999969</c:v>
                </c:pt>
                <c:pt idx="3816">
                  <c:v>467.46105299999948</c:v>
                </c:pt>
                <c:pt idx="3817">
                  <c:v>472.63333299999948</c:v>
                </c:pt>
                <c:pt idx="3818">
                  <c:v>463.27096799999993</c:v>
                </c:pt>
                <c:pt idx="3819">
                  <c:v>471.10624999999999</c:v>
                </c:pt>
                <c:pt idx="3820">
                  <c:v>457.39931499999955</c:v>
                </c:pt>
                <c:pt idx="3821">
                  <c:v>469.959091</c:v>
                </c:pt>
                <c:pt idx="3822">
                  <c:v>472.13384600000001</c:v>
                </c:pt>
                <c:pt idx="3823">
                  <c:v>455.82</c:v>
                </c:pt>
                <c:pt idx="3824">
                  <c:v>475.54651199999955</c:v>
                </c:pt>
                <c:pt idx="3825">
                  <c:v>477.12521699999962</c:v>
                </c:pt>
                <c:pt idx="3826">
                  <c:v>472.67272700000001</c:v>
                </c:pt>
                <c:pt idx="3827">
                  <c:v>456.02941199999964</c:v>
                </c:pt>
                <c:pt idx="3828">
                  <c:v>459.141414</c:v>
                </c:pt>
                <c:pt idx="3829">
                  <c:v>465.04298200000039</c:v>
                </c:pt>
                <c:pt idx="3830">
                  <c:v>461.08723399999963</c:v>
                </c:pt>
                <c:pt idx="3831">
                  <c:v>450.73614499999923</c:v>
                </c:pt>
                <c:pt idx="3832">
                  <c:v>467.39733299999955</c:v>
                </c:pt>
                <c:pt idx="3833">
                  <c:v>464.81071399999962</c:v>
                </c:pt>
                <c:pt idx="3834">
                  <c:v>463.34117599999962</c:v>
                </c:pt>
                <c:pt idx="3835">
                  <c:v>454.38615399999924</c:v>
                </c:pt>
                <c:pt idx="3836">
                  <c:v>473.91515199999924</c:v>
                </c:pt>
                <c:pt idx="3837">
                  <c:v>451.73200000000003</c:v>
                </c:pt>
                <c:pt idx="3838">
                  <c:v>478.08849599999962</c:v>
                </c:pt>
                <c:pt idx="3839">
                  <c:v>456.77272699999969</c:v>
                </c:pt>
                <c:pt idx="3840">
                  <c:v>472.86</c:v>
                </c:pt>
                <c:pt idx="3841">
                  <c:v>460.82894700000003</c:v>
                </c:pt>
                <c:pt idx="3842">
                  <c:v>460.4131579999991</c:v>
                </c:pt>
                <c:pt idx="3843">
                  <c:v>464.98593799999924</c:v>
                </c:pt>
                <c:pt idx="3844">
                  <c:v>486.86470600000001</c:v>
                </c:pt>
                <c:pt idx="3845">
                  <c:v>481.16666700000002</c:v>
                </c:pt>
                <c:pt idx="3846">
                  <c:v>465.99166699999955</c:v>
                </c:pt>
                <c:pt idx="3847">
                  <c:v>460.97160499999956</c:v>
                </c:pt>
                <c:pt idx="3848">
                  <c:v>469.13431399999962</c:v>
                </c:pt>
                <c:pt idx="3849">
                  <c:v>475.28988800000002</c:v>
                </c:pt>
                <c:pt idx="3850">
                  <c:v>470.617143</c:v>
                </c:pt>
                <c:pt idx="3851">
                  <c:v>461.29677399999935</c:v>
                </c:pt>
                <c:pt idx="3852">
                  <c:v>457.56181799999962</c:v>
                </c:pt>
                <c:pt idx="3853">
                  <c:v>445.04642899999999</c:v>
                </c:pt>
                <c:pt idx="3854">
                  <c:v>476.04827599999999</c:v>
                </c:pt>
                <c:pt idx="3855">
                  <c:v>466.38804299999993</c:v>
                </c:pt>
                <c:pt idx="3856">
                  <c:v>454.31951199999969</c:v>
                </c:pt>
                <c:pt idx="3857">
                  <c:v>454.25</c:v>
                </c:pt>
                <c:pt idx="3858">
                  <c:v>473.31718799999999</c:v>
                </c:pt>
                <c:pt idx="3859">
                  <c:v>466.70758899999993</c:v>
                </c:pt>
                <c:pt idx="3860">
                  <c:v>467.63829799999962</c:v>
                </c:pt>
                <c:pt idx="3861">
                  <c:v>462.31632699999955</c:v>
                </c:pt>
                <c:pt idx="3862">
                  <c:v>459.18974400000002</c:v>
                </c:pt>
                <c:pt idx="3863">
                  <c:v>463.50188700000001</c:v>
                </c:pt>
                <c:pt idx="3864">
                  <c:v>463.36470600000001</c:v>
                </c:pt>
                <c:pt idx="3865">
                  <c:v>474.96999999999969</c:v>
                </c:pt>
                <c:pt idx="3866">
                  <c:v>454.67550999999969</c:v>
                </c:pt>
                <c:pt idx="3867">
                  <c:v>440.25333299999949</c:v>
                </c:pt>
                <c:pt idx="3868">
                  <c:v>454.04</c:v>
                </c:pt>
                <c:pt idx="3869">
                  <c:v>465.129412</c:v>
                </c:pt>
                <c:pt idx="3870">
                  <c:v>484.36</c:v>
                </c:pt>
                <c:pt idx="3871">
                  <c:v>474.56</c:v>
                </c:pt>
                <c:pt idx="3872">
                  <c:v>466.52124999999955</c:v>
                </c:pt>
                <c:pt idx="3873">
                  <c:v>457.61989999999997</c:v>
                </c:pt>
                <c:pt idx="3874">
                  <c:v>456.64596799999998</c:v>
                </c:pt>
                <c:pt idx="3875">
                  <c:v>494.61333299999956</c:v>
                </c:pt>
                <c:pt idx="3876">
                  <c:v>448.16087000000039</c:v>
                </c:pt>
                <c:pt idx="3877">
                  <c:v>503.23529399999956</c:v>
                </c:pt>
                <c:pt idx="3878">
                  <c:v>439.54285700000008</c:v>
                </c:pt>
                <c:pt idx="3879">
                  <c:v>456.67310899999956</c:v>
                </c:pt>
                <c:pt idx="3880">
                  <c:v>448.62380999999999</c:v>
                </c:pt>
                <c:pt idx="3881">
                  <c:v>449.56525399999964</c:v>
                </c:pt>
                <c:pt idx="3882">
                  <c:v>451.08547899999962</c:v>
                </c:pt>
                <c:pt idx="3883">
                  <c:v>463.88059699999963</c:v>
                </c:pt>
                <c:pt idx="3884">
                  <c:v>471.72727300000003</c:v>
                </c:pt>
                <c:pt idx="3885">
                  <c:v>471.88076899999999</c:v>
                </c:pt>
                <c:pt idx="3886">
                  <c:v>458.15818200000001</c:v>
                </c:pt>
                <c:pt idx="3887">
                  <c:v>463.55230799999993</c:v>
                </c:pt>
                <c:pt idx="3888">
                  <c:v>451.83103399999948</c:v>
                </c:pt>
                <c:pt idx="3889">
                  <c:v>467.82121199999955</c:v>
                </c:pt>
                <c:pt idx="3890">
                  <c:v>470.41199999999924</c:v>
                </c:pt>
                <c:pt idx="3891">
                  <c:v>462.98857099999924</c:v>
                </c:pt>
                <c:pt idx="3892">
                  <c:v>474.42499999999956</c:v>
                </c:pt>
                <c:pt idx="3893">
                  <c:v>457.347059</c:v>
                </c:pt>
                <c:pt idx="3894">
                  <c:v>448.33432800000003</c:v>
                </c:pt>
                <c:pt idx="3895">
                  <c:v>455.76727299999999</c:v>
                </c:pt>
                <c:pt idx="3896">
                  <c:v>448.47959200000003</c:v>
                </c:pt>
                <c:pt idx="3897">
                  <c:v>472.20416699999993</c:v>
                </c:pt>
                <c:pt idx="3898">
                  <c:v>458.01923099999999</c:v>
                </c:pt>
                <c:pt idx="3899">
                  <c:v>469.88148100000001</c:v>
                </c:pt>
                <c:pt idx="3900">
                  <c:v>461.38333299999948</c:v>
                </c:pt>
                <c:pt idx="3901">
                  <c:v>470.06799999999993</c:v>
                </c:pt>
                <c:pt idx="3902">
                  <c:v>455.29032299999955</c:v>
                </c:pt>
                <c:pt idx="3903">
                  <c:v>456.62318800000003</c:v>
                </c:pt>
                <c:pt idx="3904">
                  <c:v>454.47499999999962</c:v>
                </c:pt>
                <c:pt idx="3905">
                  <c:v>486.21842099999969</c:v>
                </c:pt>
                <c:pt idx="3906">
                  <c:v>474.41463399999969</c:v>
                </c:pt>
                <c:pt idx="3907">
                  <c:v>450.44</c:v>
                </c:pt>
                <c:pt idx="3908">
                  <c:v>467.71794899999969</c:v>
                </c:pt>
                <c:pt idx="3909">
                  <c:v>466.81891899999948</c:v>
                </c:pt>
                <c:pt idx="3910">
                  <c:v>471.31702100000001</c:v>
                </c:pt>
                <c:pt idx="3911">
                  <c:v>465.98805999999928</c:v>
                </c:pt>
                <c:pt idx="3912">
                  <c:v>450.80833299999955</c:v>
                </c:pt>
                <c:pt idx="3913">
                  <c:v>444.746667</c:v>
                </c:pt>
                <c:pt idx="3914">
                  <c:v>469.62173899999948</c:v>
                </c:pt>
                <c:pt idx="3915">
                  <c:v>464.81804499999993</c:v>
                </c:pt>
                <c:pt idx="3916">
                  <c:v>443.5</c:v>
                </c:pt>
                <c:pt idx="3917">
                  <c:v>457.5</c:v>
                </c:pt>
                <c:pt idx="3918">
                  <c:v>449.9</c:v>
                </c:pt>
                <c:pt idx="3919">
                  <c:v>479.05</c:v>
                </c:pt>
                <c:pt idx="3920">
                  <c:v>460.772222</c:v>
                </c:pt>
                <c:pt idx="3921">
                  <c:v>430.07647100000003</c:v>
                </c:pt>
                <c:pt idx="3922">
                  <c:v>449.72682899999955</c:v>
                </c:pt>
                <c:pt idx="3923">
                  <c:v>448.60434800000002</c:v>
                </c:pt>
                <c:pt idx="3924">
                  <c:v>471.92352899999923</c:v>
                </c:pt>
                <c:pt idx="3925">
                  <c:v>452.01632699999948</c:v>
                </c:pt>
                <c:pt idx="3926">
                  <c:v>473.24210499999964</c:v>
                </c:pt>
                <c:pt idx="3927">
                  <c:v>473.86</c:v>
                </c:pt>
                <c:pt idx="3928">
                  <c:v>497.10666700000002</c:v>
                </c:pt>
                <c:pt idx="3929">
                  <c:v>450.60816299999999</c:v>
                </c:pt>
                <c:pt idx="3930">
                  <c:v>475.94</c:v>
                </c:pt>
                <c:pt idx="3931">
                  <c:v>460.14712600000001</c:v>
                </c:pt>
                <c:pt idx="3932">
                  <c:v>465.71005599999955</c:v>
                </c:pt>
                <c:pt idx="3933">
                  <c:v>447.868966</c:v>
                </c:pt>
                <c:pt idx="3934">
                  <c:v>456.28037399999948</c:v>
                </c:pt>
                <c:pt idx="3935">
                  <c:v>464.74230799999964</c:v>
                </c:pt>
                <c:pt idx="3936">
                  <c:v>458.85333299999962</c:v>
                </c:pt>
                <c:pt idx="3937">
                  <c:v>469.43720899999948</c:v>
                </c:pt>
                <c:pt idx="3938">
                  <c:v>476.18705899999969</c:v>
                </c:pt>
                <c:pt idx="3939">
                  <c:v>459.14193499999999</c:v>
                </c:pt>
                <c:pt idx="3940">
                  <c:v>487.25151499999936</c:v>
                </c:pt>
                <c:pt idx="3941">
                  <c:v>457.52121199999948</c:v>
                </c:pt>
                <c:pt idx="3942">
                  <c:v>432.91756799999962</c:v>
                </c:pt>
                <c:pt idx="3943">
                  <c:v>477.99393899999916</c:v>
                </c:pt>
                <c:pt idx="3944">
                  <c:v>455.37383199999999</c:v>
                </c:pt>
                <c:pt idx="3945">
                  <c:v>453.00363599999969</c:v>
                </c:pt>
                <c:pt idx="3946">
                  <c:v>471.61730799999964</c:v>
                </c:pt>
                <c:pt idx="3947">
                  <c:v>430.32727299999999</c:v>
                </c:pt>
                <c:pt idx="3948">
                  <c:v>463.66842100000002</c:v>
                </c:pt>
                <c:pt idx="3949">
                  <c:v>448.21999999999969</c:v>
                </c:pt>
                <c:pt idx="3950">
                  <c:v>465.1</c:v>
                </c:pt>
                <c:pt idx="3951">
                  <c:v>447.68263899999999</c:v>
                </c:pt>
                <c:pt idx="3952">
                  <c:v>465.46078399999999</c:v>
                </c:pt>
                <c:pt idx="3953">
                  <c:v>482.58529399999969</c:v>
                </c:pt>
                <c:pt idx="3954">
                  <c:v>454.51172399999962</c:v>
                </c:pt>
                <c:pt idx="3955">
                  <c:v>453.55678</c:v>
                </c:pt>
                <c:pt idx="3956">
                  <c:v>457.47233999999924</c:v>
                </c:pt>
                <c:pt idx="3957">
                  <c:v>458.253623</c:v>
                </c:pt>
                <c:pt idx="3958">
                  <c:v>469.87253899999962</c:v>
                </c:pt>
                <c:pt idx="3959">
                  <c:v>471.53912999999955</c:v>
                </c:pt>
                <c:pt idx="3960">
                  <c:v>457.27230799999955</c:v>
                </c:pt>
                <c:pt idx="3961">
                  <c:v>465.24193499999956</c:v>
                </c:pt>
                <c:pt idx="3962">
                  <c:v>477.625</c:v>
                </c:pt>
                <c:pt idx="3963">
                  <c:v>452.88947400000001</c:v>
                </c:pt>
                <c:pt idx="3964">
                  <c:v>462.82077899999962</c:v>
                </c:pt>
                <c:pt idx="3965">
                  <c:v>483.32926800000001</c:v>
                </c:pt>
                <c:pt idx="3966">
                  <c:v>453.19647099999969</c:v>
                </c:pt>
                <c:pt idx="3967">
                  <c:v>461.474242</c:v>
                </c:pt>
                <c:pt idx="3968">
                  <c:v>453.79041099999955</c:v>
                </c:pt>
                <c:pt idx="3969">
                  <c:v>462.78148099999999</c:v>
                </c:pt>
                <c:pt idx="3970">
                  <c:v>467.68636400000003</c:v>
                </c:pt>
                <c:pt idx="3971">
                  <c:v>480.28333299999935</c:v>
                </c:pt>
                <c:pt idx="3972">
                  <c:v>423.47894699999955</c:v>
                </c:pt>
                <c:pt idx="3973">
                  <c:v>474.25964900000002</c:v>
                </c:pt>
                <c:pt idx="3974">
                  <c:v>447.63959199999999</c:v>
                </c:pt>
                <c:pt idx="3975">
                  <c:v>452.96176499999962</c:v>
                </c:pt>
                <c:pt idx="3976">
                  <c:v>448.8125</c:v>
                </c:pt>
                <c:pt idx="3977">
                  <c:v>475.1</c:v>
                </c:pt>
                <c:pt idx="3978">
                  <c:v>461.82</c:v>
                </c:pt>
                <c:pt idx="3979">
                  <c:v>470.12258100000008</c:v>
                </c:pt>
                <c:pt idx="3980">
                  <c:v>447.88235299999963</c:v>
                </c:pt>
                <c:pt idx="3981">
                  <c:v>458.72499999999962</c:v>
                </c:pt>
                <c:pt idx="3982">
                  <c:v>459.17762200000038</c:v>
                </c:pt>
                <c:pt idx="3983">
                  <c:v>477.88863599999962</c:v>
                </c:pt>
                <c:pt idx="3984">
                  <c:v>444.94400000000002</c:v>
                </c:pt>
                <c:pt idx="3985">
                  <c:v>470.117143</c:v>
                </c:pt>
                <c:pt idx="3986">
                  <c:v>462.85907900000001</c:v>
                </c:pt>
                <c:pt idx="3987">
                  <c:v>464.65600000000001</c:v>
                </c:pt>
                <c:pt idx="3988">
                  <c:v>472.70624999999956</c:v>
                </c:pt>
                <c:pt idx="3989">
                  <c:v>471.25833299999948</c:v>
                </c:pt>
                <c:pt idx="3990">
                  <c:v>461.46388899999999</c:v>
                </c:pt>
                <c:pt idx="3991">
                  <c:v>457.13935499999963</c:v>
                </c:pt>
                <c:pt idx="3992">
                  <c:v>468.44579799999963</c:v>
                </c:pt>
                <c:pt idx="3993">
                  <c:v>459.46538500000003</c:v>
                </c:pt>
                <c:pt idx="3994">
                  <c:v>483.06538499999999</c:v>
                </c:pt>
                <c:pt idx="3995">
                  <c:v>469.99687499999948</c:v>
                </c:pt>
                <c:pt idx="3996">
                  <c:v>458.56388900000002</c:v>
                </c:pt>
                <c:pt idx="3997">
                  <c:v>466.38437499999969</c:v>
                </c:pt>
                <c:pt idx="3998">
                  <c:v>460.05978299999998</c:v>
                </c:pt>
                <c:pt idx="3999">
                  <c:v>445.02424200000002</c:v>
                </c:pt>
                <c:pt idx="4000">
                  <c:v>457.382857</c:v>
                </c:pt>
                <c:pt idx="4001">
                  <c:v>469.77129599999955</c:v>
                </c:pt>
                <c:pt idx="4002">
                  <c:v>483.07959199999999</c:v>
                </c:pt>
                <c:pt idx="4003">
                  <c:v>451.98902399999969</c:v>
                </c:pt>
                <c:pt idx="4004">
                  <c:v>437.70302999999961</c:v>
                </c:pt>
                <c:pt idx="4005">
                  <c:v>456.31509399999999</c:v>
                </c:pt>
                <c:pt idx="4006">
                  <c:v>464.25657899999948</c:v>
                </c:pt>
                <c:pt idx="4007">
                  <c:v>454.04666700000001</c:v>
                </c:pt>
                <c:pt idx="4008">
                  <c:v>441.7</c:v>
                </c:pt>
                <c:pt idx="4009">
                  <c:v>462.93738299999956</c:v>
                </c:pt>
                <c:pt idx="4010">
                  <c:v>470.876667</c:v>
                </c:pt>
                <c:pt idx="4011">
                  <c:v>455.61142899999999</c:v>
                </c:pt>
                <c:pt idx="4012">
                  <c:v>464.65555599999999</c:v>
                </c:pt>
                <c:pt idx="4013">
                  <c:v>493.68518499999999</c:v>
                </c:pt>
                <c:pt idx="4014">
                  <c:v>450.548</c:v>
                </c:pt>
                <c:pt idx="4015">
                  <c:v>452.872973</c:v>
                </c:pt>
                <c:pt idx="4016">
                  <c:v>477.48356199999955</c:v>
                </c:pt>
                <c:pt idx="4017">
                  <c:v>465.16111099999955</c:v>
                </c:pt>
                <c:pt idx="4018">
                  <c:v>456.71835399999924</c:v>
                </c:pt>
                <c:pt idx="4019">
                  <c:v>465.04736800000001</c:v>
                </c:pt>
                <c:pt idx="4020">
                  <c:v>454.48591499999924</c:v>
                </c:pt>
                <c:pt idx="4021">
                  <c:v>468.053425</c:v>
                </c:pt>
                <c:pt idx="4022">
                  <c:v>463.21818199999962</c:v>
                </c:pt>
                <c:pt idx="4023">
                  <c:v>454.4333329999991</c:v>
                </c:pt>
                <c:pt idx="4024">
                  <c:v>456.81962600000008</c:v>
                </c:pt>
                <c:pt idx="4025">
                  <c:v>468.01111099999935</c:v>
                </c:pt>
                <c:pt idx="4026">
                  <c:v>478.18163299999969</c:v>
                </c:pt>
                <c:pt idx="4027">
                  <c:v>451.57</c:v>
                </c:pt>
                <c:pt idx="4028">
                  <c:v>451.48666699999956</c:v>
                </c:pt>
                <c:pt idx="4029">
                  <c:v>464.62333299999955</c:v>
                </c:pt>
                <c:pt idx="4030">
                  <c:v>464.47826099999969</c:v>
                </c:pt>
                <c:pt idx="4031">
                  <c:v>440.328261</c:v>
                </c:pt>
                <c:pt idx="4032">
                  <c:v>466.12597399999999</c:v>
                </c:pt>
                <c:pt idx="4033">
                  <c:v>463.17500000000001</c:v>
                </c:pt>
                <c:pt idx="4034">
                  <c:v>467.70701799999955</c:v>
                </c:pt>
                <c:pt idx="4035">
                  <c:v>466.23194399999949</c:v>
                </c:pt>
                <c:pt idx="4036">
                  <c:v>440.58124999999956</c:v>
                </c:pt>
                <c:pt idx="4037">
                  <c:v>435.40344800000003</c:v>
                </c:pt>
                <c:pt idx="4038">
                  <c:v>458.77747699999969</c:v>
                </c:pt>
                <c:pt idx="4039">
                  <c:v>475.84545500000002</c:v>
                </c:pt>
                <c:pt idx="4040">
                  <c:v>448.28418399999993</c:v>
                </c:pt>
                <c:pt idx="4041">
                  <c:v>461.2</c:v>
                </c:pt>
                <c:pt idx="4042">
                  <c:v>453.71126099999969</c:v>
                </c:pt>
                <c:pt idx="4043">
                  <c:v>448.40975599999962</c:v>
                </c:pt>
                <c:pt idx="4044">
                  <c:v>483.11666700000001</c:v>
                </c:pt>
                <c:pt idx="4045">
                  <c:v>464.77142899999956</c:v>
                </c:pt>
                <c:pt idx="4046">
                  <c:v>468.82352899999955</c:v>
                </c:pt>
                <c:pt idx="4047">
                  <c:v>458.91788100000002</c:v>
                </c:pt>
                <c:pt idx="4048">
                  <c:v>454.503604</c:v>
                </c:pt>
                <c:pt idx="4049">
                  <c:v>443.66500000000002</c:v>
                </c:pt>
                <c:pt idx="4050">
                  <c:v>479.22666699999962</c:v>
                </c:pt>
                <c:pt idx="4051">
                  <c:v>463.33666699999969</c:v>
                </c:pt>
                <c:pt idx="4052">
                  <c:v>496.13076899999999</c:v>
                </c:pt>
                <c:pt idx="4053">
                  <c:v>463.99874999999923</c:v>
                </c:pt>
                <c:pt idx="4054">
                  <c:v>451.89907799999969</c:v>
                </c:pt>
                <c:pt idx="4055">
                  <c:v>468.78799999999956</c:v>
                </c:pt>
                <c:pt idx="4056">
                  <c:v>490.66</c:v>
                </c:pt>
                <c:pt idx="4057">
                  <c:v>457.72499999999962</c:v>
                </c:pt>
                <c:pt idx="4058">
                  <c:v>453.1</c:v>
                </c:pt>
                <c:pt idx="4059">
                  <c:v>471.17575799999969</c:v>
                </c:pt>
                <c:pt idx="4060">
                  <c:v>448.809504</c:v>
                </c:pt>
                <c:pt idx="4061">
                  <c:v>464.74255299999999</c:v>
                </c:pt>
                <c:pt idx="4062">
                  <c:v>462.84134599999999</c:v>
                </c:pt>
                <c:pt idx="4063">
                  <c:v>467.13809499999962</c:v>
                </c:pt>
                <c:pt idx="4064">
                  <c:v>442.34736800000002</c:v>
                </c:pt>
                <c:pt idx="4065">
                  <c:v>428.74545499999999</c:v>
                </c:pt>
                <c:pt idx="4066">
                  <c:v>458.12685199999999</c:v>
                </c:pt>
                <c:pt idx="4067">
                  <c:v>469.24166700000001</c:v>
                </c:pt>
                <c:pt idx="4068">
                  <c:v>463.29166699999962</c:v>
                </c:pt>
                <c:pt idx="4069">
                  <c:v>482.46499999999969</c:v>
                </c:pt>
                <c:pt idx="4070">
                  <c:v>460.97999999999962</c:v>
                </c:pt>
                <c:pt idx="4071">
                  <c:v>427.442857</c:v>
                </c:pt>
                <c:pt idx="4072">
                  <c:v>460.086885</c:v>
                </c:pt>
                <c:pt idx="4073">
                  <c:v>452.29629599999936</c:v>
                </c:pt>
                <c:pt idx="4074">
                  <c:v>464.346903</c:v>
                </c:pt>
                <c:pt idx="4075">
                  <c:v>449.69621199999955</c:v>
                </c:pt>
                <c:pt idx="4076">
                  <c:v>464.29893599999934</c:v>
                </c:pt>
                <c:pt idx="4077">
                  <c:v>451.30588200000039</c:v>
                </c:pt>
                <c:pt idx="4078">
                  <c:v>451.44629599999962</c:v>
                </c:pt>
                <c:pt idx="4079">
                  <c:v>469.66315799999956</c:v>
                </c:pt>
                <c:pt idx="4080">
                  <c:v>444.62717799999962</c:v>
                </c:pt>
                <c:pt idx="4081">
                  <c:v>447.685</c:v>
                </c:pt>
                <c:pt idx="4082">
                  <c:v>444.60485400000039</c:v>
                </c:pt>
                <c:pt idx="4083">
                  <c:v>480.18181799999962</c:v>
                </c:pt>
                <c:pt idx="4084">
                  <c:v>478.23888899999969</c:v>
                </c:pt>
                <c:pt idx="4085">
                  <c:v>466.8148650000004</c:v>
                </c:pt>
                <c:pt idx="4086">
                  <c:v>464.86500000000001</c:v>
                </c:pt>
                <c:pt idx="4087">
                  <c:v>459.83437499999962</c:v>
                </c:pt>
                <c:pt idx="4088">
                  <c:v>469.76603799999924</c:v>
                </c:pt>
                <c:pt idx="4089">
                  <c:v>450.67058800000001</c:v>
                </c:pt>
                <c:pt idx="4090">
                  <c:v>461.92054799999949</c:v>
                </c:pt>
                <c:pt idx="4091">
                  <c:v>464.49736799999948</c:v>
                </c:pt>
                <c:pt idx="4092">
                  <c:v>465.62142899999969</c:v>
                </c:pt>
                <c:pt idx="4093">
                  <c:v>472.66428600000046</c:v>
                </c:pt>
                <c:pt idx="4094">
                  <c:v>464.174194</c:v>
                </c:pt>
                <c:pt idx="4095">
                  <c:v>442.11358000000001</c:v>
                </c:pt>
                <c:pt idx="4096">
                  <c:v>455.48936200000003</c:v>
                </c:pt>
                <c:pt idx="4097">
                  <c:v>454.29767399999969</c:v>
                </c:pt>
                <c:pt idx="4098">
                  <c:v>449.34891299999964</c:v>
                </c:pt>
                <c:pt idx="4099">
                  <c:v>466.54444400000045</c:v>
                </c:pt>
                <c:pt idx="4100">
                  <c:v>448.55097999999964</c:v>
                </c:pt>
                <c:pt idx="4101">
                  <c:v>453.76486500000038</c:v>
                </c:pt>
                <c:pt idx="4102">
                  <c:v>450.36785700000001</c:v>
                </c:pt>
                <c:pt idx="4103">
                  <c:v>445.68117599999948</c:v>
                </c:pt>
                <c:pt idx="4104">
                  <c:v>475.74545499999999</c:v>
                </c:pt>
                <c:pt idx="4105">
                  <c:v>454.08</c:v>
                </c:pt>
                <c:pt idx="4106">
                  <c:v>452.08448299999998</c:v>
                </c:pt>
                <c:pt idx="4107">
                  <c:v>495.91999999999962</c:v>
                </c:pt>
                <c:pt idx="4108">
                  <c:v>478.61764699999998</c:v>
                </c:pt>
                <c:pt idx="4109">
                  <c:v>442.90499999999969</c:v>
                </c:pt>
                <c:pt idx="4110">
                  <c:v>462.99508199999963</c:v>
                </c:pt>
                <c:pt idx="4111">
                  <c:v>476.42068999999969</c:v>
                </c:pt>
                <c:pt idx="4112">
                  <c:v>449.83636399999955</c:v>
                </c:pt>
                <c:pt idx="4113">
                  <c:v>440.38181799999956</c:v>
                </c:pt>
                <c:pt idx="4114">
                  <c:v>468.941667</c:v>
                </c:pt>
                <c:pt idx="4115">
                  <c:v>458.36178899999999</c:v>
                </c:pt>
                <c:pt idx="4116">
                  <c:v>453.72647099999955</c:v>
                </c:pt>
                <c:pt idx="4117">
                  <c:v>475.82222200000001</c:v>
                </c:pt>
                <c:pt idx="4118">
                  <c:v>456.38867899999963</c:v>
                </c:pt>
                <c:pt idx="4119">
                  <c:v>439.49387799999948</c:v>
                </c:pt>
                <c:pt idx="4120">
                  <c:v>470.065789</c:v>
                </c:pt>
                <c:pt idx="4121">
                  <c:v>449.3311379999991</c:v>
                </c:pt>
                <c:pt idx="4122">
                  <c:v>426.00909100000001</c:v>
                </c:pt>
                <c:pt idx="4123">
                  <c:v>474.60978300000039</c:v>
                </c:pt>
                <c:pt idx="4124">
                  <c:v>462.55165599999964</c:v>
                </c:pt>
                <c:pt idx="4125">
                  <c:v>447.90999999999963</c:v>
                </c:pt>
                <c:pt idx="4126">
                  <c:v>476.53409099999999</c:v>
                </c:pt>
                <c:pt idx="4127">
                  <c:v>455.05048499999998</c:v>
                </c:pt>
                <c:pt idx="4128">
                  <c:v>463.72950799999956</c:v>
                </c:pt>
                <c:pt idx="4129">
                  <c:v>471.68510599999962</c:v>
                </c:pt>
                <c:pt idx="4130">
                  <c:v>454.50285700000001</c:v>
                </c:pt>
                <c:pt idx="4131">
                  <c:v>448.51707299999993</c:v>
                </c:pt>
                <c:pt idx="4132">
                  <c:v>450.59305599999948</c:v>
                </c:pt>
                <c:pt idx="4133">
                  <c:v>469.2</c:v>
                </c:pt>
                <c:pt idx="4134">
                  <c:v>464.08695699999936</c:v>
                </c:pt>
                <c:pt idx="4135">
                  <c:v>438.73220300000003</c:v>
                </c:pt>
                <c:pt idx="4136">
                  <c:v>450.03333299999935</c:v>
                </c:pt>
                <c:pt idx="4137">
                  <c:v>445.79940099999999</c:v>
                </c:pt>
                <c:pt idx="4138">
                  <c:v>452.64242400000046</c:v>
                </c:pt>
                <c:pt idx="4139">
                  <c:v>475.57499999999999</c:v>
                </c:pt>
                <c:pt idx="4140">
                  <c:v>449.82477899999969</c:v>
                </c:pt>
                <c:pt idx="4141">
                  <c:v>450.29642899999948</c:v>
                </c:pt>
                <c:pt idx="4142">
                  <c:v>469.53076899999962</c:v>
                </c:pt>
                <c:pt idx="4143">
                  <c:v>463.23809499999948</c:v>
                </c:pt>
                <c:pt idx="4144">
                  <c:v>434.06904800000001</c:v>
                </c:pt>
                <c:pt idx="4145">
                  <c:v>452.52988499999998</c:v>
                </c:pt>
                <c:pt idx="4146">
                  <c:v>444.14375000000001</c:v>
                </c:pt>
                <c:pt idx="4147">
                  <c:v>451.32337699999948</c:v>
                </c:pt>
                <c:pt idx="4148">
                  <c:v>447.68965500000002</c:v>
                </c:pt>
                <c:pt idx="4149">
                  <c:v>451.76458300000002</c:v>
                </c:pt>
                <c:pt idx="4150">
                  <c:v>462.05833299999955</c:v>
                </c:pt>
                <c:pt idx="4151">
                  <c:v>453.06415099999964</c:v>
                </c:pt>
                <c:pt idx="4152">
                  <c:v>449.59589</c:v>
                </c:pt>
                <c:pt idx="4153">
                  <c:v>456.69374999999962</c:v>
                </c:pt>
                <c:pt idx="4154">
                  <c:v>449.88243199999999</c:v>
                </c:pt>
                <c:pt idx="4155">
                  <c:v>451.65000000000032</c:v>
                </c:pt>
                <c:pt idx="4156">
                  <c:v>472.78461499999969</c:v>
                </c:pt>
                <c:pt idx="4157">
                  <c:v>473.43823499999922</c:v>
                </c:pt>
                <c:pt idx="4158">
                  <c:v>465.40619499999934</c:v>
                </c:pt>
                <c:pt idx="4159">
                  <c:v>459.41999999999962</c:v>
                </c:pt>
                <c:pt idx="4160">
                  <c:v>457.27187499999962</c:v>
                </c:pt>
                <c:pt idx="4161">
                  <c:v>459.054348</c:v>
                </c:pt>
                <c:pt idx="4162">
                  <c:v>457.370833</c:v>
                </c:pt>
                <c:pt idx="4163">
                  <c:v>462.80812999999955</c:v>
                </c:pt>
                <c:pt idx="4164">
                  <c:v>477.92799999999949</c:v>
                </c:pt>
                <c:pt idx="4165">
                  <c:v>452.34876000000008</c:v>
                </c:pt>
                <c:pt idx="4166">
                  <c:v>454.12156899999962</c:v>
                </c:pt>
                <c:pt idx="4167">
                  <c:v>453.81315799999948</c:v>
                </c:pt>
                <c:pt idx="4168">
                  <c:v>449.84383600000001</c:v>
                </c:pt>
                <c:pt idx="4169">
                  <c:v>461.88653799999923</c:v>
                </c:pt>
                <c:pt idx="4170">
                  <c:v>479.77894699999962</c:v>
                </c:pt>
                <c:pt idx="4171">
                  <c:v>469.15333299999969</c:v>
                </c:pt>
                <c:pt idx="4172">
                  <c:v>453.79729699999962</c:v>
                </c:pt>
                <c:pt idx="4173">
                  <c:v>455.24825600000003</c:v>
                </c:pt>
                <c:pt idx="4174">
                  <c:v>466.11562500000002</c:v>
                </c:pt>
                <c:pt idx="4175">
                  <c:v>455.45689700000003</c:v>
                </c:pt>
                <c:pt idx="4176">
                  <c:v>457.99096799999955</c:v>
                </c:pt>
                <c:pt idx="4177">
                  <c:v>451.84800000000001</c:v>
                </c:pt>
                <c:pt idx="4178">
                  <c:v>445.23958299999993</c:v>
                </c:pt>
                <c:pt idx="4179">
                  <c:v>476.09090899999956</c:v>
                </c:pt>
                <c:pt idx="4180">
                  <c:v>450.15306099999998</c:v>
                </c:pt>
                <c:pt idx="4181">
                  <c:v>449.45263199999999</c:v>
                </c:pt>
                <c:pt idx="4182">
                  <c:v>464.70103099999955</c:v>
                </c:pt>
                <c:pt idx="4183">
                  <c:v>427.16666700000002</c:v>
                </c:pt>
                <c:pt idx="4184">
                  <c:v>461.20833299999924</c:v>
                </c:pt>
                <c:pt idx="4185">
                  <c:v>473.41666699999962</c:v>
                </c:pt>
                <c:pt idx="4186">
                  <c:v>491.85333299999962</c:v>
                </c:pt>
                <c:pt idx="4187">
                  <c:v>445.97061899999954</c:v>
                </c:pt>
                <c:pt idx="4188">
                  <c:v>467.51</c:v>
                </c:pt>
                <c:pt idx="4189">
                  <c:v>451.16</c:v>
                </c:pt>
                <c:pt idx="4190">
                  <c:v>462.88157899999948</c:v>
                </c:pt>
                <c:pt idx="4191">
                  <c:v>474.61818199999999</c:v>
                </c:pt>
                <c:pt idx="4192">
                  <c:v>451.14255300000002</c:v>
                </c:pt>
                <c:pt idx="4193">
                  <c:v>455.34399999999999</c:v>
                </c:pt>
                <c:pt idx="4194">
                  <c:v>469.00156299999969</c:v>
                </c:pt>
                <c:pt idx="4195">
                  <c:v>458.21249999999969</c:v>
                </c:pt>
                <c:pt idx="4196">
                  <c:v>436.20178600000003</c:v>
                </c:pt>
                <c:pt idx="4197">
                  <c:v>450.43785000000003</c:v>
                </c:pt>
                <c:pt idx="4198">
                  <c:v>462.77681199999955</c:v>
                </c:pt>
                <c:pt idx="4199">
                  <c:v>440.99374999999924</c:v>
                </c:pt>
                <c:pt idx="4200">
                  <c:v>451.11441400000001</c:v>
                </c:pt>
                <c:pt idx="4201">
                  <c:v>453.01666699999993</c:v>
                </c:pt>
                <c:pt idx="4202">
                  <c:v>459.80952400000001</c:v>
                </c:pt>
                <c:pt idx="4203">
                  <c:v>459.27073199999955</c:v>
                </c:pt>
                <c:pt idx="4204">
                  <c:v>455.39374999999956</c:v>
                </c:pt>
                <c:pt idx="4205">
                  <c:v>484.29333299999922</c:v>
                </c:pt>
                <c:pt idx="4206">
                  <c:v>455.94636399999962</c:v>
                </c:pt>
                <c:pt idx="4207">
                  <c:v>466.55</c:v>
                </c:pt>
                <c:pt idx="4208">
                  <c:v>480.72727300000003</c:v>
                </c:pt>
                <c:pt idx="4209">
                  <c:v>468.184932</c:v>
                </c:pt>
                <c:pt idx="4210">
                  <c:v>469.33599999999961</c:v>
                </c:pt>
                <c:pt idx="4211">
                  <c:v>453.74807699999963</c:v>
                </c:pt>
                <c:pt idx="4212">
                  <c:v>481.53749999999962</c:v>
                </c:pt>
                <c:pt idx="4213">
                  <c:v>464.29304299999956</c:v>
                </c:pt>
                <c:pt idx="4214">
                  <c:v>439.83770500000003</c:v>
                </c:pt>
                <c:pt idx="4215">
                  <c:v>462.31805599999961</c:v>
                </c:pt>
                <c:pt idx="4216">
                  <c:v>470.96666699999969</c:v>
                </c:pt>
                <c:pt idx="4217">
                  <c:v>456.942857</c:v>
                </c:pt>
                <c:pt idx="4218">
                  <c:v>456.20652199999955</c:v>
                </c:pt>
                <c:pt idx="4219">
                  <c:v>448.8725</c:v>
                </c:pt>
                <c:pt idx="4220">
                  <c:v>431.36363599999999</c:v>
                </c:pt>
                <c:pt idx="4221">
                  <c:v>452.09304299999962</c:v>
                </c:pt>
                <c:pt idx="4222">
                  <c:v>465.41249999999962</c:v>
                </c:pt>
                <c:pt idx="4223">
                  <c:v>422.254839</c:v>
                </c:pt>
                <c:pt idx="4224">
                  <c:v>463.53823499999947</c:v>
                </c:pt>
                <c:pt idx="4225">
                  <c:v>456.82926800000001</c:v>
                </c:pt>
                <c:pt idx="4226">
                  <c:v>446.83660699999962</c:v>
                </c:pt>
                <c:pt idx="4227">
                  <c:v>452.6875</c:v>
                </c:pt>
                <c:pt idx="4228">
                  <c:v>474.38421099999999</c:v>
                </c:pt>
                <c:pt idx="4229">
                  <c:v>464.70212799999962</c:v>
                </c:pt>
                <c:pt idx="4230">
                  <c:v>461.02903199999969</c:v>
                </c:pt>
                <c:pt idx="4231">
                  <c:v>455.20624999999956</c:v>
                </c:pt>
                <c:pt idx="4232">
                  <c:v>452.86712299999999</c:v>
                </c:pt>
                <c:pt idx="4233">
                  <c:v>445.58190499999955</c:v>
                </c:pt>
                <c:pt idx="4234">
                  <c:v>473.95</c:v>
                </c:pt>
                <c:pt idx="4235">
                  <c:v>463.54500000000002</c:v>
                </c:pt>
                <c:pt idx="4236">
                  <c:v>445.38249999999999</c:v>
                </c:pt>
                <c:pt idx="4237">
                  <c:v>462.06</c:v>
                </c:pt>
                <c:pt idx="4238">
                  <c:v>440.06944399999998</c:v>
                </c:pt>
                <c:pt idx="4239">
                  <c:v>457.3</c:v>
                </c:pt>
                <c:pt idx="4240">
                  <c:v>448.41784799999999</c:v>
                </c:pt>
                <c:pt idx="4241">
                  <c:v>454.03846199999964</c:v>
                </c:pt>
                <c:pt idx="4242">
                  <c:v>452.440496</c:v>
                </c:pt>
                <c:pt idx="4243">
                  <c:v>445.08749999999969</c:v>
                </c:pt>
                <c:pt idx="4244">
                  <c:v>444.22207799999956</c:v>
                </c:pt>
                <c:pt idx="4245">
                  <c:v>462.20270299999999</c:v>
                </c:pt>
                <c:pt idx="4246">
                  <c:v>420.18</c:v>
                </c:pt>
                <c:pt idx="4247">
                  <c:v>452.03636399999948</c:v>
                </c:pt>
                <c:pt idx="4248">
                  <c:v>463.184034</c:v>
                </c:pt>
                <c:pt idx="4249">
                  <c:v>464.79019599999924</c:v>
                </c:pt>
                <c:pt idx="4250">
                  <c:v>483.63749999999999</c:v>
                </c:pt>
                <c:pt idx="4251">
                  <c:v>453.24833299999955</c:v>
                </c:pt>
                <c:pt idx="4252">
                  <c:v>465.47333299999934</c:v>
                </c:pt>
                <c:pt idx="4253">
                  <c:v>460.09175299999924</c:v>
                </c:pt>
                <c:pt idx="4254">
                  <c:v>443.314458</c:v>
                </c:pt>
                <c:pt idx="4255">
                  <c:v>461.15647100000001</c:v>
                </c:pt>
                <c:pt idx="4256">
                  <c:v>452.01515199999955</c:v>
                </c:pt>
                <c:pt idx="4257">
                  <c:v>450.387449</c:v>
                </c:pt>
                <c:pt idx="4258">
                  <c:v>456.44834399999962</c:v>
                </c:pt>
                <c:pt idx="4259">
                  <c:v>465.28648599999963</c:v>
                </c:pt>
                <c:pt idx="4260">
                  <c:v>445.14671099999993</c:v>
                </c:pt>
                <c:pt idx="4261">
                  <c:v>453.41538499999962</c:v>
                </c:pt>
                <c:pt idx="4262">
                  <c:v>453.52916699999969</c:v>
                </c:pt>
                <c:pt idx="4263">
                  <c:v>461.2</c:v>
                </c:pt>
                <c:pt idx="4264">
                  <c:v>445.64255300000002</c:v>
                </c:pt>
                <c:pt idx="4265">
                  <c:v>471.24318199999999</c:v>
                </c:pt>
                <c:pt idx="4266">
                  <c:v>463.62248499999998</c:v>
                </c:pt>
                <c:pt idx="4267">
                  <c:v>447.59</c:v>
                </c:pt>
                <c:pt idx="4268">
                  <c:v>468.09444400000001</c:v>
                </c:pt>
                <c:pt idx="4269">
                  <c:v>450.06363599999969</c:v>
                </c:pt>
                <c:pt idx="4270">
                  <c:v>459.867143</c:v>
                </c:pt>
                <c:pt idx="4271">
                  <c:v>464.90948300000002</c:v>
                </c:pt>
                <c:pt idx="4272">
                  <c:v>462.07522899999969</c:v>
                </c:pt>
                <c:pt idx="4273">
                  <c:v>458.00645199999963</c:v>
                </c:pt>
                <c:pt idx="4274">
                  <c:v>432.41904799999969</c:v>
                </c:pt>
                <c:pt idx="4275">
                  <c:v>449.46666699999969</c:v>
                </c:pt>
                <c:pt idx="4276">
                  <c:v>456.42692299999948</c:v>
                </c:pt>
                <c:pt idx="4277">
                  <c:v>438.41999999999962</c:v>
                </c:pt>
                <c:pt idx="4278">
                  <c:v>459.52162199999964</c:v>
                </c:pt>
                <c:pt idx="4279">
                  <c:v>454.72799999999955</c:v>
                </c:pt>
                <c:pt idx="4280">
                  <c:v>468.668182</c:v>
                </c:pt>
                <c:pt idx="4281">
                  <c:v>459.98421099999962</c:v>
                </c:pt>
                <c:pt idx="4282">
                  <c:v>446.82599999999962</c:v>
                </c:pt>
                <c:pt idx="4283">
                  <c:v>467.35555599999969</c:v>
                </c:pt>
                <c:pt idx="4284">
                  <c:v>456.67333299999962</c:v>
                </c:pt>
                <c:pt idx="4285">
                  <c:v>465.39487200000002</c:v>
                </c:pt>
                <c:pt idx="4286">
                  <c:v>455.43076899999949</c:v>
                </c:pt>
                <c:pt idx="4287">
                  <c:v>448.79545499999955</c:v>
                </c:pt>
                <c:pt idx="4288">
                  <c:v>455.87700000000001</c:v>
                </c:pt>
                <c:pt idx="4289">
                  <c:v>454.87592599999999</c:v>
                </c:pt>
                <c:pt idx="4290">
                  <c:v>435.262069</c:v>
                </c:pt>
                <c:pt idx="4291">
                  <c:v>484.68148100000002</c:v>
                </c:pt>
                <c:pt idx="4292">
                  <c:v>454.86451599999964</c:v>
                </c:pt>
                <c:pt idx="4293">
                  <c:v>442.74267200000008</c:v>
                </c:pt>
                <c:pt idx="4294">
                  <c:v>465.68627499999963</c:v>
                </c:pt>
                <c:pt idx="4295">
                  <c:v>453.72766000000001</c:v>
                </c:pt>
                <c:pt idx="4296">
                  <c:v>483.6</c:v>
                </c:pt>
                <c:pt idx="4297">
                  <c:v>449.60666700000002</c:v>
                </c:pt>
                <c:pt idx="4298">
                  <c:v>474.89148899999969</c:v>
                </c:pt>
                <c:pt idx="4299">
                  <c:v>454.11265200000008</c:v>
                </c:pt>
                <c:pt idx="4300">
                  <c:v>464.88799999999969</c:v>
                </c:pt>
                <c:pt idx="4301">
                  <c:v>447.11568599999998</c:v>
                </c:pt>
                <c:pt idx="4302">
                  <c:v>439.51012699999956</c:v>
                </c:pt>
                <c:pt idx="4303">
                  <c:v>463.03437499999956</c:v>
                </c:pt>
                <c:pt idx="4304">
                  <c:v>462.68</c:v>
                </c:pt>
                <c:pt idx="4305">
                  <c:v>447.21136399999955</c:v>
                </c:pt>
                <c:pt idx="4306">
                  <c:v>487.51578899999993</c:v>
                </c:pt>
                <c:pt idx="4307">
                  <c:v>461.90270299999969</c:v>
                </c:pt>
                <c:pt idx="4308">
                  <c:v>450.50909100000001</c:v>
                </c:pt>
                <c:pt idx="4309">
                  <c:v>444.1</c:v>
                </c:pt>
                <c:pt idx="4310">
                  <c:v>443.51851899999934</c:v>
                </c:pt>
                <c:pt idx="4311">
                  <c:v>466.79483899999963</c:v>
                </c:pt>
                <c:pt idx="4312">
                  <c:v>461.16511599999956</c:v>
                </c:pt>
                <c:pt idx="4313">
                  <c:v>458.25125000000003</c:v>
                </c:pt>
                <c:pt idx="4314">
                  <c:v>455.50909100000001</c:v>
                </c:pt>
                <c:pt idx="4315">
                  <c:v>466.31860499999999</c:v>
                </c:pt>
                <c:pt idx="4316">
                  <c:v>463.93181799999923</c:v>
                </c:pt>
                <c:pt idx="4317">
                  <c:v>448.00645199999963</c:v>
                </c:pt>
                <c:pt idx="4318">
                  <c:v>446.89166699999993</c:v>
                </c:pt>
                <c:pt idx="4319">
                  <c:v>450.25294100000002</c:v>
                </c:pt>
                <c:pt idx="4320">
                  <c:v>454.545455</c:v>
                </c:pt>
                <c:pt idx="4321">
                  <c:v>466.4831779999991</c:v>
                </c:pt>
                <c:pt idx="4322">
                  <c:v>455.29347799999948</c:v>
                </c:pt>
                <c:pt idx="4323">
                  <c:v>453.81874999999962</c:v>
                </c:pt>
                <c:pt idx="4324">
                  <c:v>467.29565199999962</c:v>
                </c:pt>
                <c:pt idx="4325">
                  <c:v>445.02901599999961</c:v>
                </c:pt>
                <c:pt idx="4326">
                  <c:v>456.97272699999962</c:v>
                </c:pt>
                <c:pt idx="4327">
                  <c:v>457.29473699999949</c:v>
                </c:pt>
                <c:pt idx="4328">
                  <c:v>418.37200000000001</c:v>
                </c:pt>
                <c:pt idx="4329">
                  <c:v>460.37954500000001</c:v>
                </c:pt>
                <c:pt idx="4330">
                  <c:v>442.92941199999962</c:v>
                </c:pt>
                <c:pt idx="4331">
                  <c:v>465.84742300000039</c:v>
                </c:pt>
                <c:pt idx="4332">
                  <c:v>451.25439999999969</c:v>
                </c:pt>
                <c:pt idx="4333">
                  <c:v>447.80901599999999</c:v>
                </c:pt>
                <c:pt idx="4334">
                  <c:v>447.39166699999993</c:v>
                </c:pt>
                <c:pt idx="4335">
                  <c:v>449.82</c:v>
                </c:pt>
                <c:pt idx="4336">
                  <c:v>453.108</c:v>
                </c:pt>
                <c:pt idx="4337">
                  <c:v>462.05517200000003</c:v>
                </c:pt>
                <c:pt idx="4338">
                  <c:v>451.67500000000001</c:v>
                </c:pt>
                <c:pt idx="4339">
                  <c:v>448.97108399999962</c:v>
                </c:pt>
                <c:pt idx="4340">
                  <c:v>430.27</c:v>
                </c:pt>
                <c:pt idx="4341">
                  <c:v>452.03063100000003</c:v>
                </c:pt>
                <c:pt idx="4342">
                  <c:v>443.39148899999969</c:v>
                </c:pt>
                <c:pt idx="4343">
                  <c:v>462.73636399999924</c:v>
                </c:pt>
                <c:pt idx="4344">
                  <c:v>448.07142899999963</c:v>
                </c:pt>
                <c:pt idx="4345">
                  <c:v>453.45</c:v>
                </c:pt>
                <c:pt idx="4346">
                  <c:v>448.23644899999948</c:v>
                </c:pt>
                <c:pt idx="4347">
                  <c:v>437.96249999999969</c:v>
                </c:pt>
                <c:pt idx="4348">
                  <c:v>427.9</c:v>
                </c:pt>
                <c:pt idx="4349">
                  <c:v>458.943421</c:v>
                </c:pt>
                <c:pt idx="4350">
                  <c:v>425.88421099999999</c:v>
                </c:pt>
                <c:pt idx="4351">
                  <c:v>450.93947399999962</c:v>
                </c:pt>
                <c:pt idx="4352">
                  <c:v>464.73636399999924</c:v>
                </c:pt>
                <c:pt idx="4353">
                  <c:v>443.08309899999955</c:v>
                </c:pt>
                <c:pt idx="4354">
                  <c:v>456.380247</c:v>
                </c:pt>
                <c:pt idx="4355">
                  <c:v>461.93076899999949</c:v>
                </c:pt>
                <c:pt idx="4356">
                  <c:v>457.25294100000002</c:v>
                </c:pt>
                <c:pt idx="4357">
                  <c:v>466.6</c:v>
                </c:pt>
                <c:pt idx="4358">
                  <c:v>456.057143</c:v>
                </c:pt>
                <c:pt idx="4359">
                  <c:v>430.57222200000001</c:v>
                </c:pt>
                <c:pt idx="4360">
                  <c:v>440.06514299999969</c:v>
                </c:pt>
                <c:pt idx="4361">
                  <c:v>447.52413799999948</c:v>
                </c:pt>
                <c:pt idx="4362">
                  <c:v>461.18360699999999</c:v>
                </c:pt>
                <c:pt idx="4363">
                  <c:v>453.8125</c:v>
                </c:pt>
                <c:pt idx="4364">
                  <c:v>451.31126799999993</c:v>
                </c:pt>
                <c:pt idx="4365">
                  <c:v>441.92318799999924</c:v>
                </c:pt>
                <c:pt idx="4366">
                  <c:v>445.949074</c:v>
                </c:pt>
                <c:pt idx="4367">
                  <c:v>449.42258099999964</c:v>
                </c:pt>
                <c:pt idx="4368">
                  <c:v>418.97599999999954</c:v>
                </c:pt>
                <c:pt idx="4369">
                  <c:v>454.452</c:v>
                </c:pt>
                <c:pt idx="4370">
                  <c:v>435.75925899999999</c:v>
                </c:pt>
                <c:pt idx="4371">
                  <c:v>454.26607099999956</c:v>
                </c:pt>
                <c:pt idx="4372">
                  <c:v>458.42105299999923</c:v>
                </c:pt>
                <c:pt idx="4373">
                  <c:v>469.33783799999969</c:v>
                </c:pt>
                <c:pt idx="4374">
                  <c:v>445.760606</c:v>
                </c:pt>
                <c:pt idx="4375">
                  <c:v>458.67777799999999</c:v>
                </c:pt>
                <c:pt idx="4376">
                  <c:v>440.54285700000008</c:v>
                </c:pt>
                <c:pt idx="4377">
                  <c:v>448.26756799999993</c:v>
                </c:pt>
                <c:pt idx="4378">
                  <c:v>451.86363599999999</c:v>
                </c:pt>
                <c:pt idx="4379">
                  <c:v>449.01372499999962</c:v>
                </c:pt>
                <c:pt idx="4380">
                  <c:v>462.75689699999964</c:v>
                </c:pt>
                <c:pt idx="4381">
                  <c:v>445.90312499999948</c:v>
                </c:pt>
                <c:pt idx="4382">
                  <c:v>450.32142899999963</c:v>
                </c:pt>
                <c:pt idx="4383">
                  <c:v>450.16666700000002</c:v>
                </c:pt>
                <c:pt idx="4384">
                  <c:v>430.76153799999923</c:v>
                </c:pt>
                <c:pt idx="4385">
                  <c:v>482.61</c:v>
                </c:pt>
                <c:pt idx="4386">
                  <c:v>451.05764699999997</c:v>
                </c:pt>
                <c:pt idx="4387">
                  <c:v>470.41785700000003</c:v>
                </c:pt>
                <c:pt idx="4388">
                  <c:v>451.93368999999961</c:v>
                </c:pt>
                <c:pt idx="4389">
                  <c:v>449.10337099999964</c:v>
                </c:pt>
                <c:pt idx="4390">
                  <c:v>455.07499999999999</c:v>
                </c:pt>
                <c:pt idx="4391">
                  <c:v>460.62181799999962</c:v>
                </c:pt>
                <c:pt idx="4392">
                  <c:v>446.34205600000001</c:v>
                </c:pt>
                <c:pt idx="4393">
                  <c:v>452.30958900000002</c:v>
                </c:pt>
                <c:pt idx="4394">
                  <c:v>450.2</c:v>
                </c:pt>
                <c:pt idx="4395">
                  <c:v>437.012</c:v>
                </c:pt>
                <c:pt idx="4396">
                  <c:v>455.21948099999997</c:v>
                </c:pt>
                <c:pt idx="4397">
                  <c:v>459.07894700000003</c:v>
                </c:pt>
                <c:pt idx="4398">
                  <c:v>462.24333299999955</c:v>
                </c:pt>
                <c:pt idx="4399">
                  <c:v>442.25311399999924</c:v>
                </c:pt>
                <c:pt idx="4400">
                  <c:v>449.67857099999969</c:v>
                </c:pt>
                <c:pt idx="4401">
                  <c:v>462.058696</c:v>
                </c:pt>
                <c:pt idx="4402">
                  <c:v>458.66333299999962</c:v>
                </c:pt>
                <c:pt idx="4403">
                  <c:v>449.75</c:v>
                </c:pt>
                <c:pt idx="4404">
                  <c:v>447.322857</c:v>
                </c:pt>
                <c:pt idx="4405">
                  <c:v>464.91666699999962</c:v>
                </c:pt>
                <c:pt idx="4406">
                  <c:v>459.97499999999962</c:v>
                </c:pt>
                <c:pt idx="4407">
                  <c:v>444.60444400000046</c:v>
                </c:pt>
                <c:pt idx="4408">
                  <c:v>442.98202199999969</c:v>
                </c:pt>
                <c:pt idx="4409">
                  <c:v>438.53103399999924</c:v>
                </c:pt>
                <c:pt idx="4410">
                  <c:v>456.18333299999955</c:v>
                </c:pt>
                <c:pt idx="4411">
                  <c:v>452.46756800000003</c:v>
                </c:pt>
                <c:pt idx="4412">
                  <c:v>444.77671199999924</c:v>
                </c:pt>
                <c:pt idx="4413">
                  <c:v>447.43786399999999</c:v>
                </c:pt>
                <c:pt idx="4414">
                  <c:v>453.56141699999955</c:v>
                </c:pt>
                <c:pt idx="4415">
                  <c:v>472.25454500000001</c:v>
                </c:pt>
                <c:pt idx="4416">
                  <c:v>455.01290299999999</c:v>
                </c:pt>
                <c:pt idx="4417">
                  <c:v>472.12105299999962</c:v>
                </c:pt>
                <c:pt idx="4418">
                  <c:v>455.42105299999923</c:v>
                </c:pt>
                <c:pt idx="4419">
                  <c:v>457.37040000000002</c:v>
                </c:pt>
                <c:pt idx="4420">
                  <c:v>456.94545499999964</c:v>
                </c:pt>
                <c:pt idx="4421">
                  <c:v>458.94626899999969</c:v>
                </c:pt>
                <c:pt idx="4422">
                  <c:v>468.85</c:v>
                </c:pt>
                <c:pt idx="4423">
                  <c:v>449.38235299999963</c:v>
                </c:pt>
                <c:pt idx="4424">
                  <c:v>450.51609199999962</c:v>
                </c:pt>
                <c:pt idx="4425">
                  <c:v>443.09886399999999</c:v>
                </c:pt>
                <c:pt idx="4426">
                  <c:v>448.74374999999969</c:v>
                </c:pt>
                <c:pt idx="4427">
                  <c:v>452.43749999999955</c:v>
                </c:pt>
                <c:pt idx="4428">
                  <c:v>448.589855</c:v>
                </c:pt>
                <c:pt idx="4429">
                  <c:v>454.50576899999999</c:v>
                </c:pt>
                <c:pt idx="4430">
                  <c:v>469.45714299999969</c:v>
                </c:pt>
                <c:pt idx="4431">
                  <c:v>443.21538500000003</c:v>
                </c:pt>
                <c:pt idx="4432">
                  <c:v>442.76363599999962</c:v>
                </c:pt>
                <c:pt idx="4433">
                  <c:v>439.72962999999999</c:v>
                </c:pt>
                <c:pt idx="4434">
                  <c:v>444.72916699999962</c:v>
                </c:pt>
                <c:pt idx="4435">
                  <c:v>451.89462400000002</c:v>
                </c:pt>
                <c:pt idx="4436">
                  <c:v>466.76666699999993</c:v>
                </c:pt>
                <c:pt idx="4437">
                  <c:v>452.18620699999963</c:v>
                </c:pt>
                <c:pt idx="4438">
                  <c:v>438.64545500000008</c:v>
                </c:pt>
                <c:pt idx="4439">
                  <c:v>438.25208300000008</c:v>
                </c:pt>
                <c:pt idx="4440">
                  <c:v>451.58124999999956</c:v>
                </c:pt>
                <c:pt idx="4441">
                  <c:v>432.138462</c:v>
                </c:pt>
                <c:pt idx="4442">
                  <c:v>432.40833299999935</c:v>
                </c:pt>
                <c:pt idx="4443">
                  <c:v>467.33529399999969</c:v>
                </c:pt>
                <c:pt idx="4444">
                  <c:v>464.83030299999962</c:v>
                </c:pt>
                <c:pt idx="4445">
                  <c:v>448.09126199999969</c:v>
                </c:pt>
                <c:pt idx="4446">
                  <c:v>441.17075499999999</c:v>
                </c:pt>
                <c:pt idx="4447">
                  <c:v>460.05250000000001</c:v>
                </c:pt>
                <c:pt idx="4448">
                  <c:v>460.94193499999955</c:v>
                </c:pt>
                <c:pt idx="4449">
                  <c:v>452.01643799999948</c:v>
                </c:pt>
                <c:pt idx="4450">
                  <c:v>454.55</c:v>
                </c:pt>
                <c:pt idx="4451">
                  <c:v>446.73599999999948</c:v>
                </c:pt>
                <c:pt idx="4452">
                  <c:v>452.78027199999963</c:v>
                </c:pt>
                <c:pt idx="4453">
                  <c:v>447.07714299999969</c:v>
                </c:pt>
                <c:pt idx="4454">
                  <c:v>459.19135799999924</c:v>
                </c:pt>
                <c:pt idx="4455">
                  <c:v>449.71008399999999</c:v>
                </c:pt>
                <c:pt idx="4456">
                  <c:v>443.625</c:v>
                </c:pt>
                <c:pt idx="4457">
                  <c:v>431.26</c:v>
                </c:pt>
                <c:pt idx="4458">
                  <c:v>459.03749999999962</c:v>
                </c:pt>
                <c:pt idx="4459">
                  <c:v>457.43698599999948</c:v>
                </c:pt>
                <c:pt idx="4460">
                  <c:v>452.63505199999969</c:v>
                </c:pt>
                <c:pt idx="4461">
                  <c:v>441.81818199999969</c:v>
                </c:pt>
                <c:pt idx="4462">
                  <c:v>445.07272699999999</c:v>
                </c:pt>
                <c:pt idx="4463">
                  <c:v>442.45</c:v>
                </c:pt>
                <c:pt idx="4464">
                  <c:v>447.90384599999999</c:v>
                </c:pt>
                <c:pt idx="4465">
                  <c:v>449.48902399999969</c:v>
                </c:pt>
                <c:pt idx="4466">
                  <c:v>448.78333299999935</c:v>
                </c:pt>
                <c:pt idx="4467">
                  <c:v>448.40909099999999</c:v>
                </c:pt>
                <c:pt idx="4468">
                  <c:v>443.28399999999948</c:v>
                </c:pt>
                <c:pt idx="4469">
                  <c:v>447.34687500000001</c:v>
                </c:pt>
                <c:pt idx="4470">
                  <c:v>431.4333329999991</c:v>
                </c:pt>
                <c:pt idx="4471">
                  <c:v>450.00769200000002</c:v>
                </c:pt>
                <c:pt idx="4472">
                  <c:v>461.72756399999969</c:v>
                </c:pt>
                <c:pt idx="4473">
                  <c:v>455.39443299999999</c:v>
                </c:pt>
                <c:pt idx="4474">
                  <c:v>455.42142899999948</c:v>
                </c:pt>
                <c:pt idx="4475">
                  <c:v>440.34615399999961</c:v>
                </c:pt>
                <c:pt idx="4476">
                  <c:v>471.91052599999955</c:v>
                </c:pt>
                <c:pt idx="4477">
                  <c:v>455.07499999999999</c:v>
                </c:pt>
                <c:pt idx="4478">
                  <c:v>440.97663899999924</c:v>
                </c:pt>
                <c:pt idx="4479">
                  <c:v>463.03599999999955</c:v>
                </c:pt>
                <c:pt idx="4480">
                  <c:v>448.36666700000001</c:v>
                </c:pt>
                <c:pt idx="4481">
                  <c:v>443.96734199999969</c:v>
                </c:pt>
                <c:pt idx="4482">
                  <c:v>456.156522</c:v>
                </c:pt>
                <c:pt idx="4483">
                  <c:v>460.46020399999969</c:v>
                </c:pt>
                <c:pt idx="4484">
                  <c:v>447.13448300000039</c:v>
                </c:pt>
                <c:pt idx="4485">
                  <c:v>471.82715999999948</c:v>
                </c:pt>
                <c:pt idx="4486">
                  <c:v>454.46120699999955</c:v>
                </c:pt>
                <c:pt idx="4487">
                  <c:v>455.62695699999955</c:v>
                </c:pt>
                <c:pt idx="4488">
                  <c:v>449.36186400000008</c:v>
                </c:pt>
                <c:pt idx="4489">
                  <c:v>452.83912999999956</c:v>
                </c:pt>
                <c:pt idx="4490">
                  <c:v>470.84583300000008</c:v>
                </c:pt>
                <c:pt idx="4491">
                  <c:v>453.94193499999955</c:v>
                </c:pt>
                <c:pt idx="4492">
                  <c:v>436.98844199999962</c:v>
                </c:pt>
                <c:pt idx="4493">
                  <c:v>457.680071</c:v>
                </c:pt>
                <c:pt idx="4494">
                  <c:v>451.77216499999969</c:v>
                </c:pt>
                <c:pt idx="4495">
                  <c:v>456.56041699999969</c:v>
                </c:pt>
                <c:pt idx="4496">
                  <c:v>419.32307699999956</c:v>
                </c:pt>
                <c:pt idx="4497">
                  <c:v>448.848276</c:v>
                </c:pt>
                <c:pt idx="4498">
                  <c:v>437.09</c:v>
                </c:pt>
                <c:pt idx="4499">
                  <c:v>450.46781600000003</c:v>
                </c:pt>
                <c:pt idx="4500">
                  <c:v>450.21818199999962</c:v>
                </c:pt>
                <c:pt idx="4501">
                  <c:v>439.69319699999949</c:v>
                </c:pt>
                <c:pt idx="4502">
                  <c:v>463.68</c:v>
                </c:pt>
                <c:pt idx="4503">
                  <c:v>446.47999999999962</c:v>
                </c:pt>
                <c:pt idx="4504">
                  <c:v>453.63793099999964</c:v>
                </c:pt>
                <c:pt idx="4505">
                  <c:v>435.50579699999969</c:v>
                </c:pt>
                <c:pt idx="4506">
                  <c:v>446.19473699999969</c:v>
                </c:pt>
                <c:pt idx="4507">
                  <c:v>451.3</c:v>
                </c:pt>
                <c:pt idx="4508">
                  <c:v>453.817949</c:v>
                </c:pt>
                <c:pt idx="4509">
                  <c:v>452.53043499999956</c:v>
                </c:pt>
                <c:pt idx="4510">
                  <c:v>443.00948300000039</c:v>
                </c:pt>
                <c:pt idx="4511">
                  <c:v>446.22256599999969</c:v>
                </c:pt>
                <c:pt idx="4512">
                  <c:v>435.202564</c:v>
                </c:pt>
                <c:pt idx="4513">
                  <c:v>462.18181799999962</c:v>
                </c:pt>
                <c:pt idx="4514">
                  <c:v>461.089474</c:v>
                </c:pt>
                <c:pt idx="4515">
                  <c:v>456.9333329999991</c:v>
                </c:pt>
                <c:pt idx="4516">
                  <c:v>436.96968500000008</c:v>
                </c:pt>
                <c:pt idx="4517">
                  <c:v>435.79607799999923</c:v>
                </c:pt>
                <c:pt idx="4518">
                  <c:v>434.09595999999948</c:v>
                </c:pt>
                <c:pt idx="4519">
                  <c:v>449.18965500000002</c:v>
                </c:pt>
                <c:pt idx="4520">
                  <c:v>428.88666699999999</c:v>
                </c:pt>
                <c:pt idx="4521">
                  <c:v>458.30980400000038</c:v>
                </c:pt>
                <c:pt idx="4522">
                  <c:v>458.85806500000001</c:v>
                </c:pt>
                <c:pt idx="4523">
                  <c:v>441.74</c:v>
                </c:pt>
                <c:pt idx="4524">
                  <c:v>430.16</c:v>
                </c:pt>
                <c:pt idx="4525">
                  <c:v>434.68064500000008</c:v>
                </c:pt>
                <c:pt idx="4526">
                  <c:v>450.88478300000008</c:v>
                </c:pt>
                <c:pt idx="4527">
                  <c:v>438.90555599999948</c:v>
                </c:pt>
                <c:pt idx="4528">
                  <c:v>443.77621599999924</c:v>
                </c:pt>
                <c:pt idx="4529">
                  <c:v>452.55833299999955</c:v>
                </c:pt>
                <c:pt idx="4530">
                  <c:v>460.91555599999924</c:v>
                </c:pt>
                <c:pt idx="4531">
                  <c:v>444.43076899999949</c:v>
                </c:pt>
                <c:pt idx="4532">
                  <c:v>451.51</c:v>
                </c:pt>
                <c:pt idx="4533">
                  <c:v>442.93061199999948</c:v>
                </c:pt>
                <c:pt idx="4534">
                  <c:v>446.10288500000053</c:v>
                </c:pt>
                <c:pt idx="4535">
                  <c:v>456.57187499999969</c:v>
                </c:pt>
                <c:pt idx="4536">
                  <c:v>463.28874199999962</c:v>
                </c:pt>
                <c:pt idx="4537">
                  <c:v>445.80707999999993</c:v>
                </c:pt>
                <c:pt idx="4538">
                  <c:v>446.66333299999962</c:v>
                </c:pt>
                <c:pt idx="4539">
                  <c:v>448.31111099999924</c:v>
                </c:pt>
                <c:pt idx="4540">
                  <c:v>455.77499999999969</c:v>
                </c:pt>
                <c:pt idx="4541">
                  <c:v>453.84782600000045</c:v>
                </c:pt>
                <c:pt idx="4542">
                  <c:v>458.64166699999998</c:v>
                </c:pt>
                <c:pt idx="4543">
                  <c:v>457.59642899999955</c:v>
                </c:pt>
                <c:pt idx="4544">
                  <c:v>443.06521699999962</c:v>
                </c:pt>
                <c:pt idx="4545">
                  <c:v>464.70624999999956</c:v>
                </c:pt>
                <c:pt idx="4546">
                  <c:v>457.66111099999955</c:v>
                </c:pt>
                <c:pt idx="4547">
                  <c:v>452.37446799999998</c:v>
                </c:pt>
                <c:pt idx="4548">
                  <c:v>434.56333299999955</c:v>
                </c:pt>
                <c:pt idx="4549">
                  <c:v>468.39285699999999</c:v>
                </c:pt>
                <c:pt idx="4550">
                  <c:v>449.63939399999964</c:v>
                </c:pt>
                <c:pt idx="4551">
                  <c:v>460.63333299999948</c:v>
                </c:pt>
                <c:pt idx="4552">
                  <c:v>443.58461499999999</c:v>
                </c:pt>
                <c:pt idx="4553">
                  <c:v>454.52187499999962</c:v>
                </c:pt>
                <c:pt idx="4554">
                  <c:v>469.28749999999962</c:v>
                </c:pt>
                <c:pt idx="4555">
                  <c:v>447.16888899999998</c:v>
                </c:pt>
                <c:pt idx="4556">
                  <c:v>470.78333299999935</c:v>
                </c:pt>
                <c:pt idx="4557">
                  <c:v>450.97499999999962</c:v>
                </c:pt>
                <c:pt idx="4558">
                  <c:v>446.33265299999999</c:v>
                </c:pt>
                <c:pt idx="4559">
                  <c:v>456.19746800000001</c:v>
                </c:pt>
                <c:pt idx="4560">
                  <c:v>433.66666700000002</c:v>
                </c:pt>
                <c:pt idx="4561">
                  <c:v>441.72843999999924</c:v>
                </c:pt>
                <c:pt idx="4562">
                  <c:v>435.05483900000002</c:v>
                </c:pt>
                <c:pt idx="4563">
                  <c:v>446.203846</c:v>
                </c:pt>
                <c:pt idx="4564">
                  <c:v>443.89166699999993</c:v>
                </c:pt>
                <c:pt idx="4565">
                  <c:v>453.38990799999999</c:v>
                </c:pt>
                <c:pt idx="4566">
                  <c:v>437.90434800000003</c:v>
                </c:pt>
                <c:pt idx="4567">
                  <c:v>442.55833299999955</c:v>
                </c:pt>
                <c:pt idx="4568">
                  <c:v>449.27837799999924</c:v>
                </c:pt>
                <c:pt idx="4569">
                  <c:v>456.82499999999999</c:v>
                </c:pt>
                <c:pt idx="4570">
                  <c:v>458.93428599999999</c:v>
                </c:pt>
                <c:pt idx="4571">
                  <c:v>446.79204499999969</c:v>
                </c:pt>
                <c:pt idx="4572">
                  <c:v>434.25</c:v>
                </c:pt>
                <c:pt idx="4573">
                  <c:v>446.48749999999956</c:v>
                </c:pt>
                <c:pt idx="4574">
                  <c:v>458.27702699999969</c:v>
                </c:pt>
                <c:pt idx="4575">
                  <c:v>433.09310299999947</c:v>
                </c:pt>
                <c:pt idx="4576">
                  <c:v>444.36951900000003</c:v>
                </c:pt>
                <c:pt idx="4577">
                  <c:v>459.09500000000003</c:v>
                </c:pt>
                <c:pt idx="4578">
                  <c:v>456.12682899999999</c:v>
                </c:pt>
                <c:pt idx="4579">
                  <c:v>448.24676299999999</c:v>
                </c:pt>
                <c:pt idx="4580">
                  <c:v>444.99321999999921</c:v>
                </c:pt>
                <c:pt idx="4581">
                  <c:v>428.8175</c:v>
                </c:pt>
                <c:pt idx="4582">
                  <c:v>461.07499999999999</c:v>
                </c:pt>
                <c:pt idx="4583">
                  <c:v>457.55448300000046</c:v>
                </c:pt>
                <c:pt idx="4584">
                  <c:v>416.44583299999999</c:v>
                </c:pt>
                <c:pt idx="4585">
                  <c:v>442.81142899999969</c:v>
                </c:pt>
                <c:pt idx="4586">
                  <c:v>461.78387099999969</c:v>
                </c:pt>
                <c:pt idx="4587">
                  <c:v>447.03749999999962</c:v>
                </c:pt>
                <c:pt idx="4588">
                  <c:v>445.109735</c:v>
                </c:pt>
                <c:pt idx="4589">
                  <c:v>446.814953</c:v>
                </c:pt>
                <c:pt idx="4590">
                  <c:v>434.41162799999955</c:v>
                </c:pt>
                <c:pt idx="4591">
                  <c:v>448.86</c:v>
                </c:pt>
                <c:pt idx="4592">
                  <c:v>457.38666699999999</c:v>
                </c:pt>
                <c:pt idx="4593">
                  <c:v>441.35370399999999</c:v>
                </c:pt>
                <c:pt idx="4594">
                  <c:v>452.12592599999999</c:v>
                </c:pt>
                <c:pt idx="4595">
                  <c:v>448.17476599999998</c:v>
                </c:pt>
                <c:pt idx="4596">
                  <c:v>452.16666700000002</c:v>
                </c:pt>
                <c:pt idx="4597">
                  <c:v>441.4115379999991</c:v>
                </c:pt>
                <c:pt idx="4598">
                  <c:v>435.14193499999999</c:v>
                </c:pt>
                <c:pt idx="4599">
                  <c:v>440.09</c:v>
                </c:pt>
                <c:pt idx="4600">
                  <c:v>434.99135799999902</c:v>
                </c:pt>
                <c:pt idx="4601">
                  <c:v>455.45833299999924</c:v>
                </c:pt>
                <c:pt idx="4602">
                  <c:v>455.54347799999999</c:v>
                </c:pt>
                <c:pt idx="4603">
                  <c:v>437.58461499999999</c:v>
                </c:pt>
                <c:pt idx="4604">
                  <c:v>448.75686300000001</c:v>
                </c:pt>
                <c:pt idx="4605">
                  <c:v>455.41612899999916</c:v>
                </c:pt>
                <c:pt idx="4606">
                  <c:v>436.60909099999998</c:v>
                </c:pt>
                <c:pt idx="4607">
                  <c:v>442.384615</c:v>
                </c:pt>
                <c:pt idx="4608">
                  <c:v>472.83529399999969</c:v>
                </c:pt>
                <c:pt idx="4609">
                  <c:v>472.88823499999955</c:v>
                </c:pt>
                <c:pt idx="4610">
                  <c:v>441.96847799999955</c:v>
                </c:pt>
                <c:pt idx="4611">
                  <c:v>435.00769200000002</c:v>
                </c:pt>
                <c:pt idx="4612">
                  <c:v>447.3</c:v>
                </c:pt>
                <c:pt idx="4613">
                  <c:v>462.30500000000001</c:v>
                </c:pt>
                <c:pt idx="4614">
                  <c:v>450.70588199999997</c:v>
                </c:pt>
                <c:pt idx="4615">
                  <c:v>451.65151499999962</c:v>
                </c:pt>
                <c:pt idx="4616">
                  <c:v>440.25</c:v>
                </c:pt>
                <c:pt idx="4617">
                  <c:v>447.64512200000001</c:v>
                </c:pt>
                <c:pt idx="4618">
                  <c:v>444.92484100000001</c:v>
                </c:pt>
                <c:pt idx="4619">
                  <c:v>447.62213099999963</c:v>
                </c:pt>
                <c:pt idx="4620">
                  <c:v>437.06385499999999</c:v>
                </c:pt>
                <c:pt idx="4621">
                  <c:v>439.22666699999962</c:v>
                </c:pt>
                <c:pt idx="4622">
                  <c:v>447.96333299999924</c:v>
                </c:pt>
                <c:pt idx="4623">
                  <c:v>455.27391299999948</c:v>
                </c:pt>
                <c:pt idx="4624">
                  <c:v>438.21280000000002</c:v>
                </c:pt>
                <c:pt idx="4625">
                  <c:v>451.05312499999962</c:v>
                </c:pt>
                <c:pt idx="4626">
                  <c:v>440.67317099999963</c:v>
                </c:pt>
                <c:pt idx="4627">
                  <c:v>453.01232899999962</c:v>
                </c:pt>
                <c:pt idx="4628">
                  <c:v>458.394203</c:v>
                </c:pt>
                <c:pt idx="4629">
                  <c:v>449.34255300000001</c:v>
                </c:pt>
                <c:pt idx="4630">
                  <c:v>447.73535399999923</c:v>
                </c:pt>
                <c:pt idx="4631">
                  <c:v>444.00285700000001</c:v>
                </c:pt>
                <c:pt idx="4632">
                  <c:v>437.01176500000003</c:v>
                </c:pt>
                <c:pt idx="4633">
                  <c:v>444.40939599999962</c:v>
                </c:pt>
                <c:pt idx="4634">
                  <c:v>435.56521699999962</c:v>
                </c:pt>
                <c:pt idx="4635">
                  <c:v>464.68571399999962</c:v>
                </c:pt>
                <c:pt idx="4636">
                  <c:v>441.76111099999935</c:v>
                </c:pt>
                <c:pt idx="4637">
                  <c:v>462.44722200000001</c:v>
                </c:pt>
                <c:pt idx="4638">
                  <c:v>456.92307699999924</c:v>
                </c:pt>
                <c:pt idx="4639">
                  <c:v>428.83035699999948</c:v>
                </c:pt>
                <c:pt idx="4640">
                  <c:v>442.60681799999969</c:v>
                </c:pt>
                <c:pt idx="4641">
                  <c:v>450.16507899999999</c:v>
                </c:pt>
                <c:pt idx="4642">
                  <c:v>443.39361699999955</c:v>
                </c:pt>
                <c:pt idx="4643">
                  <c:v>449.14576300000039</c:v>
                </c:pt>
                <c:pt idx="4644">
                  <c:v>455.29593499999947</c:v>
                </c:pt>
                <c:pt idx="4645">
                  <c:v>443.867391</c:v>
                </c:pt>
                <c:pt idx="4646">
                  <c:v>450.70800000000003</c:v>
                </c:pt>
                <c:pt idx="4647">
                  <c:v>440.89843799999954</c:v>
                </c:pt>
                <c:pt idx="4648">
                  <c:v>435.26666699999993</c:v>
                </c:pt>
                <c:pt idx="4649">
                  <c:v>447.009412</c:v>
                </c:pt>
                <c:pt idx="4650">
                  <c:v>447.55</c:v>
                </c:pt>
                <c:pt idx="4651">
                  <c:v>453.14845400000002</c:v>
                </c:pt>
                <c:pt idx="4652">
                  <c:v>444.94444399999998</c:v>
                </c:pt>
                <c:pt idx="4653">
                  <c:v>435.10588200000046</c:v>
                </c:pt>
                <c:pt idx="4654">
                  <c:v>442.54060199999998</c:v>
                </c:pt>
                <c:pt idx="4655">
                  <c:v>455.41081099999963</c:v>
                </c:pt>
                <c:pt idx="4656">
                  <c:v>440.442857</c:v>
                </c:pt>
                <c:pt idx="4657">
                  <c:v>442.95</c:v>
                </c:pt>
                <c:pt idx="4658">
                  <c:v>441.71749999999969</c:v>
                </c:pt>
                <c:pt idx="4659">
                  <c:v>477.94222200000002</c:v>
                </c:pt>
                <c:pt idx="4660">
                  <c:v>455.35</c:v>
                </c:pt>
                <c:pt idx="4661">
                  <c:v>453.60909099999998</c:v>
                </c:pt>
                <c:pt idx="4662">
                  <c:v>441.41360899999955</c:v>
                </c:pt>
                <c:pt idx="4663">
                  <c:v>455.10930200000001</c:v>
                </c:pt>
                <c:pt idx="4664">
                  <c:v>446.21981599999964</c:v>
                </c:pt>
                <c:pt idx="4665">
                  <c:v>454.24328400000002</c:v>
                </c:pt>
                <c:pt idx="4666">
                  <c:v>450.09156599999955</c:v>
                </c:pt>
                <c:pt idx="4667">
                  <c:v>442.59642899999955</c:v>
                </c:pt>
                <c:pt idx="4668">
                  <c:v>450.85833299999962</c:v>
                </c:pt>
                <c:pt idx="4669">
                  <c:v>460.76428600000008</c:v>
                </c:pt>
                <c:pt idx="4670">
                  <c:v>438.40952399999969</c:v>
                </c:pt>
                <c:pt idx="4671">
                  <c:v>441.72086300000001</c:v>
                </c:pt>
                <c:pt idx="4672">
                  <c:v>441.90810799999934</c:v>
                </c:pt>
                <c:pt idx="4673">
                  <c:v>444.29425300000003</c:v>
                </c:pt>
                <c:pt idx="4674">
                  <c:v>441.92634699999923</c:v>
                </c:pt>
                <c:pt idx="4675">
                  <c:v>451.01630399999948</c:v>
                </c:pt>
                <c:pt idx="4676">
                  <c:v>442.21707300000003</c:v>
                </c:pt>
                <c:pt idx="4677">
                  <c:v>438.5</c:v>
                </c:pt>
                <c:pt idx="4678">
                  <c:v>458.44594599999999</c:v>
                </c:pt>
                <c:pt idx="4679">
                  <c:v>446.62080500000002</c:v>
                </c:pt>
                <c:pt idx="4680">
                  <c:v>457.48181799999924</c:v>
                </c:pt>
                <c:pt idx="4681">
                  <c:v>455.56969700000002</c:v>
                </c:pt>
                <c:pt idx="4682">
                  <c:v>455.07752799999969</c:v>
                </c:pt>
                <c:pt idx="4683">
                  <c:v>452.87021299999969</c:v>
                </c:pt>
                <c:pt idx="4684">
                  <c:v>446.96467100000001</c:v>
                </c:pt>
                <c:pt idx="4685">
                  <c:v>435.28695699999923</c:v>
                </c:pt>
                <c:pt idx="4686">
                  <c:v>459.55500000000001</c:v>
                </c:pt>
                <c:pt idx="4687">
                  <c:v>435.46029399999969</c:v>
                </c:pt>
                <c:pt idx="4688">
                  <c:v>440.78547899999955</c:v>
                </c:pt>
                <c:pt idx="4689">
                  <c:v>428.4333329999991</c:v>
                </c:pt>
                <c:pt idx="4690">
                  <c:v>435.414894</c:v>
                </c:pt>
                <c:pt idx="4691">
                  <c:v>460.67812499999962</c:v>
                </c:pt>
                <c:pt idx="4692">
                  <c:v>420.05500000000001</c:v>
                </c:pt>
                <c:pt idx="4693">
                  <c:v>459.28</c:v>
                </c:pt>
                <c:pt idx="4694">
                  <c:v>449.803876</c:v>
                </c:pt>
                <c:pt idx="4695">
                  <c:v>448.067857</c:v>
                </c:pt>
                <c:pt idx="4696">
                  <c:v>433.18064500000008</c:v>
                </c:pt>
                <c:pt idx="4697">
                  <c:v>452.65757600000001</c:v>
                </c:pt>
                <c:pt idx="4698">
                  <c:v>455.68484800000039</c:v>
                </c:pt>
                <c:pt idx="4699">
                  <c:v>457.46298300000001</c:v>
                </c:pt>
                <c:pt idx="4700">
                  <c:v>441.22783500000003</c:v>
                </c:pt>
                <c:pt idx="4701">
                  <c:v>417.30384600000002</c:v>
                </c:pt>
                <c:pt idx="4702">
                  <c:v>434.99130399999922</c:v>
                </c:pt>
                <c:pt idx="4703">
                  <c:v>440.85434800000002</c:v>
                </c:pt>
                <c:pt idx="4704">
                  <c:v>446.875</c:v>
                </c:pt>
                <c:pt idx="4705">
                  <c:v>430.94753100000003</c:v>
                </c:pt>
                <c:pt idx="4706">
                  <c:v>440.62</c:v>
                </c:pt>
                <c:pt idx="4707">
                  <c:v>442.41730799999948</c:v>
                </c:pt>
                <c:pt idx="4708">
                  <c:v>431.81555599999962</c:v>
                </c:pt>
                <c:pt idx="4709">
                  <c:v>440.3</c:v>
                </c:pt>
                <c:pt idx="4710">
                  <c:v>434.16521699999993</c:v>
                </c:pt>
                <c:pt idx="4711">
                  <c:v>448.02608699999962</c:v>
                </c:pt>
                <c:pt idx="4712">
                  <c:v>414.23809499999948</c:v>
                </c:pt>
                <c:pt idx="4713">
                  <c:v>458.87187499999999</c:v>
                </c:pt>
                <c:pt idx="4714">
                  <c:v>449.09743599999962</c:v>
                </c:pt>
                <c:pt idx="4715">
                  <c:v>444.11142899999999</c:v>
                </c:pt>
                <c:pt idx="4716">
                  <c:v>450.70515499999948</c:v>
                </c:pt>
                <c:pt idx="4717">
                  <c:v>445.43780500000003</c:v>
                </c:pt>
                <c:pt idx="4718">
                  <c:v>432.65416699999997</c:v>
                </c:pt>
                <c:pt idx="4719">
                  <c:v>442.91360499999962</c:v>
                </c:pt>
                <c:pt idx="4720">
                  <c:v>454.74166700000001</c:v>
                </c:pt>
                <c:pt idx="4721">
                  <c:v>450.19027799999969</c:v>
                </c:pt>
                <c:pt idx="4722">
                  <c:v>454.372727</c:v>
                </c:pt>
                <c:pt idx="4723">
                  <c:v>441.94571399999955</c:v>
                </c:pt>
                <c:pt idx="4724">
                  <c:v>458.3</c:v>
                </c:pt>
                <c:pt idx="4725">
                  <c:v>438.9</c:v>
                </c:pt>
                <c:pt idx="4726">
                  <c:v>452.20877199999956</c:v>
                </c:pt>
                <c:pt idx="4727">
                  <c:v>446.19821399999955</c:v>
                </c:pt>
                <c:pt idx="4728">
                  <c:v>444.8</c:v>
                </c:pt>
                <c:pt idx="4729">
                  <c:v>432.28865199999962</c:v>
                </c:pt>
                <c:pt idx="4730">
                  <c:v>480.55624999999969</c:v>
                </c:pt>
                <c:pt idx="4731">
                  <c:v>429.15333299999969</c:v>
                </c:pt>
                <c:pt idx="4732">
                  <c:v>454.85172399999999</c:v>
                </c:pt>
                <c:pt idx="4733">
                  <c:v>450.70895499999955</c:v>
                </c:pt>
                <c:pt idx="4734">
                  <c:v>454.5</c:v>
                </c:pt>
                <c:pt idx="4735">
                  <c:v>466.20833299999924</c:v>
                </c:pt>
                <c:pt idx="4736">
                  <c:v>443.46799999999962</c:v>
                </c:pt>
                <c:pt idx="4737">
                  <c:v>450.75454500000001</c:v>
                </c:pt>
                <c:pt idx="4738">
                  <c:v>442.06774200000001</c:v>
                </c:pt>
                <c:pt idx="4739">
                  <c:v>432.63</c:v>
                </c:pt>
                <c:pt idx="4740">
                  <c:v>446.44728700000002</c:v>
                </c:pt>
                <c:pt idx="4741">
                  <c:v>459.063265</c:v>
                </c:pt>
                <c:pt idx="4742">
                  <c:v>430.68823499999962</c:v>
                </c:pt>
                <c:pt idx="4743">
                  <c:v>434.71343299999955</c:v>
                </c:pt>
                <c:pt idx="4744">
                  <c:v>434.10833299999962</c:v>
                </c:pt>
                <c:pt idx="4745">
                  <c:v>449.703846</c:v>
                </c:pt>
                <c:pt idx="4746">
                  <c:v>444.10824700000001</c:v>
                </c:pt>
                <c:pt idx="4747">
                  <c:v>445.33964500000002</c:v>
                </c:pt>
                <c:pt idx="4748">
                  <c:v>444.33018899999962</c:v>
                </c:pt>
                <c:pt idx="4749">
                  <c:v>448.872727</c:v>
                </c:pt>
                <c:pt idx="4750">
                  <c:v>432.317204</c:v>
                </c:pt>
                <c:pt idx="4751">
                  <c:v>449.34500000000008</c:v>
                </c:pt>
                <c:pt idx="4752">
                  <c:v>432.83170699999948</c:v>
                </c:pt>
                <c:pt idx="4753">
                  <c:v>439.41796900000003</c:v>
                </c:pt>
                <c:pt idx="4754">
                  <c:v>449.18387100000001</c:v>
                </c:pt>
                <c:pt idx="4755">
                  <c:v>434.39052599999962</c:v>
                </c:pt>
                <c:pt idx="4756">
                  <c:v>453.42105299999923</c:v>
                </c:pt>
                <c:pt idx="4757">
                  <c:v>435.49166699999955</c:v>
                </c:pt>
                <c:pt idx="4758">
                  <c:v>439.81904800000001</c:v>
                </c:pt>
                <c:pt idx="4759">
                  <c:v>441.16328099999998</c:v>
                </c:pt>
                <c:pt idx="4760">
                  <c:v>443.48860799999954</c:v>
                </c:pt>
                <c:pt idx="4761">
                  <c:v>444.03882399999969</c:v>
                </c:pt>
                <c:pt idx="4762">
                  <c:v>440.91204800000003</c:v>
                </c:pt>
                <c:pt idx="4763">
                  <c:v>433.06111099999924</c:v>
                </c:pt>
                <c:pt idx="4764">
                  <c:v>431.09444400000001</c:v>
                </c:pt>
                <c:pt idx="4765">
                  <c:v>439.8</c:v>
                </c:pt>
                <c:pt idx="4766">
                  <c:v>435.62192499999969</c:v>
                </c:pt>
                <c:pt idx="4767">
                  <c:v>437.57333299999948</c:v>
                </c:pt>
                <c:pt idx="4768">
                  <c:v>438.81935499999969</c:v>
                </c:pt>
                <c:pt idx="4769">
                  <c:v>449.07419399999969</c:v>
                </c:pt>
                <c:pt idx="4770">
                  <c:v>439.59047599999963</c:v>
                </c:pt>
                <c:pt idx="4771">
                  <c:v>441</c:v>
                </c:pt>
                <c:pt idx="4772">
                  <c:v>450.27142899999956</c:v>
                </c:pt>
                <c:pt idx="4773">
                  <c:v>448.10434800000002</c:v>
                </c:pt>
                <c:pt idx="4774">
                  <c:v>453.84193499999969</c:v>
                </c:pt>
                <c:pt idx="4775">
                  <c:v>430</c:v>
                </c:pt>
                <c:pt idx="4776">
                  <c:v>453.89642899999956</c:v>
                </c:pt>
                <c:pt idx="4777">
                  <c:v>455.81555599999962</c:v>
                </c:pt>
                <c:pt idx="4778">
                  <c:v>444.62705899999969</c:v>
                </c:pt>
                <c:pt idx="4779">
                  <c:v>435.96470599999969</c:v>
                </c:pt>
                <c:pt idx="4780">
                  <c:v>427.86785700000001</c:v>
                </c:pt>
                <c:pt idx="4781">
                  <c:v>443.46428600000002</c:v>
                </c:pt>
                <c:pt idx="4782">
                  <c:v>453.30402700000002</c:v>
                </c:pt>
                <c:pt idx="4783">
                  <c:v>439.92162199999962</c:v>
                </c:pt>
                <c:pt idx="4784">
                  <c:v>447.62025299999999</c:v>
                </c:pt>
                <c:pt idx="4785">
                  <c:v>451.02046799999999</c:v>
                </c:pt>
                <c:pt idx="4786">
                  <c:v>462.16</c:v>
                </c:pt>
                <c:pt idx="4787">
                  <c:v>459.75200000000001</c:v>
                </c:pt>
                <c:pt idx="4788">
                  <c:v>440.02857099999954</c:v>
                </c:pt>
                <c:pt idx="4789">
                  <c:v>434.60344800000001</c:v>
                </c:pt>
                <c:pt idx="4790">
                  <c:v>454.81818199999969</c:v>
                </c:pt>
                <c:pt idx="4791">
                  <c:v>430.74742300000008</c:v>
                </c:pt>
                <c:pt idx="4792">
                  <c:v>437.92986100000002</c:v>
                </c:pt>
                <c:pt idx="4793">
                  <c:v>417.98666699999956</c:v>
                </c:pt>
                <c:pt idx="4794">
                  <c:v>446.1</c:v>
                </c:pt>
                <c:pt idx="4795">
                  <c:v>444.059259</c:v>
                </c:pt>
                <c:pt idx="4796">
                  <c:v>437.11857099999969</c:v>
                </c:pt>
                <c:pt idx="4797">
                  <c:v>453.86842100000001</c:v>
                </c:pt>
                <c:pt idx="4798">
                  <c:v>447.43636399999934</c:v>
                </c:pt>
                <c:pt idx="4799">
                  <c:v>435.59320399999962</c:v>
                </c:pt>
                <c:pt idx="4800">
                  <c:v>443.48181799999924</c:v>
                </c:pt>
                <c:pt idx="4801">
                  <c:v>439.22682899999955</c:v>
                </c:pt>
                <c:pt idx="4802">
                  <c:v>440.91860499999962</c:v>
                </c:pt>
                <c:pt idx="4803">
                  <c:v>439.10869600000001</c:v>
                </c:pt>
                <c:pt idx="4804">
                  <c:v>462.05</c:v>
                </c:pt>
                <c:pt idx="4805">
                  <c:v>449.07681199999962</c:v>
                </c:pt>
                <c:pt idx="4806">
                  <c:v>446.78</c:v>
                </c:pt>
                <c:pt idx="4807">
                  <c:v>440.04210499999999</c:v>
                </c:pt>
                <c:pt idx="4808">
                  <c:v>448.09513499999935</c:v>
                </c:pt>
                <c:pt idx="4809">
                  <c:v>426.87692299999969</c:v>
                </c:pt>
                <c:pt idx="4810">
                  <c:v>440.23969199999999</c:v>
                </c:pt>
                <c:pt idx="4811">
                  <c:v>460.71818199999962</c:v>
                </c:pt>
                <c:pt idx="4812">
                  <c:v>436.77785699999993</c:v>
                </c:pt>
                <c:pt idx="4813">
                  <c:v>435.30782599999998</c:v>
                </c:pt>
                <c:pt idx="4814">
                  <c:v>445.11624999999964</c:v>
                </c:pt>
                <c:pt idx="4815">
                  <c:v>442.62758600000001</c:v>
                </c:pt>
                <c:pt idx="4816">
                  <c:v>436.57307699999956</c:v>
                </c:pt>
                <c:pt idx="4817">
                  <c:v>449.74124999999964</c:v>
                </c:pt>
                <c:pt idx="4818">
                  <c:v>449.87333299999955</c:v>
                </c:pt>
                <c:pt idx="4819">
                  <c:v>439.80571399999963</c:v>
                </c:pt>
                <c:pt idx="4820">
                  <c:v>441.95714299999969</c:v>
                </c:pt>
                <c:pt idx="4821">
                  <c:v>441.55483900000002</c:v>
                </c:pt>
                <c:pt idx="4822">
                  <c:v>457.95</c:v>
                </c:pt>
                <c:pt idx="4823">
                  <c:v>445.31034499999993</c:v>
                </c:pt>
                <c:pt idx="4824">
                  <c:v>442.89729699999964</c:v>
                </c:pt>
                <c:pt idx="4825">
                  <c:v>450.28688499999993</c:v>
                </c:pt>
                <c:pt idx="4826">
                  <c:v>435.70714299999969</c:v>
                </c:pt>
                <c:pt idx="4827">
                  <c:v>439.105189</c:v>
                </c:pt>
                <c:pt idx="4828">
                  <c:v>432.99666699999955</c:v>
                </c:pt>
                <c:pt idx="4829">
                  <c:v>425.522222</c:v>
                </c:pt>
                <c:pt idx="4830">
                  <c:v>438.30624999999969</c:v>
                </c:pt>
                <c:pt idx="4831">
                  <c:v>438.81176499999964</c:v>
                </c:pt>
                <c:pt idx="4832">
                  <c:v>448.05116299999969</c:v>
                </c:pt>
                <c:pt idx="4833">
                  <c:v>436.45408200000008</c:v>
                </c:pt>
                <c:pt idx="4834">
                  <c:v>433.13809499999962</c:v>
                </c:pt>
                <c:pt idx="4835">
                  <c:v>455.32666699999999</c:v>
                </c:pt>
                <c:pt idx="4836">
                  <c:v>443.45806499999969</c:v>
                </c:pt>
                <c:pt idx="4837">
                  <c:v>450.97076899999962</c:v>
                </c:pt>
                <c:pt idx="4838">
                  <c:v>437.26842099999999</c:v>
                </c:pt>
                <c:pt idx="4839">
                  <c:v>430.34545500000002</c:v>
                </c:pt>
                <c:pt idx="4840">
                  <c:v>440.00196099999999</c:v>
                </c:pt>
                <c:pt idx="4841">
                  <c:v>447.36470600000001</c:v>
                </c:pt>
                <c:pt idx="4842">
                  <c:v>446.99772699999949</c:v>
                </c:pt>
                <c:pt idx="4843">
                  <c:v>430.66242799999998</c:v>
                </c:pt>
                <c:pt idx="4844">
                  <c:v>420.13902400000001</c:v>
                </c:pt>
                <c:pt idx="4845">
                  <c:v>454.98666699999956</c:v>
                </c:pt>
                <c:pt idx="4846">
                  <c:v>434.06904800000001</c:v>
                </c:pt>
                <c:pt idx="4847">
                  <c:v>421.24615399999948</c:v>
                </c:pt>
                <c:pt idx="4848">
                  <c:v>442.09102599999954</c:v>
                </c:pt>
                <c:pt idx="4849">
                  <c:v>442.63749999999999</c:v>
                </c:pt>
                <c:pt idx="4850">
                  <c:v>449.08888899999999</c:v>
                </c:pt>
                <c:pt idx="4851">
                  <c:v>451.18297899999999</c:v>
                </c:pt>
                <c:pt idx="4852">
                  <c:v>440.620588</c:v>
                </c:pt>
                <c:pt idx="4853">
                  <c:v>441.9333329999991</c:v>
                </c:pt>
                <c:pt idx="4854">
                  <c:v>433.33124999999956</c:v>
                </c:pt>
                <c:pt idx="4855">
                  <c:v>467.46170199999955</c:v>
                </c:pt>
                <c:pt idx="4856">
                  <c:v>445.47435899999948</c:v>
                </c:pt>
                <c:pt idx="4857">
                  <c:v>442.645714</c:v>
                </c:pt>
                <c:pt idx="4858">
                  <c:v>428.00769200000002</c:v>
                </c:pt>
                <c:pt idx="4859">
                  <c:v>455.31489399999998</c:v>
                </c:pt>
                <c:pt idx="4860">
                  <c:v>448.58235299999956</c:v>
                </c:pt>
                <c:pt idx="4861">
                  <c:v>443.26666699999993</c:v>
                </c:pt>
                <c:pt idx="4862">
                  <c:v>436.38235299999963</c:v>
                </c:pt>
                <c:pt idx="4863">
                  <c:v>449.25200000000001</c:v>
                </c:pt>
                <c:pt idx="4864">
                  <c:v>428.28947399999993</c:v>
                </c:pt>
                <c:pt idx="4865">
                  <c:v>438.10792099999998</c:v>
                </c:pt>
                <c:pt idx="4866">
                  <c:v>439.85769200000038</c:v>
                </c:pt>
                <c:pt idx="4867">
                  <c:v>443.13783799999999</c:v>
                </c:pt>
                <c:pt idx="4868">
                  <c:v>446.92068999999969</c:v>
                </c:pt>
                <c:pt idx="4869">
                  <c:v>443.52603599999924</c:v>
                </c:pt>
                <c:pt idx="4870">
                  <c:v>438.61666700000001</c:v>
                </c:pt>
                <c:pt idx="4871">
                  <c:v>438.84848499999998</c:v>
                </c:pt>
                <c:pt idx="4872">
                  <c:v>452.71772999999962</c:v>
                </c:pt>
                <c:pt idx="4873">
                  <c:v>448.91818199999955</c:v>
                </c:pt>
                <c:pt idx="4874">
                  <c:v>449.48863599999947</c:v>
                </c:pt>
                <c:pt idx="4875">
                  <c:v>441.57669199999964</c:v>
                </c:pt>
                <c:pt idx="4876">
                  <c:v>441.75555599999961</c:v>
                </c:pt>
                <c:pt idx="4877">
                  <c:v>434.84590200000002</c:v>
                </c:pt>
                <c:pt idx="4878">
                  <c:v>444.85</c:v>
                </c:pt>
                <c:pt idx="4879">
                  <c:v>449.27878799999962</c:v>
                </c:pt>
                <c:pt idx="4880">
                  <c:v>431.78888899999993</c:v>
                </c:pt>
                <c:pt idx="4881">
                  <c:v>438.120588</c:v>
                </c:pt>
                <c:pt idx="4882">
                  <c:v>433.20629399999962</c:v>
                </c:pt>
                <c:pt idx="4883">
                  <c:v>454.53893799999923</c:v>
                </c:pt>
                <c:pt idx="4884">
                  <c:v>434.1</c:v>
                </c:pt>
                <c:pt idx="4885">
                  <c:v>433.50714299999999</c:v>
                </c:pt>
                <c:pt idx="4886">
                  <c:v>435.04</c:v>
                </c:pt>
                <c:pt idx="4887">
                  <c:v>448.13404300000002</c:v>
                </c:pt>
                <c:pt idx="4888">
                  <c:v>434.01860499999964</c:v>
                </c:pt>
                <c:pt idx="4889">
                  <c:v>414.95666699999964</c:v>
                </c:pt>
                <c:pt idx="4890">
                  <c:v>441.4</c:v>
                </c:pt>
                <c:pt idx="4891">
                  <c:v>459.27477499999969</c:v>
                </c:pt>
                <c:pt idx="4892">
                  <c:v>453.072</c:v>
                </c:pt>
                <c:pt idx="4893">
                  <c:v>450.4333329999991</c:v>
                </c:pt>
                <c:pt idx="4894">
                  <c:v>432.66153799999955</c:v>
                </c:pt>
                <c:pt idx="4895">
                  <c:v>439.71111099999922</c:v>
                </c:pt>
                <c:pt idx="4896">
                  <c:v>425.93428599999999</c:v>
                </c:pt>
                <c:pt idx="4897">
                  <c:v>439.91904799999969</c:v>
                </c:pt>
                <c:pt idx="4898">
                  <c:v>454.97142899999955</c:v>
                </c:pt>
                <c:pt idx="4899">
                  <c:v>433.77272699999969</c:v>
                </c:pt>
                <c:pt idx="4900">
                  <c:v>440.64642900000001</c:v>
                </c:pt>
                <c:pt idx="4901">
                  <c:v>431.9333329999991</c:v>
                </c:pt>
                <c:pt idx="4902">
                  <c:v>454.64074100000039</c:v>
                </c:pt>
                <c:pt idx="4903">
                  <c:v>442.25142899999969</c:v>
                </c:pt>
                <c:pt idx="4904">
                  <c:v>434.89285699999999</c:v>
                </c:pt>
                <c:pt idx="4905">
                  <c:v>435.65517199999999</c:v>
                </c:pt>
                <c:pt idx="4906">
                  <c:v>441.34456500000039</c:v>
                </c:pt>
                <c:pt idx="4907">
                  <c:v>439.82446800000002</c:v>
                </c:pt>
                <c:pt idx="4908">
                  <c:v>431.99948699999999</c:v>
                </c:pt>
                <c:pt idx="4909">
                  <c:v>443.02499999999969</c:v>
                </c:pt>
                <c:pt idx="4910">
                  <c:v>423.20553199999955</c:v>
                </c:pt>
                <c:pt idx="4911">
                  <c:v>433.29032299999955</c:v>
                </c:pt>
                <c:pt idx="4912">
                  <c:v>432.12830199999962</c:v>
                </c:pt>
                <c:pt idx="4913">
                  <c:v>438.19259299999999</c:v>
                </c:pt>
                <c:pt idx="4914">
                  <c:v>441.774675</c:v>
                </c:pt>
                <c:pt idx="4915">
                  <c:v>443.31111099999924</c:v>
                </c:pt>
                <c:pt idx="4916">
                  <c:v>427.03943699999962</c:v>
                </c:pt>
                <c:pt idx="4917">
                  <c:v>430.96</c:v>
                </c:pt>
                <c:pt idx="4918">
                  <c:v>449.26645199999962</c:v>
                </c:pt>
                <c:pt idx="4919">
                  <c:v>445.34770099999997</c:v>
                </c:pt>
                <c:pt idx="4920">
                  <c:v>440.97647099999955</c:v>
                </c:pt>
                <c:pt idx="4921">
                  <c:v>453.04358999999999</c:v>
                </c:pt>
                <c:pt idx="4922">
                  <c:v>434.45714299999969</c:v>
                </c:pt>
                <c:pt idx="4923">
                  <c:v>450.22820499999955</c:v>
                </c:pt>
                <c:pt idx="4924">
                  <c:v>442.88235299999963</c:v>
                </c:pt>
                <c:pt idx="4925">
                  <c:v>442.8</c:v>
                </c:pt>
                <c:pt idx="4926">
                  <c:v>436.522581</c:v>
                </c:pt>
                <c:pt idx="4927">
                  <c:v>432.23461499999962</c:v>
                </c:pt>
                <c:pt idx="4928">
                  <c:v>428.16756800000002</c:v>
                </c:pt>
                <c:pt idx="4929">
                  <c:v>430.129412</c:v>
                </c:pt>
                <c:pt idx="4930">
                  <c:v>444.25714299999999</c:v>
                </c:pt>
                <c:pt idx="4931">
                  <c:v>434.38400000000001</c:v>
                </c:pt>
                <c:pt idx="4932">
                  <c:v>438</c:v>
                </c:pt>
                <c:pt idx="4933">
                  <c:v>420.47540999999956</c:v>
                </c:pt>
                <c:pt idx="4934">
                  <c:v>419.34255300000001</c:v>
                </c:pt>
                <c:pt idx="4935">
                  <c:v>440.21071399999948</c:v>
                </c:pt>
                <c:pt idx="4936">
                  <c:v>431.98146099999963</c:v>
                </c:pt>
                <c:pt idx="4937">
                  <c:v>440.36</c:v>
                </c:pt>
                <c:pt idx="4938">
                  <c:v>447.04285700000008</c:v>
                </c:pt>
                <c:pt idx="4939">
                  <c:v>439.99230799999924</c:v>
                </c:pt>
                <c:pt idx="4940">
                  <c:v>457.35555599999969</c:v>
                </c:pt>
                <c:pt idx="4941">
                  <c:v>431.99703699999924</c:v>
                </c:pt>
                <c:pt idx="4942">
                  <c:v>439.12349</c:v>
                </c:pt>
                <c:pt idx="4943">
                  <c:v>441.029268</c:v>
                </c:pt>
                <c:pt idx="4944">
                  <c:v>426.847059</c:v>
                </c:pt>
                <c:pt idx="4945">
                  <c:v>437.22791699999948</c:v>
                </c:pt>
                <c:pt idx="4946">
                  <c:v>426.12222200000002</c:v>
                </c:pt>
                <c:pt idx="4947">
                  <c:v>444.6</c:v>
                </c:pt>
                <c:pt idx="4948">
                  <c:v>438.36428600000039</c:v>
                </c:pt>
                <c:pt idx="4949">
                  <c:v>447.16076900000002</c:v>
                </c:pt>
                <c:pt idx="4950">
                  <c:v>432.94022999999999</c:v>
                </c:pt>
                <c:pt idx="4951">
                  <c:v>462.57196999999962</c:v>
                </c:pt>
                <c:pt idx="4952">
                  <c:v>437.58823499999949</c:v>
                </c:pt>
                <c:pt idx="4953">
                  <c:v>457.02307699999955</c:v>
                </c:pt>
                <c:pt idx="4954">
                  <c:v>429.68823499999962</c:v>
                </c:pt>
                <c:pt idx="4955">
                  <c:v>460.66388899999998</c:v>
                </c:pt>
                <c:pt idx="4956">
                  <c:v>450.95</c:v>
                </c:pt>
                <c:pt idx="4957">
                  <c:v>438.25438600000001</c:v>
                </c:pt>
                <c:pt idx="4958">
                  <c:v>424.38</c:v>
                </c:pt>
                <c:pt idx="4959">
                  <c:v>457.84859799999964</c:v>
                </c:pt>
                <c:pt idx="4960">
                  <c:v>429.392405</c:v>
                </c:pt>
                <c:pt idx="4961">
                  <c:v>430.77356299999963</c:v>
                </c:pt>
                <c:pt idx="4962">
                  <c:v>438.509615</c:v>
                </c:pt>
                <c:pt idx="4963">
                  <c:v>425.92307699999924</c:v>
                </c:pt>
                <c:pt idx="4964">
                  <c:v>424.85205500000001</c:v>
                </c:pt>
                <c:pt idx="4965">
                  <c:v>442.7</c:v>
                </c:pt>
                <c:pt idx="4966">
                  <c:v>437.42435899999924</c:v>
                </c:pt>
                <c:pt idx="4967">
                  <c:v>450.91249999999962</c:v>
                </c:pt>
                <c:pt idx="4968">
                  <c:v>438.30849699999999</c:v>
                </c:pt>
                <c:pt idx="4969">
                  <c:v>450.13703699999962</c:v>
                </c:pt>
                <c:pt idx="4970">
                  <c:v>451.35714300000001</c:v>
                </c:pt>
                <c:pt idx="4971">
                  <c:v>442.77565199999964</c:v>
                </c:pt>
                <c:pt idx="4972">
                  <c:v>439.83749999999969</c:v>
                </c:pt>
                <c:pt idx="4973">
                  <c:v>433.88</c:v>
                </c:pt>
                <c:pt idx="4974">
                  <c:v>454.22857099999948</c:v>
                </c:pt>
                <c:pt idx="4975">
                  <c:v>458.16521699999993</c:v>
                </c:pt>
                <c:pt idx="4976">
                  <c:v>432.57894700000003</c:v>
                </c:pt>
                <c:pt idx="4977">
                  <c:v>444.93469399999969</c:v>
                </c:pt>
                <c:pt idx="4978">
                  <c:v>433.18627499999963</c:v>
                </c:pt>
                <c:pt idx="4979">
                  <c:v>438.63097299999993</c:v>
                </c:pt>
                <c:pt idx="4980">
                  <c:v>432.653571</c:v>
                </c:pt>
                <c:pt idx="4981">
                  <c:v>435.692857</c:v>
                </c:pt>
                <c:pt idx="4982">
                  <c:v>436.81171199999955</c:v>
                </c:pt>
                <c:pt idx="4983">
                  <c:v>449.19</c:v>
                </c:pt>
                <c:pt idx="4984">
                  <c:v>451.80357099999969</c:v>
                </c:pt>
                <c:pt idx="4985">
                  <c:v>446.96874999999955</c:v>
                </c:pt>
                <c:pt idx="4986">
                  <c:v>446.43673499999909</c:v>
                </c:pt>
                <c:pt idx="4987">
                  <c:v>433.03192799999948</c:v>
                </c:pt>
                <c:pt idx="4988">
                  <c:v>431.36923100000001</c:v>
                </c:pt>
                <c:pt idx="4989">
                  <c:v>438.48571399999923</c:v>
                </c:pt>
                <c:pt idx="4990">
                  <c:v>446.9333329999991</c:v>
                </c:pt>
                <c:pt idx="4991">
                  <c:v>436.99249999999955</c:v>
                </c:pt>
                <c:pt idx="4992">
                  <c:v>444.87322799999993</c:v>
                </c:pt>
                <c:pt idx="4993">
                  <c:v>421.92678599999948</c:v>
                </c:pt>
                <c:pt idx="4994">
                  <c:v>444.95053799999948</c:v>
                </c:pt>
                <c:pt idx="4995">
                  <c:v>422.52105299999948</c:v>
                </c:pt>
                <c:pt idx="4996">
                  <c:v>426.06971799999963</c:v>
                </c:pt>
                <c:pt idx="4997">
                  <c:v>431.22766000000001</c:v>
                </c:pt>
                <c:pt idx="4998">
                  <c:v>438.82292999999999</c:v>
                </c:pt>
                <c:pt idx="4999">
                  <c:v>420.64166699999998</c:v>
                </c:pt>
                <c:pt idx="5000">
                  <c:v>435.63269200000002</c:v>
                </c:pt>
                <c:pt idx="5001">
                  <c:v>447.30460499999998</c:v>
                </c:pt>
                <c:pt idx="5002">
                  <c:v>429.46990299999999</c:v>
                </c:pt>
                <c:pt idx="5003">
                  <c:v>450.58059699999956</c:v>
                </c:pt>
                <c:pt idx="5004">
                  <c:v>445.38282800000002</c:v>
                </c:pt>
                <c:pt idx="5005">
                  <c:v>459.99423099999962</c:v>
                </c:pt>
                <c:pt idx="5006">
                  <c:v>474.96923099999964</c:v>
                </c:pt>
                <c:pt idx="5007">
                  <c:v>442.56369000000001</c:v>
                </c:pt>
                <c:pt idx="5008">
                  <c:v>442.98269199999999</c:v>
                </c:pt>
                <c:pt idx="5009">
                  <c:v>425.79142899999948</c:v>
                </c:pt>
                <c:pt idx="5010">
                  <c:v>448.44705899999963</c:v>
                </c:pt>
                <c:pt idx="5011">
                  <c:v>427.58965499999999</c:v>
                </c:pt>
                <c:pt idx="5012">
                  <c:v>441.98624999999936</c:v>
                </c:pt>
                <c:pt idx="5013">
                  <c:v>430.17068999999998</c:v>
                </c:pt>
                <c:pt idx="5014">
                  <c:v>428.57692299999962</c:v>
                </c:pt>
                <c:pt idx="5015">
                  <c:v>448.49178099999955</c:v>
                </c:pt>
                <c:pt idx="5016">
                  <c:v>447.46666699999969</c:v>
                </c:pt>
                <c:pt idx="5017">
                  <c:v>436.92777799999948</c:v>
                </c:pt>
                <c:pt idx="5018">
                  <c:v>452.21818199999962</c:v>
                </c:pt>
                <c:pt idx="5019">
                  <c:v>434.53571399999936</c:v>
                </c:pt>
                <c:pt idx="5020">
                  <c:v>428.015625</c:v>
                </c:pt>
                <c:pt idx="5021">
                  <c:v>447.387629</c:v>
                </c:pt>
                <c:pt idx="5022">
                  <c:v>457.39285699999999</c:v>
                </c:pt>
                <c:pt idx="5023">
                  <c:v>428.814706</c:v>
                </c:pt>
                <c:pt idx="5024">
                  <c:v>447.66153799999955</c:v>
                </c:pt>
                <c:pt idx="5025">
                  <c:v>434.35138899999993</c:v>
                </c:pt>
                <c:pt idx="5026">
                  <c:v>451.15151499999962</c:v>
                </c:pt>
                <c:pt idx="5027">
                  <c:v>443.15666700000008</c:v>
                </c:pt>
                <c:pt idx="5028">
                  <c:v>443.25045899999969</c:v>
                </c:pt>
                <c:pt idx="5029">
                  <c:v>442.56428599999998</c:v>
                </c:pt>
                <c:pt idx="5030">
                  <c:v>419.12</c:v>
                </c:pt>
                <c:pt idx="5031">
                  <c:v>430.74230799999964</c:v>
                </c:pt>
                <c:pt idx="5032">
                  <c:v>428.36176499999999</c:v>
                </c:pt>
                <c:pt idx="5033">
                  <c:v>442.88486799999998</c:v>
                </c:pt>
                <c:pt idx="5034">
                  <c:v>453</c:v>
                </c:pt>
                <c:pt idx="5035">
                  <c:v>436.02865499999962</c:v>
                </c:pt>
                <c:pt idx="5036">
                  <c:v>453.13623199999955</c:v>
                </c:pt>
                <c:pt idx="5037">
                  <c:v>444.19411799999955</c:v>
                </c:pt>
                <c:pt idx="5038">
                  <c:v>434.9933329999991</c:v>
                </c:pt>
                <c:pt idx="5039">
                  <c:v>425.58260899999999</c:v>
                </c:pt>
                <c:pt idx="5040">
                  <c:v>436.72413799999924</c:v>
                </c:pt>
                <c:pt idx="5041">
                  <c:v>450.717241</c:v>
                </c:pt>
                <c:pt idx="5042">
                  <c:v>457.89166699999993</c:v>
                </c:pt>
                <c:pt idx="5043">
                  <c:v>455.36</c:v>
                </c:pt>
                <c:pt idx="5044">
                  <c:v>433.48105299999924</c:v>
                </c:pt>
                <c:pt idx="5045">
                  <c:v>428.64754100000039</c:v>
                </c:pt>
                <c:pt idx="5046">
                  <c:v>417.88400000000001</c:v>
                </c:pt>
                <c:pt idx="5047">
                  <c:v>442.35294100000038</c:v>
                </c:pt>
                <c:pt idx="5048">
                  <c:v>444.68571399999962</c:v>
                </c:pt>
                <c:pt idx="5049">
                  <c:v>443.71894699999962</c:v>
                </c:pt>
                <c:pt idx="5050">
                  <c:v>440.14363600000001</c:v>
                </c:pt>
                <c:pt idx="5051">
                  <c:v>433.273684</c:v>
                </c:pt>
                <c:pt idx="5052">
                  <c:v>425.36666700000001</c:v>
                </c:pt>
                <c:pt idx="5053">
                  <c:v>422.83636399999955</c:v>
                </c:pt>
                <c:pt idx="5054">
                  <c:v>440.28730199999956</c:v>
                </c:pt>
                <c:pt idx="5055">
                  <c:v>442.1</c:v>
                </c:pt>
                <c:pt idx="5056">
                  <c:v>433.04444400000045</c:v>
                </c:pt>
                <c:pt idx="5057">
                  <c:v>422.45476200000002</c:v>
                </c:pt>
                <c:pt idx="5058">
                  <c:v>440.85</c:v>
                </c:pt>
                <c:pt idx="5059">
                  <c:v>440.620183</c:v>
                </c:pt>
                <c:pt idx="5060">
                  <c:v>432.58653799999922</c:v>
                </c:pt>
                <c:pt idx="5061">
                  <c:v>431.11263200000002</c:v>
                </c:pt>
                <c:pt idx="5062">
                  <c:v>445.180769</c:v>
                </c:pt>
                <c:pt idx="5063">
                  <c:v>436.81904800000001</c:v>
                </c:pt>
                <c:pt idx="5064">
                  <c:v>419.81745999999993</c:v>
                </c:pt>
                <c:pt idx="5065">
                  <c:v>416.49411799999922</c:v>
                </c:pt>
                <c:pt idx="5066">
                  <c:v>450.72115399999922</c:v>
                </c:pt>
                <c:pt idx="5067">
                  <c:v>450.52352899999948</c:v>
                </c:pt>
                <c:pt idx="5068">
                  <c:v>443.07608699999969</c:v>
                </c:pt>
                <c:pt idx="5069">
                  <c:v>438.23529399999956</c:v>
                </c:pt>
                <c:pt idx="5070">
                  <c:v>447.56799999999993</c:v>
                </c:pt>
                <c:pt idx="5071">
                  <c:v>447.14166699999998</c:v>
                </c:pt>
                <c:pt idx="5072">
                  <c:v>424.168182</c:v>
                </c:pt>
                <c:pt idx="5073">
                  <c:v>459.75454500000001</c:v>
                </c:pt>
                <c:pt idx="5074">
                  <c:v>453.08499999999964</c:v>
                </c:pt>
                <c:pt idx="5075">
                  <c:v>443.96138599999955</c:v>
                </c:pt>
                <c:pt idx="5076">
                  <c:v>434.1705</c:v>
                </c:pt>
                <c:pt idx="5077">
                  <c:v>434.80296600000008</c:v>
                </c:pt>
                <c:pt idx="5078">
                  <c:v>448.65342500000008</c:v>
                </c:pt>
                <c:pt idx="5079">
                  <c:v>443.9</c:v>
                </c:pt>
                <c:pt idx="5080">
                  <c:v>437.51451599999962</c:v>
                </c:pt>
                <c:pt idx="5081">
                  <c:v>467.57586199999997</c:v>
                </c:pt>
                <c:pt idx="5082">
                  <c:v>431.91363599999949</c:v>
                </c:pt>
                <c:pt idx="5083">
                  <c:v>447.74285700000001</c:v>
                </c:pt>
                <c:pt idx="5084">
                  <c:v>438.86578900000001</c:v>
                </c:pt>
                <c:pt idx="5085">
                  <c:v>437.78235299999955</c:v>
                </c:pt>
                <c:pt idx="5086">
                  <c:v>448.28421100000003</c:v>
                </c:pt>
                <c:pt idx="5087">
                  <c:v>436.02682899999962</c:v>
                </c:pt>
                <c:pt idx="5088">
                  <c:v>437.943421</c:v>
                </c:pt>
                <c:pt idx="5089">
                  <c:v>443.64264700000047</c:v>
                </c:pt>
                <c:pt idx="5090">
                  <c:v>433.70869599999969</c:v>
                </c:pt>
                <c:pt idx="5091">
                  <c:v>441.85087700000008</c:v>
                </c:pt>
                <c:pt idx="5092">
                  <c:v>444.65882399999998</c:v>
                </c:pt>
                <c:pt idx="5093">
                  <c:v>455.62413799999962</c:v>
                </c:pt>
                <c:pt idx="5094">
                  <c:v>434.98041199999955</c:v>
                </c:pt>
                <c:pt idx="5095">
                  <c:v>419.87380999999999</c:v>
                </c:pt>
                <c:pt idx="5096">
                  <c:v>427.48620699999924</c:v>
                </c:pt>
                <c:pt idx="5097">
                  <c:v>431.534921</c:v>
                </c:pt>
                <c:pt idx="5098">
                  <c:v>432.07419399999969</c:v>
                </c:pt>
                <c:pt idx="5099">
                  <c:v>426.41333299999923</c:v>
                </c:pt>
                <c:pt idx="5100">
                  <c:v>433.22682899999955</c:v>
                </c:pt>
                <c:pt idx="5101">
                  <c:v>434.814706</c:v>
                </c:pt>
                <c:pt idx="5102">
                  <c:v>424.62706800000001</c:v>
                </c:pt>
                <c:pt idx="5103">
                  <c:v>416.73749999999956</c:v>
                </c:pt>
                <c:pt idx="5104">
                  <c:v>432.66851899999955</c:v>
                </c:pt>
                <c:pt idx="5105">
                  <c:v>436.056061</c:v>
                </c:pt>
                <c:pt idx="5106">
                  <c:v>431.68058300000001</c:v>
                </c:pt>
                <c:pt idx="5107">
                  <c:v>445.30422499999997</c:v>
                </c:pt>
                <c:pt idx="5108">
                  <c:v>423.08082200000001</c:v>
                </c:pt>
                <c:pt idx="5109">
                  <c:v>432.392</c:v>
                </c:pt>
                <c:pt idx="5110">
                  <c:v>448.31111099999924</c:v>
                </c:pt>
                <c:pt idx="5111">
                  <c:v>434.48906299999999</c:v>
                </c:pt>
                <c:pt idx="5112">
                  <c:v>433.79024399999969</c:v>
                </c:pt>
                <c:pt idx="5113">
                  <c:v>418.77045500000003</c:v>
                </c:pt>
                <c:pt idx="5114">
                  <c:v>419.00526300000001</c:v>
                </c:pt>
                <c:pt idx="5115">
                  <c:v>436.39802999999955</c:v>
                </c:pt>
                <c:pt idx="5116">
                  <c:v>447.49428599999999</c:v>
                </c:pt>
                <c:pt idx="5117">
                  <c:v>436.54966900000039</c:v>
                </c:pt>
                <c:pt idx="5118">
                  <c:v>419.06</c:v>
                </c:pt>
                <c:pt idx="5119">
                  <c:v>427.28936199999993</c:v>
                </c:pt>
                <c:pt idx="5120">
                  <c:v>441.3</c:v>
                </c:pt>
                <c:pt idx="5121">
                  <c:v>436.80476199999998</c:v>
                </c:pt>
                <c:pt idx="5122">
                  <c:v>438.13</c:v>
                </c:pt>
                <c:pt idx="5123">
                  <c:v>440.559392</c:v>
                </c:pt>
                <c:pt idx="5124">
                  <c:v>438.60731699999963</c:v>
                </c:pt>
                <c:pt idx="5125">
                  <c:v>426.71465999999964</c:v>
                </c:pt>
                <c:pt idx="5126">
                  <c:v>444.21475400000003</c:v>
                </c:pt>
                <c:pt idx="5127">
                  <c:v>428.07317099999955</c:v>
                </c:pt>
                <c:pt idx="5128">
                  <c:v>426.32</c:v>
                </c:pt>
                <c:pt idx="5129">
                  <c:v>440.22499999999962</c:v>
                </c:pt>
                <c:pt idx="5130">
                  <c:v>416.56444399999998</c:v>
                </c:pt>
                <c:pt idx="5131">
                  <c:v>429.03912999999955</c:v>
                </c:pt>
                <c:pt idx="5132">
                  <c:v>424.74117599999948</c:v>
                </c:pt>
                <c:pt idx="5133">
                  <c:v>434.32916699999993</c:v>
                </c:pt>
                <c:pt idx="5134">
                  <c:v>429.29390199999955</c:v>
                </c:pt>
                <c:pt idx="5135">
                  <c:v>418.35744699999998</c:v>
                </c:pt>
                <c:pt idx="5136">
                  <c:v>436.56121199999956</c:v>
                </c:pt>
                <c:pt idx="5137">
                  <c:v>426.22622999999948</c:v>
                </c:pt>
                <c:pt idx="5138">
                  <c:v>432.460465</c:v>
                </c:pt>
                <c:pt idx="5139">
                  <c:v>421.26666699999993</c:v>
                </c:pt>
                <c:pt idx="5140">
                  <c:v>455.746667</c:v>
                </c:pt>
                <c:pt idx="5141">
                  <c:v>430.51785699999999</c:v>
                </c:pt>
                <c:pt idx="5142">
                  <c:v>420.372727</c:v>
                </c:pt>
                <c:pt idx="5143">
                  <c:v>430.80769199999997</c:v>
                </c:pt>
                <c:pt idx="5144">
                  <c:v>451.28695699999923</c:v>
                </c:pt>
                <c:pt idx="5145">
                  <c:v>421.16923100000002</c:v>
                </c:pt>
                <c:pt idx="5146">
                  <c:v>435.91193999999928</c:v>
                </c:pt>
                <c:pt idx="5147">
                  <c:v>423.04347799999999</c:v>
                </c:pt>
                <c:pt idx="5148">
                  <c:v>423.785484</c:v>
                </c:pt>
                <c:pt idx="5149">
                  <c:v>451.22352899999936</c:v>
                </c:pt>
                <c:pt idx="5150">
                  <c:v>460.05555599999963</c:v>
                </c:pt>
                <c:pt idx="5151">
                  <c:v>433.09354799999949</c:v>
                </c:pt>
                <c:pt idx="5152">
                  <c:v>439.07692299999962</c:v>
                </c:pt>
                <c:pt idx="5153">
                  <c:v>446.16153799999955</c:v>
                </c:pt>
                <c:pt idx="5154">
                  <c:v>425.72419399999956</c:v>
                </c:pt>
                <c:pt idx="5155">
                  <c:v>432.69354799999962</c:v>
                </c:pt>
                <c:pt idx="5156">
                  <c:v>414.13571399999955</c:v>
                </c:pt>
                <c:pt idx="5157">
                  <c:v>435.06538499999999</c:v>
                </c:pt>
                <c:pt idx="5158">
                  <c:v>423.34069799999997</c:v>
                </c:pt>
                <c:pt idx="5159">
                  <c:v>442.4</c:v>
                </c:pt>
                <c:pt idx="5160">
                  <c:v>431.47543899999948</c:v>
                </c:pt>
                <c:pt idx="5161">
                  <c:v>438.45360799999969</c:v>
                </c:pt>
                <c:pt idx="5162">
                  <c:v>430.08823499999949</c:v>
                </c:pt>
                <c:pt idx="5163">
                  <c:v>439.566667</c:v>
                </c:pt>
                <c:pt idx="5164">
                  <c:v>432.79558799999955</c:v>
                </c:pt>
                <c:pt idx="5165">
                  <c:v>430.99846199999962</c:v>
                </c:pt>
                <c:pt idx="5166">
                  <c:v>427.69230800000003</c:v>
                </c:pt>
                <c:pt idx="5167">
                  <c:v>427.27727299999964</c:v>
                </c:pt>
                <c:pt idx="5168">
                  <c:v>431.90759499999962</c:v>
                </c:pt>
                <c:pt idx="5169">
                  <c:v>438.37</c:v>
                </c:pt>
                <c:pt idx="5170">
                  <c:v>420.05660399999999</c:v>
                </c:pt>
                <c:pt idx="5171">
                  <c:v>423.97258099999999</c:v>
                </c:pt>
                <c:pt idx="5172">
                  <c:v>434.63392899999963</c:v>
                </c:pt>
                <c:pt idx="5173">
                  <c:v>432.98888899999969</c:v>
                </c:pt>
                <c:pt idx="5174">
                  <c:v>428.06612899999948</c:v>
                </c:pt>
                <c:pt idx="5175">
                  <c:v>428.13906300000002</c:v>
                </c:pt>
                <c:pt idx="5176">
                  <c:v>428.40869599999962</c:v>
                </c:pt>
                <c:pt idx="5177">
                  <c:v>438.56428599999998</c:v>
                </c:pt>
                <c:pt idx="5178">
                  <c:v>429.95714299999969</c:v>
                </c:pt>
                <c:pt idx="5179">
                  <c:v>427.545455</c:v>
                </c:pt>
                <c:pt idx="5180">
                  <c:v>433.16</c:v>
                </c:pt>
                <c:pt idx="5181">
                  <c:v>422.59253699999948</c:v>
                </c:pt>
                <c:pt idx="5182">
                  <c:v>428.335849</c:v>
                </c:pt>
                <c:pt idx="5183">
                  <c:v>434.18846200000002</c:v>
                </c:pt>
                <c:pt idx="5184">
                  <c:v>441.85555599999969</c:v>
                </c:pt>
                <c:pt idx="5185">
                  <c:v>436.10238099999998</c:v>
                </c:pt>
                <c:pt idx="5186">
                  <c:v>439.16964300000046</c:v>
                </c:pt>
                <c:pt idx="5187">
                  <c:v>430.247727</c:v>
                </c:pt>
                <c:pt idx="5188">
                  <c:v>440.63936200000001</c:v>
                </c:pt>
                <c:pt idx="5189">
                  <c:v>426.42058799999955</c:v>
                </c:pt>
                <c:pt idx="5190">
                  <c:v>434.11874999999969</c:v>
                </c:pt>
                <c:pt idx="5191">
                  <c:v>432.22516999999948</c:v>
                </c:pt>
                <c:pt idx="5192">
                  <c:v>442.01352899999955</c:v>
                </c:pt>
                <c:pt idx="5193">
                  <c:v>436.76470599999999</c:v>
                </c:pt>
                <c:pt idx="5194">
                  <c:v>426.77499999999969</c:v>
                </c:pt>
                <c:pt idx="5195">
                  <c:v>422.95471699999962</c:v>
                </c:pt>
                <c:pt idx="5196">
                  <c:v>423.82127699999955</c:v>
                </c:pt>
                <c:pt idx="5197">
                  <c:v>429.23728799999969</c:v>
                </c:pt>
                <c:pt idx="5198">
                  <c:v>422.31428599999998</c:v>
                </c:pt>
                <c:pt idx="5199">
                  <c:v>420.17894699999999</c:v>
                </c:pt>
                <c:pt idx="5200">
                  <c:v>424.09102599999954</c:v>
                </c:pt>
                <c:pt idx="5201">
                  <c:v>438.41844699999962</c:v>
                </c:pt>
                <c:pt idx="5202">
                  <c:v>438.64210500000002</c:v>
                </c:pt>
                <c:pt idx="5203">
                  <c:v>418.88904100000002</c:v>
                </c:pt>
                <c:pt idx="5204">
                  <c:v>425.69583299999999</c:v>
                </c:pt>
                <c:pt idx="5205">
                  <c:v>419.74777799999993</c:v>
                </c:pt>
                <c:pt idx="5206">
                  <c:v>409.29761899999949</c:v>
                </c:pt>
                <c:pt idx="5207">
                  <c:v>416.05454500000002</c:v>
                </c:pt>
                <c:pt idx="5208">
                  <c:v>424.40416699999969</c:v>
                </c:pt>
                <c:pt idx="5209">
                  <c:v>427.44347800000003</c:v>
                </c:pt>
                <c:pt idx="5210">
                  <c:v>434.81799999999993</c:v>
                </c:pt>
                <c:pt idx="5211">
                  <c:v>430.41098899999969</c:v>
                </c:pt>
                <c:pt idx="5212">
                  <c:v>435.72118599999948</c:v>
                </c:pt>
                <c:pt idx="5213">
                  <c:v>427.99285699999962</c:v>
                </c:pt>
                <c:pt idx="5214">
                  <c:v>450.63076899999999</c:v>
                </c:pt>
                <c:pt idx="5215">
                  <c:v>430.75208300000008</c:v>
                </c:pt>
                <c:pt idx="5216">
                  <c:v>437.024</c:v>
                </c:pt>
                <c:pt idx="5217">
                  <c:v>440.33716799999962</c:v>
                </c:pt>
                <c:pt idx="5218">
                  <c:v>432.46315799999923</c:v>
                </c:pt>
                <c:pt idx="5219">
                  <c:v>424.625182</c:v>
                </c:pt>
                <c:pt idx="5220">
                  <c:v>448.66</c:v>
                </c:pt>
                <c:pt idx="5221">
                  <c:v>417.82812499999955</c:v>
                </c:pt>
                <c:pt idx="5222">
                  <c:v>430.9965519999991</c:v>
                </c:pt>
                <c:pt idx="5223">
                  <c:v>422.25367199999999</c:v>
                </c:pt>
                <c:pt idx="5224">
                  <c:v>434.70461499999999</c:v>
                </c:pt>
                <c:pt idx="5225">
                  <c:v>419.73227799999955</c:v>
                </c:pt>
                <c:pt idx="5226">
                  <c:v>418.58461499999999</c:v>
                </c:pt>
                <c:pt idx="5227">
                  <c:v>429.41383899999948</c:v>
                </c:pt>
                <c:pt idx="5228">
                  <c:v>427.08446600000002</c:v>
                </c:pt>
                <c:pt idx="5229">
                  <c:v>424.54201699999999</c:v>
                </c:pt>
                <c:pt idx="5230">
                  <c:v>422.56965500000001</c:v>
                </c:pt>
                <c:pt idx="5231">
                  <c:v>420.17743400000001</c:v>
                </c:pt>
                <c:pt idx="5232">
                  <c:v>434.165909</c:v>
                </c:pt>
                <c:pt idx="5233">
                  <c:v>419.02499999999969</c:v>
                </c:pt>
                <c:pt idx="5234">
                  <c:v>416.47999999999962</c:v>
                </c:pt>
                <c:pt idx="5235">
                  <c:v>430.04864900000001</c:v>
                </c:pt>
                <c:pt idx="5236">
                  <c:v>444.42838699999947</c:v>
                </c:pt>
                <c:pt idx="5237">
                  <c:v>438.16899999999993</c:v>
                </c:pt>
                <c:pt idx="5238">
                  <c:v>465.09090899999956</c:v>
                </c:pt>
                <c:pt idx="5239">
                  <c:v>435.558784</c:v>
                </c:pt>
                <c:pt idx="5240">
                  <c:v>431.9</c:v>
                </c:pt>
                <c:pt idx="5241">
                  <c:v>451.879167</c:v>
                </c:pt>
                <c:pt idx="5242">
                  <c:v>434.37777799999969</c:v>
                </c:pt>
                <c:pt idx="5243">
                  <c:v>435.50384600000001</c:v>
                </c:pt>
                <c:pt idx="5244">
                  <c:v>433.20869599999969</c:v>
                </c:pt>
                <c:pt idx="5245">
                  <c:v>429.012</c:v>
                </c:pt>
                <c:pt idx="5246">
                  <c:v>414.47843099999955</c:v>
                </c:pt>
                <c:pt idx="5247">
                  <c:v>436.71276599999999</c:v>
                </c:pt>
                <c:pt idx="5248">
                  <c:v>424.14400000000046</c:v>
                </c:pt>
                <c:pt idx="5249">
                  <c:v>419.31547599999999</c:v>
                </c:pt>
                <c:pt idx="5250">
                  <c:v>437.76363599999962</c:v>
                </c:pt>
                <c:pt idx="5251">
                  <c:v>437.75</c:v>
                </c:pt>
                <c:pt idx="5252">
                  <c:v>428.07870399999962</c:v>
                </c:pt>
                <c:pt idx="5253">
                  <c:v>437.16</c:v>
                </c:pt>
                <c:pt idx="5254">
                  <c:v>439.32470599999999</c:v>
                </c:pt>
                <c:pt idx="5255">
                  <c:v>431.51982800000002</c:v>
                </c:pt>
                <c:pt idx="5256">
                  <c:v>429.878443</c:v>
                </c:pt>
                <c:pt idx="5257">
                  <c:v>424.88720899999993</c:v>
                </c:pt>
                <c:pt idx="5258">
                  <c:v>435.45</c:v>
                </c:pt>
                <c:pt idx="5259">
                  <c:v>429.80486100000053</c:v>
                </c:pt>
                <c:pt idx="5260">
                  <c:v>434.841748</c:v>
                </c:pt>
                <c:pt idx="5261">
                  <c:v>423.56896599999999</c:v>
                </c:pt>
                <c:pt idx="5262">
                  <c:v>430.91388899999993</c:v>
                </c:pt>
                <c:pt idx="5263">
                  <c:v>419.22692299999954</c:v>
                </c:pt>
                <c:pt idx="5264">
                  <c:v>423.32</c:v>
                </c:pt>
                <c:pt idx="5265">
                  <c:v>436.94657999999936</c:v>
                </c:pt>
                <c:pt idx="5266">
                  <c:v>437.2</c:v>
                </c:pt>
                <c:pt idx="5267">
                  <c:v>433.54615399999955</c:v>
                </c:pt>
                <c:pt idx="5268">
                  <c:v>430.36140399999999</c:v>
                </c:pt>
                <c:pt idx="5269">
                  <c:v>447.77407399999993</c:v>
                </c:pt>
                <c:pt idx="5270">
                  <c:v>434.53333299999935</c:v>
                </c:pt>
                <c:pt idx="5271">
                  <c:v>419.10588200000046</c:v>
                </c:pt>
                <c:pt idx="5272">
                  <c:v>421.16874999999999</c:v>
                </c:pt>
                <c:pt idx="5273">
                  <c:v>434.6925</c:v>
                </c:pt>
                <c:pt idx="5274">
                  <c:v>434.17777799999999</c:v>
                </c:pt>
                <c:pt idx="5275">
                  <c:v>438.44385999999969</c:v>
                </c:pt>
                <c:pt idx="5276">
                  <c:v>429.944186</c:v>
                </c:pt>
                <c:pt idx="5277">
                  <c:v>421.97142899999955</c:v>
                </c:pt>
                <c:pt idx="5278">
                  <c:v>435.24029899999999</c:v>
                </c:pt>
                <c:pt idx="5279">
                  <c:v>432.48095199999955</c:v>
                </c:pt>
                <c:pt idx="5280">
                  <c:v>421.96703299999962</c:v>
                </c:pt>
                <c:pt idx="5281">
                  <c:v>436.39534899999956</c:v>
                </c:pt>
                <c:pt idx="5282">
                  <c:v>426.562162</c:v>
                </c:pt>
                <c:pt idx="5283">
                  <c:v>420.26153799999923</c:v>
                </c:pt>
                <c:pt idx="5284">
                  <c:v>442.79555599999924</c:v>
                </c:pt>
                <c:pt idx="5285">
                  <c:v>429.88046000000008</c:v>
                </c:pt>
                <c:pt idx="5286">
                  <c:v>428.64666699999998</c:v>
                </c:pt>
                <c:pt idx="5287">
                  <c:v>457.84375</c:v>
                </c:pt>
                <c:pt idx="5288">
                  <c:v>436.7</c:v>
                </c:pt>
                <c:pt idx="5289">
                  <c:v>433.65000000000032</c:v>
                </c:pt>
                <c:pt idx="5290">
                  <c:v>428.52105299999948</c:v>
                </c:pt>
                <c:pt idx="5291">
                  <c:v>423.26164399999999</c:v>
                </c:pt>
                <c:pt idx="5292">
                  <c:v>419.59344299999964</c:v>
                </c:pt>
                <c:pt idx="5293">
                  <c:v>424.81372499999969</c:v>
                </c:pt>
                <c:pt idx="5294">
                  <c:v>412.26499999999999</c:v>
                </c:pt>
                <c:pt idx="5295">
                  <c:v>440.52499999999969</c:v>
                </c:pt>
                <c:pt idx="5296">
                  <c:v>431.03432799999962</c:v>
                </c:pt>
                <c:pt idx="5297">
                  <c:v>465.625</c:v>
                </c:pt>
                <c:pt idx="5298">
                  <c:v>425.63666699999999</c:v>
                </c:pt>
                <c:pt idx="5299">
                  <c:v>426.58749999999969</c:v>
                </c:pt>
                <c:pt idx="5300">
                  <c:v>443.71578899999969</c:v>
                </c:pt>
                <c:pt idx="5301">
                  <c:v>429.73725499999955</c:v>
                </c:pt>
                <c:pt idx="5302">
                  <c:v>428.56969700000002</c:v>
                </c:pt>
                <c:pt idx="5303">
                  <c:v>424.05624999999969</c:v>
                </c:pt>
                <c:pt idx="5304">
                  <c:v>430.43311699999902</c:v>
                </c:pt>
                <c:pt idx="5305">
                  <c:v>417.56</c:v>
                </c:pt>
                <c:pt idx="5306">
                  <c:v>426.53043499999956</c:v>
                </c:pt>
                <c:pt idx="5307">
                  <c:v>426.023864</c:v>
                </c:pt>
                <c:pt idx="5308">
                  <c:v>436.35714300000001</c:v>
                </c:pt>
                <c:pt idx="5309">
                  <c:v>426.87340399999999</c:v>
                </c:pt>
                <c:pt idx="5310">
                  <c:v>439.79457399999956</c:v>
                </c:pt>
                <c:pt idx="5311">
                  <c:v>437.544578</c:v>
                </c:pt>
                <c:pt idx="5312">
                  <c:v>441.1</c:v>
                </c:pt>
                <c:pt idx="5313">
                  <c:v>420.85555599999969</c:v>
                </c:pt>
                <c:pt idx="5314">
                  <c:v>433.10447799999997</c:v>
                </c:pt>
                <c:pt idx="5315">
                  <c:v>426.08476200000001</c:v>
                </c:pt>
                <c:pt idx="5316">
                  <c:v>442.62413799999962</c:v>
                </c:pt>
                <c:pt idx="5317">
                  <c:v>430.04339599999969</c:v>
                </c:pt>
                <c:pt idx="5318">
                  <c:v>430.884615</c:v>
                </c:pt>
                <c:pt idx="5319">
                  <c:v>433.51919199999969</c:v>
                </c:pt>
                <c:pt idx="5320">
                  <c:v>427.692453</c:v>
                </c:pt>
                <c:pt idx="5321">
                  <c:v>427.66956499999998</c:v>
                </c:pt>
                <c:pt idx="5322">
                  <c:v>419.44035099999962</c:v>
                </c:pt>
                <c:pt idx="5323">
                  <c:v>426.32741899999962</c:v>
                </c:pt>
                <c:pt idx="5324">
                  <c:v>435.24615399999948</c:v>
                </c:pt>
                <c:pt idx="5325">
                  <c:v>439.9</c:v>
                </c:pt>
                <c:pt idx="5326">
                  <c:v>446.00526300000001</c:v>
                </c:pt>
                <c:pt idx="5327">
                  <c:v>433.60789499999998</c:v>
                </c:pt>
                <c:pt idx="5328">
                  <c:v>432.04137899999955</c:v>
                </c:pt>
                <c:pt idx="5329">
                  <c:v>427.46666699999969</c:v>
                </c:pt>
                <c:pt idx="5330">
                  <c:v>432.91525399999955</c:v>
                </c:pt>
                <c:pt idx="5331">
                  <c:v>423.83499999999964</c:v>
                </c:pt>
                <c:pt idx="5332">
                  <c:v>429.92631599999902</c:v>
                </c:pt>
                <c:pt idx="5333">
                  <c:v>416.61891899999955</c:v>
                </c:pt>
                <c:pt idx="5334">
                  <c:v>426.91363599999949</c:v>
                </c:pt>
                <c:pt idx="5335">
                  <c:v>433.01367499999969</c:v>
                </c:pt>
                <c:pt idx="5336">
                  <c:v>433.79615399999909</c:v>
                </c:pt>
                <c:pt idx="5337">
                  <c:v>433.21552799999955</c:v>
                </c:pt>
                <c:pt idx="5338">
                  <c:v>391.76</c:v>
                </c:pt>
                <c:pt idx="5339">
                  <c:v>421.11742400000031</c:v>
                </c:pt>
                <c:pt idx="5340">
                  <c:v>438.24074100000001</c:v>
                </c:pt>
                <c:pt idx="5341">
                  <c:v>434.68863599999969</c:v>
                </c:pt>
                <c:pt idx="5342">
                  <c:v>424.44428599999998</c:v>
                </c:pt>
                <c:pt idx="5343">
                  <c:v>426.53170699999936</c:v>
                </c:pt>
                <c:pt idx="5344">
                  <c:v>430.72702699999962</c:v>
                </c:pt>
                <c:pt idx="5345">
                  <c:v>416.82258100000001</c:v>
                </c:pt>
                <c:pt idx="5346">
                  <c:v>423.37027</c:v>
                </c:pt>
                <c:pt idx="5347">
                  <c:v>442.91666699999962</c:v>
                </c:pt>
                <c:pt idx="5348">
                  <c:v>420.47727300000003</c:v>
                </c:pt>
                <c:pt idx="5349">
                  <c:v>433.15192300000001</c:v>
                </c:pt>
                <c:pt idx="5350">
                  <c:v>432.69310299999955</c:v>
                </c:pt>
                <c:pt idx="5351">
                  <c:v>423.75168500000001</c:v>
                </c:pt>
                <c:pt idx="5352">
                  <c:v>433.32653099999948</c:v>
                </c:pt>
                <c:pt idx="5353">
                  <c:v>418.82264199999997</c:v>
                </c:pt>
                <c:pt idx="5354">
                  <c:v>455.05348800000002</c:v>
                </c:pt>
                <c:pt idx="5355">
                  <c:v>432.85781300000002</c:v>
                </c:pt>
                <c:pt idx="5356">
                  <c:v>412.245</c:v>
                </c:pt>
                <c:pt idx="5357">
                  <c:v>427.77239299999962</c:v>
                </c:pt>
                <c:pt idx="5358">
                  <c:v>415.34285699999998</c:v>
                </c:pt>
                <c:pt idx="5359">
                  <c:v>417.01029399999999</c:v>
                </c:pt>
                <c:pt idx="5360">
                  <c:v>424.28046000000001</c:v>
                </c:pt>
                <c:pt idx="5361">
                  <c:v>450.14736799999997</c:v>
                </c:pt>
                <c:pt idx="5362">
                  <c:v>426.05384600000002</c:v>
                </c:pt>
                <c:pt idx="5363">
                  <c:v>423.72714299999956</c:v>
                </c:pt>
                <c:pt idx="5364">
                  <c:v>421.91199999999924</c:v>
                </c:pt>
                <c:pt idx="5365">
                  <c:v>426.85681799999969</c:v>
                </c:pt>
                <c:pt idx="5366">
                  <c:v>427.56458300000008</c:v>
                </c:pt>
                <c:pt idx="5367">
                  <c:v>437.82</c:v>
                </c:pt>
                <c:pt idx="5368">
                  <c:v>421.9115379999991</c:v>
                </c:pt>
                <c:pt idx="5369">
                  <c:v>437.02777799999956</c:v>
                </c:pt>
                <c:pt idx="5370">
                  <c:v>431.2</c:v>
                </c:pt>
                <c:pt idx="5371">
                  <c:v>429.61</c:v>
                </c:pt>
                <c:pt idx="5372">
                  <c:v>423.879167</c:v>
                </c:pt>
                <c:pt idx="5373">
                  <c:v>415.459</c:v>
                </c:pt>
                <c:pt idx="5374">
                  <c:v>437.01</c:v>
                </c:pt>
                <c:pt idx="5375">
                  <c:v>429.61024600000002</c:v>
                </c:pt>
                <c:pt idx="5376">
                  <c:v>409.19791699999962</c:v>
                </c:pt>
                <c:pt idx="5377">
                  <c:v>415.37671199999949</c:v>
                </c:pt>
                <c:pt idx="5378">
                  <c:v>426.27548999999999</c:v>
                </c:pt>
                <c:pt idx="5379">
                  <c:v>409.43437499999948</c:v>
                </c:pt>
                <c:pt idx="5380">
                  <c:v>445.85161299999999</c:v>
                </c:pt>
                <c:pt idx="5381">
                  <c:v>436</c:v>
                </c:pt>
                <c:pt idx="5382">
                  <c:v>421.27678599999962</c:v>
                </c:pt>
                <c:pt idx="5383">
                  <c:v>426.71982000000008</c:v>
                </c:pt>
                <c:pt idx="5384">
                  <c:v>429.310811</c:v>
                </c:pt>
                <c:pt idx="5385">
                  <c:v>449.61</c:v>
                </c:pt>
                <c:pt idx="5386">
                  <c:v>408.88124999999962</c:v>
                </c:pt>
                <c:pt idx="5387">
                  <c:v>425.44666699999999</c:v>
                </c:pt>
                <c:pt idx="5388">
                  <c:v>416.91874999999948</c:v>
                </c:pt>
                <c:pt idx="5389">
                  <c:v>450.88181799999956</c:v>
                </c:pt>
                <c:pt idx="5390">
                  <c:v>423.26585399999999</c:v>
                </c:pt>
                <c:pt idx="5391">
                  <c:v>432.8</c:v>
                </c:pt>
                <c:pt idx="5392">
                  <c:v>420.74011299999955</c:v>
                </c:pt>
                <c:pt idx="5393">
                  <c:v>420.04814800000003</c:v>
                </c:pt>
                <c:pt idx="5394">
                  <c:v>422.54705899999999</c:v>
                </c:pt>
                <c:pt idx="5395">
                  <c:v>428.26222200000001</c:v>
                </c:pt>
                <c:pt idx="5396">
                  <c:v>439.74883699999964</c:v>
                </c:pt>
                <c:pt idx="5397">
                  <c:v>408.56543199999999</c:v>
                </c:pt>
                <c:pt idx="5398">
                  <c:v>418.53414599999962</c:v>
                </c:pt>
                <c:pt idx="5399">
                  <c:v>424.27647099999962</c:v>
                </c:pt>
                <c:pt idx="5400">
                  <c:v>423.61818199999999</c:v>
                </c:pt>
                <c:pt idx="5401">
                  <c:v>433.09324299999969</c:v>
                </c:pt>
                <c:pt idx="5402">
                  <c:v>430.09729700000003</c:v>
                </c:pt>
                <c:pt idx="5403">
                  <c:v>431</c:v>
                </c:pt>
                <c:pt idx="5404">
                  <c:v>427.27480300000002</c:v>
                </c:pt>
                <c:pt idx="5405">
                  <c:v>429.132813</c:v>
                </c:pt>
                <c:pt idx="5406">
                  <c:v>425.76041699999962</c:v>
                </c:pt>
                <c:pt idx="5407">
                  <c:v>418.08677699999936</c:v>
                </c:pt>
                <c:pt idx="5408">
                  <c:v>419.65732500000001</c:v>
                </c:pt>
                <c:pt idx="5409">
                  <c:v>411.43943699999949</c:v>
                </c:pt>
                <c:pt idx="5410">
                  <c:v>422.86796099999998</c:v>
                </c:pt>
                <c:pt idx="5411">
                  <c:v>417.74</c:v>
                </c:pt>
                <c:pt idx="5412">
                  <c:v>427.18952400000001</c:v>
                </c:pt>
                <c:pt idx="5413">
                  <c:v>428.03571399999936</c:v>
                </c:pt>
                <c:pt idx="5414">
                  <c:v>432.37215200000003</c:v>
                </c:pt>
                <c:pt idx="5415">
                  <c:v>402.67428600000039</c:v>
                </c:pt>
                <c:pt idx="5416">
                  <c:v>431.17391300000003</c:v>
                </c:pt>
                <c:pt idx="5417">
                  <c:v>428.71641799999924</c:v>
                </c:pt>
                <c:pt idx="5418">
                  <c:v>407.04285700000008</c:v>
                </c:pt>
                <c:pt idx="5419">
                  <c:v>422.52758599999999</c:v>
                </c:pt>
                <c:pt idx="5420">
                  <c:v>418.07777799999963</c:v>
                </c:pt>
                <c:pt idx="5421">
                  <c:v>411.84148900000002</c:v>
                </c:pt>
                <c:pt idx="5422">
                  <c:v>438.73888899999969</c:v>
                </c:pt>
                <c:pt idx="5423">
                  <c:v>422.96111099999922</c:v>
                </c:pt>
                <c:pt idx="5424">
                  <c:v>428.77</c:v>
                </c:pt>
                <c:pt idx="5425">
                  <c:v>428.04776099999998</c:v>
                </c:pt>
                <c:pt idx="5426">
                  <c:v>450.82666699999999</c:v>
                </c:pt>
                <c:pt idx="5427">
                  <c:v>408.12</c:v>
                </c:pt>
                <c:pt idx="5428">
                  <c:v>434.58333299999924</c:v>
                </c:pt>
                <c:pt idx="5429">
                  <c:v>427.69745399999999</c:v>
                </c:pt>
                <c:pt idx="5430">
                  <c:v>416.28461499999969</c:v>
                </c:pt>
                <c:pt idx="5431">
                  <c:v>418.04833299999962</c:v>
                </c:pt>
                <c:pt idx="5432">
                  <c:v>427.90571399999948</c:v>
                </c:pt>
                <c:pt idx="5433">
                  <c:v>410.01249999999999</c:v>
                </c:pt>
                <c:pt idx="5434">
                  <c:v>420.53636399999948</c:v>
                </c:pt>
                <c:pt idx="5435">
                  <c:v>431.63214299999999</c:v>
                </c:pt>
                <c:pt idx="5436">
                  <c:v>422.269565</c:v>
                </c:pt>
                <c:pt idx="5437">
                  <c:v>426.74035099999969</c:v>
                </c:pt>
                <c:pt idx="5438">
                  <c:v>428.56799999999993</c:v>
                </c:pt>
                <c:pt idx="5439">
                  <c:v>434.10666700000002</c:v>
                </c:pt>
                <c:pt idx="5440">
                  <c:v>444.01111099999935</c:v>
                </c:pt>
                <c:pt idx="5441">
                  <c:v>419.197541</c:v>
                </c:pt>
                <c:pt idx="5442">
                  <c:v>419.95263199999999</c:v>
                </c:pt>
                <c:pt idx="5443">
                  <c:v>424.69056599999999</c:v>
                </c:pt>
                <c:pt idx="5444">
                  <c:v>419.73964000000001</c:v>
                </c:pt>
                <c:pt idx="5445">
                  <c:v>447.70980400000002</c:v>
                </c:pt>
                <c:pt idx="5446">
                  <c:v>443.91052599999955</c:v>
                </c:pt>
                <c:pt idx="5447">
                  <c:v>425.85073899999969</c:v>
                </c:pt>
                <c:pt idx="5448">
                  <c:v>417.245</c:v>
                </c:pt>
                <c:pt idx="5449">
                  <c:v>418.74810099999962</c:v>
                </c:pt>
                <c:pt idx="5450">
                  <c:v>428.86206900000002</c:v>
                </c:pt>
                <c:pt idx="5451">
                  <c:v>423.68571399999962</c:v>
                </c:pt>
                <c:pt idx="5452">
                  <c:v>428.68333299999955</c:v>
                </c:pt>
                <c:pt idx="5453">
                  <c:v>437.18571399999962</c:v>
                </c:pt>
                <c:pt idx="5454">
                  <c:v>431.184211</c:v>
                </c:pt>
                <c:pt idx="5455">
                  <c:v>423.16753199999999</c:v>
                </c:pt>
                <c:pt idx="5456">
                  <c:v>417.55057499999964</c:v>
                </c:pt>
                <c:pt idx="5457">
                  <c:v>417.964384</c:v>
                </c:pt>
                <c:pt idx="5458">
                  <c:v>416.13888900000001</c:v>
                </c:pt>
                <c:pt idx="5459">
                  <c:v>427.81282100000038</c:v>
                </c:pt>
                <c:pt idx="5460">
                  <c:v>407.41754399999962</c:v>
                </c:pt>
                <c:pt idx="5461">
                  <c:v>423.66129000000001</c:v>
                </c:pt>
                <c:pt idx="5462">
                  <c:v>429.12774200000001</c:v>
                </c:pt>
                <c:pt idx="5463">
                  <c:v>422.50596999999999</c:v>
                </c:pt>
                <c:pt idx="5464">
                  <c:v>431.01632699999948</c:v>
                </c:pt>
                <c:pt idx="5465">
                  <c:v>437.51087000000001</c:v>
                </c:pt>
                <c:pt idx="5466">
                  <c:v>413.70925899999969</c:v>
                </c:pt>
                <c:pt idx="5467">
                  <c:v>420.17200000000008</c:v>
                </c:pt>
                <c:pt idx="5468">
                  <c:v>419.30289900000002</c:v>
                </c:pt>
                <c:pt idx="5469">
                  <c:v>456.37777799999969</c:v>
                </c:pt>
                <c:pt idx="5470">
                  <c:v>440.35294100000038</c:v>
                </c:pt>
                <c:pt idx="5471">
                  <c:v>397.85909099999998</c:v>
                </c:pt>
                <c:pt idx="5472">
                  <c:v>438.82258100000001</c:v>
                </c:pt>
                <c:pt idx="5473">
                  <c:v>421.50937499999969</c:v>
                </c:pt>
                <c:pt idx="5474">
                  <c:v>428.44479200000001</c:v>
                </c:pt>
                <c:pt idx="5475">
                  <c:v>439.15714300000002</c:v>
                </c:pt>
                <c:pt idx="5476">
                  <c:v>426.76304299999993</c:v>
                </c:pt>
                <c:pt idx="5477">
                  <c:v>407.25</c:v>
                </c:pt>
                <c:pt idx="5478">
                  <c:v>428.15066700000045</c:v>
                </c:pt>
                <c:pt idx="5479">
                  <c:v>450.15000000000032</c:v>
                </c:pt>
                <c:pt idx="5480">
                  <c:v>430.04615399999955</c:v>
                </c:pt>
                <c:pt idx="5481">
                  <c:v>417.33150699999948</c:v>
                </c:pt>
                <c:pt idx="5482">
                  <c:v>444.58571399999948</c:v>
                </c:pt>
                <c:pt idx="5483">
                  <c:v>417.53571399999936</c:v>
                </c:pt>
                <c:pt idx="5484">
                  <c:v>433.41999999999962</c:v>
                </c:pt>
                <c:pt idx="5485">
                  <c:v>438.31951199999969</c:v>
                </c:pt>
                <c:pt idx="5486">
                  <c:v>424.12</c:v>
                </c:pt>
                <c:pt idx="5487">
                  <c:v>426.48470599999962</c:v>
                </c:pt>
                <c:pt idx="5488">
                  <c:v>414.39565199999993</c:v>
                </c:pt>
                <c:pt idx="5489">
                  <c:v>413.870588</c:v>
                </c:pt>
                <c:pt idx="5490">
                  <c:v>421.02154299999955</c:v>
                </c:pt>
                <c:pt idx="5491">
                  <c:v>414.27187499999962</c:v>
                </c:pt>
                <c:pt idx="5492">
                  <c:v>421.21052599999962</c:v>
                </c:pt>
                <c:pt idx="5493">
                  <c:v>404.65625</c:v>
                </c:pt>
                <c:pt idx="5494">
                  <c:v>424.98823499999924</c:v>
                </c:pt>
                <c:pt idx="5495">
                  <c:v>432.7</c:v>
                </c:pt>
                <c:pt idx="5496">
                  <c:v>411.19655199999949</c:v>
                </c:pt>
                <c:pt idx="5497">
                  <c:v>427.19393899999955</c:v>
                </c:pt>
                <c:pt idx="5498">
                  <c:v>430.86226399999998</c:v>
                </c:pt>
                <c:pt idx="5499">
                  <c:v>422.842308</c:v>
                </c:pt>
                <c:pt idx="5500">
                  <c:v>428.17262399999998</c:v>
                </c:pt>
                <c:pt idx="5501">
                  <c:v>435.02727299999964</c:v>
                </c:pt>
                <c:pt idx="5502">
                  <c:v>421.07532499999962</c:v>
                </c:pt>
                <c:pt idx="5503">
                  <c:v>420.46</c:v>
                </c:pt>
                <c:pt idx="5504">
                  <c:v>413.919847</c:v>
                </c:pt>
                <c:pt idx="5505">
                  <c:v>436.262857</c:v>
                </c:pt>
                <c:pt idx="5506">
                  <c:v>417.34583300000008</c:v>
                </c:pt>
                <c:pt idx="5507">
                  <c:v>419.101923</c:v>
                </c:pt>
                <c:pt idx="5508">
                  <c:v>416.22777799999955</c:v>
                </c:pt>
                <c:pt idx="5509">
                  <c:v>421.28560599999969</c:v>
                </c:pt>
                <c:pt idx="5510">
                  <c:v>421.36836199999999</c:v>
                </c:pt>
                <c:pt idx="5511">
                  <c:v>423.22066100000001</c:v>
                </c:pt>
                <c:pt idx="5512">
                  <c:v>420.97070699999955</c:v>
                </c:pt>
                <c:pt idx="5513">
                  <c:v>421.08200599999969</c:v>
                </c:pt>
                <c:pt idx="5514">
                  <c:v>413.30618600000003</c:v>
                </c:pt>
                <c:pt idx="5515">
                  <c:v>432.04239999999999</c:v>
                </c:pt>
                <c:pt idx="5516">
                  <c:v>412.587805</c:v>
                </c:pt>
                <c:pt idx="5517">
                  <c:v>426.07155999999924</c:v>
                </c:pt>
                <c:pt idx="5518">
                  <c:v>410.31967200000008</c:v>
                </c:pt>
                <c:pt idx="5519">
                  <c:v>403.65576900000002</c:v>
                </c:pt>
                <c:pt idx="5520">
                  <c:v>427.52</c:v>
                </c:pt>
                <c:pt idx="5521">
                  <c:v>418.36373599999962</c:v>
                </c:pt>
                <c:pt idx="5522">
                  <c:v>424.60080599999998</c:v>
                </c:pt>
                <c:pt idx="5523">
                  <c:v>435.304348</c:v>
                </c:pt>
                <c:pt idx="5524">
                  <c:v>428.81200000000001</c:v>
                </c:pt>
                <c:pt idx="5525">
                  <c:v>433.28</c:v>
                </c:pt>
                <c:pt idx="5526">
                  <c:v>416.83389799999969</c:v>
                </c:pt>
                <c:pt idx="5527">
                  <c:v>418.93384599999962</c:v>
                </c:pt>
                <c:pt idx="5528">
                  <c:v>431.15333299999969</c:v>
                </c:pt>
                <c:pt idx="5529">
                  <c:v>417.18478299999998</c:v>
                </c:pt>
                <c:pt idx="5530">
                  <c:v>439.57</c:v>
                </c:pt>
                <c:pt idx="5531">
                  <c:v>427.11621599999955</c:v>
                </c:pt>
                <c:pt idx="5532">
                  <c:v>439.11206900000002</c:v>
                </c:pt>
                <c:pt idx="5533">
                  <c:v>441.61904800000002</c:v>
                </c:pt>
                <c:pt idx="5534">
                  <c:v>414.14390200000008</c:v>
                </c:pt>
                <c:pt idx="5535">
                  <c:v>413.67638899999969</c:v>
                </c:pt>
                <c:pt idx="5536">
                  <c:v>414.129167</c:v>
                </c:pt>
                <c:pt idx="5537">
                  <c:v>413.49844599999955</c:v>
                </c:pt>
                <c:pt idx="5538">
                  <c:v>431.22121199999924</c:v>
                </c:pt>
                <c:pt idx="5539">
                  <c:v>427.31515199999956</c:v>
                </c:pt>
                <c:pt idx="5540">
                  <c:v>416.11904800000002</c:v>
                </c:pt>
                <c:pt idx="5541">
                  <c:v>444.03333299999935</c:v>
                </c:pt>
                <c:pt idx="5542">
                  <c:v>417.44891799999948</c:v>
                </c:pt>
                <c:pt idx="5543">
                  <c:v>432.97169799999955</c:v>
                </c:pt>
                <c:pt idx="5544">
                  <c:v>423.24905699999999</c:v>
                </c:pt>
                <c:pt idx="5545">
                  <c:v>420.3125</c:v>
                </c:pt>
                <c:pt idx="5546">
                  <c:v>422.42399999999924</c:v>
                </c:pt>
                <c:pt idx="5547">
                  <c:v>442.35510199999999</c:v>
                </c:pt>
                <c:pt idx="5548">
                  <c:v>427.05</c:v>
                </c:pt>
                <c:pt idx="5549">
                  <c:v>410.76470599999999</c:v>
                </c:pt>
                <c:pt idx="5550">
                  <c:v>404.83783799999969</c:v>
                </c:pt>
                <c:pt idx="5551">
                  <c:v>419.13214299999999</c:v>
                </c:pt>
                <c:pt idx="5552">
                  <c:v>400.77916699999969</c:v>
                </c:pt>
                <c:pt idx="5553">
                  <c:v>405.55238100000008</c:v>
                </c:pt>
                <c:pt idx="5554">
                  <c:v>414.64827600000001</c:v>
                </c:pt>
                <c:pt idx="5555">
                  <c:v>437.79830499999935</c:v>
                </c:pt>
                <c:pt idx="5556">
                  <c:v>425.19736799999993</c:v>
                </c:pt>
                <c:pt idx="5557">
                  <c:v>418.03846199999964</c:v>
                </c:pt>
                <c:pt idx="5558">
                  <c:v>419.77272699999969</c:v>
                </c:pt>
                <c:pt idx="5559">
                  <c:v>418.71160699999962</c:v>
                </c:pt>
                <c:pt idx="5560">
                  <c:v>430.246667</c:v>
                </c:pt>
                <c:pt idx="5561">
                  <c:v>413.30270300000001</c:v>
                </c:pt>
                <c:pt idx="5562">
                  <c:v>431.24615399999948</c:v>
                </c:pt>
                <c:pt idx="5563">
                  <c:v>425.80163899999962</c:v>
                </c:pt>
                <c:pt idx="5564">
                  <c:v>423.29622599999948</c:v>
                </c:pt>
                <c:pt idx="5565">
                  <c:v>416.191667</c:v>
                </c:pt>
                <c:pt idx="5566">
                  <c:v>428.29677399999935</c:v>
                </c:pt>
                <c:pt idx="5567">
                  <c:v>413.97532499999949</c:v>
                </c:pt>
                <c:pt idx="5568">
                  <c:v>418.00833299999948</c:v>
                </c:pt>
                <c:pt idx="5569">
                  <c:v>422.04838699999999</c:v>
                </c:pt>
                <c:pt idx="5570">
                  <c:v>401.60512799999964</c:v>
                </c:pt>
                <c:pt idx="5571">
                  <c:v>423.28627499999948</c:v>
                </c:pt>
                <c:pt idx="5572">
                  <c:v>420.73962299999999</c:v>
                </c:pt>
                <c:pt idx="5573">
                  <c:v>412.10869600000001</c:v>
                </c:pt>
                <c:pt idx="5574">
                  <c:v>415.23513499999922</c:v>
                </c:pt>
                <c:pt idx="5575">
                  <c:v>425.47767899999963</c:v>
                </c:pt>
                <c:pt idx="5576">
                  <c:v>413.337288</c:v>
                </c:pt>
                <c:pt idx="5577">
                  <c:v>414.18684200000001</c:v>
                </c:pt>
                <c:pt idx="5578">
                  <c:v>418.75319099999962</c:v>
                </c:pt>
                <c:pt idx="5579">
                  <c:v>440.29468100000008</c:v>
                </c:pt>
                <c:pt idx="5580">
                  <c:v>414.97314799999924</c:v>
                </c:pt>
                <c:pt idx="5581">
                  <c:v>407.46060599999993</c:v>
                </c:pt>
                <c:pt idx="5582">
                  <c:v>415.81790999999993</c:v>
                </c:pt>
                <c:pt idx="5583">
                  <c:v>418.16</c:v>
                </c:pt>
                <c:pt idx="5584">
                  <c:v>399.79756099999969</c:v>
                </c:pt>
                <c:pt idx="5585">
                  <c:v>422.05506300000002</c:v>
                </c:pt>
                <c:pt idx="5586">
                  <c:v>414.05555599999963</c:v>
                </c:pt>
                <c:pt idx="5587">
                  <c:v>412.22499999999962</c:v>
                </c:pt>
                <c:pt idx="5588">
                  <c:v>418.36124999999993</c:v>
                </c:pt>
                <c:pt idx="5589">
                  <c:v>416.01842099999999</c:v>
                </c:pt>
                <c:pt idx="5590">
                  <c:v>415.23695699999922</c:v>
                </c:pt>
                <c:pt idx="5591">
                  <c:v>416.10526299999998</c:v>
                </c:pt>
                <c:pt idx="5592">
                  <c:v>419.87336699999969</c:v>
                </c:pt>
                <c:pt idx="5593">
                  <c:v>412.22065199999969</c:v>
                </c:pt>
                <c:pt idx="5594">
                  <c:v>416.19726800000001</c:v>
                </c:pt>
                <c:pt idx="5595">
                  <c:v>418.13090899999969</c:v>
                </c:pt>
                <c:pt idx="5596">
                  <c:v>428.59032299999956</c:v>
                </c:pt>
                <c:pt idx="5597">
                  <c:v>401.125</c:v>
                </c:pt>
                <c:pt idx="5598">
                  <c:v>419.03680000000003</c:v>
                </c:pt>
                <c:pt idx="5599">
                  <c:v>415.94506999999999</c:v>
                </c:pt>
                <c:pt idx="5600">
                  <c:v>424.2</c:v>
                </c:pt>
                <c:pt idx="5601">
                  <c:v>421.089744</c:v>
                </c:pt>
                <c:pt idx="5602">
                  <c:v>426.0625</c:v>
                </c:pt>
                <c:pt idx="5603">
                  <c:v>422.03749999999962</c:v>
                </c:pt>
                <c:pt idx="5604">
                  <c:v>427.262857</c:v>
                </c:pt>
                <c:pt idx="5605">
                  <c:v>408.32857099999956</c:v>
                </c:pt>
                <c:pt idx="5606">
                  <c:v>428.22173899999922</c:v>
                </c:pt>
                <c:pt idx="5607">
                  <c:v>402.49166699999955</c:v>
                </c:pt>
                <c:pt idx="5608">
                  <c:v>416.49452099999962</c:v>
                </c:pt>
                <c:pt idx="5609">
                  <c:v>416.11750000000001</c:v>
                </c:pt>
                <c:pt idx="5610">
                  <c:v>410.41481499999969</c:v>
                </c:pt>
                <c:pt idx="5611">
                  <c:v>417.61296299999998</c:v>
                </c:pt>
                <c:pt idx="5612">
                  <c:v>400.31538499999999</c:v>
                </c:pt>
                <c:pt idx="5613">
                  <c:v>423.48421099999962</c:v>
                </c:pt>
                <c:pt idx="5614">
                  <c:v>438.23846200000003</c:v>
                </c:pt>
                <c:pt idx="5615">
                  <c:v>432.01034499999969</c:v>
                </c:pt>
                <c:pt idx="5616">
                  <c:v>407.27878799999962</c:v>
                </c:pt>
                <c:pt idx="5617">
                  <c:v>428.550769</c:v>
                </c:pt>
                <c:pt idx="5618">
                  <c:v>408.31621599999949</c:v>
                </c:pt>
                <c:pt idx="5619">
                  <c:v>413.25624999999962</c:v>
                </c:pt>
                <c:pt idx="5620">
                  <c:v>417.69473699999969</c:v>
                </c:pt>
                <c:pt idx="5621">
                  <c:v>401.50526300000001</c:v>
                </c:pt>
                <c:pt idx="5622">
                  <c:v>420.51590899999962</c:v>
                </c:pt>
                <c:pt idx="5623">
                  <c:v>437.61</c:v>
                </c:pt>
                <c:pt idx="5624">
                  <c:v>420.79441299999962</c:v>
                </c:pt>
                <c:pt idx="5625">
                  <c:v>409.82688200000001</c:v>
                </c:pt>
                <c:pt idx="5626">
                  <c:v>429.35964900000039</c:v>
                </c:pt>
                <c:pt idx="5627">
                  <c:v>426.77373699999924</c:v>
                </c:pt>
                <c:pt idx="5628">
                  <c:v>416.33628299999964</c:v>
                </c:pt>
                <c:pt idx="5629">
                  <c:v>426.76842099999999</c:v>
                </c:pt>
                <c:pt idx="5630">
                  <c:v>414.27558099999999</c:v>
                </c:pt>
                <c:pt idx="5631">
                  <c:v>415.39148899999969</c:v>
                </c:pt>
                <c:pt idx="5632">
                  <c:v>415.11620099999999</c:v>
                </c:pt>
                <c:pt idx="5633">
                  <c:v>432.44814799999955</c:v>
                </c:pt>
                <c:pt idx="5634">
                  <c:v>396.94864899999999</c:v>
                </c:pt>
                <c:pt idx="5635">
                  <c:v>411.55769199999997</c:v>
                </c:pt>
                <c:pt idx="5636">
                  <c:v>404.38688500000001</c:v>
                </c:pt>
                <c:pt idx="5637">
                  <c:v>416.51132099999955</c:v>
                </c:pt>
                <c:pt idx="5638">
                  <c:v>413.74888900000002</c:v>
                </c:pt>
                <c:pt idx="5639">
                  <c:v>421.83073599999955</c:v>
                </c:pt>
                <c:pt idx="5640">
                  <c:v>409.01445799999999</c:v>
                </c:pt>
                <c:pt idx="5641">
                  <c:v>428.98235299999948</c:v>
                </c:pt>
                <c:pt idx="5642">
                  <c:v>408.94067799999999</c:v>
                </c:pt>
                <c:pt idx="5643">
                  <c:v>416.69444399999998</c:v>
                </c:pt>
                <c:pt idx="5644">
                  <c:v>425.00967700000001</c:v>
                </c:pt>
                <c:pt idx="5645">
                  <c:v>416.25172399999963</c:v>
                </c:pt>
                <c:pt idx="5646">
                  <c:v>412.85624999999999</c:v>
                </c:pt>
                <c:pt idx="5647">
                  <c:v>408.61578900000001</c:v>
                </c:pt>
                <c:pt idx="5648">
                  <c:v>429.96976699999999</c:v>
                </c:pt>
                <c:pt idx="5649">
                  <c:v>419.21</c:v>
                </c:pt>
                <c:pt idx="5650">
                  <c:v>425.55937499999999</c:v>
                </c:pt>
                <c:pt idx="5651">
                  <c:v>407.31142899999969</c:v>
                </c:pt>
                <c:pt idx="5652">
                  <c:v>410.89833299999924</c:v>
                </c:pt>
                <c:pt idx="5653">
                  <c:v>403.23200000000003</c:v>
                </c:pt>
                <c:pt idx="5654">
                  <c:v>407.22857099999948</c:v>
                </c:pt>
                <c:pt idx="5655">
                  <c:v>410.26517899999948</c:v>
                </c:pt>
                <c:pt idx="5656">
                  <c:v>425.3</c:v>
                </c:pt>
                <c:pt idx="5657">
                  <c:v>413.67307699999969</c:v>
                </c:pt>
                <c:pt idx="5658">
                  <c:v>412.37</c:v>
                </c:pt>
                <c:pt idx="5659">
                  <c:v>404.30526300000002</c:v>
                </c:pt>
                <c:pt idx="5660">
                  <c:v>412.72173899999922</c:v>
                </c:pt>
                <c:pt idx="5661">
                  <c:v>447.10540500000002</c:v>
                </c:pt>
                <c:pt idx="5662">
                  <c:v>419.37218899999999</c:v>
                </c:pt>
                <c:pt idx="5663">
                  <c:v>411.38837199999955</c:v>
                </c:pt>
                <c:pt idx="5664">
                  <c:v>419.60540500000002</c:v>
                </c:pt>
                <c:pt idx="5665">
                  <c:v>433.93124999999924</c:v>
                </c:pt>
                <c:pt idx="5666">
                  <c:v>423.46595699999955</c:v>
                </c:pt>
                <c:pt idx="5667">
                  <c:v>411.19473699999969</c:v>
                </c:pt>
                <c:pt idx="5668">
                  <c:v>433.26333299999948</c:v>
                </c:pt>
                <c:pt idx="5669">
                  <c:v>419.202564</c:v>
                </c:pt>
                <c:pt idx="5670">
                  <c:v>404.96093799999954</c:v>
                </c:pt>
                <c:pt idx="5671">
                  <c:v>413.92038799999955</c:v>
                </c:pt>
                <c:pt idx="5672">
                  <c:v>422.34601799999962</c:v>
                </c:pt>
                <c:pt idx="5673">
                  <c:v>420.02105299999948</c:v>
                </c:pt>
                <c:pt idx="5674">
                  <c:v>404.686667</c:v>
                </c:pt>
                <c:pt idx="5675">
                  <c:v>418.52820499999962</c:v>
                </c:pt>
                <c:pt idx="5676">
                  <c:v>391.82727299999999</c:v>
                </c:pt>
                <c:pt idx="5677">
                  <c:v>431.08333299999924</c:v>
                </c:pt>
                <c:pt idx="5678">
                  <c:v>414.95479499999999</c:v>
                </c:pt>
                <c:pt idx="5679">
                  <c:v>400.59428600000001</c:v>
                </c:pt>
                <c:pt idx="5680">
                  <c:v>412.262069</c:v>
                </c:pt>
                <c:pt idx="5681">
                  <c:v>410.45333299999947</c:v>
                </c:pt>
                <c:pt idx="5682">
                  <c:v>422.14761900000002</c:v>
                </c:pt>
                <c:pt idx="5683">
                  <c:v>412.93585899999948</c:v>
                </c:pt>
                <c:pt idx="5684">
                  <c:v>399.72307699999948</c:v>
                </c:pt>
                <c:pt idx="5685">
                  <c:v>416.73884299999969</c:v>
                </c:pt>
                <c:pt idx="5686">
                  <c:v>417.51578899999993</c:v>
                </c:pt>
                <c:pt idx="5687">
                  <c:v>409.48414599999955</c:v>
                </c:pt>
                <c:pt idx="5688">
                  <c:v>403.16206899999997</c:v>
                </c:pt>
                <c:pt idx="5689">
                  <c:v>417.13703699999962</c:v>
                </c:pt>
                <c:pt idx="5690">
                  <c:v>406.04666700000001</c:v>
                </c:pt>
                <c:pt idx="5691">
                  <c:v>412.78947399999993</c:v>
                </c:pt>
                <c:pt idx="5692">
                  <c:v>413.93461499999955</c:v>
                </c:pt>
                <c:pt idx="5693">
                  <c:v>418.41999999999962</c:v>
                </c:pt>
                <c:pt idx="5694">
                  <c:v>418.36250000000001</c:v>
                </c:pt>
                <c:pt idx="5695">
                  <c:v>405.816667</c:v>
                </c:pt>
                <c:pt idx="5696">
                  <c:v>403.42755099999948</c:v>
                </c:pt>
                <c:pt idx="5697">
                  <c:v>406.39523799999955</c:v>
                </c:pt>
                <c:pt idx="5698">
                  <c:v>408.66</c:v>
                </c:pt>
                <c:pt idx="5699">
                  <c:v>384.75454500000001</c:v>
                </c:pt>
                <c:pt idx="5700">
                  <c:v>392.066667</c:v>
                </c:pt>
                <c:pt idx="5701">
                  <c:v>383.36</c:v>
                </c:pt>
                <c:pt idx="5702">
                  <c:v>402.86383000000001</c:v>
                </c:pt>
                <c:pt idx="5703">
                  <c:v>401.46486499999997</c:v>
                </c:pt>
                <c:pt idx="5704">
                  <c:v>423.17032999999969</c:v>
                </c:pt>
                <c:pt idx="5705">
                  <c:v>425.339583</c:v>
                </c:pt>
                <c:pt idx="5706">
                  <c:v>389.74285700000001</c:v>
                </c:pt>
                <c:pt idx="5707">
                  <c:v>428.78275899999949</c:v>
                </c:pt>
                <c:pt idx="5708">
                  <c:v>412.49261699999948</c:v>
                </c:pt>
                <c:pt idx="5709">
                  <c:v>430.23124999999948</c:v>
                </c:pt>
                <c:pt idx="5710">
                  <c:v>403.93571399999922</c:v>
                </c:pt>
                <c:pt idx="5711">
                  <c:v>416.39400000000001</c:v>
                </c:pt>
                <c:pt idx="5712">
                  <c:v>420.05161299999969</c:v>
                </c:pt>
                <c:pt idx="5713">
                  <c:v>416.84074099999998</c:v>
                </c:pt>
                <c:pt idx="5714">
                  <c:v>445.69523799999962</c:v>
                </c:pt>
                <c:pt idx="5715">
                  <c:v>401.83130399999948</c:v>
                </c:pt>
                <c:pt idx="5716">
                  <c:v>408.61599999999999</c:v>
                </c:pt>
                <c:pt idx="5717">
                  <c:v>408.62151199999948</c:v>
                </c:pt>
                <c:pt idx="5718">
                  <c:v>396.62</c:v>
                </c:pt>
                <c:pt idx="5719">
                  <c:v>411.039286</c:v>
                </c:pt>
                <c:pt idx="5720">
                  <c:v>420.10666700000002</c:v>
                </c:pt>
                <c:pt idx="5721">
                  <c:v>409.07555599999955</c:v>
                </c:pt>
                <c:pt idx="5722">
                  <c:v>413.79178099999962</c:v>
                </c:pt>
                <c:pt idx="5723">
                  <c:v>408.64090900000002</c:v>
                </c:pt>
                <c:pt idx="5724">
                  <c:v>418.14400000000046</c:v>
                </c:pt>
                <c:pt idx="5725">
                  <c:v>417.01499999999999</c:v>
                </c:pt>
                <c:pt idx="5726">
                  <c:v>406.36756800000001</c:v>
                </c:pt>
                <c:pt idx="5727">
                  <c:v>428.57333299999948</c:v>
                </c:pt>
                <c:pt idx="5728">
                  <c:v>425.64615399999963</c:v>
                </c:pt>
                <c:pt idx="5729">
                  <c:v>410.3</c:v>
                </c:pt>
                <c:pt idx="5730">
                  <c:v>411.31048700000002</c:v>
                </c:pt>
                <c:pt idx="5731">
                  <c:v>420.12820499999964</c:v>
                </c:pt>
                <c:pt idx="5732">
                  <c:v>420.03571399999936</c:v>
                </c:pt>
                <c:pt idx="5733">
                  <c:v>410.48249999999962</c:v>
                </c:pt>
                <c:pt idx="5734">
                  <c:v>402.92766</c:v>
                </c:pt>
                <c:pt idx="5735">
                  <c:v>406.56</c:v>
                </c:pt>
                <c:pt idx="5736">
                  <c:v>404.89499999999964</c:v>
                </c:pt>
                <c:pt idx="5737">
                  <c:v>410.63478300000008</c:v>
                </c:pt>
                <c:pt idx="5738">
                  <c:v>405.15619799999962</c:v>
                </c:pt>
                <c:pt idx="5739">
                  <c:v>419.65393299999999</c:v>
                </c:pt>
                <c:pt idx="5740">
                  <c:v>415.83715599999948</c:v>
                </c:pt>
                <c:pt idx="5741">
                  <c:v>416.44845400000003</c:v>
                </c:pt>
                <c:pt idx="5742">
                  <c:v>408.72432399999963</c:v>
                </c:pt>
                <c:pt idx="5743">
                  <c:v>393.78571399999936</c:v>
                </c:pt>
                <c:pt idx="5744">
                  <c:v>411.17666700000001</c:v>
                </c:pt>
                <c:pt idx="5745">
                  <c:v>400.84130399999964</c:v>
                </c:pt>
                <c:pt idx="5746">
                  <c:v>418.66470600000002</c:v>
                </c:pt>
                <c:pt idx="5747">
                  <c:v>412.92499999999956</c:v>
                </c:pt>
                <c:pt idx="5748">
                  <c:v>415.43529399999954</c:v>
                </c:pt>
                <c:pt idx="5749">
                  <c:v>408.60784300000046</c:v>
                </c:pt>
                <c:pt idx="5750">
                  <c:v>406.91562499999969</c:v>
                </c:pt>
                <c:pt idx="5751">
                  <c:v>408.86</c:v>
                </c:pt>
                <c:pt idx="5752">
                  <c:v>415.717647</c:v>
                </c:pt>
                <c:pt idx="5753">
                  <c:v>418.44531299999954</c:v>
                </c:pt>
                <c:pt idx="5754">
                  <c:v>401.90571399999948</c:v>
                </c:pt>
                <c:pt idx="5755">
                  <c:v>398.620833</c:v>
                </c:pt>
                <c:pt idx="5756">
                  <c:v>410.202</c:v>
                </c:pt>
                <c:pt idx="5757">
                  <c:v>404.402941</c:v>
                </c:pt>
                <c:pt idx="5758">
                  <c:v>418.53846199999964</c:v>
                </c:pt>
                <c:pt idx="5759">
                  <c:v>412.245</c:v>
                </c:pt>
                <c:pt idx="5760">
                  <c:v>408.60857099999993</c:v>
                </c:pt>
                <c:pt idx="5761">
                  <c:v>396.941667</c:v>
                </c:pt>
                <c:pt idx="5762">
                  <c:v>393.11458299999998</c:v>
                </c:pt>
                <c:pt idx="5763">
                  <c:v>398.2</c:v>
                </c:pt>
                <c:pt idx="5764">
                  <c:v>396.02051299999948</c:v>
                </c:pt>
                <c:pt idx="5765">
                  <c:v>414.55769199999997</c:v>
                </c:pt>
                <c:pt idx="5766">
                  <c:v>405.41578899999962</c:v>
                </c:pt>
                <c:pt idx="5767">
                  <c:v>402.68260900000001</c:v>
                </c:pt>
                <c:pt idx="5768">
                  <c:v>413.55116299999969</c:v>
                </c:pt>
                <c:pt idx="5769">
                  <c:v>400.83939400000003</c:v>
                </c:pt>
                <c:pt idx="5770">
                  <c:v>407.96128999999962</c:v>
                </c:pt>
                <c:pt idx="5771">
                  <c:v>406.47058799999962</c:v>
                </c:pt>
                <c:pt idx="5772">
                  <c:v>436.82142899999963</c:v>
                </c:pt>
                <c:pt idx="5773">
                  <c:v>408.55</c:v>
                </c:pt>
                <c:pt idx="5774">
                  <c:v>421.07222200000001</c:v>
                </c:pt>
                <c:pt idx="5775">
                  <c:v>411.57647100000003</c:v>
                </c:pt>
                <c:pt idx="5776">
                  <c:v>406.370833</c:v>
                </c:pt>
                <c:pt idx="5777">
                  <c:v>391.58648599999964</c:v>
                </c:pt>
                <c:pt idx="5778">
                  <c:v>419.22666699999962</c:v>
                </c:pt>
                <c:pt idx="5779">
                  <c:v>409.70053799999948</c:v>
                </c:pt>
                <c:pt idx="5780">
                  <c:v>405.64922100000052</c:v>
                </c:pt>
                <c:pt idx="5781">
                  <c:v>406.46714299999962</c:v>
                </c:pt>
                <c:pt idx="5782">
                  <c:v>419.20465100000001</c:v>
                </c:pt>
                <c:pt idx="5783">
                  <c:v>407.41304299999962</c:v>
                </c:pt>
                <c:pt idx="5784">
                  <c:v>431.5</c:v>
                </c:pt>
                <c:pt idx="5785">
                  <c:v>413.71818199999962</c:v>
                </c:pt>
                <c:pt idx="5786">
                  <c:v>411.78723399999956</c:v>
                </c:pt>
                <c:pt idx="5787">
                  <c:v>406.48899099999949</c:v>
                </c:pt>
                <c:pt idx="5788">
                  <c:v>418.96923099999964</c:v>
                </c:pt>
                <c:pt idx="5789">
                  <c:v>404.97989699999999</c:v>
                </c:pt>
                <c:pt idx="5790">
                  <c:v>412.67142899999999</c:v>
                </c:pt>
                <c:pt idx="5791">
                  <c:v>398.62790699999999</c:v>
                </c:pt>
                <c:pt idx="5792">
                  <c:v>401.93392899999924</c:v>
                </c:pt>
                <c:pt idx="5793">
                  <c:v>401.09285699999964</c:v>
                </c:pt>
                <c:pt idx="5794">
                  <c:v>406.38888900000001</c:v>
                </c:pt>
                <c:pt idx="5795">
                  <c:v>393.9333329999991</c:v>
                </c:pt>
                <c:pt idx="5796">
                  <c:v>396.93749999999955</c:v>
                </c:pt>
                <c:pt idx="5797">
                  <c:v>407.48061999999948</c:v>
                </c:pt>
                <c:pt idx="5798">
                  <c:v>443.88124999999962</c:v>
                </c:pt>
                <c:pt idx="5799">
                  <c:v>399.15483899999998</c:v>
                </c:pt>
                <c:pt idx="5800">
                  <c:v>398.30799999999999</c:v>
                </c:pt>
                <c:pt idx="5801">
                  <c:v>399.51111099999935</c:v>
                </c:pt>
                <c:pt idx="5802">
                  <c:v>410.358182</c:v>
                </c:pt>
                <c:pt idx="5803">
                  <c:v>400.70333299999947</c:v>
                </c:pt>
                <c:pt idx="5804">
                  <c:v>396.86153799999948</c:v>
                </c:pt>
                <c:pt idx="5805">
                  <c:v>400.954545</c:v>
                </c:pt>
                <c:pt idx="5806">
                  <c:v>417.56</c:v>
                </c:pt>
                <c:pt idx="5807">
                  <c:v>396.09659099999948</c:v>
                </c:pt>
                <c:pt idx="5808">
                  <c:v>400.89230799999962</c:v>
                </c:pt>
                <c:pt idx="5809">
                  <c:v>405.21363599999955</c:v>
                </c:pt>
                <c:pt idx="5810">
                  <c:v>382.17804899999999</c:v>
                </c:pt>
                <c:pt idx="5811">
                  <c:v>397.33376600000003</c:v>
                </c:pt>
                <c:pt idx="5812">
                  <c:v>400.99489799999969</c:v>
                </c:pt>
                <c:pt idx="5813">
                  <c:v>402.81571399999962</c:v>
                </c:pt>
                <c:pt idx="5814">
                  <c:v>409.09230799999955</c:v>
                </c:pt>
                <c:pt idx="5815">
                  <c:v>401.74791699999969</c:v>
                </c:pt>
                <c:pt idx="5816">
                  <c:v>381.68333299999955</c:v>
                </c:pt>
                <c:pt idx="5817">
                  <c:v>403.19444399999998</c:v>
                </c:pt>
                <c:pt idx="5818">
                  <c:v>397.38333299999948</c:v>
                </c:pt>
                <c:pt idx="5819">
                  <c:v>397.29249999999962</c:v>
                </c:pt>
                <c:pt idx="5820">
                  <c:v>404.02105299999948</c:v>
                </c:pt>
                <c:pt idx="5821">
                  <c:v>416.29629599999936</c:v>
                </c:pt>
                <c:pt idx="5822">
                  <c:v>414.49230799999924</c:v>
                </c:pt>
                <c:pt idx="5823">
                  <c:v>398.1</c:v>
                </c:pt>
                <c:pt idx="5824">
                  <c:v>390.70434799999964</c:v>
                </c:pt>
                <c:pt idx="5825">
                  <c:v>401.67777799999999</c:v>
                </c:pt>
                <c:pt idx="5826">
                  <c:v>400.75142899999969</c:v>
                </c:pt>
                <c:pt idx="5827">
                  <c:v>395.347059</c:v>
                </c:pt>
                <c:pt idx="5828">
                  <c:v>410.68</c:v>
                </c:pt>
                <c:pt idx="5829">
                  <c:v>409.28918899999962</c:v>
                </c:pt>
                <c:pt idx="5830">
                  <c:v>402.69090899999969</c:v>
                </c:pt>
                <c:pt idx="5831">
                  <c:v>396.115385</c:v>
                </c:pt>
                <c:pt idx="5832">
                  <c:v>393.70555599999955</c:v>
                </c:pt>
                <c:pt idx="5833">
                  <c:v>411.23333299999922</c:v>
                </c:pt>
                <c:pt idx="5834">
                  <c:v>391.13</c:v>
                </c:pt>
                <c:pt idx="5835">
                  <c:v>399.04117599999955</c:v>
                </c:pt>
                <c:pt idx="5836">
                  <c:v>401.30523299999999</c:v>
                </c:pt>
                <c:pt idx="5837">
                  <c:v>402.27714299999963</c:v>
                </c:pt>
                <c:pt idx="5838">
                  <c:v>398.24685299999999</c:v>
                </c:pt>
                <c:pt idx="5839">
                  <c:v>399.29090899999954</c:v>
                </c:pt>
                <c:pt idx="5840">
                  <c:v>408.15750000000008</c:v>
                </c:pt>
                <c:pt idx="5841">
                  <c:v>382.79393899999923</c:v>
                </c:pt>
                <c:pt idx="5842">
                  <c:v>408.83888899999999</c:v>
                </c:pt>
                <c:pt idx="5843">
                  <c:v>393.96666699999969</c:v>
                </c:pt>
                <c:pt idx="5844">
                  <c:v>423.4</c:v>
                </c:pt>
                <c:pt idx="5845">
                  <c:v>424.08</c:v>
                </c:pt>
                <c:pt idx="5846">
                  <c:v>391.53749999999962</c:v>
                </c:pt>
                <c:pt idx="5847">
                  <c:v>401.17391300000003</c:v>
                </c:pt>
                <c:pt idx="5848">
                  <c:v>390.78627499999948</c:v>
                </c:pt>
                <c:pt idx="5849">
                  <c:v>397.30769199999997</c:v>
                </c:pt>
                <c:pt idx="5850">
                  <c:v>389.79393899999923</c:v>
                </c:pt>
                <c:pt idx="5851">
                  <c:v>403.24444400000039</c:v>
                </c:pt>
                <c:pt idx="5852">
                  <c:v>395.57244900000001</c:v>
                </c:pt>
                <c:pt idx="5853">
                  <c:v>378.884615</c:v>
                </c:pt>
                <c:pt idx="5854">
                  <c:v>388.25353499999954</c:v>
                </c:pt>
                <c:pt idx="5855">
                  <c:v>390.75675699999948</c:v>
                </c:pt>
                <c:pt idx="5856">
                  <c:v>381.77692299999956</c:v>
                </c:pt>
                <c:pt idx="5857">
                  <c:v>375.83589699999999</c:v>
                </c:pt>
                <c:pt idx="5858">
                  <c:v>388.12352899999962</c:v>
                </c:pt>
                <c:pt idx="5859">
                  <c:v>397.89130399999948</c:v>
                </c:pt>
                <c:pt idx="5860">
                  <c:v>399.39</c:v>
                </c:pt>
                <c:pt idx="5861">
                  <c:v>418.566667</c:v>
                </c:pt>
                <c:pt idx="5862">
                  <c:v>395.81515199999956</c:v>
                </c:pt>
                <c:pt idx="5863">
                  <c:v>399.13666699999999</c:v>
                </c:pt>
                <c:pt idx="5864">
                  <c:v>390.40909099999999</c:v>
                </c:pt>
                <c:pt idx="5865">
                  <c:v>394.25</c:v>
                </c:pt>
                <c:pt idx="5866">
                  <c:v>378.15384600000039</c:v>
                </c:pt>
                <c:pt idx="5867">
                  <c:v>390.17299300000002</c:v>
                </c:pt>
                <c:pt idx="5868">
                  <c:v>406.40416699999969</c:v>
                </c:pt>
                <c:pt idx="5869">
                  <c:v>397.15277800000001</c:v>
                </c:pt>
                <c:pt idx="5870">
                  <c:v>392.48709699999955</c:v>
                </c:pt>
                <c:pt idx="5871">
                  <c:v>399.78</c:v>
                </c:pt>
                <c:pt idx="5872">
                  <c:v>396.38205099999999</c:v>
                </c:pt>
                <c:pt idx="5873">
                  <c:v>379.78026299999999</c:v>
                </c:pt>
                <c:pt idx="5874">
                  <c:v>393.6</c:v>
                </c:pt>
                <c:pt idx="5875">
                  <c:v>390.25</c:v>
                </c:pt>
                <c:pt idx="5876">
                  <c:v>394.80399999999969</c:v>
                </c:pt>
                <c:pt idx="5877">
                  <c:v>398.9111109999991</c:v>
                </c:pt>
                <c:pt idx="5878">
                  <c:v>385.113043</c:v>
                </c:pt>
                <c:pt idx="5879">
                  <c:v>398.68947400000002</c:v>
                </c:pt>
                <c:pt idx="5880">
                  <c:v>390.34565199999997</c:v>
                </c:pt>
                <c:pt idx="5881">
                  <c:v>387.009231</c:v>
                </c:pt>
                <c:pt idx="5882">
                  <c:v>393.74090899999999</c:v>
                </c:pt>
                <c:pt idx="5883">
                  <c:v>380.02499999999969</c:v>
                </c:pt>
                <c:pt idx="5884">
                  <c:v>376.92499999999956</c:v>
                </c:pt>
                <c:pt idx="5885">
                  <c:v>404.42727299999962</c:v>
                </c:pt>
                <c:pt idx="5886">
                  <c:v>369.28461499999969</c:v>
                </c:pt>
                <c:pt idx="5887">
                  <c:v>378.636842</c:v>
                </c:pt>
                <c:pt idx="5888">
                  <c:v>410.79411799999934</c:v>
                </c:pt>
                <c:pt idx="5889">
                  <c:v>408.77272699999969</c:v>
                </c:pt>
                <c:pt idx="5890">
                  <c:v>387.78392899999955</c:v>
                </c:pt>
                <c:pt idx="5891">
                  <c:v>377.03571399999936</c:v>
                </c:pt>
                <c:pt idx="5892">
                  <c:v>408.5</c:v>
                </c:pt>
                <c:pt idx="5893">
                  <c:v>386.27209299999993</c:v>
                </c:pt>
                <c:pt idx="5894">
                  <c:v>395.11200000000002</c:v>
                </c:pt>
                <c:pt idx="5895">
                  <c:v>390.84477600000002</c:v>
                </c:pt>
                <c:pt idx="5896">
                  <c:v>396.27692299999956</c:v>
                </c:pt>
                <c:pt idx="5897">
                  <c:v>382.77096799999993</c:v>
                </c:pt>
                <c:pt idx="5898">
                  <c:v>375.39333299999936</c:v>
                </c:pt>
                <c:pt idx="5899">
                  <c:v>386.4333329999991</c:v>
                </c:pt>
                <c:pt idx="5900">
                  <c:v>379.1</c:v>
                </c:pt>
                <c:pt idx="5901">
                  <c:v>372.06</c:v>
                </c:pt>
                <c:pt idx="5902">
                  <c:v>373.65833300000003</c:v>
                </c:pt>
                <c:pt idx="5903">
                  <c:v>377.01818199999963</c:v>
                </c:pt>
                <c:pt idx="5904">
                  <c:v>386.46785699999964</c:v>
                </c:pt>
                <c:pt idx="5905">
                  <c:v>367.37</c:v>
                </c:pt>
                <c:pt idx="5906">
                  <c:v>798.97612899999922</c:v>
                </c:pt>
                <c:pt idx="5907">
                  <c:v>770.64</c:v>
                </c:pt>
                <c:pt idx="5908">
                  <c:v>767.73823500000003</c:v>
                </c:pt>
                <c:pt idx="5909">
                  <c:v>750.65744699999948</c:v>
                </c:pt>
                <c:pt idx="5910">
                  <c:v>744.11511599999949</c:v>
                </c:pt>
                <c:pt idx="5911">
                  <c:v>787.27500000000055</c:v>
                </c:pt>
                <c:pt idx="5912">
                  <c:v>744.07666699999947</c:v>
                </c:pt>
                <c:pt idx="5913">
                  <c:v>742.71490100000005</c:v>
                </c:pt>
                <c:pt idx="5914">
                  <c:v>748.42428599999948</c:v>
                </c:pt>
                <c:pt idx="5915">
                  <c:v>734.31511599999908</c:v>
                </c:pt>
                <c:pt idx="5916">
                  <c:v>727.0937500000008</c:v>
                </c:pt>
                <c:pt idx="5917">
                  <c:v>726.20339000000092</c:v>
                </c:pt>
                <c:pt idx="5918">
                  <c:v>715.94444399999998</c:v>
                </c:pt>
                <c:pt idx="5919">
                  <c:v>725.13461499999949</c:v>
                </c:pt>
                <c:pt idx="5920">
                  <c:v>737.99083299999995</c:v>
                </c:pt>
                <c:pt idx="5921">
                  <c:v>724.08153800000002</c:v>
                </c:pt>
                <c:pt idx="5922">
                  <c:v>694.52374999999995</c:v>
                </c:pt>
                <c:pt idx="5923">
                  <c:v>699.78723400000001</c:v>
                </c:pt>
                <c:pt idx="5924">
                  <c:v>706.84672899999896</c:v>
                </c:pt>
                <c:pt idx="5925">
                  <c:v>663.12471900000003</c:v>
                </c:pt>
                <c:pt idx="5926">
                  <c:v>717.13505999999938</c:v>
                </c:pt>
                <c:pt idx="5927">
                  <c:v>693.29937500000119</c:v>
                </c:pt>
                <c:pt idx="5928">
                  <c:v>698.64948500000003</c:v>
                </c:pt>
                <c:pt idx="5929">
                  <c:v>691.51707299999998</c:v>
                </c:pt>
                <c:pt idx="5930">
                  <c:v>701.91988500000002</c:v>
                </c:pt>
                <c:pt idx="5931">
                  <c:v>712.03414599999996</c:v>
                </c:pt>
                <c:pt idx="5932">
                  <c:v>701.64252899999894</c:v>
                </c:pt>
                <c:pt idx="5933">
                  <c:v>684.31789499999923</c:v>
                </c:pt>
                <c:pt idx="5934">
                  <c:v>692.47543900000005</c:v>
                </c:pt>
                <c:pt idx="5935">
                  <c:v>699.00852699999996</c:v>
                </c:pt>
                <c:pt idx="5936">
                  <c:v>685.96503099999939</c:v>
                </c:pt>
                <c:pt idx="5937">
                  <c:v>673.92437500000005</c:v>
                </c:pt>
                <c:pt idx="5938">
                  <c:v>667.37023799999997</c:v>
                </c:pt>
                <c:pt idx="5939">
                  <c:v>654.51681399999939</c:v>
                </c:pt>
                <c:pt idx="5940">
                  <c:v>677.64779199999998</c:v>
                </c:pt>
                <c:pt idx="5941">
                  <c:v>684.89864899999998</c:v>
                </c:pt>
                <c:pt idx="5942">
                  <c:v>655.91403500000001</c:v>
                </c:pt>
                <c:pt idx="5943">
                  <c:v>640.88749999999948</c:v>
                </c:pt>
                <c:pt idx="5944">
                  <c:v>654.97586200000001</c:v>
                </c:pt>
                <c:pt idx="5945">
                  <c:v>642.25108699999998</c:v>
                </c:pt>
                <c:pt idx="5946">
                  <c:v>647.72244899999998</c:v>
                </c:pt>
                <c:pt idx="5947">
                  <c:v>654.98380100000054</c:v>
                </c:pt>
                <c:pt idx="5948">
                  <c:v>632.25326099999938</c:v>
                </c:pt>
                <c:pt idx="5949">
                  <c:v>640.086184</c:v>
                </c:pt>
                <c:pt idx="5950">
                  <c:v>693.05764699999895</c:v>
                </c:pt>
                <c:pt idx="5951">
                  <c:v>664.57096799999999</c:v>
                </c:pt>
                <c:pt idx="5952">
                  <c:v>653.66153799999938</c:v>
                </c:pt>
                <c:pt idx="5953">
                  <c:v>643.39194599999996</c:v>
                </c:pt>
                <c:pt idx="5954">
                  <c:v>633.50344800000005</c:v>
                </c:pt>
                <c:pt idx="5955">
                  <c:v>652.42611499999896</c:v>
                </c:pt>
                <c:pt idx="5956">
                  <c:v>643.71666699999946</c:v>
                </c:pt>
                <c:pt idx="5957">
                  <c:v>628.56153799999947</c:v>
                </c:pt>
                <c:pt idx="5958">
                  <c:v>618.64523799999949</c:v>
                </c:pt>
                <c:pt idx="5959">
                  <c:v>636.18825200000003</c:v>
                </c:pt>
                <c:pt idx="5960">
                  <c:v>631.044444</c:v>
                </c:pt>
                <c:pt idx="5961">
                  <c:v>626.24553600000002</c:v>
                </c:pt>
                <c:pt idx="5962">
                  <c:v>626.85571399999947</c:v>
                </c:pt>
                <c:pt idx="5963">
                  <c:v>617.13461499999949</c:v>
                </c:pt>
                <c:pt idx="5964">
                  <c:v>610.56913599999996</c:v>
                </c:pt>
                <c:pt idx="5965">
                  <c:v>617.58571400000005</c:v>
                </c:pt>
                <c:pt idx="5966">
                  <c:v>568.62272699999949</c:v>
                </c:pt>
                <c:pt idx="5967">
                  <c:v>572.13809500000002</c:v>
                </c:pt>
                <c:pt idx="5968">
                  <c:v>611.14095199999997</c:v>
                </c:pt>
                <c:pt idx="5969">
                  <c:v>620.5</c:v>
                </c:pt>
                <c:pt idx="5970">
                  <c:v>605.47741899999949</c:v>
                </c:pt>
                <c:pt idx="5971">
                  <c:v>587.78217800000004</c:v>
                </c:pt>
                <c:pt idx="5972">
                  <c:v>591.592308</c:v>
                </c:pt>
                <c:pt idx="5973">
                  <c:v>597.16559099999949</c:v>
                </c:pt>
                <c:pt idx="5974">
                  <c:v>593.58679199999995</c:v>
                </c:pt>
                <c:pt idx="5975">
                  <c:v>594.01071400000001</c:v>
                </c:pt>
                <c:pt idx="5976">
                  <c:v>616.96551699999895</c:v>
                </c:pt>
                <c:pt idx="5977">
                  <c:v>598.64068999999949</c:v>
                </c:pt>
                <c:pt idx="5978">
                  <c:v>592.63539800000001</c:v>
                </c:pt>
                <c:pt idx="5979">
                  <c:v>574.21742399999948</c:v>
                </c:pt>
                <c:pt idx="5980">
                  <c:v>596.08235300000001</c:v>
                </c:pt>
                <c:pt idx="5981">
                  <c:v>581.07297300000005</c:v>
                </c:pt>
                <c:pt idx="5982">
                  <c:v>594.87229699999909</c:v>
                </c:pt>
                <c:pt idx="5983">
                  <c:v>574.27692300000001</c:v>
                </c:pt>
                <c:pt idx="5984">
                  <c:v>590.30636899999922</c:v>
                </c:pt>
                <c:pt idx="5985">
                  <c:v>558.45862099999908</c:v>
                </c:pt>
                <c:pt idx="5986">
                  <c:v>597.58175200000005</c:v>
                </c:pt>
                <c:pt idx="5987">
                  <c:v>568.93820199999948</c:v>
                </c:pt>
                <c:pt idx="5988">
                  <c:v>581.38549599999999</c:v>
                </c:pt>
                <c:pt idx="5989">
                  <c:v>573.86774199999923</c:v>
                </c:pt>
                <c:pt idx="5990">
                  <c:v>543.49655199999938</c:v>
                </c:pt>
                <c:pt idx="5991">
                  <c:v>564.88533299999995</c:v>
                </c:pt>
                <c:pt idx="5992">
                  <c:v>541.66301399999998</c:v>
                </c:pt>
                <c:pt idx="5993">
                  <c:v>577.64406799999949</c:v>
                </c:pt>
                <c:pt idx="5994">
                  <c:v>559.66499999999996</c:v>
                </c:pt>
                <c:pt idx="5995">
                  <c:v>582.91940299999999</c:v>
                </c:pt>
                <c:pt idx="5996">
                  <c:v>534.43333299999995</c:v>
                </c:pt>
                <c:pt idx="5997">
                  <c:v>569.17449000000079</c:v>
                </c:pt>
                <c:pt idx="5998">
                  <c:v>564.55503899999997</c:v>
                </c:pt>
                <c:pt idx="5999">
                  <c:v>538.31159399999922</c:v>
                </c:pt>
                <c:pt idx="6000">
                  <c:v>551.38272699999948</c:v>
                </c:pt>
                <c:pt idx="6001">
                  <c:v>573.72531600000002</c:v>
                </c:pt>
                <c:pt idx="6002">
                  <c:v>565.16567199999997</c:v>
                </c:pt>
                <c:pt idx="6003">
                  <c:v>569.69016399999998</c:v>
                </c:pt>
                <c:pt idx="6004">
                  <c:v>554.28125</c:v>
                </c:pt>
                <c:pt idx="6005">
                  <c:v>540.55806500000006</c:v>
                </c:pt>
                <c:pt idx="6006">
                  <c:v>544.62727299999949</c:v>
                </c:pt>
                <c:pt idx="6007">
                  <c:v>549.46842099999947</c:v>
                </c:pt>
                <c:pt idx="6008">
                  <c:v>544.22173900000053</c:v>
                </c:pt>
                <c:pt idx="6009">
                  <c:v>559.24134600000002</c:v>
                </c:pt>
                <c:pt idx="6010">
                  <c:v>538.79750000000001</c:v>
                </c:pt>
                <c:pt idx="6011">
                  <c:v>515.69849600000055</c:v>
                </c:pt>
                <c:pt idx="6012">
                  <c:v>530.33259299999895</c:v>
                </c:pt>
                <c:pt idx="6013">
                  <c:v>537.62647100000004</c:v>
                </c:pt>
                <c:pt idx="6014">
                  <c:v>528.29634100000055</c:v>
                </c:pt>
                <c:pt idx="6015">
                  <c:v>541.86559099999909</c:v>
                </c:pt>
                <c:pt idx="6016">
                  <c:v>539.35999999999922</c:v>
                </c:pt>
                <c:pt idx="6017">
                  <c:v>522.81827999999996</c:v>
                </c:pt>
                <c:pt idx="6018">
                  <c:v>525.21176500000001</c:v>
                </c:pt>
                <c:pt idx="6019">
                  <c:v>517.91599999999949</c:v>
                </c:pt>
                <c:pt idx="6020">
                  <c:v>539.02941199999998</c:v>
                </c:pt>
                <c:pt idx="6021">
                  <c:v>516.505357</c:v>
                </c:pt>
                <c:pt idx="6022">
                  <c:v>510.74273499999993</c:v>
                </c:pt>
                <c:pt idx="6023">
                  <c:v>536.328889</c:v>
                </c:pt>
                <c:pt idx="6024">
                  <c:v>525.84285699999896</c:v>
                </c:pt>
                <c:pt idx="6025">
                  <c:v>533.94027799999947</c:v>
                </c:pt>
                <c:pt idx="6026">
                  <c:v>518.68139499999995</c:v>
                </c:pt>
                <c:pt idx="6027">
                  <c:v>520.42547200000001</c:v>
                </c:pt>
                <c:pt idx="6028">
                  <c:v>510.39629599999955</c:v>
                </c:pt>
                <c:pt idx="6029">
                  <c:v>513.91</c:v>
                </c:pt>
                <c:pt idx="6030">
                  <c:v>516.94166699999869</c:v>
                </c:pt>
                <c:pt idx="6031">
                  <c:v>502.67142899999999</c:v>
                </c:pt>
                <c:pt idx="6032">
                  <c:v>488.15579700000001</c:v>
                </c:pt>
                <c:pt idx="6033">
                  <c:v>489.96499999999969</c:v>
                </c:pt>
                <c:pt idx="6034">
                  <c:v>483.30297000000002</c:v>
                </c:pt>
                <c:pt idx="6035">
                  <c:v>457.26137599999936</c:v>
                </c:pt>
                <c:pt idx="6036">
                  <c:v>484.52199999999948</c:v>
                </c:pt>
                <c:pt idx="6037">
                  <c:v>462.01728400000002</c:v>
                </c:pt>
                <c:pt idx="6038">
                  <c:v>464.304348</c:v>
                </c:pt>
                <c:pt idx="6039">
                  <c:v>467.03695699999923</c:v>
                </c:pt>
                <c:pt idx="6040">
                  <c:v>444.047619</c:v>
                </c:pt>
                <c:pt idx="6041">
                  <c:v>455.98928599999999</c:v>
                </c:pt>
                <c:pt idx="6042">
                  <c:v>468.82499999999999</c:v>
                </c:pt>
                <c:pt idx="6043">
                  <c:v>679.07755099999997</c:v>
                </c:pt>
                <c:pt idx="6044">
                  <c:v>659.56530599999996</c:v>
                </c:pt>
                <c:pt idx="6045">
                  <c:v>626.13076899999999</c:v>
                </c:pt>
                <c:pt idx="6046">
                  <c:v>619.68020799999999</c:v>
                </c:pt>
                <c:pt idx="6047">
                  <c:v>604.18076900000005</c:v>
                </c:pt>
                <c:pt idx="6048">
                  <c:v>614.96249999999895</c:v>
                </c:pt>
                <c:pt idx="6049">
                  <c:v>617.01855699999999</c:v>
                </c:pt>
                <c:pt idx="6050">
                  <c:v>602.95684199999948</c:v>
                </c:pt>
                <c:pt idx="6051">
                  <c:v>600.21437900000092</c:v>
                </c:pt>
                <c:pt idx="6052">
                  <c:v>626.85384599999998</c:v>
                </c:pt>
                <c:pt idx="6053">
                  <c:v>585.52857100000051</c:v>
                </c:pt>
                <c:pt idx="6054">
                  <c:v>588.38421099999948</c:v>
                </c:pt>
                <c:pt idx="6055">
                  <c:v>606.38269199999922</c:v>
                </c:pt>
                <c:pt idx="6056">
                  <c:v>574.28571400000055</c:v>
                </c:pt>
                <c:pt idx="6057">
                  <c:v>580.82692299999894</c:v>
                </c:pt>
                <c:pt idx="6058">
                  <c:v>557.95111099999895</c:v>
                </c:pt>
                <c:pt idx="6059">
                  <c:v>587.25642699999946</c:v>
                </c:pt>
                <c:pt idx="6060">
                  <c:v>580.07666699999947</c:v>
                </c:pt>
                <c:pt idx="6061">
                  <c:v>581.86893199999997</c:v>
                </c:pt>
                <c:pt idx="6062">
                  <c:v>583.24264699999947</c:v>
                </c:pt>
                <c:pt idx="6063">
                  <c:v>581.40337100000079</c:v>
                </c:pt>
                <c:pt idx="6064">
                  <c:v>567.79802600000005</c:v>
                </c:pt>
                <c:pt idx="6065">
                  <c:v>571.85897399999999</c:v>
                </c:pt>
                <c:pt idx="6066">
                  <c:v>575.02974400000005</c:v>
                </c:pt>
                <c:pt idx="6067">
                  <c:v>558.08795999999938</c:v>
                </c:pt>
                <c:pt idx="6068">
                  <c:v>561.16249999999923</c:v>
                </c:pt>
                <c:pt idx="6069">
                  <c:v>569.26406299999996</c:v>
                </c:pt>
                <c:pt idx="6070">
                  <c:v>555.95116299999859</c:v>
                </c:pt>
                <c:pt idx="6071">
                  <c:v>568.38947399999995</c:v>
                </c:pt>
                <c:pt idx="6072">
                  <c:v>546.879052</c:v>
                </c:pt>
                <c:pt idx="6073">
                  <c:v>553.45217399999922</c:v>
                </c:pt>
                <c:pt idx="6074">
                  <c:v>575.03913</c:v>
                </c:pt>
                <c:pt idx="6075">
                  <c:v>538.06399999999996</c:v>
                </c:pt>
                <c:pt idx="6076">
                  <c:v>542.3210529999991</c:v>
                </c:pt>
                <c:pt idx="6077">
                  <c:v>538.74772699999949</c:v>
                </c:pt>
                <c:pt idx="6078">
                  <c:v>532.53945599999997</c:v>
                </c:pt>
                <c:pt idx="6079">
                  <c:v>544.28750000000002</c:v>
                </c:pt>
                <c:pt idx="6080">
                  <c:v>550.29878000000144</c:v>
                </c:pt>
                <c:pt idx="6081">
                  <c:v>533.02388100000053</c:v>
                </c:pt>
                <c:pt idx="6082">
                  <c:v>548.64677400000005</c:v>
                </c:pt>
                <c:pt idx="6083">
                  <c:v>518.55714299999909</c:v>
                </c:pt>
                <c:pt idx="6084">
                  <c:v>543.09714299999996</c:v>
                </c:pt>
                <c:pt idx="6085">
                  <c:v>574.94999999999948</c:v>
                </c:pt>
                <c:pt idx="6086">
                  <c:v>543.01818200000002</c:v>
                </c:pt>
                <c:pt idx="6087">
                  <c:v>519.63230799999997</c:v>
                </c:pt>
                <c:pt idx="6088">
                  <c:v>520.53855399999998</c:v>
                </c:pt>
                <c:pt idx="6089">
                  <c:v>515.124818</c:v>
                </c:pt>
                <c:pt idx="6090">
                  <c:v>526.46601899999882</c:v>
                </c:pt>
                <c:pt idx="6091">
                  <c:v>513.68076900000005</c:v>
                </c:pt>
                <c:pt idx="6092">
                  <c:v>531.485366</c:v>
                </c:pt>
                <c:pt idx="6093">
                  <c:v>529.52631599999938</c:v>
                </c:pt>
                <c:pt idx="6094">
                  <c:v>527.612931</c:v>
                </c:pt>
                <c:pt idx="6095">
                  <c:v>516.89833300000055</c:v>
                </c:pt>
                <c:pt idx="6096">
                  <c:v>521.10565999999949</c:v>
                </c:pt>
                <c:pt idx="6097">
                  <c:v>545.98421099999996</c:v>
                </c:pt>
                <c:pt idx="6098">
                  <c:v>533.66206899999895</c:v>
                </c:pt>
                <c:pt idx="6099">
                  <c:v>559.33912999999859</c:v>
                </c:pt>
                <c:pt idx="6100">
                  <c:v>536.94999999999948</c:v>
                </c:pt>
                <c:pt idx="6101">
                  <c:v>521.24749999999949</c:v>
                </c:pt>
                <c:pt idx="6102">
                  <c:v>527.02941199999998</c:v>
                </c:pt>
                <c:pt idx="6103">
                  <c:v>524.64444400000002</c:v>
                </c:pt>
                <c:pt idx="6104">
                  <c:v>515.72758599999997</c:v>
                </c:pt>
                <c:pt idx="6105">
                  <c:v>518.57307700000092</c:v>
                </c:pt>
                <c:pt idx="6106">
                  <c:v>499.53589699999969</c:v>
                </c:pt>
                <c:pt idx="6107">
                  <c:v>524.21228099999996</c:v>
                </c:pt>
                <c:pt idx="6108">
                  <c:v>517.93188399999997</c:v>
                </c:pt>
                <c:pt idx="6109">
                  <c:v>529.88431400000002</c:v>
                </c:pt>
                <c:pt idx="6110">
                  <c:v>484.53846199999964</c:v>
                </c:pt>
                <c:pt idx="6111">
                  <c:v>481.24736799999999</c:v>
                </c:pt>
                <c:pt idx="6112">
                  <c:v>514.75769199999922</c:v>
                </c:pt>
                <c:pt idx="6113">
                  <c:v>515.29230800000005</c:v>
                </c:pt>
                <c:pt idx="6114">
                  <c:v>498.67142899999999</c:v>
                </c:pt>
                <c:pt idx="6115">
                  <c:v>524.617391</c:v>
                </c:pt>
                <c:pt idx="6116">
                  <c:v>521.02222199999892</c:v>
                </c:pt>
                <c:pt idx="6117">
                  <c:v>490.02586200000002</c:v>
                </c:pt>
                <c:pt idx="6118">
                  <c:v>507.82727299999999</c:v>
                </c:pt>
                <c:pt idx="6119">
                  <c:v>464.45555599999955</c:v>
                </c:pt>
                <c:pt idx="6120">
                  <c:v>476.02580599999999</c:v>
                </c:pt>
                <c:pt idx="6121">
                  <c:v>416.2</c:v>
                </c:pt>
                <c:pt idx="6122">
                  <c:v>483.63032799999962</c:v>
                </c:pt>
                <c:pt idx="6123">
                  <c:v>497.85789499999998</c:v>
                </c:pt>
                <c:pt idx="6124">
                  <c:v>472.73061199999955</c:v>
                </c:pt>
                <c:pt idx="6125">
                  <c:v>474.95263199999999</c:v>
                </c:pt>
                <c:pt idx="6126">
                  <c:v>464.65238100000039</c:v>
                </c:pt>
                <c:pt idx="6127">
                  <c:v>477.88571399999955</c:v>
                </c:pt>
                <c:pt idx="6128">
                  <c:v>484.60666700000002</c:v>
                </c:pt>
                <c:pt idx="6129">
                  <c:v>472.83084100000002</c:v>
                </c:pt>
                <c:pt idx="6130">
                  <c:v>445.097826</c:v>
                </c:pt>
                <c:pt idx="6131">
                  <c:v>445.9</c:v>
                </c:pt>
                <c:pt idx="6132">
                  <c:v>454.24</c:v>
                </c:pt>
                <c:pt idx="6133">
                  <c:v>468.02</c:v>
                </c:pt>
                <c:pt idx="6134">
                  <c:v>444.25686300000001</c:v>
                </c:pt>
                <c:pt idx="6135">
                  <c:v>443.88749999999999</c:v>
                </c:pt>
                <c:pt idx="6136">
                  <c:v>427.45833299999924</c:v>
                </c:pt>
                <c:pt idx="6137">
                  <c:v>438.21136399999955</c:v>
                </c:pt>
                <c:pt idx="6138">
                  <c:v>437.88888900000001</c:v>
                </c:pt>
                <c:pt idx="6139">
                  <c:v>417.34333299999969</c:v>
                </c:pt>
                <c:pt idx="6140">
                  <c:v>827.39572599999997</c:v>
                </c:pt>
                <c:pt idx="6141">
                  <c:v>821.625</c:v>
                </c:pt>
                <c:pt idx="6142">
                  <c:v>824.47236799999996</c:v>
                </c:pt>
                <c:pt idx="6143">
                  <c:v>804.79508200000055</c:v>
                </c:pt>
                <c:pt idx="6144">
                  <c:v>781.13777800000003</c:v>
                </c:pt>
                <c:pt idx="6145">
                  <c:v>763.65161299999909</c:v>
                </c:pt>
                <c:pt idx="6146">
                  <c:v>773.50780499999996</c:v>
                </c:pt>
                <c:pt idx="6147">
                  <c:v>769</c:v>
                </c:pt>
                <c:pt idx="6148">
                  <c:v>801.36483499999997</c:v>
                </c:pt>
                <c:pt idx="6149">
                  <c:v>797.71032600000001</c:v>
                </c:pt>
                <c:pt idx="6150">
                  <c:v>777.74470599999995</c:v>
                </c:pt>
                <c:pt idx="6151">
                  <c:v>778.985862</c:v>
                </c:pt>
                <c:pt idx="6152">
                  <c:v>796.163636</c:v>
                </c:pt>
                <c:pt idx="6153">
                  <c:v>771.51166699999908</c:v>
                </c:pt>
                <c:pt idx="6154">
                  <c:v>788.89615399999946</c:v>
                </c:pt>
                <c:pt idx="6155">
                  <c:v>792.46666699999844</c:v>
                </c:pt>
                <c:pt idx="6156">
                  <c:v>760.60909100000003</c:v>
                </c:pt>
                <c:pt idx="6157">
                  <c:v>776.010853</c:v>
                </c:pt>
                <c:pt idx="6158">
                  <c:v>769.18958300000054</c:v>
                </c:pt>
                <c:pt idx="6159">
                  <c:v>772.88571400000001</c:v>
                </c:pt>
                <c:pt idx="6160">
                  <c:v>770.61854300000005</c:v>
                </c:pt>
                <c:pt idx="6161">
                  <c:v>764.33658499999922</c:v>
                </c:pt>
                <c:pt idx="6162">
                  <c:v>759.61102899999946</c:v>
                </c:pt>
                <c:pt idx="6163">
                  <c:v>762.09447200000079</c:v>
                </c:pt>
                <c:pt idx="6164">
                  <c:v>761.92909099999997</c:v>
                </c:pt>
                <c:pt idx="6165">
                  <c:v>771.31621599999869</c:v>
                </c:pt>
                <c:pt idx="6166">
                  <c:v>756.07884600000079</c:v>
                </c:pt>
                <c:pt idx="6167">
                  <c:v>754.18148100000053</c:v>
                </c:pt>
                <c:pt idx="6168">
                  <c:v>769.93473700000004</c:v>
                </c:pt>
                <c:pt idx="6169">
                  <c:v>759.28135600000053</c:v>
                </c:pt>
                <c:pt idx="6170">
                  <c:v>769.07692299999997</c:v>
                </c:pt>
                <c:pt idx="6171">
                  <c:v>759.60041200000001</c:v>
                </c:pt>
                <c:pt idx="6172">
                  <c:v>762.78813600000092</c:v>
                </c:pt>
                <c:pt idx="6173">
                  <c:v>746.9</c:v>
                </c:pt>
                <c:pt idx="6174">
                  <c:v>743.97612899999922</c:v>
                </c:pt>
                <c:pt idx="6175">
                  <c:v>756.85522399999843</c:v>
                </c:pt>
                <c:pt idx="6176">
                  <c:v>740.79411800000003</c:v>
                </c:pt>
                <c:pt idx="6177">
                  <c:v>757.75</c:v>
                </c:pt>
                <c:pt idx="6178">
                  <c:v>742.51505399999996</c:v>
                </c:pt>
                <c:pt idx="6179">
                  <c:v>744.36190499999896</c:v>
                </c:pt>
                <c:pt idx="6180">
                  <c:v>736.890717</c:v>
                </c:pt>
                <c:pt idx="6181">
                  <c:v>751.23658499999999</c:v>
                </c:pt>
                <c:pt idx="6182">
                  <c:v>752.20175400000005</c:v>
                </c:pt>
                <c:pt idx="6183">
                  <c:v>738.648684</c:v>
                </c:pt>
                <c:pt idx="6184">
                  <c:v>754.66470600000002</c:v>
                </c:pt>
                <c:pt idx="6185">
                  <c:v>764.99426199999948</c:v>
                </c:pt>
                <c:pt idx="6186">
                  <c:v>742.46153799999922</c:v>
                </c:pt>
                <c:pt idx="6187">
                  <c:v>744.14473700000053</c:v>
                </c:pt>
                <c:pt idx="6188">
                  <c:v>750.67324799999994</c:v>
                </c:pt>
                <c:pt idx="6189">
                  <c:v>732.36666699999819</c:v>
                </c:pt>
                <c:pt idx="6190">
                  <c:v>735.88196699999946</c:v>
                </c:pt>
                <c:pt idx="6191">
                  <c:v>752.47872299999995</c:v>
                </c:pt>
                <c:pt idx="6192">
                  <c:v>747.46981599999947</c:v>
                </c:pt>
                <c:pt idx="6193">
                  <c:v>757.39677400000005</c:v>
                </c:pt>
                <c:pt idx="6194">
                  <c:v>732.96565199999895</c:v>
                </c:pt>
                <c:pt idx="6195">
                  <c:v>735.49370100000078</c:v>
                </c:pt>
                <c:pt idx="6196">
                  <c:v>740.20392200000003</c:v>
                </c:pt>
                <c:pt idx="6197">
                  <c:v>729.92181799999946</c:v>
                </c:pt>
                <c:pt idx="6198">
                  <c:v>729.83684199999948</c:v>
                </c:pt>
                <c:pt idx="6199">
                  <c:v>732.90877200000079</c:v>
                </c:pt>
                <c:pt idx="6200">
                  <c:v>746.77457600000093</c:v>
                </c:pt>
                <c:pt idx="6201">
                  <c:v>724.26499999999999</c:v>
                </c:pt>
                <c:pt idx="6202">
                  <c:v>757.16302499999949</c:v>
                </c:pt>
                <c:pt idx="6203">
                  <c:v>739.635897</c:v>
                </c:pt>
                <c:pt idx="6204">
                  <c:v>741.21603400000004</c:v>
                </c:pt>
                <c:pt idx="6205">
                  <c:v>706.96666699999844</c:v>
                </c:pt>
                <c:pt idx="6206">
                  <c:v>725.32134799999949</c:v>
                </c:pt>
                <c:pt idx="6207">
                  <c:v>739.06511599999908</c:v>
                </c:pt>
                <c:pt idx="6208">
                  <c:v>741.68085100000053</c:v>
                </c:pt>
                <c:pt idx="6209">
                  <c:v>742.81</c:v>
                </c:pt>
                <c:pt idx="6210">
                  <c:v>707.84666699999843</c:v>
                </c:pt>
                <c:pt idx="6211">
                  <c:v>724.04583300000002</c:v>
                </c:pt>
                <c:pt idx="6212">
                  <c:v>727.32169299999896</c:v>
                </c:pt>
                <c:pt idx="6213">
                  <c:v>752.51599999999996</c:v>
                </c:pt>
                <c:pt idx="6214">
                  <c:v>736.12</c:v>
                </c:pt>
                <c:pt idx="6215">
                  <c:v>733.41904799999998</c:v>
                </c:pt>
                <c:pt idx="6216">
                  <c:v>723.85882399999946</c:v>
                </c:pt>
                <c:pt idx="6217">
                  <c:v>732.03448300000002</c:v>
                </c:pt>
                <c:pt idx="6218">
                  <c:v>721.48400000000004</c:v>
                </c:pt>
                <c:pt idx="6219">
                  <c:v>723.43055599999946</c:v>
                </c:pt>
                <c:pt idx="6220">
                  <c:v>727.00233800000001</c:v>
                </c:pt>
                <c:pt idx="6221">
                  <c:v>727.96333300000003</c:v>
                </c:pt>
                <c:pt idx="6222">
                  <c:v>728.408861</c:v>
                </c:pt>
                <c:pt idx="6223">
                  <c:v>731.94545499999947</c:v>
                </c:pt>
                <c:pt idx="6224">
                  <c:v>725.72264199999938</c:v>
                </c:pt>
                <c:pt idx="6225">
                  <c:v>721.44285699999909</c:v>
                </c:pt>
                <c:pt idx="6226">
                  <c:v>710.61052599999948</c:v>
                </c:pt>
                <c:pt idx="6227">
                  <c:v>715.29115000000002</c:v>
                </c:pt>
                <c:pt idx="6228">
                  <c:v>715.17647100000079</c:v>
                </c:pt>
                <c:pt idx="6229">
                  <c:v>720.61</c:v>
                </c:pt>
                <c:pt idx="6230">
                  <c:v>727.60892899999999</c:v>
                </c:pt>
                <c:pt idx="6231">
                  <c:v>717.5662339999991</c:v>
                </c:pt>
                <c:pt idx="6232">
                  <c:v>728.38726099999894</c:v>
                </c:pt>
                <c:pt idx="6233">
                  <c:v>714.69638600000053</c:v>
                </c:pt>
                <c:pt idx="6234">
                  <c:v>732.78461500000003</c:v>
                </c:pt>
                <c:pt idx="6235">
                  <c:v>726.30882399999996</c:v>
                </c:pt>
                <c:pt idx="6236">
                  <c:v>733.02857100000051</c:v>
                </c:pt>
                <c:pt idx="6237">
                  <c:v>728.92647099999999</c:v>
                </c:pt>
                <c:pt idx="6238">
                  <c:v>730.44909099999938</c:v>
                </c:pt>
                <c:pt idx="6239">
                  <c:v>719.22781499999996</c:v>
                </c:pt>
                <c:pt idx="6240">
                  <c:v>730.76499999999999</c:v>
                </c:pt>
                <c:pt idx="6241">
                  <c:v>722.58444400000053</c:v>
                </c:pt>
                <c:pt idx="6242">
                  <c:v>705.1</c:v>
                </c:pt>
                <c:pt idx="6243">
                  <c:v>725.50434800000005</c:v>
                </c:pt>
                <c:pt idx="6244">
                  <c:v>725.19875000000093</c:v>
                </c:pt>
                <c:pt idx="6245">
                  <c:v>686.83855399999948</c:v>
                </c:pt>
                <c:pt idx="6246">
                  <c:v>724.73636399999998</c:v>
                </c:pt>
                <c:pt idx="6247">
                  <c:v>715.95045499999947</c:v>
                </c:pt>
                <c:pt idx="6248">
                  <c:v>730.40476200000001</c:v>
                </c:pt>
                <c:pt idx="6249">
                  <c:v>733.88452400000006</c:v>
                </c:pt>
                <c:pt idx="6250">
                  <c:v>711.96833300000003</c:v>
                </c:pt>
                <c:pt idx="6251">
                  <c:v>702.97735799999998</c:v>
                </c:pt>
                <c:pt idx="6252">
                  <c:v>722.2</c:v>
                </c:pt>
                <c:pt idx="6253">
                  <c:v>728.96122399999831</c:v>
                </c:pt>
                <c:pt idx="6254">
                  <c:v>738.73548400000004</c:v>
                </c:pt>
                <c:pt idx="6255">
                  <c:v>718.98780499999998</c:v>
                </c:pt>
                <c:pt idx="6256">
                  <c:v>713.23163299999999</c:v>
                </c:pt>
                <c:pt idx="6257">
                  <c:v>712.87676299999998</c:v>
                </c:pt>
                <c:pt idx="6258">
                  <c:v>728.13604699999996</c:v>
                </c:pt>
                <c:pt idx="6259">
                  <c:v>716.60322599999949</c:v>
                </c:pt>
                <c:pt idx="6260">
                  <c:v>722.64</c:v>
                </c:pt>
                <c:pt idx="6261">
                  <c:v>727.22247200000004</c:v>
                </c:pt>
                <c:pt idx="6262">
                  <c:v>724.77083300000106</c:v>
                </c:pt>
                <c:pt idx="6263">
                  <c:v>712.55142899999908</c:v>
                </c:pt>
                <c:pt idx="6264">
                  <c:v>725.12210499999946</c:v>
                </c:pt>
                <c:pt idx="6265">
                  <c:v>725.40848500000004</c:v>
                </c:pt>
                <c:pt idx="6266">
                  <c:v>693.50454500000001</c:v>
                </c:pt>
                <c:pt idx="6267">
                  <c:v>714.46111099999882</c:v>
                </c:pt>
                <c:pt idx="6268">
                  <c:v>735.631034</c:v>
                </c:pt>
                <c:pt idx="6269">
                  <c:v>714.64187700000002</c:v>
                </c:pt>
                <c:pt idx="6270">
                  <c:v>728.20322599999997</c:v>
                </c:pt>
                <c:pt idx="6271">
                  <c:v>712.3</c:v>
                </c:pt>
                <c:pt idx="6272">
                  <c:v>746.74025999999947</c:v>
                </c:pt>
                <c:pt idx="6273">
                  <c:v>724.62381000000005</c:v>
                </c:pt>
                <c:pt idx="6274">
                  <c:v>715.065789</c:v>
                </c:pt>
                <c:pt idx="6275">
                  <c:v>718.50243899999998</c:v>
                </c:pt>
                <c:pt idx="6276">
                  <c:v>708.09528299999999</c:v>
                </c:pt>
                <c:pt idx="6277">
                  <c:v>717.80304899999999</c:v>
                </c:pt>
                <c:pt idx="6278">
                  <c:v>711.68571400000053</c:v>
                </c:pt>
                <c:pt idx="6279">
                  <c:v>724.6611109999991</c:v>
                </c:pt>
                <c:pt idx="6280">
                  <c:v>701.70256399999948</c:v>
                </c:pt>
                <c:pt idx="6281">
                  <c:v>706.16</c:v>
                </c:pt>
                <c:pt idx="6282">
                  <c:v>723.93300999999997</c:v>
                </c:pt>
                <c:pt idx="6283">
                  <c:v>704.76872700000001</c:v>
                </c:pt>
                <c:pt idx="6284">
                  <c:v>709.35517199999947</c:v>
                </c:pt>
                <c:pt idx="6285">
                  <c:v>707.39210499999922</c:v>
                </c:pt>
                <c:pt idx="6286">
                  <c:v>687.34583299999997</c:v>
                </c:pt>
                <c:pt idx="6287">
                  <c:v>730.56071399999996</c:v>
                </c:pt>
                <c:pt idx="6288">
                  <c:v>703.62734999999998</c:v>
                </c:pt>
                <c:pt idx="6289">
                  <c:v>709.667734</c:v>
                </c:pt>
                <c:pt idx="6290">
                  <c:v>713.61333300000092</c:v>
                </c:pt>
                <c:pt idx="6291">
                  <c:v>724.10799999999949</c:v>
                </c:pt>
                <c:pt idx="6292">
                  <c:v>738.72783500000003</c:v>
                </c:pt>
                <c:pt idx="6293">
                  <c:v>698.519048</c:v>
                </c:pt>
                <c:pt idx="6294">
                  <c:v>732.87714299999948</c:v>
                </c:pt>
                <c:pt idx="6295">
                  <c:v>705.04545499999949</c:v>
                </c:pt>
                <c:pt idx="6296">
                  <c:v>702.163636</c:v>
                </c:pt>
                <c:pt idx="6297">
                  <c:v>712.08419600000002</c:v>
                </c:pt>
                <c:pt idx="6298">
                  <c:v>714.33206499999869</c:v>
                </c:pt>
                <c:pt idx="6299">
                  <c:v>712.73</c:v>
                </c:pt>
                <c:pt idx="6300">
                  <c:v>708.06153799999947</c:v>
                </c:pt>
                <c:pt idx="6301">
                  <c:v>720.34827600000006</c:v>
                </c:pt>
                <c:pt idx="6302">
                  <c:v>724.12857100000053</c:v>
                </c:pt>
                <c:pt idx="6303">
                  <c:v>715.138462</c:v>
                </c:pt>
                <c:pt idx="6304">
                  <c:v>710.69452100000001</c:v>
                </c:pt>
                <c:pt idx="6305">
                  <c:v>710.66108599999939</c:v>
                </c:pt>
                <c:pt idx="6306">
                  <c:v>695.27599999999995</c:v>
                </c:pt>
                <c:pt idx="6307">
                  <c:v>700.81818199999998</c:v>
                </c:pt>
                <c:pt idx="6308">
                  <c:v>731.06896599999948</c:v>
                </c:pt>
                <c:pt idx="6309">
                  <c:v>713.83452399999908</c:v>
                </c:pt>
                <c:pt idx="6310">
                  <c:v>711.16206899999895</c:v>
                </c:pt>
                <c:pt idx="6311">
                  <c:v>714.27599999999995</c:v>
                </c:pt>
                <c:pt idx="6312">
                  <c:v>722.45373099999995</c:v>
                </c:pt>
                <c:pt idx="6313">
                  <c:v>708.39390200000003</c:v>
                </c:pt>
                <c:pt idx="6314">
                  <c:v>714.35884999999996</c:v>
                </c:pt>
                <c:pt idx="6315">
                  <c:v>716.04696999999908</c:v>
                </c:pt>
                <c:pt idx="6316">
                  <c:v>728.77758600000004</c:v>
                </c:pt>
                <c:pt idx="6317">
                  <c:v>705.40377400000079</c:v>
                </c:pt>
                <c:pt idx="6318">
                  <c:v>693.28333300000145</c:v>
                </c:pt>
                <c:pt idx="6319">
                  <c:v>712.54843800000003</c:v>
                </c:pt>
                <c:pt idx="6320">
                  <c:v>722.3</c:v>
                </c:pt>
                <c:pt idx="6321">
                  <c:v>711.61857899999995</c:v>
                </c:pt>
                <c:pt idx="6322">
                  <c:v>712.46777799999938</c:v>
                </c:pt>
                <c:pt idx="6323">
                  <c:v>690.92689099999996</c:v>
                </c:pt>
                <c:pt idx="6324">
                  <c:v>717.59852899999998</c:v>
                </c:pt>
                <c:pt idx="6325">
                  <c:v>691.38072299999999</c:v>
                </c:pt>
                <c:pt idx="6326">
                  <c:v>710.32083299999999</c:v>
                </c:pt>
                <c:pt idx="6327">
                  <c:v>721.870588</c:v>
                </c:pt>
                <c:pt idx="6328">
                  <c:v>717.01333300000078</c:v>
                </c:pt>
                <c:pt idx="6329">
                  <c:v>732.184211</c:v>
                </c:pt>
                <c:pt idx="6330">
                  <c:v>713.29078900000093</c:v>
                </c:pt>
                <c:pt idx="6331">
                  <c:v>705.93333299999995</c:v>
                </c:pt>
                <c:pt idx="6332">
                  <c:v>699.63827200000003</c:v>
                </c:pt>
                <c:pt idx="6333">
                  <c:v>706.90270299999997</c:v>
                </c:pt>
                <c:pt idx="6334">
                  <c:v>718.78823500000055</c:v>
                </c:pt>
                <c:pt idx="6335">
                  <c:v>716.43827199999998</c:v>
                </c:pt>
                <c:pt idx="6336">
                  <c:v>699.56428599999947</c:v>
                </c:pt>
                <c:pt idx="6337">
                  <c:v>718.80243899999948</c:v>
                </c:pt>
                <c:pt idx="6338">
                  <c:v>707.27500000000055</c:v>
                </c:pt>
                <c:pt idx="6339">
                  <c:v>713.11562499999923</c:v>
                </c:pt>
                <c:pt idx="6340">
                  <c:v>706.53928599999949</c:v>
                </c:pt>
                <c:pt idx="6341">
                  <c:v>701.24516099999948</c:v>
                </c:pt>
                <c:pt idx="6342">
                  <c:v>730.1462959999991</c:v>
                </c:pt>
                <c:pt idx="6343">
                  <c:v>686.72249999999997</c:v>
                </c:pt>
                <c:pt idx="6344">
                  <c:v>697.82777799999997</c:v>
                </c:pt>
                <c:pt idx="6345">
                  <c:v>717.89090899999997</c:v>
                </c:pt>
                <c:pt idx="6346">
                  <c:v>713.164444</c:v>
                </c:pt>
                <c:pt idx="6347">
                  <c:v>708.485455</c:v>
                </c:pt>
                <c:pt idx="6348">
                  <c:v>700.06944399999998</c:v>
                </c:pt>
                <c:pt idx="6349">
                  <c:v>703.22696599999949</c:v>
                </c:pt>
                <c:pt idx="6350">
                  <c:v>719.09673200000054</c:v>
                </c:pt>
                <c:pt idx="6351">
                  <c:v>707.25156299999946</c:v>
                </c:pt>
                <c:pt idx="6352">
                  <c:v>728.00869599999999</c:v>
                </c:pt>
                <c:pt idx="6353">
                  <c:v>702.98461499999996</c:v>
                </c:pt>
                <c:pt idx="6354">
                  <c:v>710.16923099999997</c:v>
                </c:pt>
                <c:pt idx="6355">
                  <c:v>704.50483899999995</c:v>
                </c:pt>
                <c:pt idx="6356">
                  <c:v>712.21976700000005</c:v>
                </c:pt>
                <c:pt idx="6357">
                  <c:v>710.24090899999999</c:v>
                </c:pt>
                <c:pt idx="6358">
                  <c:v>716.58387100000107</c:v>
                </c:pt>
                <c:pt idx="6359">
                  <c:v>679.42432399999996</c:v>
                </c:pt>
                <c:pt idx="6360">
                  <c:v>698.10833300000093</c:v>
                </c:pt>
                <c:pt idx="6361">
                  <c:v>711.54909099999998</c:v>
                </c:pt>
                <c:pt idx="6362">
                  <c:v>708.45142899999883</c:v>
                </c:pt>
                <c:pt idx="6363">
                  <c:v>703.81127699999922</c:v>
                </c:pt>
                <c:pt idx="6364">
                  <c:v>685.69610399999999</c:v>
                </c:pt>
                <c:pt idx="6365">
                  <c:v>688.81515199999922</c:v>
                </c:pt>
                <c:pt idx="6366">
                  <c:v>704.66261699999859</c:v>
                </c:pt>
                <c:pt idx="6367">
                  <c:v>704.45588199999997</c:v>
                </c:pt>
                <c:pt idx="6368">
                  <c:v>697.34328399999947</c:v>
                </c:pt>
                <c:pt idx="6369">
                  <c:v>708.39090899999997</c:v>
                </c:pt>
                <c:pt idx="6370">
                  <c:v>698.53624999999909</c:v>
                </c:pt>
                <c:pt idx="6371">
                  <c:v>694.72136799999998</c:v>
                </c:pt>
                <c:pt idx="6372">
                  <c:v>698.37752799999907</c:v>
                </c:pt>
                <c:pt idx="6373">
                  <c:v>697.22068999999999</c:v>
                </c:pt>
                <c:pt idx="6374">
                  <c:v>694.22405100000003</c:v>
                </c:pt>
                <c:pt idx="6375">
                  <c:v>693.38571400000001</c:v>
                </c:pt>
                <c:pt idx="6376">
                  <c:v>704.14374999999995</c:v>
                </c:pt>
                <c:pt idx="6377">
                  <c:v>695.45483899999999</c:v>
                </c:pt>
                <c:pt idx="6378">
                  <c:v>696.43888900000002</c:v>
                </c:pt>
                <c:pt idx="6379">
                  <c:v>703.60454500000003</c:v>
                </c:pt>
                <c:pt idx="6380">
                  <c:v>707.06727299999909</c:v>
                </c:pt>
                <c:pt idx="6381">
                  <c:v>710.005</c:v>
                </c:pt>
                <c:pt idx="6382">
                  <c:v>693.46279099999947</c:v>
                </c:pt>
                <c:pt idx="6383">
                  <c:v>699.01801799999998</c:v>
                </c:pt>
                <c:pt idx="6384">
                  <c:v>691.38354400000003</c:v>
                </c:pt>
                <c:pt idx="6385">
                  <c:v>695.06377999999995</c:v>
                </c:pt>
                <c:pt idx="6386">
                  <c:v>714.30392200000006</c:v>
                </c:pt>
                <c:pt idx="6387">
                  <c:v>694.17727300000001</c:v>
                </c:pt>
                <c:pt idx="6388">
                  <c:v>689.40239999999949</c:v>
                </c:pt>
                <c:pt idx="6389">
                  <c:v>687.35684899999922</c:v>
                </c:pt>
                <c:pt idx="6390">
                  <c:v>705.73409100000003</c:v>
                </c:pt>
                <c:pt idx="6391">
                  <c:v>693.78500000000054</c:v>
                </c:pt>
                <c:pt idx="6392">
                  <c:v>716.22857100000078</c:v>
                </c:pt>
                <c:pt idx="6393">
                  <c:v>726.19473700000106</c:v>
                </c:pt>
                <c:pt idx="6394">
                  <c:v>679.058716</c:v>
                </c:pt>
                <c:pt idx="6395">
                  <c:v>703.71666699999946</c:v>
                </c:pt>
                <c:pt idx="6396">
                  <c:v>709.117073</c:v>
                </c:pt>
                <c:pt idx="6397">
                  <c:v>700.52499999999998</c:v>
                </c:pt>
                <c:pt idx="6398">
                  <c:v>688.12641499999938</c:v>
                </c:pt>
                <c:pt idx="6399">
                  <c:v>694.37692299999946</c:v>
                </c:pt>
                <c:pt idx="6400">
                  <c:v>696.56</c:v>
                </c:pt>
                <c:pt idx="6401">
                  <c:v>701.65705099999946</c:v>
                </c:pt>
                <c:pt idx="6402">
                  <c:v>720.58297900000002</c:v>
                </c:pt>
                <c:pt idx="6403">
                  <c:v>698.49622599999896</c:v>
                </c:pt>
                <c:pt idx="6404">
                  <c:v>707.16749999999922</c:v>
                </c:pt>
                <c:pt idx="6405">
                  <c:v>701.94285699999909</c:v>
                </c:pt>
                <c:pt idx="6406">
                  <c:v>711.87179500000002</c:v>
                </c:pt>
                <c:pt idx="6407">
                  <c:v>697.48181799999998</c:v>
                </c:pt>
                <c:pt idx="6408">
                  <c:v>706.14482799999996</c:v>
                </c:pt>
                <c:pt idx="6409">
                  <c:v>706.00312499999939</c:v>
                </c:pt>
                <c:pt idx="6410">
                  <c:v>717.66341499999999</c:v>
                </c:pt>
                <c:pt idx="6411">
                  <c:v>669.75833300000079</c:v>
                </c:pt>
                <c:pt idx="6412">
                  <c:v>690.04222199999856</c:v>
                </c:pt>
                <c:pt idx="6413">
                  <c:v>704.42666699999859</c:v>
                </c:pt>
                <c:pt idx="6414">
                  <c:v>703.669714</c:v>
                </c:pt>
                <c:pt idx="6415">
                  <c:v>703.76901399999997</c:v>
                </c:pt>
                <c:pt idx="6416">
                  <c:v>710.70909099999994</c:v>
                </c:pt>
                <c:pt idx="6417">
                  <c:v>688.63703699999996</c:v>
                </c:pt>
                <c:pt idx="6418">
                  <c:v>686.581818</c:v>
                </c:pt>
                <c:pt idx="6419">
                  <c:v>711.64761899999883</c:v>
                </c:pt>
                <c:pt idx="6420">
                  <c:v>701.69310299999995</c:v>
                </c:pt>
                <c:pt idx="6421">
                  <c:v>678.00749999999948</c:v>
                </c:pt>
                <c:pt idx="6422">
                  <c:v>686.26</c:v>
                </c:pt>
                <c:pt idx="6423">
                  <c:v>699.56206899999859</c:v>
                </c:pt>
                <c:pt idx="6424">
                  <c:v>697.45066699999859</c:v>
                </c:pt>
                <c:pt idx="6425">
                  <c:v>684.97288100000003</c:v>
                </c:pt>
                <c:pt idx="6426">
                  <c:v>683.29918000000055</c:v>
                </c:pt>
                <c:pt idx="6427">
                  <c:v>691.00419599999998</c:v>
                </c:pt>
                <c:pt idx="6428">
                  <c:v>684.91121499999895</c:v>
                </c:pt>
                <c:pt idx="6429">
                  <c:v>698.46545499999922</c:v>
                </c:pt>
                <c:pt idx="6430">
                  <c:v>679.14090899999997</c:v>
                </c:pt>
                <c:pt idx="6431">
                  <c:v>687.42</c:v>
                </c:pt>
                <c:pt idx="6432">
                  <c:v>701.03088200000002</c:v>
                </c:pt>
                <c:pt idx="6433">
                  <c:v>686.00714299999947</c:v>
                </c:pt>
                <c:pt idx="6434">
                  <c:v>710.36052599999857</c:v>
                </c:pt>
                <c:pt idx="6435">
                  <c:v>715.43181799999923</c:v>
                </c:pt>
                <c:pt idx="6436">
                  <c:v>696.88163299999997</c:v>
                </c:pt>
                <c:pt idx="6437">
                  <c:v>688.18207500000005</c:v>
                </c:pt>
                <c:pt idx="6438">
                  <c:v>725.92727299999922</c:v>
                </c:pt>
                <c:pt idx="6439">
                  <c:v>700.72413800000004</c:v>
                </c:pt>
                <c:pt idx="6440">
                  <c:v>681.86545499999909</c:v>
                </c:pt>
                <c:pt idx="6441">
                  <c:v>698.11923100000001</c:v>
                </c:pt>
                <c:pt idx="6442">
                  <c:v>690.67764199999999</c:v>
                </c:pt>
                <c:pt idx="6443">
                  <c:v>682.48333300000093</c:v>
                </c:pt>
                <c:pt idx="6444">
                  <c:v>693.87272699999949</c:v>
                </c:pt>
                <c:pt idx="6445">
                  <c:v>688.60434800000053</c:v>
                </c:pt>
                <c:pt idx="6446">
                  <c:v>685.54782599999908</c:v>
                </c:pt>
                <c:pt idx="6447">
                  <c:v>654.29999999999995</c:v>
                </c:pt>
                <c:pt idx="6448">
                  <c:v>704.04387799999995</c:v>
                </c:pt>
                <c:pt idx="6449">
                  <c:v>675.32857100000001</c:v>
                </c:pt>
                <c:pt idx="6450">
                  <c:v>687.42</c:v>
                </c:pt>
                <c:pt idx="6451">
                  <c:v>711.00454500000001</c:v>
                </c:pt>
                <c:pt idx="6452">
                  <c:v>683.50765799999908</c:v>
                </c:pt>
                <c:pt idx="6453">
                  <c:v>694.62258899999949</c:v>
                </c:pt>
                <c:pt idx="6454">
                  <c:v>667.47333300000093</c:v>
                </c:pt>
                <c:pt idx="6455">
                  <c:v>674.63124999999923</c:v>
                </c:pt>
                <c:pt idx="6456">
                  <c:v>690.26666699999907</c:v>
                </c:pt>
                <c:pt idx="6457">
                  <c:v>704.06222199999843</c:v>
                </c:pt>
                <c:pt idx="6458">
                  <c:v>680.02976200000001</c:v>
                </c:pt>
                <c:pt idx="6459">
                  <c:v>696.04545499999949</c:v>
                </c:pt>
                <c:pt idx="6460">
                  <c:v>671.2</c:v>
                </c:pt>
                <c:pt idx="6461">
                  <c:v>702.69142899999997</c:v>
                </c:pt>
                <c:pt idx="6462">
                  <c:v>678.875</c:v>
                </c:pt>
                <c:pt idx="6463">
                  <c:v>688.95945899999947</c:v>
                </c:pt>
                <c:pt idx="6464">
                  <c:v>692.06451599999946</c:v>
                </c:pt>
                <c:pt idx="6465">
                  <c:v>693.52340400000003</c:v>
                </c:pt>
                <c:pt idx="6466">
                  <c:v>676.44827599999996</c:v>
                </c:pt>
                <c:pt idx="6467">
                  <c:v>671.45806499999946</c:v>
                </c:pt>
                <c:pt idx="6468">
                  <c:v>699.315789</c:v>
                </c:pt>
                <c:pt idx="6469">
                  <c:v>675.42499999999939</c:v>
                </c:pt>
                <c:pt idx="6470">
                  <c:v>687.71500000000003</c:v>
                </c:pt>
                <c:pt idx="6471">
                  <c:v>699.57692299999997</c:v>
                </c:pt>
                <c:pt idx="6472">
                  <c:v>680.07527100000004</c:v>
                </c:pt>
                <c:pt idx="6473">
                  <c:v>711.51585399999999</c:v>
                </c:pt>
                <c:pt idx="6474">
                  <c:v>694.88857100000052</c:v>
                </c:pt>
                <c:pt idx="6475">
                  <c:v>694.37586199999998</c:v>
                </c:pt>
                <c:pt idx="6476">
                  <c:v>693.34117599999922</c:v>
                </c:pt>
                <c:pt idx="6477">
                  <c:v>677.14148899999998</c:v>
                </c:pt>
                <c:pt idx="6478">
                  <c:v>699.98888900000054</c:v>
                </c:pt>
                <c:pt idx="6479">
                  <c:v>700.78966500000001</c:v>
                </c:pt>
                <c:pt idx="6480">
                  <c:v>699.8</c:v>
                </c:pt>
                <c:pt idx="6481">
                  <c:v>652.58888900000079</c:v>
                </c:pt>
                <c:pt idx="6482">
                  <c:v>684.53684199999998</c:v>
                </c:pt>
                <c:pt idx="6483">
                  <c:v>686.33529399999895</c:v>
                </c:pt>
                <c:pt idx="6484">
                  <c:v>675.60769199999947</c:v>
                </c:pt>
                <c:pt idx="6485">
                  <c:v>677.55384600000002</c:v>
                </c:pt>
                <c:pt idx="6486">
                  <c:v>715.19090900000003</c:v>
                </c:pt>
                <c:pt idx="6487">
                  <c:v>708.92352899999946</c:v>
                </c:pt>
                <c:pt idx="6488">
                  <c:v>705.30769199999895</c:v>
                </c:pt>
                <c:pt idx="6489">
                  <c:v>655.62777800000003</c:v>
                </c:pt>
                <c:pt idx="6490">
                  <c:v>695.43749999999909</c:v>
                </c:pt>
                <c:pt idx="6491">
                  <c:v>700.18796999999938</c:v>
                </c:pt>
                <c:pt idx="6492">
                  <c:v>673.38254699999948</c:v>
                </c:pt>
                <c:pt idx="6493">
                  <c:v>687.05333299999995</c:v>
                </c:pt>
                <c:pt idx="6494">
                  <c:v>699.2372089999991</c:v>
                </c:pt>
                <c:pt idx="6495">
                  <c:v>667.80909099999997</c:v>
                </c:pt>
                <c:pt idx="6496">
                  <c:v>711.93428599999947</c:v>
                </c:pt>
                <c:pt idx="6497">
                  <c:v>711.25624999999923</c:v>
                </c:pt>
                <c:pt idx="6498">
                  <c:v>676.46363599999938</c:v>
                </c:pt>
                <c:pt idx="6499">
                  <c:v>705.02857100000051</c:v>
                </c:pt>
                <c:pt idx="6500">
                  <c:v>691.27808200000095</c:v>
                </c:pt>
                <c:pt idx="6501">
                  <c:v>677.94999999999948</c:v>
                </c:pt>
                <c:pt idx="6502">
                  <c:v>708.93529399999909</c:v>
                </c:pt>
                <c:pt idx="6503">
                  <c:v>699.22727299999997</c:v>
                </c:pt>
                <c:pt idx="6504">
                  <c:v>677.38166699999908</c:v>
                </c:pt>
                <c:pt idx="6505">
                  <c:v>691.84999999999923</c:v>
                </c:pt>
                <c:pt idx="6506">
                  <c:v>698.83181799999909</c:v>
                </c:pt>
                <c:pt idx="6507">
                  <c:v>698.84660999999892</c:v>
                </c:pt>
                <c:pt idx="6508">
                  <c:v>704.24761899999908</c:v>
                </c:pt>
                <c:pt idx="6509">
                  <c:v>678.1</c:v>
                </c:pt>
                <c:pt idx="6510">
                  <c:v>690.53749999999923</c:v>
                </c:pt>
                <c:pt idx="6511">
                  <c:v>678.72372900000005</c:v>
                </c:pt>
                <c:pt idx="6512">
                  <c:v>680.53749999999923</c:v>
                </c:pt>
                <c:pt idx="6513">
                  <c:v>693.3041669999991</c:v>
                </c:pt>
                <c:pt idx="6514">
                  <c:v>669.47968800000001</c:v>
                </c:pt>
                <c:pt idx="6515">
                  <c:v>692.22426499999949</c:v>
                </c:pt>
                <c:pt idx="6516">
                  <c:v>703.07261899999946</c:v>
                </c:pt>
                <c:pt idx="6517">
                  <c:v>689.22466699999939</c:v>
                </c:pt>
                <c:pt idx="6518">
                  <c:v>699.35172399999908</c:v>
                </c:pt>
                <c:pt idx="6519">
                  <c:v>673.43333299999995</c:v>
                </c:pt>
                <c:pt idx="6520">
                  <c:v>703.81428599999947</c:v>
                </c:pt>
                <c:pt idx="6521">
                  <c:v>678.17058799999995</c:v>
                </c:pt>
                <c:pt idx="6522">
                  <c:v>683.07631600000002</c:v>
                </c:pt>
                <c:pt idx="6523">
                  <c:v>686.16087000000005</c:v>
                </c:pt>
                <c:pt idx="6524">
                  <c:v>661.04411799999946</c:v>
                </c:pt>
                <c:pt idx="6525">
                  <c:v>678.02413799999999</c:v>
                </c:pt>
                <c:pt idx="6526">
                  <c:v>699.19420300000002</c:v>
                </c:pt>
                <c:pt idx="6527">
                  <c:v>687.05897400000003</c:v>
                </c:pt>
                <c:pt idx="6528">
                  <c:v>663.404</c:v>
                </c:pt>
                <c:pt idx="6529">
                  <c:v>679.32195099999922</c:v>
                </c:pt>
                <c:pt idx="6530">
                  <c:v>674.93157900000006</c:v>
                </c:pt>
                <c:pt idx="6531">
                  <c:v>675.207042</c:v>
                </c:pt>
                <c:pt idx="6532">
                  <c:v>686.136842</c:v>
                </c:pt>
                <c:pt idx="6533">
                  <c:v>691.82264199999895</c:v>
                </c:pt>
                <c:pt idx="6534">
                  <c:v>695.25</c:v>
                </c:pt>
                <c:pt idx="6535">
                  <c:v>705.6875</c:v>
                </c:pt>
                <c:pt idx="6536">
                  <c:v>684.35555599999896</c:v>
                </c:pt>
                <c:pt idx="6537">
                  <c:v>699.16545499999938</c:v>
                </c:pt>
                <c:pt idx="6538">
                  <c:v>665.07608700000003</c:v>
                </c:pt>
                <c:pt idx="6539">
                  <c:v>679.73333300000093</c:v>
                </c:pt>
                <c:pt idx="6540">
                  <c:v>685.20461499999999</c:v>
                </c:pt>
                <c:pt idx="6541">
                  <c:v>700.03469399999949</c:v>
                </c:pt>
                <c:pt idx="6542">
                  <c:v>686.09130400000004</c:v>
                </c:pt>
                <c:pt idx="6543">
                  <c:v>686.963077</c:v>
                </c:pt>
                <c:pt idx="6544">
                  <c:v>684.53888900000004</c:v>
                </c:pt>
                <c:pt idx="6545">
                  <c:v>675.24857100000054</c:v>
                </c:pt>
                <c:pt idx="6546">
                  <c:v>696.71799999999996</c:v>
                </c:pt>
                <c:pt idx="6547">
                  <c:v>681.61111099999948</c:v>
                </c:pt>
                <c:pt idx="6548">
                  <c:v>690.95972200000006</c:v>
                </c:pt>
                <c:pt idx="6549">
                  <c:v>690.43076899999949</c:v>
                </c:pt>
                <c:pt idx="6550">
                  <c:v>675.39836100000002</c:v>
                </c:pt>
                <c:pt idx="6551">
                  <c:v>681.59268299999997</c:v>
                </c:pt>
                <c:pt idx="6552">
                  <c:v>660.28888900000106</c:v>
                </c:pt>
                <c:pt idx="6553">
                  <c:v>675.47812499999998</c:v>
                </c:pt>
                <c:pt idx="6554">
                  <c:v>686.01153799999997</c:v>
                </c:pt>
                <c:pt idx="6555">
                  <c:v>688.13</c:v>
                </c:pt>
                <c:pt idx="6556">
                  <c:v>697.67200000000003</c:v>
                </c:pt>
                <c:pt idx="6557">
                  <c:v>667.24565199999938</c:v>
                </c:pt>
                <c:pt idx="6558">
                  <c:v>689.50096199999996</c:v>
                </c:pt>
                <c:pt idx="6559">
                  <c:v>690.05697699999996</c:v>
                </c:pt>
                <c:pt idx="6560">
                  <c:v>696.90555599999948</c:v>
                </c:pt>
                <c:pt idx="6561">
                  <c:v>655.35490199999947</c:v>
                </c:pt>
                <c:pt idx="6562">
                  <c:v>684.69024400000001</c:v>
                </c:pt>
                <c:pt idx="6563">
                  <c:v>672.17033500000093</c:v>
                </c:pt>
                <c:pt idx="6564">
                  <c:v>683.06142899999895</c:v>
                </c:pt>
                <c:pt idx="6565">
                  <c:v>658.08571400000005</c:v>
                </c:pt>
                <c:pt idx="6566">
                  <c:v>689.41443300000003</c:v>
                </c:pt>
                <c:pt idx="6567">
                  <c:v>674.06567199999949</c:v>
                </c:pt>
                <c:pt idx="6568">
                  <c:v>695.76923099999999</c:v>
                </c:pt>
                <c:pt idx="6569">
                  <c:v>675.70357100000092</c:v>
                </c:pt>
                <c:pt idx="6570">
                  <c:v>692.976</c:v>
                </c:pt>
                <c:pt idx="6571">
                  <c:v>667.33225799999843</c:v>
                </c:pt>
                <c:pt idx="6572">
                  <c:v>677.15342499999997</c:v>
                </c:pt>
                <c:pt idx="6573">
                  <c:v>688.98888900000054</c:v>
                </c:pt>
                <c:pt idx="6574">
                  <c:v>673.53076899999996</c:v>
                </c:pt>
                <c:pt idx="6575">
                  <c:v>666.93999999999949</c:v>
                </c:pt>
                <c:pt idx="6576">
                  <c:v>672.82187499999998</c:v>
                </c:pt>
                <c:pt idx="6577">
                  <c:v>690.70909099999994</c:v>
                </c:pt>
                <c:pt idx="6578">
                  <c:v>687.59729699999946</c:v>
                </c:pt>
                <c:pt idx="6579">
                  <c:v>682.98749999999939</c:v>
                </c:pt>
                <c:pt idx="6580">
                  <c:v>683.65</c:v>
                </c:pt>
                <c:pt idx="6581">
                  <c:v>679.08912999999939</c:v>
                </c:pt>
                <c:pt idx="6582">
                  <c:v>682.76222199999859</c:v>
                </c:pt>
                <c:pt idx="6583">
                  <c:v>709.39622599999882</c:v>
                </c:pt>
                <c:pt idx="6584">
                  <c:v>675.51249999999948</c:v>
                </c:pt>
                <c:pt idx="6585">
                  <c:v>692.83548399999938</c:v>
                </c:pt>
                <c:pt idx="6586">
                  <c:v>685.64210499999922</c:v>
                </c:pt>
                <c:pt idx="6587">
                  <c:v>694.25909100000001</c:v>
                </c:pt>
                <c:pt idx="6588">
                  <c:v>672.55294099999946</c:v>
                </c:pt>
                <c:pt idx="6589">
                  <c:v>688.20666699999947</c:v>
                </c:pt>
                <c:pt idx="6590">
                  <c:v>693.63939400000004</c:v>
                </c:pt>
                <c:pt idx="6591">
                  <c:v>673.89705899999922</c:v>
                </c:pt>
                <c:pt idx="6592">
                  <c:v>691.14898000000005</c:v>
                </c:pt>
                <c:pt idx="6593">
                  <c:v>691.63947399999995</c:v>
                </c:pt>
                <c:pt idx="6594">
                  <c:v>684.35833300000002</c:v>
                </c:pt>
                <c:pt idx="6595">
                  <c:v>663.70476200000053</c:v>
                </c:pt>
                <c:pt idx="6596">
                  <c:v>657.22857100000078</c:v>
                </c:pt>
                <c:pt idx="6597">
                  <c:v>686.56279099999949</c:v>
                </c:pt>
                <c:pt idx="6598">
                  <c:v>680.53939400000002</c:v>
                </c:pt>
                <c:pt idx="6599">
                  <c:v>703.24878000000092</c:v>
                </c:pt>
                <c:pt idx="6600">
                  <c:v>684.67631600000004</c:v>
                </c:pt>
                <c:pt idx="6601">
                  <c:v>697.94705899999894</c:v>
                </c:pt>
                <c:pt idx="6602">
                  <c:v>679.01842099999999</c:v>
                </c:pt>
                <c:pt idx="6603">
                  <c:v>677.164444</c:v>
                </c:pt>
                <c:pt idx="6604">
                  <c:v>695</c:v>
                </c:pt>
                <c:pt idx="6605">
                  <c:v>690.9</c:v>
                </c:pt>
                <c:pt idx="6606">
                  <c:v>671.12121199999922</c:v>
                </c:pt>
                <c:pt idx="6607">
                  <c:v>662.73928599999999</c:v>
                </c:pt>
                <c:pt idx="6608">
                  <c:v>691.35194799999908</c:v>
                </c:pt>
                <c:pt idx="6609">
                  <c:v>677.03</c:v>
                </c:pt>
                <c:pt idx="6610">
                  <c:v>670.72469100000001</c:v>
                </c:pt>
                <c:pt idx="6611">
                  <c:v>678.86749999999847</c:v>
                </c:pt>
                <c:pt idx="6612">
                  <c:v>684.43636399999946</c:v>
                </c:pt>
                <c:pt idx="6613">
                  <c:v>677.80389600000001</c:v>
                </c:pt>
                <c:pt idx="6614">
                  <c:v>672.41612899999882</c:v>
                </c:pt>
                <c:pt idx="6615">
                  <c:v>669.47105299999998</c:v>
                </c:pt>
                <c:pt idx="6616">
                  <c:v>674.08</c:v>
                </c:pt>
                <c:pt idx="6617">
                  <c:v>690.49909100000002</c:v>
                </c:pt>
                <c:pt idx="6618">
                  <c:v>666.44653499999947</c:v>
                </c:pt>
                <c:pt idx="6619">
                  <c:v>681.67727300000001</c:v>
                </c:pt>
                <c:pt idx="6620">
                  <c:v>681.20515899999998</c:v>
                </c:pt>
                <c:pt idx="6621">
                  <c:v>675.28181800000004</c:v>
                </c:pt>
                <c:pt idx="6622">
                  <c:v>687.55384600000002</c:v>
                </c:pt>
                <c:pt idx="6623">
                  <c:v>680.50138900000002</c:v>
                </c:pt>
                <c:pt idx="6624">
                  <c:v>691.31454499999938</c:v>
                </c:pt>
                <c:pt idx="6625">
                  <c:v>680.97407400000054</c:v>
                </c:pt>
                <c:pt idx="6626">
                  <c:v>678.67894700000079</c:v>
                </c:pt>
                <c:pt idx="6627">
                  <c:v>652.48500000000001</c:v>
                </c:pt>
                <c:pt idx="6628">
                  <c:v>669.87222199999894</c:v>
                </c:pt>
                <c:pt idx="6629">
                  <c:v>651.37209299999938</c:v>
                </c:pt>
                <c:pt idx="6630">
                  <c:v>686.82499999999948</c:v>
                </c:pt>
                <c:pt idx="6631">
                  <c:v>677.19230800000003</c:v>
                </c:pt>
                <c:pt idx="6632">
                  <c:v>671.97368400000005</c:v>
                </c:pt>
                <c:pt idx="6633">
                  <c:v>654.18333300000108</c:v>
                </c:pt>
                <c:pt idx="6634">
                  <c:v>678.34499999999946</c:v>
                </c:pt>
                <c:pt idx="6635">
                  <c:v>682.21372499999995</c:v>
                </c:pt>
                <c:pt idx="6636">
                  <c:v>697.6</c:v>
                </c:pt>
                <c:pt idx="6637">
                  <c:v>669.7343750000008</c:v>
                </c:pt>
                <c:pt idx="6638">
                  <c:v>663.53846199999998</c:v>
                </c:pt>
                <c:pt idx="6639">
                  <c:v>693.04375000000005</c:v>
                </c:pt>
                <c:pt idx="6640">
                  <c:v>678.38857100000052</c:v>
                </c:pt>
                <c:pt idx="6641">
                  <c:v>686.26</c:v>
                </c:pt>
                <c:pt idx="6642">
                  <c:v>670.1</c:v>
                </c:pt>
                <c:pt idx="6643">
                  <c:v>682.64615399999946</c:v>
                </c:pt>
                <c:pt idx="6644">
                  <c:v>686.78549600000053</c:v>
                </c:pt>
                <c:pt idx="6645">
                  <c:v>674.33873900000003</c:v>
                </c:pt>
                <c:pt idx="6646">
                  <c:v>675.56138599999997</c:v>
                </c:pt>
                <c:pt idx="6647">
                  <c:v>670.53333300000054</c:v>
                </c:pt>
                <c:pt idx="6648">
                  <c:v>685.65714299999922</c:v>
                </c:pt>
                <c:pt idx="6649">
                  <c:v>680.63939400000004</c:v>
                </c:pt>
                <c:pt idx="6650">
                  <c:v>683.6462959999991</c:v>
                </c:pt>
                <c:pt idx="6651">
                  <c:v>684.14444400000002</c:v>
                </c:pt>
                <c:pt idx="6652">
                  <c:v>673.19444400000054</c:v>
                </c:pt>
                <c:pt idx="6653">
                  <c:v>665.030303</c:v>
                </c:pt>
                <c:pt idx="6654">
                  <c:v>670.805882</c:v>
                </c:pt>
                <c:pt idx="6655">
                  <c:v>691.88524599999948</c:v>
                </c:pt>
                <c:pt idx="6656">
                  <c:v>667.72040800000002</c:v>
                </c:pt>
                <c:pt idx="6657">
                  <c:v>683.88666699999908</c:v>
                </c:pt>
                <c:pt idx="6658">
                  <c:v>674.82031300000006</c:v>
                </c:pt>
                <c:pt idx="6659">
                  <c:v>662.86449299999947</c:v>
                </c:pt>
                <c:pt idx="6660">
                  <c:v>669.54</c:v>
                </c:pt>
                <c:pt idx="6661">
                  <c:v>653.59010999999998</c:v>
                </c:pt>
                <c:pt idx="6662">
                  <c:v>683.1</c:v>
                </c:pt>
                <c:pt idx="6663">
                  <c:v>673.04722199999844</c:v>
                </c:pt>
                <c:pt idx="6664">
                  <c:v>679.9</c:v>
                </c:pt>
                <c:pt idx="6665">
                  <c:v>686.6</c:v>
                </c:pt>
                <c:pt idx="6666">
                  <c:v>677.58124999999939</c:v>
                </c:pt>
                <c:pt idx="6667">
                  <c:v>682.879412</c:v>
                </c:pt>
                <c:pt idx="6668">
                  <c:v>686.859375</c:v>
                </c:pt>
                <c:pt idx="6669">
                  <c:v>669.05964899999947</c:v>
                </c:pt>
                <c:pt idx="6670">
                  <c:v>664.89512199999922</c:v>
                </c:pt>
                <c:pt idx="6671">
                  <c:v>671.41</c:v>
                </c:pt>
                <c:pt idx="6672">
                  <c:v>665.92142899999908</c:v>
                </c:pt>
                <c:pt idx="6673">
                  <c:v>675.210059</c:v>
                </c:pt>
                <c:pt idx="6674">
                  <c:v>684.49489800000003</c:v>
                </c:pt>
                <c:pt idx="6675">
                  <c:v>653.28260899999998</c:v>
                </c:pt>
                <c:pt idx="6676">
                  <c:v>694.53</c:v>
                </c:pt>
                <c:pt idx="6677">
                  <c:v>671.05272699999909</c:v>
                </c:pt>
                <c:pt idx="6678">
                  <c:v>672.20624999999939</c:v>
                </c:pt>
                <c:pt idx="6679">
                  <c:v>667.00434800000005</c:v>
                </c:pt>
                <c:pt idx="6680">
                  <c:v>671.41739099999938</c:v>
                </c:pt>
                <c:pt idx="6681">
                  <c:v>664.47333300000093</c:v>
                </c:pt>
                <c:pt idx="6682">
                  <c:v>673.48500000000001</c:v>
                </c:pt>
                <c:pt idx="6683">
                  <c:v>675.76285699999949</c:v>
                </c:pt>
                <c:pt idx="6684">
                  <c:v>675.73272699999939</c:v>
                </c:pt>
                <c:pt idx="6685">
                  <c:v>669.13333300000079</c:v>
                </c:pt>
                <c:pt idx="6686">
                  <c:v>661.76363600000002</c:v>
                </c:pt>
                <c:pt idx="6687">
                  <c:v>693.06087000000002</c:v>
                </c:pt>
                <c:pt idx="6688">
                  <c:v>700.26400000000001</c:v>
                </c:pt>
                <c:pt idx="6689">
                  <c:v>661.21176500000001</c:v>
                </c:pt>
                <c:pt idx="6690">
                  <c:v>672.55058799999949</c:v>
                </c:pt>
                <c:pt idx="6691">
                  <c:v>674.42631599999947</c:v>
                </c:pt>
                <c:pt idx="6692">
                  <c:v>675.02749999999946</c:v>
                </c:pt>
                <c:pt idx="6693">
                  <c:v>672.85624999999857</c:v>
                </c:pt>
                <c:pt idx="6694">
                  <c:v>670.09324300000003</c:v>
                </c:pt>
                <c:pt idx="6695">
                  <c:v>675.62771099999998</c:v>
                </c:pt>
                <c:pt idx="6696">
                  <c:v>688.4</c:v>
                </c:pt>
                <c:pt idx="6697">
                  <c:v>657.47333300000093</c:v>
                </c:pt>
                <c:pt idx="6698">
                  <c:v>657.05454499999996</c:v>
                </c:pt>
                <c:pt idx="6699">
                  <c:v>694.81562499999859</c:v>
                </c:pt>
                <c:pt idx="6700">
                  <c:v>660.28846200000055</c:v>
                </c:pt>
                <c:pt idx="6701">
                  <c:v>685.35454499999946</c:v>
                </c:pt>
                <c:pt idx="6702">
                  <c:v>684.44999999999948</c:v>
                </c:pt>
                <c:pt idx="6703">
                  <c:v>674.01951199999996</c:v>
                </c:pt>
                <c:pt idx="6704">
                  <c:v>665.50869599999999</c:v>
                </c:pt>
                <c:pt idx="6705">
                  <c:v>674.6612899999991</c:v>
                </c:pt>
                <c:pt idx="6706">
                  <c:v>689.6</c:v>
                </c:pt>
                <c:pt idx="6707">
                  <c:v>665.88710699999922</c:v>
                </c:pt>
                <c:pt idx="6708">
                  <c:v>679.24615399999948</c:v>
                </c:pt>
                <c:pt idx="6709">
                  <c:v>671.85199999999895</c:v>
                </c:pt>
                <c:pt idx="6710">
                  <c:v>660.57419400000003</c:v>
                </c:pt>
                <c:pt idx="6711">
                  <c:v>685.53157899999997</c:v>
                </c:pt>
                <c:pt idx="6712">
                  <c:v>669.27666699999997</c:v>
                </c:pt>
                <c:pt idx="6713">
                  <c:v>674.90624999999909</c:v>
                </c:pt>
                <c:pt idx="6714">
                  <c:v>660.32261899999844</c:v>
                </c:pt>
                <c:pt idx="6715">
                  <c:v>677.27045500000054</c:v>
                </c:pt>
                <c:pt idx="6716">
                  <c:v>677.76718799999946</c:v>
                </c:pt>
                <c:pt idx="6717">
                  <c:v>678.3</c:v>
                </c:pt>
                <c:pt idx="6718">
                  <c:v>671.87727299999949</c:v>
                </c:pt>
                <c:pt idx="6719">
                  <c:v>698.6166669999991</c:v>
                </c:pt>
                <c:pt idx="6720">
                  <c:v>659.29324300000053</c:v>
                </c:pt>
                <c:pt idx="6721">
                  <c:v>659.14</c:v>
                </c:pt>
                <c:pt idx="6722">
                  <c:v>683.25</c:v>
                </c:pt>
                <c:pt idx="6723">
                  <c:v>677.91698099999996</c:v>
                </c:pt>
                <c:pt idx="6724">
                  <c:v>650.77375000000109</c:v>
                </c:pt>
                <c:pt idx="6725">
                  <c:v>666.17234000000053</c:v>
                </c:pt>
                <c:pt idx="6726">
                  <c:v>677.75</c:v>
                </c:pt>
                <c:pt idx="6727">
                  <c:v>675.49578899999995</c:v>
                </c:pt>
                <c:pt idx="6728">
                  <c:v>669.92264199999909</c:v>
                </c:pt>
                <c:pt idx="6729">
                  <c:v>674.25199999999938</c:v>
                </c:pt>
                <c:pt idx="6730">
                  <c:v>697.83636399999909</c:v>
                </c:pt>
                <c:pt idx="6731">
                  <c:v>688.05569599999922</c:v>
                </c:pt>
                <c:pt idx="6732">
                  <c:v>651.01515199999949</c:v>
                </c:pt>
                <c:pt idx="6733">
                  <c:v>690.55263199999922</c:v>
                </c:pt>
                <c:pt idx="6734">
                  <c:v>671.71842100000003</c:v>
                </c:pt>
                <c:pt idx="6735">
                  <c:v>677.3</c:v>
                </c:pt>
                <c:pt idx="6736">
                  <c:v>657.99</c:v>
                </c:pt>
                <c:pt idx="6737">
                  <c:v>681.33033699999999</c:v>
                </c:pt>
                <c:pt idx="6738">
                  <c:v>663.39142899999922</c:v>
                </c:pt>
                <c:pt idx="6739">
                  <c:v>668.04693899999938</c:v>
                </c:pt>
                <c:pt idx="6740">
                  <c:v>677.95714299999895</c:v>
                </c:pt>
                <c:pt idx="6741">
                  <c:v>673.19272699999999</c:v>
                </c:pt>
                <c:pt idx="6742">
                  <c:v>700.21538500000054</c:v>
                </c:pt>
                <c:pt idx="6743">
                  <c:v>658.125</c:v>
                </c:pt>
                <c:pt idx="6744">
                  <c:v>683.096</c:v>
                </c:pt>
                <c:pt idx="6745">
                  <c:v>673.92</c:v>
                </c:pt>
                <c:pt idx="6746">
                  <c:v>652.38550699999996</c:v>
                </c:pt>
                <c:pt idx="6747">
                  <c:v>653.30624999999895</c:v>
                </c:pt>
                <c:pt idx="6748">
                  <c:v>668.47272699999996</c:v>
                </c:pt>
                <c:pt idx="6749">
                  <c:v>682.55</c:v>
                </c:pt>
                <c:pt idx="6750">
                  <c:v>681.18181800000002</c:v>
                </c:pt>
                <c:pt idx="6751">
                  <c:v>667.93399999999997</c:v>
                </c:pt>
                <c:pt idx="6752">
                  <c:v>672.62</c:v>
                </c:pt>
                <c:pt idx="6753">
                  <c:v>666.87777800000003</c:v>
                </c:pt>
                <c:pt idx="6754">
                  <c:v>663.92448999999999</c:v>
                </c:pt>
                <c:pt idx="6755">
                  <c:v>662.56666699999869</c:v>
                </c:pt>
                <c:pt idx="6756">
                  <c:v>686.12564099999997</c:v>
                </c:pt>
                <c:pt idx="6757">
                  <c:v>664.56315799999948</c:v>
                </c:pt>
                <c:pt idx="6758">
                  <c:v>700.6</c:v>
                </c:pt>
                <c:pt idx="6759">
                  <c:v>656.47959200000003</c:v>
                </c:pt>
                <c:pt idx="6760">
                  <c:v>668.24054100000001</c:v>
                </c:pt>
                <c:pt idx="6761">
                  <c:v>671.18571400000053</c:v>
                </c:pt>
                <c:pt idx="6762">
                  <c:v>655.96111099999882</c:v>
                </c:pt>
                <c:pt idx="6763">
                  <c:v>685.61428599999999</c:v>
                </c:pt>
                <c:pt idx="6764">
                  <c:v>668.16499999999996</c:v>
                </c:pt>
                <c:pt idx="6765">
                  <c:v>682.51578900000004</c:v>
                </c:pt>
                <c:pt idx="6766">
                  <c:v>647.34285699999896</c:v>
                </c:pt>
                <c:pt idx="6767">
                  <c:v>669.38873200000091</c:v>
                </c:pt>
                <c:pt idx="6768">
                  <c:v>680.08872200000053</c:v>
                </c:pt>
                <c:pt idx="6769">
                  <c:v>695.95094299999948</c:v>
                </c:pt>
                <c:pt idx="6770">
                  <c:v>667.61914899999999</c:v>
                </c:pt>
                <c:pt idx="6771">
                  <c:v>655.99827600000003</c:v>
                </c:pt>
                <c:pt idx="6772">
                  <c:v>710.581818</c:v>
                </c:pt>
                <c:pt idx="6773">
                  <c:v>692.18181800000002</c:v>
                </c:pt>
                <c:pt idx="6774">
                  <c:v>663.10307700000055</c:v>
                </c:pt>
                <c:pt idx="6775">
                  <c:v>670.31016899999895</c:v>
                </c:pt>
                <c:pt idx="6776">
                  <c:v>675.69767400000001</c:v>
                </c:pt>
                <c:pt idx="6777">
                  <c:v>672.68000000000052</c:v>
                </c:pt>
                <c:pt idx="6778">
                  <c:v>662.65348800000004</c:v>
                </c:pt>
                <c:pt idx="6779">
                  <c:v>676.96176499999922</c:v>
                </c:pt>
                <c:pt idx="6780">
                  <c:v>657.28388900000107</c:v>
                </c:pt>
                <c:pt idx="6781">
                  <c:v>662.14</c:v>
                </c:pt>
                <c:pt idx="6782">
                  <c:v>663.77340400000105</c:v>
                </c:pt>
                <c:pt idx="6783">
                  <c:v>701.18000000000052</c:v>
                </c:pt>
                <c:pt idx="6784">
                  <c:v>644.53076899999996</c:v>
                </c:pt>
                <c:pt idx="6785">
                  <c:v>681.68499999999995</c:v>
                </c:pt>
                <c:pt idx="6786">
                  <c:v>676.47297300000002</c:v>
                </c:pt>
                <c:pt idx="6787">
                  <c:v>682.28461500000003</c:v>
                </c:pt>
                <c:pt idx="6788">
                  <c:v>686.32857100000001</c:v>
                </c:pt>
                <c:pt idx="6789">
                  <c:v>670.77792199999999</c:v>
                </c:pt>
                <c:pt idx="6790">
                  <c:v>667.205556</c:v>
                </c:pt>
                <c:pt idx="6791">
                  <c:v>669.75333300000079</c:v>
                </c:pt>
                <c:pt idx="6792">
                  <c:v>673.82692299999894</c:v>
                </c:pt>
                <c:pt idx="6793">
                  <c:v>668.68260899999996</c:v>
                </c:pt>
                <c:pt idx="6794">
                  <c:v>681.87575800000002</c:v>
                </c:pt>
                <c:pt idx="6795">
                  <c:v>675.303361</c:v>
                </c:pt>
                <c:pt idx="6796">
                  <c:v>670.79200000000003</c:v>
                </c:pt>
                <c:pt idx="6797">
                  <c:v>663.7</c:v>
                </c:pt>
                <c:pt idx="6798">
                  <c:v>687.56249999999909</c:v>
                </c:pt>
                <c:pt idx="6799">
                  <c:v>678.13333300000079</c:v>
                </c:pt>
                <c:pt idx="6800">
                  <c:v>672.53166699999895</c:v>
                </c:pt>
                <c:pt idx="6801">
                  <c:v>666.9165139999991</c:v>
                </c:pt>
                <c:pt idx="6802">
                  <c:v>664.20212799999922</c:v>
                </c:pt>
                <c:pt idx="6803">
                  <c:v>672.93888900000002</c:v>
                </c:pt>
                <c:pt idx="6804">
                  <c:v>655.57966099999999</c:v>
                </c:pt>
                <c:pt idx="6805">
                  <c:v>684.44571399999938</c:v>
                </c:pt>
                <c:pt idx="6806">
                  <c:v>657.11282099999949</c:v>
                </c:pt>
                <c:pt idx="6807">
                  <c:v>686.88048800000001</c:v>
                </c:pt>
                <c:pt idx="6808">
                  <c:v>672.86020399999859</c:v>
                </c:pt>
                <c:pt idx="6809">
                  <c:v>663.90526299999908</c:v>
                </c:pt>
                <c:pt idx="6810">
                  <c:v>665.21333300000106</c:v>
                </c:pt>
                <c:pt idx="6811">
                  <c:v>686.31249999999909</c:v>
                </c:pt>
                <c:pt idx="6812">
                  <c:v>685.44693899999947</c:v>
                </c:pt>
                <c:pt idx="6813">
                  <c:v>670.21500000000003</c:v>
                </c:pt>
                <c:pt idx="6814">
                  <c:v>665.26874999999995</c:v>
                </c:pt>
                <c:pt idx="6815">
                  <c:v>672.125</c:v>
                </c:pt>
                <c:pt idx="6816">
                  <c:v>671.129412</c:v>
                </c:pt>
                <c:pt idx="6817">
                  <c:v>658.58717899999999</c:v>
                </c:pt>
                <c:pt idx="6818">
                  <c:v>662.21144600000002</c:v>
                </c:pt>
                <c:pt idx="6819">
                  <c:v>672.375</c:v>
                </c:pt>
                <c:pt idx="6820">
                  <c:v>660.29036100000053</c:v>
                </c:pt>
                <c:pt idx="6821">
                  <c:v>686.05882399999996</c:v>
                </c:pt>
                <c:pt idx="6822">
                  <c:v>672.74225399999909</c:v>
                </c:pt>
                <c:pt idx="6823">
                  <c:v>662.5</c:v>
                </c:pt>
                <c:pt idx="6824">
                  <c:v>677.55624999999895</c:v>
                </c:pt>
                <c:pt idx="6825">
                  <c:v>674.45084699999938</c:v>
                </c:pt>
                <c:pt idx="6826">
                  <c:v>661.35789499999908</c:v>
                </c:pt>
                <c:pt idx="6827">
                  <c:v>646.00800000000004</c:v>
                </c:pt>
                <c:pt idx="6828">
                  <c:v>665.20909099999994</c:v>
                </c:pt>
                <c:pt idx="6829">
                  <c:v>667.61320799999999</c:v>
                </c:pt>
                <c:pt idx="6830">
                  <c:v>667.06551699999909</c:v>
                </c:pt>
                <c:pt idx="6831">
                  <c:v>685.56</c:v>
                </c:pt>
                <c:pt idx="6832">
                  <c:v>669.9</c:v>
                </c:pt>
                <c:pt idx="6833">
                  <c:v>648.13636399999996</c:v>
                </c:pt>
                <c:pt idx="6834">
                  <c:v>705.71818200000052</c:v>
                </c:pt>
                <c:pt idx="6835">
                  <c:v>660.78333300000145</c:v>
                </c:pt>
                <c:pt idx="6836">
                  <c:v>672.85681799999895</c:v>
                </c:pt>
                <c:pt idx="6837">
                  <c:v>676.66756799999882</c:v>
                </c:pt>
                <c:pt idx="6838">
                  <c:v>679.38181799999938</c:v>
                </c:pt>
                <c:pt idx="6839">
                  <c:v>676.19444400000054</c:v>
                </c:pt>
                <c:pt idx="6840">
                  <c:v>657.95454499999948</c:v>
                </c:pt>
                <c:pt idx="6841">
                  <c:v>660.55</c:v>
                </c:pt>
                <c:pt idx="6842">
                  <c:v>662.70234400000004</c:v>
                </c:pt>
                <c:pt idx="6843">
                  <c:v>674.879412</c:v>
                </c:pt>
                <c:pt idx="6844">
                  <c:v>668.98461499999996</c:v>
                </c:pt>
                <c:pt idx="6845">
                  <c:v>640.56451599999946</c:v>
                </c:pt>
                <c:pt idx="6846">
                  <c:v>663.26</c:v>
                </c:pt>
                <c:pt idx="6847">
                  <c:v>681.74285699999996</c:v>
                </c:pt>
                <c:pt idx="6848">
                  <c:v>677.81733299999996</c:v>
                </c:pt>
                <c:pt idx="6849">
                  <c:v>661.69801199999995</c:v>
                </c:pt>
                <c:pt idx="6850">
                  <c:v>651.65</c:v>
                </c:pt>
                <c:pt idx="6851">
                  <c:v>679.43484799999999</c:v>
                </c:pt>
                <c:pt idx="6852">
                  <c:v>657.11333300000092</c:v>
                </c:pt>
                <c:pt idx="6853">
                  <c:v>662.36507899999947</c:v>
                </c:pt>
                <c:pt idx="6854">
                  <c:v>642.43219499999896</c:v>
                </c:pt>
                <c:pt idx="6855">
                  <c:v>656.58749999999998</c:v>
                </c:pt>
                <c:pt idx="6856">
                  <c:v>676.52222199999892</c:v>
                </c:pt>
                <c:pt idx="6857">
                  <c:v>662.73673499999995</c:v>
                </c:pt>
                <c:pt idx="6858">
                  <c:v>667.52</c:v>
                </c:pt>
                <c:pt idx="6859">
                  <c:v>649.77469900000051</c:v>
                </c:pt>
                <c:pt idx="6860">
                  <c:v>672.65</c:v>
                </c:pt>
                <c:pt idx="6861">
                  <c:v>661.85681799999895</c:v>
                </c:pt>
                <c:pt idx="6862">
                  <c:v>691.19444400000054</c:v>
                </c:pt>
                <c:pt idx="6863">
                  <c:v>673.86133299999949</c:v>
                </c:pt>
                <c:pt idx="6864">
                  <c:v>651.70000000000005</c:v>
                </c:pt>
                <c:pt idx="6865">
                  <c:v>677.18235300000003</c:v>
                </c:pt>
                <c:pt idx="6866">
                  <c:v>674.37272699999949</c:v>
                </c:pt>
                <c:pt idx="6867">
                  <c:v>681.86775999999895</c:v>
                </c:pt>
                <c:pt idx="6868">
                  <c:v>640.30123499999922</c:v>
                </c:pt>
                <c:pt idx="6869">
                  <c:v>659.07500000000005</c:v>
                </c:pt>
                <c:pt idx="6870">
                  <c:v>664.19210499999997</c:v>
                </c:pt>
                <c:pt idx="6871">
                  <c:v>655.76315799999998</c:v>
                </c:pt>
                <c:pt idx="6872">
                  <c:v>664.87205899999947</c:v>
                </c:pt>
                <c:pt idx="6873">
                  <c:v>672.41041699999948</c:v>
                </c:pt>
                <c:pt idx="6874">
                  <c:v>657.80813000000001</c:v>
                </c:pt>
                <c:pt idx="6875">
                  <c:v>689.06</c:v>
                </c:pt>
                <c:pt idx="6876">
                  <c:v>662.55555599999946</c:v>
                </c:pt>
                <c:pt idx="6877">
                  <c:v>653.79152499999998</c:v>
                </c:pt>
                <c:pt idx="6878">
                  <c:v>663.953846</c:v>
                </c:pt>
                <c:pt idx="6879">
                  <c:v>685.27000000000055</c:v>
                </c:pt>
                <c:pt idx="6880">
                  <c:v>674.45999999999947</c:v>
                </c:pt>
                <c:pt idx="6881">
                  <c:v>654.41333300000053</c:v>
                </c:pt>
                <c:pt idx="6882">
                  <c:v>658.64</c:v>
                </c:pt>
                <c:pt idx="6883">
                  <c:v>657.77786900000001</c:v>
                </c:pt>
                <c:pt idx="6884">
                  <c:v>691.1166669999991</c:v>
                </c:pt>
                <c:pt idx="6885">
                  <c:v>665.32499999999948</c:v>
                </c:pt>
                <c:pt idx="6886">
                  <c:v>650.02461499999947</c:v>
                </c:pt>
                <c:pt idx="6887">
                  <c:v>665.47142899999949</c:v>
                </c:pt>
                <c:pt idx="6888">
                  <c:v>655.35182899999859</c:v>
                </c:pt>
                <c:pt idx="6889">
                  <c:v>679.19090900000003</c:v>
                </c:pt>
                <c:pt idx="6890">
                  <c:v>669.15333300000054</c:v>
                </c:pt>
                <c:pt idx="6891">
                  <c:v>661.29729699999996</c:v>
                </c:pt>
                <c:pt idx="6892">
                  <c:v>682.04081599999938</c:v>
                </c:pt>
                <c:pt idx="6893">
                  <c:v>664.8114159999991</c:v>
                </c:pt>
                <c:pt idx="6894">
                  <c:v>663.26341500000001</c:v>
                </c:pt>
                <c:pt idx="6895">
                  <c:v>674.11111099999948</c:v>
                </c:pt>
                <c:pt idx="6896">
                  <c:v>663.77818200000092</c:v>
                </c:pt>
                <c:pt idx="6897">
                  <c:v>672.19375000000093</c:v>
                </c:pt>
                <c:pt idx="6898">
                  <c:v>647.54666699999882</c:v>
                </c:pt>
                <c:pt idx="6899">
                  <c:v>662.96938799999998</c:v>
                </c:pt>
                <c:pt idx="6900">
                  <c:v>638.04210499999908</c:v>
                </c:pt>
                <c:pt idx="6901">
                  <c:v>674.63571400000001</c:v>
                </c:pt>
                <c:pt idx="6902">
                  <c:v>654.24285699999996</c:v>
                </c:pt>
                <c:pt idx="6903">
                  <c:v>632.54137900000001</c:v>
                </c:pt>
                <c:pt idx="6904">
                  <c:v>653.86285699999883</c:v>
                </c:pt>
                <c:pt idx="6905">
                  <c:v>662.13571400000001</c:v>
                </c:pt>
                <c:pt idx="6906">
                  <c:v>670.36170199999947</c:v>
                </c:pt>
                <c:pt idx="6907">
                  <c:v>683.241176</c:v>
                </c:pt>
                <c:pt idx="6908">
                  <c:v>654.29999999999995</c:v>
                </c:pt>
                <c:pt idx="6909">
                  <c:v>658.35999999999922</c:v>
                </c:pt>
                <c:pt idx="6910">
                  <c:v>660.14642899999922</c:v>
                </c:pt>
                <c:pt idx="6911">
                  <c:v>671.97857100000078</c:v>
                </c:pt>
                <c:pt idx="6912">
                  <c:v>673.44499999999948</c:v>
                </c:pt>
                <c:pt idx="6913">
                  <c:v>670.71739100000002</c:v>
                </c:pt>
                <c:pt idx="6914">
                  <c:v>659.57222199999921</c:v>
                </c:pt>
                <c:pt idx="6915">
                  <c:v>668.40322599999922</c:v>
                </c:pt>
                <c:pt idx="6916">
                  <c:v>686.617073</c:v>
                </c:pt>
                <c:pt idx="6917">
                  <c:v>642.20869600000003</c:v>
                </c:pt>
                <c:pt idx="6918">
                  <c:v>632.92105299999946</c:v>
                </c:pt>
                <c:pt idx="6919">
                  <c:v>662.91494299999999</c:v>
                </c:pt>
                <c:pt idx="6920">
                  <c:v>672.76</c:v>
                </c:pt>
                <c:pt idx="6921">
                  <c:v>686.54210499999908</c:v>
                </c:pt>
                <c:pt idx="6922">
                  <c:v>644.88205099999948</c:v>
                </c:pt>
                <c:pt idx="6923">
                  <c:v>673.25365899999997</c:v>
                </c:pt>
                <c:pt idx="6924">
                  <c:v>672.51559599999996</c:v>
                </c:pt>
                <c:pt idx="6925">
                  <c:v>674.15925899999922</c:v>
                </c:pt>
                <c:pt idx="6926">
                  <c:v>664.56041699999946</c:v>
                </c:pt>
                <c:pt idx="6927">
                  <c:v>680.638462</c:v>
                </c:pt>
                <c:pt idx="6928">
                  <c:v>687.44999999999948</c:v>
                </c:pt>
                <c:pt idx="6929">
                  <c:v>677.46153799999922</c:v>
                </c:pt>
                <c:pt idx="6930">
                  <c:v>669.92734399999949</c:v>
                </c:pt>
                <c:pt idx="6931">
                  <c:v>665.8962959999991</c:v>
                </c:pt>
                <c:pt idx="6932">
                  <c:v>659.21388900000079</c:v>
                </c:pt>
                <c:pt idx="6933">
                  <c:v>659.02083300000004</c:v>
                </c:pt>
                <c:pt idx="6934">
                  <c:v>665.56842099999949</c:v>
                </c:pt>
                <c:pt idx="6935">
                  <c:v>673.57222199999921</c:v>
                </c:pt>
                <c:pt idx="6936">
                  <c:v>673.96666699999844</c:v>
                </c:pt>
                <c:pt idx="6937">
                  <c:v>677.97618999999997</c:v>
                </c:pt>
                <c:pt idx="6938">
                  <c:v>657.80816299999947</c:v>
                </c:pt>
                <c:pt idx="6939">
                  <c:v>675.27804900000092</c:v>
                </c:pt>
                <c:pt idx="6940">
                  <c:v>663.42499999999939</c:v>
                </c:pt>
                <c:pt idx="6941">
                  <c:v>675.51764699999922</c:v>
                </c:pt>
                <c:pt idx="6942">
                  <c:v>658.72</c:v>
                </c:pt>
                <c:pt idx="6943">
                  <c:v>669.01940300000001</c:v>
                </c:pt>
                <c:pt idx="6944">
                  <c:v>651.6</c:v>
                </c:pt>
                <c:pt idx="6945">
                  <c:v>666.23</c:v>
                </c:pt>
                <c:pt idx="6946">
                  <c:v>667.06499999999949</c:v>
                </c:pt>
                <c:pt idx="6947">
                  <c:v>673.48148100000003</c:v>
                </c:pt>
                <c:pt idx="6948">
                  <c:v>658.23413900000003</c:v>
                </c:pt>
                <c:pt idx="6949">
                  <c:v>642.48947400000054</c:v>
                </c:pt>
                <c:pt idx="6950">
                  <c:v>660.96341499999949</c:v>
                </c:pt>
                <c:pt idx="6951">
                  <c:v>672.74347800000055</c:v>
                </c:pt>
                <c:pt idx="6952">
                  <c:v>635.4659999999991</c:v>
                </c:pt>
                <c:pt idx="6953">
                  <c:v>669.92631599999947</c:v>
                </c:pt>
                <c:pt idx="6954">
                  <c:v>663.22427200000004</c:v>
                </c:pt>
                <c:pt idx="6955">
                  <c:v>671.50909100000001</c:v>
                </c:pt>
                <c:pt idx="6956">
                  <c:v>671.03269199999909</c:v>
                </c:pt>
                <c:pt idx="6957">
                  <c:v>654.48275899999999</c:v>
                </c:pt>
                <c:pt idx="6958">
                  <c:v>640.25</c:v>
                </c:pt>
                <c:pt idx="6959">
                  <c:v>663</c:v>
                </c:pt>
                <c:pt idx="6960">
                  <c:v>666.80624999999895</c:v>
                </c:pt>
                <c:pt idx="6961">
                  <c:v>680.63928599999997</c:v>
                </c:pt>
                <c:pt idx="6962">
                  <c:v>666.94857100000002</c:v>
                </c:pt>
                <c:pt idx="6963">
                  <c:v>652.40522399999895</c:v>
                </c:pt>
                <c:pt idx="6964">
                  <c:v>673.97931000000005</c:v>
                </c:pt>
                <c:pt idx="6965">
                  <c:v>664.47894699999995</c:v>
                </c:pt>
                <c:pt idx="6966">
                  <c:v>644.8325579999987</c:v>
                </c:pt>
                <c:pt idx="6967">
                  <c:v>658.95624999999859</c:v>
                </c:pt>
                <c:pt idx="6968">
                  <c:v>658.03191499999946</c:v>
                </c:pt>
                <c:pt idx="6969">
                  <c:v>696.64615399999946</c:v>
                </c:pt>
                <c:pt idx="6970">
                  <c:v>668.96808499999997</c:v>
                </c:pt>
                <c:pt idx="6971">
                  <c:v>674.82266699999843</c:v>
                </c:pt>
                <c:pt idx="6972">
                  <c:v>647.85333300000002</c:v>
                </c:pt>
                <c:pt idx="6973">
                  <c:v>641.91999999999996</c:v>
                </c:pt>
                <c:pt idx="6974">
                  <c:v>658.25249999999949</c:v>
                </c:pt>
                <c:pt idx="6975">
                  <c:v>654.53571399999998</c:v>
                </c:pt>
                <c:pt idx="6976">
                  <c:v>667.76086999999939</c:v>
                </c:pt>
                <c:pt idx="6977">
                  <c:v>679.77857100000119</c:v>
                </c:pt>
                <c:pt idx="6978">
                  <c:v>648.93906299999946</c:v>
                </c:pt>
                <c:pt idx="6979">
                  <c:v>675.02580599999999</c:v>
                </c:pt>
                <c:pt idx="6980">
                  <c:v>640.09090900000001</c:v>
                </c:pt>
                <c:pt idx="6981">
                  <c:v>680.4279069999991</c:v>
                </c:pt>
                <c:pt idx="6982">
                  <c:v>658.01153799999997</c:v>
                </c:pt>
                <c:pt idx="6983">
                  <c:v>672.68981499999995</c:v>
                </c:pt>
                <c:pt idx="6984">
                  <c:v>651.06428599999947</c:v>
                </c:pt>
                <c:pt idx="6985">
                  <c:v>660.64776099999949</c:v>
                </c:pt>
                <c:pt idx="6986">
                  <c:v>662.07857100000092</c:v>
                </c:pt>
                <c:pt idx="6987">
                  <c:v>646.15517199999999</c:v>
                </c:pt>
                <c:pt idx="6988">
                  <c:v>622.15714299999922</c:v>
                </c:pt>
                <c:pt idx="6989">
                  <c:v>638.58333300000106</c:v>
                </c:pt>
                <c:pt idx="6990">
                  <c:v>648.35538499999996</c:v>
                </c:pt>
                <c:pt idx="6991">
                  <c:v>653.15909099999999</c:v>
                </c:pt>
                <c:pt idx="6992">
                  <c:v>645.65499999999997</c:v>
                </c:pt>
                <c:pt idx="6993">
                  <c:v>678.54</c:v>
                </c:pt>
                <c:pt idx="6994">
                  <c:v>662.43999999999949</c:v>
                </c:pt>
                <c:pt idx="6995">
                  <c:v>662.81249999999909</c:v>
                </c:pt>
                <c:pt idx="6996">
                  <c:v>667.98275899999999</c:v>
                </c:pt>
                <c:pt idx="6997">
                  <c:v>652.43999999999949</c:v>
                </c:pt>
                <c:pt idx="6998">
                  <c:v>668.12307700000054</c:v>
                </c:pt>
                <c:pt idx="6999">
                  <c:v>641.24202899999909</c:v>
                </c:pt>
                <c:pt idx="7000">
                  <c:v>661.39411799999948</c:v>
                </c:pt>
                <c:pt idx="7001">
                  <c:v>648.72381000000053</c:v>
                </c:pt>
                <c:pt idx="7002">
                  <c:v>675.54210499999908</c:v>
                </c:pt>
                <c:pt idx="7003">
                  <c:v>638.19166699999948</c:v>
                </c:pt>
                <c:pt idx="7004">
                  <c:v>656.12089600000002</c:v>
                </c:pt>
                <c:pt idx="7005">
                  <c:v>647.69705899999997</c:v>
                </c:pt>
                <c:pt idx="7006">
                  <c:v>666.315789</c:v>
                </c:pt>
                <c:pt idx="7007">
                  <c:v>652.602532</c:v>
                </c:pt>
                <c:pt idx="7008">
                  <c:v>660.50454500000001</c:v>
                </c:pt>
                <c:pt idx="7009">
                  <c:v>655.84634099999948</c:v>
                </c:pt>
                <c:pt idx="7010">
                  <c:v>647.73146899999949</c:v>
                </c:pt>
                <c:pt idx="7011">
                  <c:v>660.43999999999949</c:v>
                </c:pt>
                <c:pt idx="7012">
                  <c:v>666.92234399999938</c:v>
                </c:pt>
                <c:pt idx="7013">
                  <c:v>658.375</c:v>
                </c:pt>
                <c:pt idx="7014">
                  <c:v>658.67674400000055</c:v>
                </c:pt>
                <c:pt idx="7015">
                  <c:v>677.90624999999909</c:v>
                </c:pt>
                <c:pt idx="7016">
                  <c:v>654.71379300000092</c:v>
                </c:pt>
                <c:pt idx="7017">
                  <c:v>676.70909099999994</c:v>
                </c:pt>
                <c:pt idx="7018">
                  <c:v>615.26363600000002</c:v>
                </c:pt>
                <c:pt idx="7019">
                  <c:v>683.55</c:v>
                </c:pt>
                <c:pt idx="7020">
                  <c:v>655.97500000000002</c:v>
                </c:pt>
                <c:pt idx="7021">
                  <c:v>675.61724099999947</c:v>
                </c:pt>
                <c:pt idx="7022">
                  <c:v>662.67763200000002</c:v>
                </c:pt>
                <c:pt idx="7023">
                  <c:v>680.09090900000001</c:v>
                </c:pt>
                <c:pt idx="7024">
                  <c:v>667.42499999999939</c:v>
                </c:pt>
                <c:pt idx="7025">
                  <c:v>633.08000000000004</c:v>
                </c:pt>
                <c:pt idx="7026">
                  <c:v>655.20000000000005</c:v>
                </c:pt>
                <c:pt idx="7027">
                  <c:v>648.68571400000053</c:v>
                </c:pt>
                <c:pt idx="7028">
                  <c:v>642.22814400000004</c:v>
                </c:pt>
                <c:pt idx="7029">
                  <c:v>653.20384600000079</c:v>
                </c:pt>
                <c:pt idx="7030">
                  <c:v>653.75974000000053</c:v>
                </c:pt>
                <c:pt idx="7031">
                  <c:v>650.66</c:v>
                </c:pt>
                <c:pt idx="7032">
                  <c:v>662.50833300000079</c:v>
                </c:pt>
                <c:pt idx="7033">
                  <c:v>685.05</c:v>
                </c:pt>
                <c:pt idx="7034">
                  <c:v>660.9</c:v>
                </c:pt>
                <c:pt idx="7035">
                  <c:v>651.14</c:v>
                </c:pt>
                <c:pt idx="7036">
                  <c:v>636.30624999999895</c:v>
                </c:pt>
                <c:pt idx="7037">
                  <c:v>660.96785699999896</c:v>
                </c:pt>
                <c:pt idx="7038">
                  <c:v>637.67499999999995</c:v>
                </c:pt>
                <c:pt idx="7039">
                  <c:v>658.14545499999997</c:v>
                </c:pt>
                <c:pt idx="7040">
                  <c:v>669.46513799999946</c:v>
                </c:pt>
                <c:pt idx="7041">
                  <c:v>667.76666699999907</c:v>
                </c:pt>
                <c:pt idx="7042">
                  <c:v>651.10935300000051</c:v>
                </c:pt>
                <c:pt idx="7043">
                  <c:v>660.85490199999947</c:v>
                </c:pt>
                <c:pt idx="7044">
                  <c:v>662.73333300000093</c:v>
                </c:pt>
                <c:pt idx="7045">
                  <c:v>645.05147099999999</c:v>
                </c:pt>
                <c:pt idx="7046">
                  <c:v>646.14687500000002</c:v>
                </c:pt>
                <c:pt idx="7047">
                  <c:v>656.73749999999939</c:v>
                </c:pt>
                <c:pt idx="7048">
                  <c:v>653.73030300000005</c:v>
                </c:pt>
                <c:pt idx="7049">
                  <c:v>642.09189200000003</c:v>
                </c:pt>
                <c:pt idx="7050">
                  <c:v>651.46333300000003</c:v>
                </c:pt>
                <c:pt idx="7051">
                  <c:v>651.38</c:v>
                </c:pt>
                <c:pt idx="7052">
                  <c:v>657.45999999999947</c:v>
                </c:pt>
                <c:pt idx="7053">
                  <c:v>651.41599999999949</c:v>
                </c:pt>
                <c:pt idx="7054">
                  <c:v>660.59</c:v>
                </c:pt>
                <c:pt idx="7055">
                  <c:v>651.76785699999948</c:v>
                </c:pt>
                <c:pt idx="7056">
                  <c:v>648.304348</c:v>
                </c:pt>
                <c:pt idx="7057">
                  <c:v>652.37333300000091</c:v>
                </c:pt>
                <c:pt idx="7058">
                  <c:v>666.90909099999999</c:v>
                </c:pt>
                <c:pt idx="7059">
                  <c:v>637.98461499999996</c:v>
                </c:pt>
                <c:pt idx="7060">
                  <c:v>638.98461499999996</c:v>
                </c:pt>
                <c:pt idx="7061">
                  <c:v>670.58222199999909</c:v>
                </c:pt>
                <c:pt idx="7062">
                  <c:v>659.71296299999949</c:v>
                </c:pt>
                <c:pt idx="7063">
                  <c:v>648.44999999999948</c:v>
                </c:pt>
                <c:pt idx="7064">
                  <c:v>664.68124999999998</c:v>
                </c:pt>
                <c:pt idx="7065">
                  <c:v>637.57500000000005</c:v>
                </c:pt>
                <c:pt idx="7066">
                  <c:v>666.27236800000003</c:v>
                </c:pt>
                <c:pt idx="7067">
                  <c:v>645.67941200000053</c:v>
                </c:pt>
                <c:pt idx="7068">
                  <c:v>666.00476200000003</c:v>
                </c:pt>
                <c:pt idx="7069">
                  <c:v>675.4</c:v>
                </c:pt>
                <c:pt idx="7070">
                  <c:v>665.79047600000092</c:v>
                </c:pt>
                <c:pt idx="7071">
                  <c:v>650.16279099999997</c:v>
                </c:pt>
                <c:pt idx="7072">
                  <c:v>653.49814800000001</c:v>
                </c:pt>
                <c:pt idx="7073">
                  <c:v>631.85454499999946</c:v>
                </c:pt>
                <c:pt idx="7074">
                  <c:v>646.00689699999998</c:v>
                </c:pt>
                <c:pt idx="7075">
                  <c:v>664.74615399999948</c:v>
                </c:pt>
                <c:pt idx="7076">
                  <c:v>665.88421099999948</c:v>
                </c:pt>
                <c:pt idx="7077">
                  <c:v>631.87</c:v>
                </c:pt>
                <c:pt idx="7078">
                  <c:v>661.33260899999857</c:v>
                </c:pt>
                <c:pt idx="7079">
                  <c:v>651.81111099999907</c:v>
                </c:pt>
                <c:pt idx="7080">
                  <c:v>683.65</c:v>
                </c:pt>
                <c:pt idx="7081">
                  <c:v>659.96756799999844</c:v>
                </c:pt>
                <c:pt idx="7082">
                  <c:v>683.48636399999998</c:v>
                </c:pt>
                <c:pt idx="7083">
                  <c:v>654.45499999999947</c:v>
                </c:pt>
                <c:pt idx="7084">
                  <c:v>660.94375000000002</c:v>
                </c:pt>
                <c:pt idx="7085">
                  <c:v>658.84230799999909</c:v>
                </c:pt>
                <c:pt idx="7086">
                  <c:v>643.93611099999907</c:v>
                </c:pt>
                <c:pt idx="7087">
                  <c:v>668.22</c:v>
                </c:pt>
                <c:pt idx="7088">
                  <c:v>671.67647100000079</c:v>
                </c:pt>
                <c:pt idx="7089">
                  <c:v>638.39677400000005</c:v>
                </c:pt>
                <c:pt idx="7090">
                  <c:v>638.32925199999909</c:v>
                </c:pt>
                <c:pt idx="7091">
                  <c:v>658.2</c:v>
                </c:pt>
                <c:pt idx="7092">
                  <c:v>644.15294100000006</c:v>
                </c:pt>
                <c:pt idx="7093">
                  <c:v>677.45882399999948</c:v>
                </c:pt>
                <c:pt idx="7094">
                  <c:v>656.49347800000055</c:v>
                </c:pt>
                <c:pt idx="7095">
                  <c:v>660.36363599999947</c:v>
                </c:pt>
                <c:pt idx="7096">
                  <c:v>662.66548699999998</c:v>
                </c:pt>
                <c:pt idx="7097">
                  <c:v>666.01249999999948</c:v>
                </c:pt>
                <c:pt idx="7098">
                  <c:v>678.81199999999922</c:v>
                </c:pt>
                <c:pt idx="7099">
                  <c:v>640.6</c:v>
                </c:pt>
                <c:pt idx="7100">
                  <c:v>639.90909099999999</c:v>
                </c:pt>
                <c:pt idx="7101">
                  <c:v>665.71199999999999</c:v>
                </c:pt>
                <c:pt idx="7102">
                  <c:v>674.24285699999996</c:v>
                </c:pt>
                <c:pt idx="7103">
                  <c:v>666.15789499999948</c:v>
                </c:pt>
                <c:pt idx="7104">
                  <c:v>656.41041699999948</c:v>
                </c:pt>
                <c:pt idx="7105">
                  <c:v>641.92083300000002</c:v>
                </c:pt>
                <c:pt idx="7106">
                  <c:v>654.92307700000003</c:v>
                </c:pt>
                <c:pt idx="7107">
                  <c:v>651</c:v>
                </c:pt>
                <c:pt idx="7108">
                  <c:v>662.19166699999948</c:v>
                </c:pt>
                <c:pt idx="7109">
                  <c:v>659.85555599999896</c:v>
                </c:pt>
                <c:pt idx="7110">
                  <c:v>654.54473700000005</c:v>
                </c:pt>
                <c:pt idx="7111">
                  <c:v>641.671154</c:v>
                </c:pt>
                <c:pt idx="7112">
                  <c:v>654.16470600000002</c:v>
                </c:pt>
                <c:pt idx="7113">
                  <c:v>632.48769199999947</c:v>
                </c:pt>
                <c:pt idx="7114">
                  <c:v>651.46315799999923</c:v>
                </c:pt>
                <c:pt idx="7115">
                  <c:v>649.78888900000106</c:v>
                </c:pt>
                <c:pt idx="7116">
                  <c:v>660.63749999999948</c:v>
                </c:pt>
                <c:pt idx="7117">
                  <c:v>663.88611099999946</c:v>
                </c:pt>
                <c:pt idx="7118">
                  <c:v>647.57586200000003</c:v>
                </c:pt>
                <c:pt idx="7119">
                  <c:v>627.08000000000004</c:v>
                </c:pt>
                <c:pt idx="7120">
                  <c:v>629.91071399999998</c:v>
                </c:pt>
                <c:pt idx="7121">
                  <c:v>641.03888900000004</c:v>
                </c:pt>
                <c:pt idx="7122">
                  <c:v>657.72608700000001</c:v>
                </c:pt>
                <c:pt idx="7123">
                  <c:v>651.59687499999995</c:v>
                </c:pt>
                <c:pt idx="7124">
                  <c:v>663.61304299999995</c:v>
                </c:pt>
                <c:pt idx="7125">
                  <c:v>657.42542399999923</c:v>
                </c:pt>
                <c:pt idx="7126">
                  <c:v>659.03333300000054</c:v>
                </c:pt>
                <c:pt idx="7127">
                  <c:v>656.90232599999922</c:v>
                </c:pt>
                <c:pt idx="7128">
                  <c:v>638.66785699999946</c:v>
                </c:pt>
                <c:pt idx="7129">
                  <c:v>658.4843750000008</c:v>
                </c:pt>
                <c:pt idx="7130">
                  <c:v>631.00227299999949</c:v>
                </c:pt>
                <c:pt idx="7131">
                  <c:v>635.25238100000001</c:v>
                </c:pt>
                <c:pt idx="7132">
                  <c:v>645.13181799999938</c:v>
                </c:pt>
                <c:pt idx="7133">
                  <c:v>647.41</c:v>
                </c:pt>
                <c:pt idx="7134">
                  <c:v>650.15</c:v>
                </c:pt>
                <c:pt idx="7135">
                  <c:v>647.375</c:v>
                </c:pt>
                <c:pt idx="7136">
                  <c:v>633.44347800000003</c:v>
                </c:pt>
                <c:pt idx="7137">
                  <c:v>654.8962959999991</c:v>
                </c:pt>
                <c:pt idx="7138">
                  <c:v>657.58846200000005</c:v>
                </c:pt>
                <c:pt idx="7139">
                  <c:v>654.57142899999997</c:v>
                </c:pt>
                <c:pt idx="7140">
                  <c:v>661.49</c:v>
                </c:pt>
                <c:pt idx="7141">
                  <c:v>648.33999999999946</c:v>
                </c:pt>
                <c:pt idx="7142">
                  <c:v>670.46470599999998</c:v>
                </c:pt>
                <c:pt idx="7143">
                  <c:v>654.48818200000005</c:v>
                </c:pt>
                <c:pt idx="7144">
                  <c:v>613.13333300000079</c:v>
                </c:pt>
                <c:pt idx="7145">
                  <c:v>649.03191499999946</c:v>
                </c:pt>
                <c:pt idx="7146">
                  <c:v>644.9</c:v>
                </c:pt>
                <c:pt idx="7147">
                  <c:v>641.63157899999999</c:v>
                </c:pt>
                <c:pt idx="7148">
                  <c:v>648.30740699999922</c:v>
                </c:pt>
                <c:pt idx="7149">
                  <c:v>652.77000000000055</c:v>
                </c:pt>
                <c:pt idx="7150">
                  <c:v>667.79350600000055</c:v>
                </c:pt>
                <c:pt idx="7151">
                  <c:v>642.27250000000004</c:v>
                </c:pt>
                <c:pt idx="7152">
                  <c:v>662.16153799999938</c:v>
                </c:pt>
                <c:pt idx="7153">
                  <c:v>652.28095200000053</c:v>
                </c:pt>
                <c:pt idx="7154">
                  <c:v>651.79000000000053</c:v>
                </c:pt>
                <c:pt idx="7155">
                  <c:v>649.52790699999946</c:v>
                </c:pt>
                <c:pt idx="7156">
                  <c:v>645.25573799999995</c:v>
                </c:pt>
                <c:pt idx="7157">
                  <c:v>662.61857100000054</c:v>
                </c:pt>
                <c:pt idx="7158">
                  <c:v>636.36249999999859</c:v>
                </c:pt>
                <c:pt idx="7159">
                  <c:v>631.19583300000079</c:v>
                </c:pt>
                <c:pt idx="7160">
                  <c:v>670.64204499999948</c:v>
                </c:pt>
                <c:pt idx="7161">
                  <c:v>642.58936200000005</c:v>
                </c:pt>
                <c:pt idx="7162">
                  <c:v>654.63636399999996</c:v>
                </c:pt>
                <c:pt idx="7163">
                  <c:v>648.50581399999999</c:v>
                </c:pt>
                <c:pt idx="7164">
                  <c:v>662.46249999999895</c:v>
                </c:pt>
                <c:pt idx="7165">
                  <c:v>660.32962999999859</c:v>
                </c:pt>
                <c:pt idx="7166">
                  <c:v>623.01428599999997</c:v>
                </c:pt>
                <c:pt idx="7167">
                  <c:v>666.38292699999909</c:v>
                </c:pt>
                <c:pt idx="7168">
                  <c:v>648.33529399999895</c:v>
                </c:pt>
                <c:pt idx="7169">
                  <c:v>647.19078900000079</c:v>
                </c:pt>
                <c:pt idx="7170">
                  <c:v>658.91249999999923</c:v>
                </c:pt>
                <c:pt idx="7171">
                  <c:v>656.7</c:v>
                </c:pt>
                <c:pt idx="7172">
                  <c:v>653.75624999999923</c:v>
                </c:pt>
                <c:pt idx="7173">
                  <c:v>654.27857100000119</c:v>
                </c:pt>
                <c:pt idx="7174">
                  <c:v>651.61645599999997</c:v>
                </c:pt>
                <c:pt idx="7175">
                  <c:v>651.93181799999923</c:v>
                </c:pt>
                <c:pt idx="7176">
                  <c:v>627.17741899999999</c:v>
                </c:pt>
                <c:pt idx="7177">
                  <c:v>628.77272700000003</c:v>
                </c:pt>
                <c:pt idx="7178">
                  <c:v>653.16896599999939</c:v>
                </c:pt>
                <c:pt idx="7179">
                  <c:v>680.48333300000093</c:v>
                </c:pt>
                <c:pt idx="7180">
                  <c:v>663.16666699999882</c:v>
                </c:pt>
                <c:pt idx="7181">
                  <c:v>633.73703699999999</c:v>
                </c:pt>
                <c:pt idx="7182">
                  <c:v>656.58571400000005</c:v>
                </c:pt>
                <c:pt idx="7183">
                  <c:v>638.07606599999997</c:v>
                </c:pt>
                <c:pt idx="7184">
                  <c:v>663.37</c:v>
                </c:pt>
                <c:pt idx="7185">
                  <c:v>647.11034500000005</c:v>
                </c:pt>
                <c:pt idx="7186">
                  <c:v>641.88333300000079</c:v>
                </c:pt>
                <c:pt idx="7187">
                  <c:v>652.91199999999947</c:v>
                </c:pt>
                <c:pt idx="7188">
                  <c:v>651.84799999999882</c:v>
                </c:pt>
                <c:pt idx="7189">
                  <c:v>668.8066669999987</c:v>
                </c:pt>
                <c:pt idx="7190">
                  <c:v>659.09354800000051</c:v>
                </c:pt>
                <c:pt idx="7191">
                  <c:v>636.39411799999948</c:v>
                </c:pt>
                <c:pt idx="7192">
                  <c:v>639.28809500000079</c:v>
                </c:pt>
                <c:pt idx="7193">
                  <c:v>664.20909099999994</c:v>
                </c:pt>
                <c:pt idx="7194">
                  <c:v>667.25</c:v>
                </c:pt>
                <c:pt idx="7195">
                  <c:v>643.14062499999909</c:v>
                </c:pt>
                <c:pt idx="7196">
                  <c:v>641.996939</c:v>
                </c:pt>
                <c:pt idx="7197">
                  <c:v>661.02631599999938</c:v>
                </c:pt>
                <c:pt idx="7198">
                  <c:v>663.37391300000002</c:v>
                </c:pt>
                <c:pt idx="7199">
                  <c:v>662.00454500000001</c:v>
                </c:pt>
                <c:pt idx="7200">
                  <c:v>672.19393900000091</c:v>
                </c:pt>
                <c:pt idx="7201">
                  <c:v>657.7</c:v>
                </c:pt>
                <c:pt idx="7202">
                  <c:v>657.68947400000093</c:v>
                </c:pt>
                <c:pt idx="7203">
                  <c:v>646.43571399999996</c:v>
                </c:pt>
                <c:pt idx="7204">
                  <c:v>640.61249999999939</c:v>
                </c:pt>
                <c:pt idx="7205">
                  <c:v>637.09166699999946</c:v>
                </c:pt>
                <c:pt idx="7206">
                  <c:v>616.39230799999996</c:v>
                </c:pt>
                <c:pt idx="7207">
                  <c:v>649.97500000000002</c:v>
                </c:pt>
                <c:pt idx="7208">
                  <c:v>670.97500000000002</c:v>
                </c:pt>
                <c:pt idx="7209">
                  <c:v>646.908503</c:v>
                </c:pt>
                <c:pt idx="7210">
                  <c:v>654.39166699999907</c:v>
                </c:pt>
                <c:pt idx="7211">
                  <c:v>643.03441899999996</c:v>
                </c:pt>
                <c:pt idx="7212">
                  <c:v>660.42580599999997</c:v>
                </c:pt>
                <c:pt idx="7213">
                  <c:v>654.87878800000055</c:v>
                </c:pt>
                <c:pt idx="7214">
                  <c:v>647.43793099999948</c:v>
                </c:pt>
                <c:pt idx="7215">
                  <c:v>629.49090899999999</c:v>
                </c:pt>
                <c:pt idx="7216">
                  <c:v>652.53846199999998</c:v>
                </c:pt>
                <c:pt idx="7217">
                  <c:v>658.18235300000003</c:v>
                </c:pt>
                <c:pt idx="7218">
                  <c:v>633.92777799999999</c:v>
                </c:pt>
                <c:pt idx="7219">
                  <c:v>647.00196099999948</c:v>
                </c:pt>
                <c:pt idx="7220">
                  <c:v>641.97027000000003</c:v>
                </c:pt>
                <c:pt idx="7221">
                  <c:v>653.92142899999908</c:v>
                </c:pt>
                <c:pt idx="7222">
                  <c:v>638.53823499999999</c:v>
                </c:pt>
                <c:pt idx="7223">
                  <c:v>662.69545500000004</c:v>
                </c:pt>
                <c:pt idx="7224">
                  <c:v>652.93720899999869</c:v>
                </c:pt>
                <c:pt idx="7225">
                  <c:v>649.10344800000053</c:v>
                </c:pt>
                <c:pt idx="7226">
                  <c:v>654.90344800000003</c:v>
                </c:pt>
                <c:pt idx="7227">
                  <c:v>664.55789499999946</c:v>
                </c:pt>
                <c:pt idx="7228">
                  <c:v>647.96666699999844</c:v>
                </c:pt>
                <c:pt idx="7229">
                  <c:v>654.84090899999921</c:v>
                </c:pt>
                <c:pt idx="7230">
                  <c:v>640.69375000000093</c:v>
                </c:pt>
                <c:pt idx="7231">
                  <c:v>634.50714299999947</c:v>
                </c:pt>
                <c:pt idx="7232">
                  <c:v>629.83076899999946</c:v>
                </c:pt>
                <c:pt idx="7233">
                  <c:v>643.66276599999946</c:v>
                </c:pt>
                <c:pt idx="7234">
                  <c:v>640.20833300000106</c:v>
                </c:pt>
                <c:pt idx="7235">
                  <c:v>649.74047599999994</c:v>
                </c:pt>
                <c:pt idx="7236">
                  <c:v>641.94761899999844</c:v>
                </c:pt>
                <c:pt idx="7237">
                  <c:v>647.44615399999896</c:v>
                </c:pt>
                <c:pt idx="7238">
                  <c:v>651.163636</c:v>
                </c:pt>
                <c:pt idx="7239">
                  <c:v>625.75333300000079</c:v>
                </c:pt>
                <c:pt idx="7240">
                  <c:v>648.83589699999948</c:v>
                </c:pt>
                <c:pt idx="7241">
                  <c:v>633.29230800000005</c:v>
                </c:pt>
                <c:pt idx="7242">
                  <c:v>655.44444399999998</c:v>
                </c:pt>
                <c:pt idx="7243">
                  <c:v>654.80454499999996</c:v>
                </c:pt>
                <c:pt idx="7244">
                  <c:v>651.05333299999995</c:v>
                </c:pt>
                <c:pt idx="7245">
                  <c:v>629.63</c:v>
                </c:pt>
                <c:pt idx="7246">
                  <c:v>649.24523799999997</c:v>
                </c:pt>
                <c:pt idx="7247">
                  <c:v>641.85999999999922</c:v>
                </c:pt>
                <c:pt idx="7248">
                  <c:v>636.94864899999948</c:v>
                </c:pt>
                <c:pt idx="7249">
                  <c:v>658.525397</c:v>
                </c:pt>
                <c:pt idx="7250">
                  <c:v>646.60769199999947</c:v>
                </c:pt>
                <c:pt idx="7251">
                  <c:v>650.33749999999895</c:v>
                </c:pt>
                <c:pt idx="7252">
                  <c:v>648.044444</c:v>
                </c:pt>
                <c:pt idx="7253">
                  <c:v>650.60666699999922</c:v>
                </c:pt>
                <c:pt idx="7254">
                  <c:v>662.16249999999923</c:v>
                </c:pt>
                <c:pt idx="7255">
                  <c:v>639.44999999999948</c:v>
                </c:pt>
                <c:pt idx="7256">
                  <c:v>652.23214299999938</c:v>
                </c:pt>
                <c:pt idx="7257">
                  <c:v>635.17142899999999</c:v>
                </c:pt>
                <c:pt idx="7258">
                  <c:v>642.23550699999998</c:v>
                </c:pt>
                <c:pt idx="7259">
                  <c:v>640.24411799999996</c:v>
                </c:pt>
                <c:pt idx="7260">
                  <c:v>643.23541699999998</c:v>
                </c:pt>
                <c:pt idx="7261">
                  <c:v>654.87272699999949</c:v>
                </c:pt>
                <c:pt idx="7262">
                  <c:v>644.74745799999948</c:v>
                </c:pt>
                <c:pt idx="7263">
                  <c:v>654.20000000000005</c:v>
                </c:pt>
                <c:pt idx="7264">
                  <c:v>648.15</c:v>
                </c:pt>
                <c:pt idx="7265">
                  <c:v>668.94999999999948</c:v>
                </c:pt>
                <c:pt idx="7266">
                  <c:v>631.55999999999949</c:v>
                </c:pt>
                <c:pt idx="7267">
                  <c:v>648.724242</c:v>
                </c:pt>
                <c:pt idx="7268">
                  <c:v>642.25487800000053</c:v>
                </c:pt>
                <c:pt idx="7269">
                  <c:v>633.71052599999996</c:v>
                </c:pt>
                <c:pt idx="7270">
                  <c:v>647.23103400000002</c:v>
                </c:pt>
                <c:pt idx="7271">
                  <c:v>652.67826100000002</c:v>
                </c:pt>
                <c:pt idx="7272">
                  <c:v>636.81458299999997</c:v>
                </c:pt>
                <c:pt idx="7273">
                  <c:v>659.54117599999938</c:v>
                </c:pt>
                <c:pt idx="7274">
                  <c:v>651.94358999999997</c:v>
                </c:pt>
                <c:pt idx="7275">
                  <c:v>646.63571400000001</c:v>
                </c:pt>
                <c:pt idx="7276">
                  <c:v>634.67142899999999</c:v>
                </c:pt>
                <c:pt idx="7277">
                  <c:v>647.58288300000004</c:v>
                </c:pt>
                <c:pt idx="7278">
                  <c:v>666.93846199999996</c:v>
                </c:pt>
                <c:pt idx="7279">
                  <c:v>636.04285699999946</c:v>
                </c:pt>
                <c:pt idx="7280">
                  <c:v>655.58</c:v>
                </c:pt>
                <c:pt idx="7281">
                  <c:v>621.50400000000002</c:v>
                </c:pt>
                <c:pt idx="7282">
                  <c:v>647.92156899999895</c:v>
                </c:pt>
                <c:pt idx="7283">
                  <c:v>654.10500000000002</c:v>
                </c:pt>
                <c:pt idx="7284">
                  <c:v>637.85276199999907</c:v>
                </c:pt>
                <c:pt idx="7285">
                  <c:v>668.22500000000002</c:v>
                </c:pt>
                <c:pt idx="7286">
                  <c:v>665.11428599999999</c:v>
                </c:pt>
                <c:pt idx="7287">
                  <c:v>637.81249999999909</c:v>
                </c:pt>
                <c:pt idx="7288">
                  <c:v>639.23790299999996</c:v>
                </c:pt>
                <c:pt idx="7289">
                  <c:v>627.62631599999997</c:v>
                </c:pt>
                <c:pt idx="7290">
                  <c:v>632.61875000000055</c:v>
                </c:pt>
                <c:pt idx="7291">
                  <c:v>642.33749999999895</c:v>
                </c:pt>
                <c:pt idx="7292">
                  <c:v>646.5</c:v>
                </c:pt>
                <c:pt idx="7293">
                  <c:v>635.34761899999819</c:v>
                </c:pt>
                <c:pt idx="7294">
                  <c:v>642.14615399999946</c:v>
                </c:pt>
                <c:pt idx="7295">
                  <c:v>633.04090900000006</c:v>
                </c:pt>
                <c:pt idx="7296">
                  <c:v>668.44347800000003</c:v>
                </c:pt>
                <c:pt idx="7297">
                  <c:v>644.99814800000001</c:v>
                </c:pt>
                <c:pt idx="7298">
                  <c:v>648.06896599999948</c:v>
                </c:pt>
                <c:pt idx="7299">
                  <c:v>673.99230799999998</c:v>
                </c:pt>
                <c:pt idx="7300">
                  <c:v>632.629907</c:v>
                </c:pt>
                <c:pt idx="7301">
                  <c:v>649.79204000000004</c:v>
                </c:pt>
                <c:pt idx="7302">
                  <c:v>662.73283600000002</c:v>
                </c:pt>
                <c:pt idx="7303">
                  <c:v>645.08000000000004</c:v>
                </c:pt>
                <c:pt idx="7304">
                  <c:v>656.48275899999999</c:v>
                </c:pt>
                <c:pt idx="7305">
                  <c:v>650.04</c:v>
                </c:pt>
                <c:pt idx="7306">
                  <c:v>634.77500000000055</c:v>
                </c:pt>
                <c:pt idx="7307">
                  <c:v>638.55333299999995</c:v>
                </c:pt>
                <c:pt idx="7308">
                  <c:v>623.81904799999938</c:v>
                </c:pt>
                <c:pt idx="7309">
                  <c:v>644.682456</c:v>
                </c:pt>
                <c:pt idx="7310">
                  <c:v>630.17999999999995</c:v>
                </c:pt>
                <c:pt idx="7311">
                  <c:v>629.77500000000055</c:v>
                </c:pt>
                <c:pt idx="7312">
                  <c:v>665.75925899999947</c:v>
                </c:pt>
                <c:pt idx="7313">
                  <c:v>636.88205099999948</c:v>
                </c:pt>
                <c:pt idx="7314">
                  <c:v>644.14444400000002</c:v>
                </c:pt>
                <c:pt idx="7315">
                  <c:v>650.75238100000001</c:v>
                </c:pt>
                <c:pt idx="7316">
                  <c:v>642.89183700000001</c:v>
                </c:pt>
                <c:pt idx="7317">
                  <c:v>632.1166669999991</c:v>
                </c:pt>
                <c:pt idx="7318">
                  <c:v>653.07500000000005</c:v>
                </c:pt>
                <c:pt idx="7319">
                  <c:v>652.16</c:v>
                </c:pt>
                <c:pt idx="7320">
                  <c:v>621.55333299999995</c:v>
                </c:pt>
                <c:pt idx="7321">
                  <c:v>621.65454499999998</c:v>
                </c:pt>
                <c:pt idx="7322">
                  <c:v>646.68846200000053</c:v>
                </c:pt>
                <c:pt idx="7323">
                  <c:v>651.072</c:v>
                </c:pt>
                <c:pt idx="7324">
                  <c:v>653.3649999999991</c:v>
                </c:pt>
                <c:pt idx="7325">
                  <c:v>654.31818199999998</c:v>
                </c:pt>
                <c:pt idx="7326">
                  <c:v>670.04749999999922</c:v>
                </c:pt>
                <c:pt idx="7327">
                  <c:v>653.86249999999859</c:v>
                </c:pt>
                <c:pt idx="7328">
                  <c:v>639.89</c:v>
                </c:pt>
                <c:pt idx="7329">
                  <c:v>642.15599999999949</c:v>
                </c:pt>
                <c:pt idx="7330">
                  <c:v>625.16094499999997</c:v>
                </c:pt>
                <c:pt idx="7331">
                  <c:v>655.57241399999998</c:v>
                </c:pt>
                <c:pt idx="7332">
                  <c:v>642.63076899999999</c:v>
                </c:pt>
                <c:pt idx="7333">
                  <c:v>633.7416669999991</c:v>
                </c:pt>
                <c:pt idx="7334">
                  <c:v>630.37179500000002</c:v>
                </c:pt>
                <c:pt idx="7335">
                  <c:v>651.74444400000004</c:v>
                </c:pt>
                <c:pt idx="7336">
                  <c:v>656.23571400000003</c:v>
                </c:pt>
                <c:pt idx="7337">
                  <c:v>660.8</c:v>
                </c:pt>
                <c:pt idx="7338">
                  <c:v>657.58770500000003</c:v>
                </c:pt>
                <c:pt idx="7339">
                  <c:v>639.50909100000001</c:v>
                </c:pt>
                <c:pt idx="7340">
                  <c:v>606.59333300000105</c:v>
                </c:pt>
                <c:pt idx="7341">
                  <c:v>645.42040799999938</c:v>
                </c:pt>
                <c:pt idx="7342">
                  <c:v>652.71142899999938</c:v>
                </c:pt>
                <c:pt idx="7343">
                  <c:v>649.75487800000053</c:v>
                </c:pt>
                <c:pt idx="7344">
                  <c:v>639.75714299999947</c:v>
                </c:pt>
                <c:pt idx="7345">
                  <c:v>638.58947400000079</c:v>
                </c:pt>
                <c:pt idx="7346">
                  <c:v>643.66551699999923</c:v>
                </c:pt>
                <c:pt idx="7347">
                  <c:v>643.87234000000001</c:v>
                </c:pt>
                <c:pt idx="7348">
                  <c:v>638.18461500000001</c:v>
                </c:pt>
                <c:pt idx="7349">
                  <c:v>643.39173600000004</c:v>
                </c:pt>
                <c:pt idx="7350">
                  <c:v>634.97674400000005</c:v>
                </c:pt>
                <c:pt idx="7351">
                  <c:v>638.08695699999998</c:v>
                </c:pt>
                <c:pt idx="7352">
                  <c:v>648.94999999999948</c:v>
                </c:pt>
                <c:pt idx="7353">
                  <c:v>634.91</c:v>
                </c:pt>
                <c:pt idx="7354">
                  <c:v>620.82307700000001</c:v>
                </c:pt>
                <c:pt idx="7355">
                  <c:v>636.09</c:v>
                </c:pt>
                <c:pt idx="7356">
                  <c:v>635.46666699999844</c:v>
                </c:pt>
                <c:pt idx="7357">
                  <c:v>643.67499999999995</c:v>
                </c:pt>
                <c:pt idx="7358">
                  <c:v>637.94484799999998</c:v>
                </c:pt>
                <c:pt idx="7359">
                  <c:v>648.37083299999995</c:v>
                </c:pt>
                <c:pt idx="7360">
                  <c:v>662.70833300000106</c:v>
                </c:pt>
                <c:pt idx="7361">
                  <c:v>620.36470599999996</c:v>
                </c:pt>
                <c:pt idx="7362">
                  <c:v>646.83669099999895</c:v>
                </c:pt>
                <c:pt idx="7363">
                  <c:v>646</c:v>
                </c:pt>
                <c:pt idx="7364">
                  <c:v>642.539535</c:v>
                </c:pt>
                <c:pt idx="7365">
                  <c:v>627.84545499999922</c:v>
                </c:pt>
                <c:pt idx="7366">
                  <c:v>636.28857100000118</c:v>
                </c:pt>
                <c:pt idx="7367">
                  <c:v>643.66538500000001</c:v>
                </c:pt>
                <c:pt idx="7368">
                  <c:v>656.76128999999946</c:v>
                </c:pt>
                <c:pt idx="7369">
                  <c:v>664.31304299999999</c:v>
                </c:pt>
                <c:pt idx="7370">
                  <c:v>624.56265099999882</c:v>
                </c:pt>
                <c:pt idx="7371">
                  <c:v>644.51666699999907</c:v>
                </c:pt>
                <c:pt idx="7372">
                  <c:v>623.75</c:v>
                </c:pt>
                <c:pt idx="7373">
                  <c:v>642.74615399999948</c:v>
                </c:pt>
                <c:pt idx="7374">
                  <c:v>651.59306900000001</c:v>
                </c:pt>
                <c:pt idx="7375">
                  <c:v>664.71818200000052</c:v>
                </c:pt>
                <c:pt idx="7376">
                  <c:v>630.40476200000001</c:v>
                </c:pt>
                <c:pt idx="7377">
                  <c:v>640.60249999999996</c:v>
                </c:pt>
                <c:pt idx="7378">
                  <c:v>640.17400000000055</c:v>
                </c:pt>
                <c:pt idx="7379">
                  <c:v>632.92222199999844</c:v>
                </c:pt>
                <c:pt idx="7380">
                  <c:v>637.10434800000053</c:v>
                </c:pt>
                <c:pt idx="7381">
                  <c:v>636.669355</c:v>
                </c:pt>
                <c:pt idx="7382">
                  <c:v>658.15</c:v>
                </c:pt>
                <c:pt idx="7383">
                  <c:v>629.23758899999996</c:v>
                </c:pt>
                <c:pt idx="7384">
                  <c:v>644.28750000000002</c:v>
                </c:pt>
                <c:pt idx="7385">
                  <c:v>640.00422499999922</c:v>
                </c:pt>
                <c:pt idx="7386">
                  <c:v>633.26190499999996</c:v>
                </c:pt>
                <c:pt idx="7387">
                  <c:v>627.51428599999997</c:v>
                </c:pt>
                <c:pt idx="7388">
                  <c:v>644.51538500000004</c:v>
                </c:pt>
                <c:pt idx="7389">
                  <c:v>605.32692299999894</c:v>
                </c:pt>
                <c:pt idx="7390">
                  <c:v>628.05454499999996</c:v>
                </c:pt>
                <c:pt idx="7391">
                  <c:v>644.16249999999923</c:v>
                </c:pt>
                <c:pt idx="7392">
                  <c:v>639.85666699999831</c:v>
                </c:pt>
                <c:pt idx="7393">
                  <c:v>659.09259299999997</c:v>
                </c:pt>
                <c:pt idx="7394">
                  <c:v>644.44375000000002</c:v>
                </c:pt>
                <c:pt idx="7395">
                  <c:v>665.8129029999991</c:v>
                </c:pt>
                <c:pt idx="7396">
                  <c:v>628.8256299999988</c:v>
                </c:pt>
                <c:pt idx="7397">
                  <c:v>649.64400000000001</c:v>
                </c:pt>
                <c:pt idx="7398">
                  <c:v>650.77307700000097</c:v>
                </c:pt>
                <c:pt idx="7399">
                  <c:v>648.44799999999896</c:v>
                </c:pt>
                <c:pt idx="7400">
                  <c:v>667.19473700000106</c:v>
                </c:pt>
                <c:pt idx="7401">
                  <c:v>642.30441199999996</c:v>
                </c:pt>
                <c:pt idx="7402">
                  <c:v>634.29047600000092</c:v>
                </c:pt>
                <c:pt idx="7403">
                  <c:v>620.96521699999869</c:v>
                </c:pt>
                <c:pt idx="7404">
                  <c:v>659.81428599999947</c:v>
                </c:pt>
                <c:pt idx="7405">
                  <c:v>646.62</c:v>
                </c:pt>
                <c:pt idx="7406">
                  <c:v>631.47500000000002</c:v>
                </c:pt>
                <c:pt idx="7407">
                  <c:v>629.75</c:v>
                </c:pt>
                <c:pt idx="7408">
                  <c:v>655.30285699999922</c:v>
                </c:pt>
                <c:pt idx="7409">
                  <c:v>640.45999999999947</c:v>
                </c:pt>
                <c:pt idx="7410">
                  <c:v>649.379592</c:v>
                </c:pt>
                <c:pt idx="7411">
                  <c:v>638.71923100000004</c:v>
                </c:pt>
                <c:pt idx="7412">
                  <c:v>614.74</c:v>
                </c:pt>
                <c:pt idx="7413">
                  <c:v>653.89090899999997</c:v>
                </c:pt>
                <c:pt idx="7414">
                  <c:v>644.31428599999947</c:v>
                </c:pt>
                <c:pt idx="7415">
                  <c:v>624.89444400000002</c:v>
                </c:pt>
                <c:pt idx="7416">
                  <c:v>649.75333300000079</c:v>
                </c:pt>
                <c:pt idx="7417">
                  <c:v>631.20000000000005</c:v>
                </c:pt>
                <c:pt idx="7418">
                  <c:v>637.38301899999999</c:v>
                </c:pt>
                <c:pt idx="7419">
                  <c:v>646.26363600000002</c:v>
                </c:pt>
                <c:pt idx="7420">
                  <c:v>633.26071400000001</c:v>
                </c:pt>
                <c:pt idx="7421">
                  <c:v>640.15384600000004</c:v>
                </c:pt>
                <c:pt idx="7422">
                  <c:v>647.42592599999909</c:v>
                </c:pt>
                <c:pt idx="7423">
                  <c:v>652.88767099999939</c:v>
                </c:pt>
                <c:pt idx="7424">
                  <c:v>631.61</c:v>
                </c:pt>
                <c:pt idx="7425">
                  <c:v>637.25223899999946</c:v>
                </c:pt>
                <c:pt idx="7426">
                  <c:v>616.20384600000079</c:v>
                </c:pt>
                <c:pt idx="7427">
                  <c:v>632.95833300000004</c:v>
                </c:pt>
                <c:pt idx="7428">
                  <c:v>633.92315799999949</c:v>
                </c:pt>
                <c:pt idx="7429">
                  <c:v>673.42941199999996</c:v>
                </c:pt>
                <c:pt idx="7430">
                  <c:v>636.29999999999995</c:v>
                </c:pt>
                <c:pt idx="7431">
                  <c:v>647.29705899999999</c:v>
                </c:pt>
                <c:pt idx="7432">
                  <c:v>633.61562499999923</c:v>
                </c:pt>
                <c:pt idx="7433">
                  <c:v>637.34358999999949</c:v>
                </c:pt>
                <c:pt idx="7434">
                  <c:v>638.39374999999995</c:v>
                </c:pt>
                <c:pt idx="7435">
                  <c:v>615.43749999999909</c:v>
                </c:pt>
                <c:pt idx="7436">
                  <c:v>643.43749999999909</c:v>
                </c:pt>
                <c:pt idx="7437">
                  <c:v>641.25714299999947</c:v>
                </c:pt>
                <c:pt idx="7438">
                  <c:v>626.46953599999949</c:v>
                </c:pt>
                <c:pt idx="7439">
                  <c:v>646.89166699999907</c:v>
                </c:pt>
                <c:pt idx="7440">
                  <c:v>649.625</c:v>
                </c:pt>
                <c:pt idx="7441">
                  <c:v>629.25714299999947</c:v>
                </c:pt>
                <c:pt idx="7442">
                  <c:v>631.85121999999831</c:v>
                </c:pt>
                <c:pt idx="7443">
                  <c:v>643.35384599999998</c:v>
                </c:pt>
                <c:pt idx="7444">
                  <c:v>651.47037000000091</c:v>
                </c:pt>
                <c:pt idx="7445">
                  <c:v>657.96290299999907</c:v>
                </c:pt>
                <c:pt idx="7446">
                  <c:v>633.57142899999997</c:v>
                </c:pt>
                <c:pt idx="7447">
                  <c:v>644.8515149999987</c:v>
                </c:pt>
                <c:pt idx="7448">
                  <c:v>639.5937500000008</c:v>
                </c:pt>
                <c:pt idx="7449">
                  <c:v>643.26122399999895</c:v>
                </c:pt>
                <c:pt idx="7450">
                  <c:v>678.35333300000002</c:v>
                </c:pt>
                <c:pt idx="7451">
                  <c:v>625.01304300000004</c:v>
                </c:pt>
                <c:pt idx="7452">
                  <c:v>636.33888899999999</c:v>
                </c:pt>
                <c:pt idx="7453">
                  <c:v>638.154</c:v>
                </c:pt>
                <c:pt idx="7454">
                  <c:v>649.28000000000054</c:v>
                </c:pt>
                <c:pt idx="7455">
                  <c:v>630.00232599999947</c:v>
                </c:pt>
                <c:pt idx="7456">
                  <c:v>639.62162199999909</c:v>
                </c:pt>
                <c:pt idx="7457">
                  <c:v>663.02857100000051</c:v>
                </c:pt>
                <c:pt idx="7458">
                  <c:v>632.58888900000079</c:v>
                </c:pt>
                <c:pt idx="7459">
                  <c:v>650.76190499999996</c:v>
                </c:pt>
                <c:pt idx="7460">
                  <c:v>621.65</c:v>
                </c:pt>
                <c:pt idx="7461">
                  <c:v>658.15185199999996</c:v>
                </c:pt>
                <c:pt idx="7462">
                  <c:v>636.41724099999908</c:v>
                </c:pt>
                <c:pt idx="7463">
                  <c:v>615.53703699999949</c:v>
                </c:pt>
                <c:pt idx="7464">
                  <c:v>654.71176500000001</c:v>
                </c:pt>
                <c:pt idx="7465">
                  <c:v>627.35106399999859</c:v>
                </c:pt>
                <c:pt idx="7466">
                  <c:v>632.56956499999922</c:v>
                </c:pt>
                <c:pt idx="7467">
                  <c:v>597.726316</c:v>
                </c:pt>
                <c:pt idx="7468">
                  <c:v>638.27164200000004</c:v>
                </c:pt>
                <c:pt idx="7469">
                  <c:v>633.84821399999907</c:v>
                </c:pt>
                <c:pt idx="7470">
                  <c:v>638.03</c:v>
                </c:pt>
                <c:pt idx="7471">
                  <c:v>643.06666699999869</c:v>
                </c:pt>
                <c:pt idx="7472">
                  <c:v>660.63043500000003</c:v>
                </c:pt>
                <c:pt idx="7473">
                  <c:v>648.46833300000003</c:v>
                </c:pt>
                <c:pt idx="7474">
                  <c:v>624.90298499999949</c:v>
                </c:pt>
                <c:pt idx="7475">
                  <c:v>641.92702699999859</c:v>
                </c:pt>
                <c:pt idx="7476">
                  <c:v>626.71891900000003</c:v>
                </c:pt>
                <c:pt idx="7477">
                  <c:v>645.18455300000005</c:v>
                </c:pt>
                <c:pt idx="7478">
                  <c:v>654.48800000000051</c:v>
                </c:pt>
                <c:pt idx="7479">
                  <c:v>638.576596</c:v>
                </c:pt>
                <c:pt idx="7480">
                  <c:v>627.90277800000001</c:v>
                </c:pt>
                <c:pt idx="7481">
                  <c:v>645.77272700000003</c:v>
                </c:pt>
                <c:pt idx="7482">
                  <c:v>649.548</c:v>
                </c:pt>
                <c:pt idx="7483">
                  <c:v>616.47407400000054</c:v>
                </c:pt>
                <c:pt idx="7484">
                  <c:v>625.33749999999895</c:v>
                </c:pt>
                <c:pt idx="7485">
                  <c:v>655.27837800000157</c:v>
                </c:pt>
                <c:pt idx="7486">
                  <c:v>620.01995799999997</c:v>
                </c:pt>
                <c:pt idx="7487">
                  <c:v>634.05833299999995</c:v>
                </c:pt>
                <c:pt idx="7488">
                  <c:v>637.55282999999895</c:v>
                </c:pt>
                <c:pt idx="7489">
                  <c:v>634.65333300000054</c:v>
                </c:pt>
                <c:pt idx="7490">
                  <c:v>632.37249999999949</c:v>
                </c:pt>
                <c:pt idx="7491">
                  <c:v>653.44499999999948</c:v>
                </c:pt>
                <c:pt idx="7492">
                  <c:v>631.803448</c:v>
                </c:pt>
                <c:pt idx="7493">
                  <c:v>643.05652199999895</c:v>
                </c:pt>
                <c:pt idx="7494">
                  <c:v>625.77428600000053</c:v>
                </c:pt>
                <c:pt idx="7495">
                  <c:v>668.59090900000001</c:v>
                </c:pt>
                <c:pt idx="7496">
                  <c:v>623.29310300000054</c:v>
                </c:pt>
                <c:pt idx="7497">
                  <c:v>629.75862099999949</c:v>
                </c:pt>
                <c:pt idx="7498">
                  <c:v>620.79999999999995</c:v>
                </c:pt>
                <c:pt idx="7499">
                  <c:v>638.93684199999996</c:v>
                </c:pt>
                <c:pt idx="7500">
                  <c:v>644.84545499999922</c:v>
                </c:pt>
                <c:pt idx="7501">
                  <c:v>638.67397300000118</c:v>
                </c:pt>
                <c:pt idx="7502">
                  <c:v>644.63823500000001</c:v>
                </c:pt>
                <c:pt idx="7503">
                  <c:v>651.28780500000005</c:v>
                </c:pt>
                <c:pt idx="7504">
                  <c:v>637.96923099999947</c:v>
                </c:pt>
                <c:pt idx="7505">
                  <c:v>635.16885200000002</c:v>
                </c:pt>
                <c:pt idx="7506">
                  <c:v>646.11525399999948</c:v>
                </c:pt>
                <c:pt idx="7507">
                  <c:v>628.63076899999999</c:v>
                </c:pt>
                <c:pt idx="7508">
                  <c:v>636.77619000000004</c:v>
                </c:pt>
                <c:pt idx="7509">
                  <c:v>627.39615399999946</c:v>
                </c:pt>
                <c:pt idx="7510">
                  <c:v>628.01249999999948</c:v>
                </c:pt>
                <c:pt idx="7511">
                  <c:v>651.5</c:v>
                </c:pt>
                <c:pt idx="7512">
                  <c:v>642.92381</c:v>
                </c:pt>
                <c:pt idx="7513">
                  <c:v>616.04999999999939</c:v>
                </c:pt>
                <c:pt idx="7514">
                  <c:v>632.37272699999949</c:v>
                </c:pt>
                <c:pt idx="7515">
                  <c:v>614</c:v>
                </c:pt>
                <c:pt idx="7516">
                  <c:v>652.61599999999999</c:v>
                </c:pt>
                <c:pt idx="7517">
                  <c:v>630.71166699999947</c:v>
                </c:pt>
                <c:pt idx="7518">
                  <c:v>607.73</c:v>
                </c:pt>
                <c:pt idx="7519">
                  <c:v>627.94705899999894</c:v>
                </c:pt>
                <c:pt idx="7520">
                  <c:v>640.874684</c:v>
                </c:pt>
                <c:pt idx="7521">
                  <c:v>652.34920599999896</c:v>
                </c:pt>
                <c:pt idx="7522">
                  <c:v>672.53</c:v>
                </c:pt>
                <c:pt idx="7523">
                  <c:v>648.57272699999999</c:v>
                </c:pt>
                <c:pt idx="7524">
                  <c:v>629.3041669999991</c:v>
                </c:pt>
                <c:pt idx="7525">
                  <c:v>648.99333300000092</c:v>
                </c:pt>
                <c:pt idx="7526">
                  <c:v>641.60158699999999</c:v>
                </c:pt>
                <c:pt idx="7527">
                  <c:v>629.82718399999908</c:v>
                </c:pt>
                <c:pt idx="7528">
                  <c:v>623.22222199999908</c:v>
                </c:pt>
                <c:pt idx="7529">
                  <c:v>619.13939400000004</c:v>
                </c:pt>
                <c:pt idx="7530">
                  <c:v>635.40434800000003</c:v>
                </c:pt>
                <c:pt idx="7531">
                  <c:v>651.73124999999948</c:v>
                </c:pt>
                <c:pt idx="7532">
                  <c:v>636.07058800000004</c:v>
                </c:pt>
                <c:pt idx="7533">
                  <c:v>644.59090900000001</c:v>
                </c:pt>
                <c:pt idx="7534">
                  <c:v>637.29166699999996</c:v>
                </c:pt>
                <c:pt idx="7535">
                  <c:v>644.755</c:v>
                </c:pt>
                <c:pt idx="7536">
                  <c:v>636.80303000000004</c:v>
                </c:pt>
                <c:pt idx="7537">
                  <c:v>646.00983599999995</c:v>
                </c:pt>
                <c:pt idx="7538">
                  <c:v>635.04878000000053</c:v>
                </c:pt>
                <c:pt idx="7539">
                  <c:v>622.58943100000079</c:v>
                </c:pt>
                <c:pt idx="7540">
                  <c:v>628.66052599999909</c:v>
                </c:pt>
                <c:pt idx="7541">
                  <c:v>641.90294100000006</c:v>
                </c:pt>
                <c:pt idx="7542">
                  <c:v>647.44898000000001</c:v>
                </c:pt>
                <c:pt idx="7543">
                  <c:v>671.40454499999998</c:v>
                </c:pt>
                <c:pt idx="7544">
                  <c:v>620.57333300000118</c:v>
                </c:pt>
                <c:pt idx="7545">
                  <c:v>630.19166699999948</c:v>
                </c:pt>
                <c:pt idx="7546">
                  <c:v>647.65454499999998</c:v>
                </c:pt>
                <c:pt idx="7547">
                  <c:v>623.52444400000002</c:v>
                </c:pt>
                <c:pt idx="7548">
                  <c:v>631.42812499999923</c:v>
                </c:pt>
                <c:pt idx="7549">
                  <c:v>632.87727299999949</c:v>
                </c:pt>
                <c:pt idx="7550">
                  <c:v>640.98181799999998</c:v>
                </c:pt>
                <c:pt idx="7551">
                  <c:v>655.44166699999869</c:v>
                </c:pt>
                <c:pt idx="7552">
                  <c:v>626.44799999999896</c:v>
                </c:pt>
                <c:pt idx="7553">
                  <c:v>658.30579699999998</c:v>
                </c:pt>
                <c:pt idx="7554">
                  <c:v>649.04280599999947</c:v>
                </c:pt>
                <c:pt idx="7555">
                  <c:v>638.32682899999895</c:v>
                </c:pt>
                <c:pt idx="7556">
                  <c:v>629.29000000000053</c:v>
                </c:pt>
                <c:pt idx="7557">
                  <c:v>665.11249999999939</c:v>
                </c:pt>
                <c:pt idx="7558">
                  <c:v>642.92195099999947</c:v>
                </c:pt>
                <c:pt idx="7559">
                  <c:v>629.60909100000003</c:v>
                </c:pt>
                <c:pt idx="7560">
                  <c:v>637.61052599999948</c:v>
                </c:pt>
                <c:pt idx="7561">
                  <c:v>599.69090900000003</c:v>
                </c:pt>
                <c:pt idx="7562">
                  <c:v>626.59890100000052</c:v>
                </c:pt>
                <c:pt idx="7563">
                  <c:v>638.25172399999997</c:v>
                </c:pt>
                <c:pt idx="7564">
                  <c:v>614.98333300000093</c:v>
                </c:pt>
                <c:pt idx="7565">
                  <c:v>660</c:v>
                </c:pt>
                <c:pt idx="7566">
                  <c:v>630.39881000000003</c:v>
                </c:pt>
                <c:pt idx="7567">
                  <c:v>647.75609799999938</c:v>
                </c:pt>
                <c:pt idx="7568">
                  <c:v>639.60967700000003</c:v>
                </c:pt>
                <c:pt idx="7569">
                  <c:v>633.43872799999997</c:v>
                </c:pt>
                <c:pt idx="7570">
                  <c:v>621.91976699999998</c:v>
                </c:pt>
                <c:pt idx="7571">
                  <c:v>637.92553199999998</c:v>
                </c:pt>
                <c:pt idx="7572">
                  <c:v>626.64108099999999</c:v>
                </c:pt>
                <c:pt idx="7573">
                  <c:v>617.00465099999997</c:v>
                </c:pt>
                <c:pt idx="7574">
                  <c:v>639.94915299999946</c:v>
                </c:pt>
                <c:pt idx="7575">
                  <c:v>628.41199999999947</c:v>
                </c:pt>
                <c:pt idx="7576">
                  <c:v>651.42352899999946</c:v>
                </c:pt>
                <c:pt idx="7577">
                  <c:v>630.17999999999995</c:v>
                </c:pt>
                <c:pt idx="7578">
                  <c:v>629.13</c:v>
                </c:pt>
                <c:pt idx="7579">
                  <c:v>626.33157899999946</c:v>
                </c:pt>
                <c:pt idx="7580">
                  <c:v>631.75319100000002</c:v>
                </c:pt>
                <c:pt idx="7581">
                  <c:v>638.94814799999949</c:v>
                </c:pt>
                <c:pt idx="7582">
                  <c:v>643.02592599999946</c:v>
                </c:pt>
                <c:pt idx="7583">
                  <c:v>660.64545499999997</c:v>
                </c:pt>
                <c:pt idx="7584">
                  <c:v>625.37741899999946</c:v>
                </c:pt>
                <c:pt idx="7585">
                  <c:v>660.78947400000095</c:v>
                </c:pt>
                <c:pt idx="7586">
                  <c:v>643.66956499999947</c:v>
                </c:pt>
                <c:pt idx="7587">
                  <c:v>626.67804900000078</c:v>
                </c:pt>
                <c:pt idx="7588">
                  <c:v>634.94727299999909</c:v>
                </c:pt>
                <c:pt idx="7589">
                  <c:v>636.5477269999991</c:v>
                </c:pt>
                <c:pt idx="7590">
                  <c:v>634.06764699999894</c:v>
                </c:pt>
                <c:pt idx="7591">
                  <c:v>648.02916699999946</c:v>
                </c:pt>
                <c:pt idx="7592">
                  <c:v>636.05384600000002</c:v>
                </c:pt>
                <c:pt idx="7593">
                  <c:v>650.75714299999947</c:v>
                </c:pt>
                <c:pt idx="7594">
                  <c:v>621.48928599999999</c:v>
                </c:pt>
                <c:pt idx="7595">
                  <c:v>616.98333300000093</c:v>
                </c:pt>
                <c:pt idx="7596">
                  <c:v>643.75714299999947</c:v>
                </c:pt>
                <c:pt idx="7597">
                  <c:v>642.93157900000006</c:v>
                </c:pt>
                <c:pt idx="7598">
                  <c:v>614.91999999999996</c:v>
                </c:pt>
                <c:pt idx="7599">
                  <c:v>641.58823500000005</c:v>
                </c:pt>
                <c:pt idx="7600">
                  <c:v>626.31999999999948</c:v>
                </c:pt>
                <c:pt idx="7601">
                  <c:v>631.1166669999991</c:v>
                </c:pt>
                <c:pt idx="7602">
                  <c:v>658.76578900000004</c:v>
                </c:pt>
                <c:pt idx="7603">
                  <c:v>617.48181799999998</c:v>
                </c:pt>
                <c:pt idx="7604">
                  <c:v>636.00714299999947</c:v>
                </c:pt>
                <c:pt idx="7605">
                  <c:v>589.94166699999869</c:v>
                </c:pt>
                <c:pt idx="7606">
                  <c:v>629.08260899999948</c:v>
                </c:pt>
                <c:pt idx="7607">
                  <c:v>640.53846199999998</c:v>
                </c:pt>
                <c:pt idx="7608">
                  <c:v>633.67142899999999</c:v>
                </c:pt>
                <c:pt idx="7609">
                  <c:v>646.26666699999907</c:v>
                </c:pt>
                <c:pt idx="7610">
                  <c:v>644.75142899999946</c:v>
                </c:pt>
                <c:pt idx="7611">
                  <c:v>611.18181800000002</c:v>
                </c:pt>
                <c:pt idx="7612">
                  <c:v>625.90454499999998</c:v>
                </c:pt>
                <c:pt idx="7613">
                  <c:v>617.43928599999947</c:v>
                </c:pt>
                <c:pt idx="7614">
                  <c:v>667.54375000000005</c:v>
                </c:pt>
                <c:pt idx="7615">
                  <c:v>639.79230800000005</c:v>
                </c:pt>
                <c:pt idx="7616">
                  <c:v>625.71199999999999</c:v>
                </c:pt>
                <c:pt idx="7617">
                  <c:v>631.75</c:v>
                </c:pt>
                <c:pt idx="7618">
                  <c:v>624.24705899999947</c:v>
                </c:pt>
                <c:pt idx="7619">
                  <c:v>645.73333300000093</c:v>
                </c:pt>
                <c:pt idx="7620">
                  <c:v>623.05647699999997</c:v>
                </c:pt>
                <c:pt idx="7621">
                  <c:v>622.63243199999999</c:v>
                </c:pt>
                <c:pt idx="7622">
                  <c:v>631.53387100000054</c:v>
                </c:pt>
                <c:pt idx="7623">
                  <c:v>630.98400000000004</c:v>
                </c:pt>
                <c:pt idx="7624">
                  <c:v>619.398595</c:v>
                </c:pt>
                <c:pt idx="7625">
                  <c:v>618.50833300000079</c:v>
                </c:pt>
                <c:pt idx="7626">
                  <c:v>632.14777800000002</c:v>
                </c:pt>
                <c:pt idx="7627">
                  <c:v>632.34999999999923</c:v>
                </c:pt>
                <c:pt idx="7628">
                  <c:v>611.56206899999859</c:v>
                </c:pt>
                <c:pt idx="7629">
                  <c:v>656.32241399999896</c:v>
                </c:pt>
                <c:pt idx="7630">
                  <c:v>610.97777799999994</c:v>
                </c:pt>
                <c:pt idx="7631">
                  <c:v>633.05925899999909</c:v>
                </c:pt>
                <c:pt idx="7632">
                  <c:v>611.16393400000004</c:v>
                </c:pt>
                <c:pt idx="7633">
                  <c:v>663.02499999999998</c:v>
                </c:pt>
                <c:pt idx="7634">
                  <c:v>648.81599999999946</c:v>
                </c:pt>
                <c:pt idx="7635">
                  <c:v>641.18912999999998</c:v>
                </c:pt>
                <c:pt idx="7636">
                  <c:v>650.54999999999939</c:v>
                </c:pt>
                <c:pt idx="7637">
                  <c:v>610.40909099999999</c:v>
                </c:pt>
                <c:pt idx="7638">
                  <c:v>640.66851899999949</c:v>
                </c:pt>
                <c:pt idx="7639">
                  <c:v>604.75</c:v>
                </c:pt>
                <c:pt idx="7640">
                  <c:v>624.24393899999995</c:v>
                </c:pt>
                <c:pt idx="7641">
                  <c:v>637.85599999999909</c:v>
                </c:pt>
                <c:pt idx="7642">
                  <c:v>634.25185199999999</c:v>
                </c:pt>
                <c:pt idx="7643">
                  <c:v>643.14150899999947</c:v>
                </c:pt>
                <c:pt idx="7644">
                  <c:v>635.02105299999948</c:v>
                </c:pt>
                <c:pt idx="7645">
                  <c:v>639.85416699999882</c:v>
                </c:pt>
                <c:pt idx="7646">
                  <c:v>623.51818200000002</c:v>
                </c:pt>
                <c:pt idx="7647">
                  <c:v>639.06875000000002</c:v>
                </c:pt>
                <c:pt idx="7648">
                  <c:v>633.53243199999997</c:v>
                </c:pt>
                <c:pt idx="7649">
                  <c:v>632.40624999999909</c:v>
                </c:pt>
                <c:pt idx="7650">
                  <c:v>646.05555599999946</c:v>
                </c:pt>
                <c:pt idx="7651">
                  <c:v>636.84444399999938</c:v>
                </c:pt>
                <c:pt idx="7652">
                  <c:v>632.45531899999946</c:v>
                </c:pt>
                <c:pt idx="7653">
                  <c:v>617.83777799999996</c:v>
                </c:pt>
                <c:pt idx="7654">
                  <c:v>608.53599999999949</c:v>
                </c:pt>
                <c:pt idx="7655">
                  <c:v>631.43214299999909</c:v>
                </c:pt>
                <c:pt idx="7656">
                  <c:v>636.97904800000003</c:v>
                </c:pt>
                <c:pt idx="7657">
                  <c:v>635.05999999999949</c:v>
                </c:pt>
                <c:pt idx="7658">
                  <c:v>614.82727299999908</c:v>
                </c:pt>
                <c:pt idx="7659">
                  <c:v>628.86666699999819</c:v>
                </c:pt>
                <c:pt idx="7660">
                  <c:v>637.99629599999946</c:v>
                </c:pt>
                <c:pt idx="7661">
                  <c:v>595.1</c:v>
                </c:pt>
                <c:pt idx="7662">
                  <c:v>631.07118600000001</c:v>
                </c:pt>
                <c:pt idx="7663">
                  <c:v>635.43888900000002</c:v>
                </c:pt>
                <c:pt idx="7664">
                  <c:v>622.61500000000001</c:v>
                </c:pt>
                <c:pt idx="7665">
                  <c:v>640.55714299999909</c:v>
                </c:pt>
                <c:pt idx="7666">
                  <c:v>636.44249999999909</c:v>
                </c:pt>
                <c:pt idx="7667">
                  <c:v>640.97049200000004</c:v>
                </c:pt>
                <c:pt idx="7668">
                  <c:v>628.91045799999949</c:v>
                </c:pt>
                <c:pt idx="7669">
                  <c:v>610.387879</c:v>
                </c:pt>
                <c:pt idx="7670">
                  <c:v>645.34999999999923</c:v>
                </c:pt>
                <c:pt idx="7671">
                  <c:v>636.37222199999894</c:v>
                </c:pt>
                <c:pt idx="7672">
                  <c:v>639.91176499999949</c:v>
                </c:pt>
                <c:pt idx="7673">
                  <c:v>655.79767400000003</c:v>
                </c:pt>
                <c:pt idx="7674">
                  <c:v>627.12735799999996</c:v>
                </c:pt>
                <c:pt idx="7675">
                  <c:v>654.65454499999998</c:v>
                </c:pt>
                <c:pt idx="7676">
                  <c:v>623.50285699999949</c:v>
                </c:pt>
                <c:pt idx="7677">
                  <c:v>654.77272700000003</c:v>
                </c:pt>
                <c:pt idx="7678">
                  <c:v>623.89444400000002</c:v>
                </c:pt>
                <c:pt idx="7679">
                  <c:v>635.10645199999999</c:v>
                </c:pt>
                <c:pt idx="7680">
                  <c:v>628.38333300000079</c:v>
                </c:pt>
                <c:pt idx="7681">
                  <c:v>653.22307700000079</c:v>
                </c:pt>
                <c:pt idx="7682">
                  <c:v>653.33888899999999</c:v>
                </c:pt>
                <c:pt idx="7683">
                  <c:v>631.88888899999995</c:v>
                </c:pt>
                <c:pt idx="7684">
                  <c:v>609.68823500000053</c:v>
                </c:pt>
                <c:pt idx="7685">
                  <c:v>628.24579400000005</c:v>
                </c:pt>
                <c:pt idx="7686">
                  <c:v>623.41764699999908</c:v>
                </c:pt>
                <c:pt idx="7687">
                  <c:v>630.15681799999948</c:v>
                </c:pt>
                <c:pt idx="7688">
                  <c:v>618.57000000000005</c:v>
                </c:pt>
                <c:pt idx="7689">
                  <c:v>612.92381</c:v>
                </c:pt>
                <c:pt idx="7690">
                  <c:v>628.13124999999923</c:v>
                </c:pt>
                <c:pt idx="7691">
                  <c:v>637.81636399999923</c:v>
                </c:pt>
                <c:pt idx="7692">
                  <c:v>620.89800000000002</c:v>
                </c:pt>
                <c:pt idx="7693">
                  <c:v>656.69259299999999</c:v>
                </c:pt>
                <c:pt idx="7694">
                  <c:v>627.87</c:v>
                </c:pt>
                <c:pt idx="7695">
                  <c:v>623.15161299999909</c:v>
                </c:pt>
                <c:pt idx="7696">
                  <c:v>631.69523800000002</c:v>
                </c:pt>
                <c:pt idx="7697">
                  <c:v>632.81745999999907</c:v>
                </c:pt>
                <c:pt idx="7698">
                  <c:v>637.97096799999997</c:v>
                </c:pt>
                <c:pt idx="7699">
                  <c:v>621.91153799999938</c:v>
                </c:pt>
                <c:pt idx="7700">
                  <c:v>631.726316</c:v>
                </c:pt>
                <c:pt idx="7701">
                  <c:v>633.81590899999946</c:v>
                </c:pt>
                <c:pt idx="7702">
                  <c:v>658.29375000000107</c:v>
                </c:pt>
                <c:pt idx="7703">
                  <c:v>625.13043500000003</c:v>
                </c:pt>
                <c:pt idx="7704">
                  <c:v>617.85652199999856</c:v>
                </c:pt>
                <c:pt idx="7705">
                  <c:v>634.78888900000106</c:v>
                </c:pt>
                <c:pt idx="7706">
                  <c:v>615.592308</c:v>
                </c:pt>
                <c:pt idx="7707">
                  <c:v>625.44499999999948</c:v>
                </c:pt>
                <c:pt idx="7708">
                  <c:v>621.77500000000055</c:v>
                </c:pt>
                <c:pt idx="7709">
                  <c:v>630.62833300000079</c:v>
                </c:pt>
                <c:pt idx="7710">
                  <c:v>627.23373500000093</c:v>
                </c:pt>
                <c:pt idx="7711">
                  <c:v>634.97662299999922</c:v>
                </c:pt>
                <c:pt idx="7712">
                  <c:v>621.565789</c:v>
                </c:pt>
                <c:pt idx="7713">
                  <c:v>637.90952399999946</c:v>
                </c:pt>
                <c:pt idx="7714">
                  <c:v>626.68235300000003</c:v>
                </c:pt>
                <c:pt idx="7715">
                  <c:v>633.54768399999909</c:v>
                </c:pt>
                <c:pt idx="7716">
                  <c:v>615.56810299999938</c:v>
                </c:pt>
                <c:pt idx="7717">
                  <c:v>637.76923099999999</c:v>
                </c:pt>
                <c:pt idx="7718">
                  <c:v>633.4564099999991</c:v>
                </c:pt>
                <c:pt idx="7719">
                  <c:v>629.505405</c:v>
                </c:pt>
                <c:pt idx="7720">
                  <c:v>629.12424199999998</c:v>
                </c:pt>
                <c:pt idx="7721">
                  <c:v>636.23</c:v>
                </c:pt>
                <c:pt idx="7722">
                  <c:v>624.73402099999998</c:v>
                </c:pt>
                <c:pt idx="7723">
                  <c:v>618.93719499999895</c:v>
                </c:pt>
                <c:pt idx="7724">
                  <c:v>623.12533300000052</c:v>
                </c:pt>
                <c:pt idx="7725">
                  <c:v>639.93124999999895</c:v>
                </c:pt>
                <c:pt idx="7726">
                  <c:v>619.82395799999949</c:v>
                </c:pt>
                <c:pt idx="7727">
                  <c:v>604.71666699999946</c:v>
                </c:pt>
                <c:pt idx="7728">
                  <c:v>628.74444400000004</c:v>
                </c:pt>
                <c:pt idx="7729">
                  <c:v>617.83181799999909</c:v>
                </c:pt>
                <c:pt idx="7730">
                  <c:v>642.63593800000001</c:v>
                </c:pt>
                <c:pt idx="7731">
                  <c:v>645.29999999999995</c:v>
                </c:pt>
                <c:pt idx="7732">
                  <c:v>625.78611100000001</c:v>
                </c:pt>
                <c:pt idx="7733">
                  <c:v>626.22258099999999</c:v>
                </c:pt>
                <c:pt idx="7734">
                  <c:v>632.146479</c:v>
                </c:pt>
                <c:pt idx="7735">
                  <c:v>612.59333300000105</c:v>
                </c:pt>
                <c:pt idx="7736">
                  <c:v>637.73529399999939</c:v>
                </c:pt>
                <c:pt idx="7737">
                  <c:v>641.72058800000002</c:v>
                </c:pt>
                <c:pt idx="7738">
                  <c:v>654.97058800000002</c:v>
                </c:pt>
                <c:pt idx="7739">
                  <c:v>630.27391300000079</c:v>
                </c:pt>
                <c:pt idx="7740">
                  <c:v>641.78000000000054</c:v>
                </c:pt>
                <c:pt idx="7741">
                  <c:v>642.77826100000004</c:v>
                </c:pt>
                <c:pt idx="7742">
                  <c:v>601.10789499999998</c:v>
                </c:pt>
                <c:pt idx="7743">
                  <c:v>629.71590900000001</c:v>
                </c:pt>
                <c:pt idx="7744">
                  <c:v>644.62666699999909</c:v>
                </c:pt>
                <c:pt idx="7745">
                  <c:v>640.15903600000001</c:v>
                </c:pt>
                <c:pt idx="7746">
                  <c:v>613.41212099999882</c:v>
                </c:pt>
                <c:pt idx="7747">
                  <c:v>651.96111099999882</c:v>
                </c:pt>
                <c:pt idx="7748">
                  <c:v>643.43333299999995</c:v>
                </c:pt>
                <c:pt idx="7749">
                  <c:v>624.62105299999996</c:v>
                </c:pt>
                <c:pt idx="7750">
                  <c:v>634.8581559999991</c:v>
                </c:pt>
                <c:pt idx="7751">
                  <c:v>602.35454499999946</c:v>
                </c:pt>
                <c:pt idx="7752">
                  <c:v>631.64545499999997</c:v>
                </c:pt>
                <c:pt idx="7753">
                  <c:v>631.38571400000001</c:v>
                </c:pt>
                <c:pt idx="7754">
                  <c:v>633.98500000000001</c:v>
                </c:pt>
                <c:pt idx="7755">
                  <c:v>624.98771899999997</c:v>
                </c:pt>
                <c:pt idx="7756">
                  <c:v>618.10895500000004</c:v>
                </c:pt>
                <c:pt idx="7757">
                  <c:v>633.94166699999869</c:v>
                </c:pt>
                <c:pt idx="7758">
                  <c:v>640.9111109999991</c:v>
                </c:pt>
                <c:pt idx="7759">
                  <c:v>635.23</c:v>
                </c:pt>
                <c:pt idx="7760">
                  <c:v>629.28125</c:v>
                </c:pt>
                <c:pt idx="7761">
                  <c:v>616.60909100000003</c:v>
                </c:pt>
                <c:pt idx="7762">
                  <c:v>637.81944399999998</c:v>
                </c:pt>
                <c:pt idx="7763">
                  <c:v>619.49545499999999</c:v>
                </c:pt>
                <c:pt idx="7764">
                  <c:v>653.34705899999869</c:v>
                </c:pt>
                <c:pt idx="7765">
                  <c:v>610.14545499999997</c:v>
                </c:pt>
                <c:pt idx="7766">
                  <c:v>635.00172399999997</c:v>
                </c:pt>
                <c:pt idx="7767">
                  <c:v>620.64090899999997</c:v>
                </c:pt>
                <c:pt idx="7768">
                  <c:v>646.89230799999996</c:v>
                </c:pt>
                <c:pt idx="7769">
                  <c:v>637.46842099999947</c:v>
                </c:pt>
                <c:pt idx="7770">
                  <c:v>620.52499999999998</c:v>
                </c:pt>
                <c:pt idx="7771">
                  <c:v>609.13076899999999</c:v>
                </c:pt>
                <c:pt idx="7772">
                  <c:v>626.82921299999896</c:v>
                </c:pt>
                <c:pt idx="7773">
                  <c:v>625.18888900000093</c:v>
                </c:pt>
                <c:pt idx="7774">
                  <c:v>611.79999999999995</c:v>
                </c:pt>
                <c:pt idx="7775">
                  <c:v>624.54999999999939</c:v>
                </c:pt>
                <c:pt idx="7776">
                  <c:v>655.60083999999995</c:v>
                </c:pt>
                <c:pt idx="7777">
                  <c:v>623.54999999999939</c:v>
                </c:pt>
                <c:pt idx="7778">
                  <c:v>633.43513499999949</c:v>
                </c:pt>
                <c:pt idx="7779">
                  <c:v>621.39485300000001</c:v>
                </c:pt>
                <c:pt idx="7780">
                  <c:v>635.47608700000001</c:v>
                </c:pt>
                <c:pt idx="7781">
                  <c:v>618.07142899999997</c:v>
                </c:pt>
                <c:pt idx="7782">
                  <c:v>635.27812500000005</c:v>
                </c:pt>
                <c:pt idx="7783">
                  <c:v>608.61818200000005</c:v>
                </c:pt>
                <c:pt idx="7784">
                  <c:v>614.59102600000006</c:v>
                </c:pt>
                <c:pt idx="7785">
                  <c:v>641.07575799999995</c:v>
                </c:pt>
                <c:pt idx="7786">
                  <c:v>635.37317100000053</c:v>
                </c:pt>
                <c:pt idx="7787">
                  <c:v>631.88157899999999</c:v>
                </c:pt>
                <c:pt idx="7788">
                  <c:v>638.88148100000001</c:v>
                </c:pt>
                <c:pt idx="7789">
                  <c:v>619.48380999999995</c:v>
                </c:pt>
                <c:pt idx="7790">
                  <c:v>599.77355100000079</c:v>
                </c:pt>
                <c:pt idx="7791">
                  <c:v>627.70000000000005</c:v>
                </c:pt>
                <c:pt idx="7792">
                  <c:v>642.38124999999923</c:v>
                </c:pt>
                <c:pt idx="7793">
                  <c:v>629.00235299999997</c:v>
                </c:pt>
                <c:pt idx="7794">
                  <c:v>638.1</c:v>
                </c:pt>
                <c:pt idx="7795">
                  <c:v>616.74814800000001</c:v>
                </c:pt>
                <c:pt idx="7796">
                  <c:v>615.03684199999998</c:v>
                </c:pt>
                <c:pt idx="7797">
                  <c:v>624.33809499999938</c:v>
                </c:pt>
                <c:pt idx="7798">
                  <c:v>642.19610399999999</c:v>
                </c:pt>
                <c:pt idx="7799">
                  <c:v>634.10476200000005</c:v>
                </c:pt>
                <c:pt idx="7800">
                  <c:v>618.09444399999995</c:v>
                </c:pt>
                <c:pt idx="7801">
                  <c:v>631.51363600000002</c:v>
                </c:pt>
                <c:pt idx="7802">
                  <c:v>627.63043500000003</c:v>
                </c:pt>
                <c:pt idx="7803">
                  <c:v>616.93124999999895</c:v>
                </c:pt>
                <c:pt idx="7804">
                  <c:v>638.82195099999922</c:v>
                </c:pt>
                <c:pt idx="7805">
                  <c:v>625.081818</c:v>
                </c:pt>
                <c:pt idx="7806">
                  <c:v>644.73846200000003</c:v>
                </c:pt>
                <c:pt idx="7807">
                  <c:v>643.87105299999996</c:v>
                </c:pt>
                <c:pt idx="7808">
                  <c:v>634.95072499999947</c:v>
                </c:pt>
                <c:pt idx="7809">
                  <c:v>633.85301199999947</c:v>
                </c:pt>
                <c:pt idx="7810">
                  <c:v>618.125</c:v>
                </c:pt>
                <c:pt idx="7811">
                  <c:v>619.44347800000003</c:v>
                </c:pt>
                <c:pt idx="7812">
                  <c:v>626.44185999999922</c:v>
                </c:pt>
                <c:pt idx="7813">
                  <c:v>627.99767399999996</c:v>
                </c:pt>
                <c:pt idx="7814">
                  <c:v>625.91044799999997</c:v>
                </c:pt>
                <c:pt idx="7815">
                  <c:v>637.81999999999948</c:v>
                </c:pt>
                <c:pt idx="7816">
                  <c:v>626.6875</c:v>
                </c:pt>
                <c:pt idx="7817">
                  <c:v>626.35314699999947</c:v>
                </c:pt>
                <c:pt idx="7818">
                  <c:v>643.1166669999991</c:v>
                </c:pt>
                <c:pt idx="7819">
                  <c:v>635.73088199999995</c:v>
                </c:pt>
                <c:pt idx="7820">
                  <c:v>627.05999999999949</c:v>
                </c:pt>
                <c:pt idx="7821">
                  <c:v>624.44285699999909</c:v>
                </c:pt>
                <c:pt idx="7822">
                  <c:v>617.84578299999998</c:v>
                </c:pt>
                <c:pt idx="7823">
                  <c:v>655.77500000000055</c:v>
                </c:pt>
                <c:pt idx="7824">
                  <c:v>620.40547300000003</c:v>
                </c:pt>
                <c:pt idx="7825">
                  <c:v>611.86111099999869</c:v>
                </c:pt>
                <c:pt idx="7826">
                  <c:v>607.40833300000054</c:v>
                </c:pt>
                <c:pt idx="7827">
                  <c:v>608.01</c:v>
                </c:pt>
                <c:pt idx="7828">
                  <c:v>605.02162199999896</c:v>
                </c:pt>
                <c:pt idx="7829">
                  <c:v>624.52</c:v>
                </c:pt>
                <c:pt idx="7830">
                  <c:v>627.89122799999882</c:v>
                </c:pt>
                <c:pt idx="7831">
                  <c:v>637.52857100000051</c:v>
                </c:pt>
                <c:pt idx="7832">
                  <c:v>654.53</c:v>
                </c:pt>
                <c:pt idx="7833">
                  <c:v>628.55217399999947</c:v>
                </c:pt>
                <c:pt idx="7834">
                  <c:v>648.6166669999991</c:v>
                </c:pt>
                <c:pt idx="7835">
                  <c:v>608.55333299999995</c:v>
                </c:pt>
                <c:pt idx="7836">
                  <c:v>629.24</c:v>
                </c:pt>
                <c:pt idx="7837">
                  <c:v>632.31818199999998</c:v>
                </c:pt>
                <c:pt idx="7838">
                  <c:v>664.29200000000003</c:v>
                </c:pt>
                <c:pt idx="7839">
                  <c:v>620.34999999999923</c:v>
                </c:pt>
                <c:pt idx="7840">
                  <c:v>641.27907000000118</c:v>
                </c:pt>
                <c:pt idx="7841">
                  <c:v>634.64230799999996</c:v>
                </c:pt>
                <c:pt idx="7842">
                  <c:v>624.07111099999997</c:v>
                </c:pt>
                <c:pt idx="7843">
                  <c:v>621.33225799999843</c:v>
                </c:pt>
                <c:pt idx="7844">
                  <c:v>670.93499999999949</c:v>
                </c:pt>
                <c:pt idx="7845">
                  <c:v>634.60714299999938</c:v>
                </c:pt>
                <c:pt idx="7846">
                  <c:v>620.04999999999939</c:v>
                </c:pt>
                <c:pt idx="7847">
                  <c:v>626.18124999999998</c:v>
                </c:pt>
                <c:pt idx="7848">
                  <c:v>623.17826100000002</c:v>
                </c:pt>
                <c:pt idx="7849">
                  <c:v>631.62903200000005</c:v>
                </c:pt>
                <c:pt idx="7850">
                  <c:v>592.54499999999996</c:v>
                </c:pt>
                <c:pt idx="7851">
                  <c:v>622.14492799999948</c:v>
                </c:pt>
                <c:pt idx="7852">
                  <c:v>641.33793099999946</c:v>
                </c:pt>
                <c:pt idx="7853">
                  <c:v>602.40853700000002</c:v>
                </c:pt>
                <c:pt idx="7854">
                  <c:v>622.82499999999948</c:v>
                </c:pt>
                <c:pt idx="7855">
                  <c:v>621.11891900000001</c:v>
                </c:pt>
                <c:pt idx="7856">
                  <c:v>633.375</c:v>
                </c:pt>
                <c:pt idx="7857">
                  <c:v>600.5</c:v>
                </c:pt>
                <c:pt idx="7858">
                  <c:v>620.39285699999948</c:v>
                </c:pt>
                <c:pt idx="7859">
                  <c:v>662.41333300000053</c:v>
                </c:pt>
                <c:pt idx="7860">
                  <c:v>637.58000000000004</c:v>
                </c:pt>
                <c:pt idx="7861">
                  <c:v>602.25</c:v>
                </c:pt>
                <c:pt idx="7862">
                  <c:v>623.663636</c:v>
                </c:pt>
                <c:pt idx="7863">
                  <c:v>626.24375000000055</c:v>
                </c:pt>
                <c:pt idx="7864">
                  <c:v>597.55333299999995</c:v>
                </c:pt>
                <c:pt idx="7865">
                  <c:v>622.99</c:v>
                </c:pt>
                <c:pt idx="7866">
                  <c:v>624.47045500000002</c:v>
                </c:pt>
                <c:pt idx="7867">
                  <c:v>603.04615399999909</c:v>
                </c:pt>
                <c:pt idx="7868">
                  <c:v>642.21666699999946</c:v>
                </c:pt>
                <c:pt idx="7869">
                  <c:v>606.61857100000054</c:v>
                </c:pt>
                <c:pt idx="7870">
                  <c:v>615.625</c:v>
                </c:pt>
                <c:pt idx="7871">
                  <c:v>616.07443900000055</c:v>
                </c:pt>
                <c:pt idx="7872">
                  <c:v>639.76296299999922</c:v>
                </c:pt>
                <c:pt idx="7873">
                  <c:v>617.23500000000001</c:v>
                </c:pt>
                <c:pt idx="7874">
                  <c:v>633.86666699999819</c:v>
                </c:pt>
                <c:pt idx="7875">
                  <c:v>639.08749999999998</c:v>
                </c:pt>
                <c:pt idx="7876">
                  <c:v>623.98301900000001</c:v>
                </c:pt>
                <c:pt idx="7877">
                  <c:v>623.24333300000092</c:v>
                </c:pt>
                <c:pt idx="7878">
                  <c:v>651.25714299999947</c:v>
                </c:pt>
                <c:pt idx="7879">
                  <c:v>631.02307699999994</c:v>
                </c:pt>
                <c:pt idx="7880">
                  <c:v>656.65624999999909</c:v>
                </c:pt>
                <c:pt idx="7881">
                  <c:v>614.79722199999946</c:v>
                </c:pt>
                <c:pt idx="7882">
                  <c:v>653.741176</c:v>
                </c:pt>
                <c:pt idx="7883">
                  <c:v>601.58000000000004</c:v>
                </c:pt>
                <c:pt idx="7884">
                  <c:v>618.78181800000004</c:v>
                </c:pt>
                <c:pt idx="7885">
                  <c:v>619.39166699999907</c:v>
                </c:pt>
                <c:pt idx="7886">
                  <c:v>623.76836700000001</c:v>
                </c:pt>
                <c:pt idx="7887">
                  <c:v>622.97</c:v>
                </c:pt>
                <c:pt idx="7888">
                  <c:v>646.79722199999946</c:v>
                </c:pt>
                <c:pt idx="7889">
                  <c:v>635.63</c:v>
                </c:pt>
                <c:pt idx="7890">
                  <c:v>617.44749999999908</c:v>
                </c:pt>
                <c:pt idx="7891">
                  <c:v>627.17317100000093</c:v>
                </c:pt>
                <c:pt idx="7892">
                  <c:v>615.20000000000005</c:v>
                </c:pt>
                <c:pt idx="7893">
                  <c:v>617.21052599999996</c:v>
                </c:pt>
                <c:pt idx="7894">
                  <c:v>619.73846200000003</c:v>
                </c:pt>
                <c:pt idx="7895">
                  <c:v>646.19117600000004</c:v>
                </c:pt>
                <c:pt idx="7896">
                  <c:v>607.83636399999909</c:v>
                </c:pt>
                <c:pt idx="7897">
                  <c:v>643.48043500000051</c:v>
                </c:pt>
                <c:pt idx="7898">
                  <c:v>622.94999999999948</c:v>
                </c:pt>
                <c:pt idx="7899">
                  <c:v>613.80689699999948</c:v>
                </c:pt>
                <c:pt idx="7900">
                  <c:v>617.02272699999946</c:v>
                </c:pt>
                <c:pt idx="7901">
                  <c:v>629.57941200000005</c:v>
                </c:pt>
                <c:pt idx="7902">
                  <c:v>609.29639999999995</c:v>
                </c:pt>
                <c:pt idx="7903">
                  <c:v>607.30799999999908</c:v>
                </c:pt>
                <c:pt idx="7904">
                  <c:v>617.74788699999999</c:v>
                </c:pt>
                <c:pt idx="7905">
                  <c:v>637.17499999999995</c:v>
                </c:pt>
                <c:pt idx="7906">
                  <c:v>608.55999999999949</c:v>
                </c:pt>
                <c:pt idx="7907">
                  <c:v>631.36249999999859</c:v>
                </c:pt>
                <c:pt idx="7908">
                  <c:v>628.65217399999949</c:v>
                </c:pt>
                <c:pt idx="7909">
                  <c:v>620.15844200000004</c:v>
                </c:pt>
                <c:pt idx="7910">
                  <c:v>619.5</c:v>
                </c:pt>
                <c:pt idx="7911">
                  <c:v>613.72500000000002</c:v>
                </c:pt>
                <c:pt idx="7912">
                  <c:v>618.24230799999998</c:v>
                </c:pt>
                <c:pt idx="7913">
                  <c:v>638.53043500000001</c:v>
                </c:pt>
                <c:pt idx="7914">
                  <c:v>639.38260899999909</c:v>
                </c:pt>
                <c:pt idx="7915">
                  <c:v>649.42222199999844</c:v>
                </c:pt>
                <c:pt idx="7916">
                  <c:v>633.90909099999999</c:v>
                </c:pt>
                <c:pt idx="7917">
                  <c:v>623.36153799999909</c:v>
                </c:pt>
                <c:pt idx="7918">
                  <c:v>616.74666699999909</c:v>
                </c:pt>
                <c:pt idx="7919">
                  <c:v>624.86363599999947</c:v>
                </c:pt>
                <c:pt idx="7920">
                  <c:v>636.081818</c:v>
                </c:pt>
                <c:pt idx="7921">
                  <c:v>632.62777800000003</c:v>
                </c:pt>
                <c:pt idx="7922">
                  <c:v>612.95333300000004</c:v>
                </c:pt>
                <c:pt idx="7923">
                  <c:v>622.30920199999946</c:v>
                </c:pt>
                <c:pt idx="7924">
                  <c:v>624.87543900000003</c:v>
                </c:pt>
                <c:pt idx="7925">
                  <c:v>621.58163300000001</c:v>
                </c:pt>
                <c:pt idx="7926">
                  <c:v>605.13690499999996</c:v>
                </c:pt>
                <c:pt idx="7927">
                  <c:v>615.50689699999998</c:v>
                </c:pt>
                <c:pt idx="7928">
                  <c:v>620.019048</c:v>
                </c:pt>
                <c:pt idx="7929">
                  <c:v>634.694118</c:v>
                </c:pt>
                <c:pt idx="7930">
                  <c:v>579.88571400000001</c:v>
                </c:pt>
                <c:pt idx="7931">
                  <c:v>638.63829799999996</c:v>
                </c:pt>
                <c:pt idx="7932">
                  <c:v>640.29999999999995</c:v>
                </c:pt>
                <c:pt idx="7933">
                  <c:v>627.55882399999996</c:v>
                </c:pt>
                <c:pt idx="7934">
                  <c:v>638.26</c:v>
                </c:pt>
                <c:pt idx="7935">
                  <c:v>616.37249999999949</c:v>
                </c:pt>
                <c:pt idx="7936">
                  <c:v>625.9</c:v>
                </c:pt>
                <c:pt idx="7937">
                  <c:v>616.49285699999996</c:v>
                </c:pt>
                <c:pt idx="7938">
                  <c:v>614.63243199999999</c:v>
                </c:pt>
                <c:pt idx="7939">
                  <c:v>618.13644099999999</c:v>
                </c:pt>
                <c:pt idx="7940">
                  <c:v>614.43157900000006</c:v>
                </c:pt>
                <c:pt idx="7941">
                  <c:v>619.01923099999999</c:v>
                </c:pt>
                <c:pt idx="7942">
                  <c:v>628.26105299999949</c:v>
                </c:pt>
                <c:pt idx="7943">
                  <c:v>621.19230800000003</c:v>
                </c:pt>
                <c:pt idx="7944">
                  <c:v>618.41714299999921</c:v>
                </c:pt>
                <c:pt idx="7945">
                  <c:v>633.28235299999994</c:v>
                </c:pt>
                <c:pt idx="7946">
                  <c:v>618.73529399999939</c:v>
                </c:pt>
                <c:pt idx="7947">
                  <c:v>622.82291699999882</c:v>
                </c:pt>
                <c:pt idx="7948">
                  <c:v>630.31975699999998</c:v>
                </c:pt>
                <c:pt idx="7949">
                  <c:v>618.48028199999999</c:v>
                </c:pt>
                <c:pt idx="7950">
                  <c:v>603.51891899999998</c:v>
                </c:pt>
                <c:pt idx="7951">
                  <c:v>612.40408200000002</c:v>
                </c:pt>
                <c:pt idx="7952">
                  <c:v>620.35282999999879</c:v>
                </c:pt>
                <c:pt idx="7953">
                  <c:v>609.16</c:v>
                </c:pt>
                <c:pt idx="7954">
                  <c:v>618.553448</c:v>
                </c:pt>
                <c:pt idx="7955">
                  <c:v>618.5606059999991</c:v>
                </c:pt>
                <c:pt idx="7956">
                  <c:v>627.09767399999998</c:v>
                </c:pt>
                <c:pt idx="7957">
                  <c:v>643.68714299999999</c:v>
                </c:pt>
                <c:pt idx="7958">
                  <c:v>636.38461499999949</c:v>
                </c:pt>
                <c:pt idx="7959">
                  <c:v>611.55999999999949</c:v>
                </c:pt>
                <c:pt idx="7960">
                  <c:v>607.663636</c:v>
                </c:pt>
                <c:pt idx="7961">
                  <c:v>617.94499999999948</c:v>
                </c:pt>
                <c:pt idx="7962">
                  <c:v>639.95714299999895</c:v>
                </c:pt>
                <c:pt idx="7963">
                  <c:v>609.11590899999999</c:v>
                </c:pt>
                <c:pt idx="7964">
                  <c:v>602.82826099999909</c:v>
                </c:pt>
                <c:pt idx="7965">
                  <c:v>605.078261</c:v>
                </c:pt>
                <c:pt idx="7966">
                  <c:v>621.94999999999948</c:v>
                </c:pt>
                <c:pt idx="7967">
                  <c:v>616.99655199999938</c:v>
                </c:pt>
                <c:pt idx="7968">
                  <c:v>640</c:v>
                </c:pt>
                <c:pt idx="7969">
                  <c:v>630.03888900000004</c:v>
                </c:pt>
                <c:pt idx="7970">
                  <c:v>609.8962959999991</c:v>
                </c:pt>
                <c:pt idx="7971">
                  <c:v>634.4</c:v>
                </c:pt>
                <c:pt idx="7972">
                  <c:v>641.25172399999997</c:v>
                </c:pt>
                <c:pt idx="7973">
                  <c:v>599.93571399999996</c:v>
                </c:pt>
                <c:pt idx="7974">
                  <c:v>624.52857100000051</c:v>
                </c:pt>
                <c:pt idx="7975">
                  <c:v>592.55882399999996</c:v>
                </c:pt>
                <c:pt idx="7976">
                  <c:v>614.45714299999895</c:v>
                </c:pt>
                <c:pt idx="7977">
                  <c:v>565.918182</c:v>
                </c:pt>
                <c:pt idx="7978">
                  <c:v>634.37142899999947</c:v>
                </c:pt>
                <c:pt idx="7979">
                  <c:v>612.82380999999998</c:v>
                </c:pt>
                <c:pt idx="7980">
                  <c:v>654.54999999999939</c:v>
                </c:pt>
                <c:pt idx="7981">
                  <c:v>618.49</c:v>
                </c:pt>
                <c:pt idx="7982">
                  <c:v>618.080198</c:v>
                </c:pt>
                <c:pt idx="7983">
                  <c:v>629.25046699999996</c:v>
                </c:pt>
                <c:pt idx="7984">
                  <c:v>634.96551699999895</c:v>
                </c:pt>
                <c:pt idx="7985">
                  <c:v>629.04166699999882</c:v>
                </c:pt>
                <c:pt idx="7986">
                  <c:v>604.77105300000005</c:v>
                </c:pt>
                <c:pt idx="7987">
                  <c:v>615.75263199999949</c:v>
                </c:pt>
                <c:pt idx="7988">
                  <c:v>617.73846200000003</c:v>
                </c:pt>
                <c:pt idx="7989">
                  <c:v>606.28095200000053</c:v>
                </c:pt>
                <c:pt idx="7990">
                  <c:v>613.28214300000002</c:v>
                </c:pt>
                <c:pt idx="7991">
                  <c:v>628.163636</c:v>
                </c:pt>
                <c:pt idx="7992">
                  <c:v>625.264815</c:v>
                </c:pt>
                <c:pt idx="7993">
                  <c:v>595</c:v>
                </c:pt>
                <c:pt idx="7994">
                  <c:v>616.72068999999999</c:v>
                </c:pt>
                <c:pt idx="7995">
                  <c:v>627.34727299999895</c:v>
                </c:pt>
                <c:pt idx="7996">
                  <c:v>612.07500000000005</c:v>
                </c:pt>
                <c:pt idx="7997">
                  <c:v>610.26315799999998</c:v>
                </c:pt>
                <c:pt idx="7998">
                  <c:v>640.74545499999999</c:v>
                </c:pt>
                <c:pt idx="7999">
                  <c:v>625.53076899999996</c:v>
                </c:pt>
                <c:pt idx="8000">
                  <c:v>612.29117599999995</c:v>
                </c:pt>
                <c:pt idx="8001">
                  <c:v>622.29230800000005</c:v>
                </c:pt>
                <c:pt idx="8002">
                  <c:v>627.28588200000092</c:v>
                </c:pt>
                <c:pt idx="8003">
                  <c:v>628.81320799999946</c:v>
                </c:pt>
                <c:pt idx="8004">
                  <c:v>639.68148100000053</c:v>
                </c:pt>
                <c:pt idx="8005">
                  <c:v>610.09444399999995</c:v>
                </c:pt>
                <c:pt idx="8006">
                  <c:v>604.70000000000005</c:v>
                </c:pt>
                <c:pt idx="8007">
                  <c:v>619.15940599999999</c:v>
                </c:pt>
                <c:pt idx="8008">
                  <c:v>633.305882</c:v>
                </c:pt>
                <c:pt idx="8009">
                  <c:v>618.67333300000132</c:v>
                </c:pt>
                <c:pt idx="8010">
                  <c:v>627.54615399999909</c:v>
                </c:pt>
                <c:pt idx="8011">
                  <c:v>650.78333300000145</c:v>
                </c:pt>
                <c:pt idx="8012">
                  <c:v>593.91343300000005</c:v>
                </c:pt>
                <c:pt idx="8013">
                  <c:v>609.40652199999909</c:v>
                </c:pt>
                <c:pt idx="8014">
                  <c:v>629.13611099999946</c:v>
                </c:pt>
                <c:pt idx="8015">
                  <c:v>596.76</c:v>
                </c:pt>
                <c:pt idx="8016">
                  <c:v>626.81176499999947</c:v>
                </c:pt>
                <c:pt idx="8017">
                  <c:v>605.58205099999998</c:v>
                </c:pt>
                <c:pt idx="8018">
                  <c:v>627.84827600000006</c:v>
                </c:pt>
                <c:pt idx="8019">
                  <c:v>619.37142899999947</c:v>
                </c:pt>
                <c:pt idx="8020">
                  <c:v>589.70624999999939</c:v>
                </c:pt>
                <c:pt idx="8021">
                  <c:v>596.56399999999996</c:v>
                </c:pt>
                <c:pt idx="8022">
                  <c:v>624.93499999999949</c:v>
                </c:pt>
                <c:pt idx="8023">
                  <c:v>641.28500000000054</c:v>
                </c:pt>
                <c:pt idx="8024">
                  <c:v>644.75869599999999</c:v>
                </c:pt>
                <c:pt idx="8025">
                  <c:v>617.82999999999947</c:v>
                </c:pt>
                <c:pt idx="8026">
                  <c:v>597.13548400000002</c:v>
                </c:pt>
                <c:pt idx="8027">
                  <c:v>617.255</c:v>
                </c:pt>
                <c:pt idx="8028">
                  <c:v>590.54999999999939</c:v>
                </c:pt>
                <c:pt idx="8029">
                  <c:v>644.92222199999844</c:v>
                </c:pt>
                <c:pt idx="8030">
                  <c:v>617.33999999999946</c:v>
                </c:pt>
                <c:pt idx="8031">
                  <c:v>632.26666699999907</c:v>
                </c:pt>
                <c:pt idx="8032">
                  <c:v>622.06249999999909</c:v>
                </c:pt>
                <c:pt idx="8033">
                  <c:v>616.76896599999998</c:v>
                </c:pt>
                <c:pt idx="8034">
                  <c:v>616.54285699999946</c:v>
                </c:pt>
                <c:pt idx="8035">
                  <c:v>617.30999999999949</c:v>
                </c:pt>
                <c:pt idx="8036">
                  <c:v>618.67272700000001</c:v>
                </c:pt>
                <c:pt idx="8037">
                  <c:v>598.81481499999938</c:v>
                </c:pt>
                <c:pt idx="8038">
                  <c:v>632.79999999999995</c:v>
                </c:pt>
                <c:pt idx="8039">
                  <c:v>613.43599999999947</c:v>
                </c:pt>
                <c:pt idx="8040">
                  <c:v>622.99411799999996</c:v>
                </c:pt>
                <c:pt idx="8041">
                  <c:v>636.934483</c:v>
                </c:pt>
                <c:pt idx="8042">
                  <c:v>610.73043500000051</c:v>
                </c:pt>
                <c:pt idx="8043">
                  <c:v>616.24740699999938</c:v>
                </c:pt>
                <c:pt idx="8044">
                  <c:v>612.61960799999997</c:v>
                </c:pt>
                <c:pt idx="8045">
                  <c:v>612.07857100000092</c:v>
                </c:pt>
                <c:pt idx="8046">
                  <c:v>619.65454499999998</c:v>
                </c:pt>
                <c:pt idx="8047">
                  <c:v>610.19375000000093</c:v>
                </c:pt>
                <c:pt idx="8048">
                  <c:v>631.6</c:v>
                </c:pt>
                <c:pt idx="8049">
                  <c:v>613.13942299999997</c:v>
                </c:pt>
                <c:pt idx="8050">
                  <c:v>631.22963000000004</c:v>
                </c:pt>
                <c:pt idx="8051">
                  <c:v>617.23599999999999</c:v>
                </c:pt>
                <c:pt idx="8052">
                  <c:v>616.31478900000002</c:v>
                </c:pt>
                <c:pt idx="8053">
                  <c:v>588.14285699999948</c:v>
                </c:pt>
                <c:pt idx="8054">
                  <c:v>589.27647100000092</c:v>
                </c:pt>
                <c:pt idx="8055">
                  <c:v>623.91481499999998</c:v>
                </c:pt>
                <c:pt idx="8056">
                  <c:v>604.61594200000002</c:v>
                </c:pt>
                <c:pt idx="8057">
                  <c:v>615.77088600000093</c:v>
                </c:pt>
                <c:pt idx="8058">
                  <c:v>593.99</c:v>
                </c:pt>
                <c:pt idx="8059">
                  <c:v>616.35652199999856</c:v>
                </c:pt>
                <c:pt idx="8060">
                  <c:v>617.35714299999859</c:v>
                </c:pt>
                <c:pt idx="8061">
                  <c:v>637.98431400000004</c:v>
                </c:pt>
                <c:pt idx="8062">
                  <c:v>631.13333300000079</c:v>
                </c:pt>
                <c:pt idx="8063">
                  <c:v>601.22500000000002</c:v>
                </c:pt>
                <c:pt idx="8064">
                  <c:v>592.38666699999908</c:v>
                </c:pt>
                <c:pt idx="8065">
                  <c:v>637.63962299999946</c:v>
                </c:pt>
                <c:pt idx="8066">
                  <c:v>588.078261</c:v>
                </c:pt>
                <c:pt idx="8067">
                  <c:v>612.281609</c:v>
                </c:pt>
                <c:pt idx="8068">
                  <c:v>616.67101400000001</c:v>
                </c:pt>
                <c:pt idx="8069">
                  <c:v>614.05499999999938</c:v>
                </c:pt>
                <c:pt idx="8070">
                  <c:v>585.80909099999997</c:v>
                </c:pt>
                <c:pt idx="8071">
                  <c:v>610.55882399999996</c:v>
                </c:pt>
                <c:pt idx="8072">
                  <c:v>620.63548400000002</c:v>
                </c:pt>
                <c:pt idx="8073">
                  <c:v>631.17999999999995</c:v>
                </c:pt>
                <c:pt idx="8074">
                  <c:v>605.77457600000093</c:v>
                </c:pt>
                <c:pt idx="8075">
                  <c:v>624.83124999999859</c:v>
                </c:pt>
                <c:pt idx="8076">
                  <c:v>628.93043499999999</c:v>
                </c:pt>
                <c:pt idx="8077">
                  <c:v>615.49130400000001</c:v>
                </c:pt>
                <c:pt idx="8078">
                  <c:v>606.98666699999922</c:v>
                </c:pt>
                <c:pt idx="8079">
                  <c:v>635.58888900000079</c:v>
                </c:pt>
                <c:pt idx="8080">
                  <c:v>618.88913000000002</c:v>
                </c:pt>
                <c:pt idx="8081">
                  <c:v>634.29999999999995</c:v>
                </c:pt>
                <c:pt idx="8082">
                  <c:v>614.93888900000002</c:v>
                </c:pt>
                <c:pt idx="8083">
                  <c:v>610.24077700000055</c:v>
                </c:pt>
                <c:pt idx="8084">
                  <c:v>624.86907199999996</c:v>
                </c:pt>
                <c:pt idx="8085">
                  <c:v>618.30999999999949</c:v>
                </c:pt>
                <c:pt idx="8086">
                  <c:v>627.55675699999949</c:v>
                </c:pt>
                <c:pt idx="8087">
                  <c:v>642.46619699999894</c:v>
                </c:pt>
                <c:pt idx="8088">
                  <c:v>619.99047599999994</c:v>
                </c:pt>
                <c:pt idx="8089">
                  <c:v>610.86293699999908</c:v>
                </c:pt>
                <c:pt idx="8090">
                  <c:v>627.66486499999996</c:v>
                </c:pt>
                <c:pt idx="8091">
                  <c:v>601.38749999999948</c:v>
                </c:pt>
                <c:pt idx="8092">
                  <c:v>627.08048799999995</c:v>
                </c:pt>
                <c:pt idx="8093">
                  <c:v>605.30526299999894</c:v>
                </c:pt>
                <c:pt idx="8094">
                  <c:v>616.97777799999994</c:v>
                </c:pt>
                <c:pt idx="8095">
                  <c:v>613.53199999999947</c:v>
                </c:pt>
                <c:pt idx="8096">
                  <c:v>626.18064500000003</c:v>
                </c:pt>
                <c:pt idx="8097">
                  <c:v>625.23773600000004</c:v>
                </c:pt>
                <c:pt idx="8098">
                  <c:v>627.83962299999882</c:v>
                </c:pt>
                <c:pt idx="8099">
                  <c:v>601.37674400000003</c:v>
                </c:pt>
                <c:pt idx="8100">
                  <c:v>613.29999999999995</c:v>
                </c:pt>
                <c:pt idx="8101">
                  <c:v>611.84576299999947</c:v>
                </c:pt>
                <c:pt idx="8102">
                  <c:v>610.83999999999946</c:v>
                </c:pt>
                <c:pt idx="8103">
                  <c:v>610.36249999999859</c:v>
                </c:pt>
                <c:pt idx="8104">
                  <c:v>605.44545499999947</c:v>
                </c:pt>
                <c:pt idx="8105">
                  <c:v>608.56024099999922</c:v>
                </c:pt>
                <c:pt idx="8106">
                  <c:v>626.75849100000005</c:v>
                </c:pt>
                <c:pt idx="8107">
                  <c:v>620.28235299999994</c:v>
                </c:pt>
                <c:pt idx="8108">
                  <c:v>619.94999999999948</c:v>
                </c:pt>
                <c:pt idx="8109">
                  <c:v>631.98823500000003</c:v>
                </c:pt>
                <c:pt idx="8110">
                  <c:v>620.86666699999819</c:v>
                </c:pt>
                <c:pt idx="8111">
                  <c:v>606.83461499999908</c:v>
                </c:pt>
                <c:pt idx="8112">
                  <c:v>595.37692299999946</c:v>
                </c:pt>
                <c:pt idx="8113">
                  <c:v>625.1478259999991</c:v>
                </c:pt>
                <c:pt idx="8114">
                  <c:v>593.00666699999908</c:v>
                </c:pt>
                <c:pt idx="8115">
                  <c:v>613.43333299999995</c:v>
                </c:pt>
                <c:pt idx="8116">
                  <c:v>627.15789499999948</c:v>
                </c:pt>
                <c:pt idx="8117">
                  <c:v>627.384906</c:v>
                </c:pt>
                <c:pt idx="8118">
                  <c:v>601.17999999999995</c:v>
                </c:pt>
                <c:pt idx="8119">
                  <c:v>630.59285699999998</c:v>
                </c:pt>
                <c:pt idx="8120">
                  <c:v>613.51249999999948</c:v>
                </c:pt>
                <c:pt idx="8121">
                  <c:v>609.19473700000106</c:v>
                </c:pt>
                <c:pt idx="8122">
                  <c:v>611.12413800000002</c:v>
                </c:pt>
                <c:pt idx="8123">
                  <c:v>582.07333300000118</c:v>
                </c:pt>
                <c:pt idx="8124">
                  <c:v>626.75172399999997</c:v>
                </c:pt>
                <c:pt idx="8125">
                  <c:v>639.81052599999896</c:v>
                </c:pt>
                <c:pt idx="8126">
                  <c:v>619.90624999999909</c:v>
                </c:pt>
                <c:pt idx="8127">
                  <c:v>628.08461499999999</c:v>
                </c:pt>
                <c:pt idx="8128">
                  <c:v>605.27142900000001</c:v>
                </c:pt>
                <c:pt idx="8129">
                  <c:v>624.68771900000002</c:v>
                </c:pt>
                <c:pt idx="8130">
                  <c:v>621.91923099999997</c:v>
                </c:pt>
                <c:pt idx="8131">
                  <c:v>629.52432399999998</c:v>
                </c:pt>
                <c:pt idx="8132">
                  <c:v>594.73749999999939</c:v>
                </c:pt>
                <c:pt idx="8133">
                  <c:v>625.18600000000004</c:v>
                </c:pt>
                <c:pt idx="8134">
                  <c:v>626.00666699999908</c:v>
                </c:pt>
                <c:pt idx="8135">
                  <c:v>614.69000000000005</c:v>
                </c:pt>
                <c:pt idx="8136">
                  <c:v>590.56428599999947</c:v>
                </c:pt>
                <c:pt idx="8137">
                  <c:v>577.081818</c:v>
                </c:pt>
                <c:pt idx="8138">
                  <c:v>614.20727299999999</c:v>
                </c:pt>
                <c:pt idx="8139">
                  <c:v>619.86666699999819</c:v>
                </c:pt>
                <c:pt idx="8140">
                  <c:v>619.99230799999998</c:v>
                </c:pt>
                <c:pt idx="8141">
                  <c:v>603.34074099999998</c:v>
                </c:pt>
                <c:pt idx="8142">
                  <c:v>612.28846200000055</c:v>
                </c:pt>
                <c:pt idx="8143">
                  <c:v>623.22941200000002</c:v>
                </c:pt>
                <c:pt idx="8144">
                  <c:v>597.23846200000003</c:v>
                </c:pt>
                <c:pt idx="8145">
                  <c:v>598.59199999999998</c:v>
                </c:pt>
                <c:pt idx="8146">
                  <c:v>627.98400000000004</c:v>
                </c:pt>
                <c:pt idx="8147">
                  <c:v>609.43478300000004</c:v>
                </c:pt>
                <c:pt idx="8148">
                  <c:v>614.13076899999999</c:v>
                </c:pt>
                <c:pt idx="8149">
                  <c:v>618.91904799999998</c:v>
                </c:pt>
                <c:pt idx="8150">
                  <c:v>638.14400000000001</c:v>
                </c:pt>
                <c:pt idx="8151">
                  <c:v>621.52142899999922</c:v>
                </c:pt>
                <c:pt idx="8152">
                  <c:v>615.48717899999997</c:v>
                </c:pt>
                <c:pt idx="8153">
                  <c:v>645.70810800000004</c:v>
                </c:pt>
                <c:pt idx="8154">
                  <c:v>607.88235299999997</c:v>
                </c:pt>
                <c:pt idx="8155">
                  <c:v>611.81764699999894</c:v>
                </c:pt>
                <c:pt idx="8156">
                  <c:v>603.01071400000001</c:v>
                </c:pt>
                <c:pt idx="8157">
                  <c:v>607.393103</c:v>
                </c:pt>
                <c:pt idx="8158">
                  <c:v>607.73070900000005</c:v>
                </c:pt>
                <c:pt idx="8159">
                  <c:v>628.15588200000002</c:v>
                </c:pt>
                <c:pt idx="8160">
                  <c:v>630.79999999999995</c:v>
                </c:pt>
                <c:pt idx="8161">
                  <c:v>586.12</c:v>
                </c:pt>
                <c:pt idx="8162">
                  <c:v>610.58421099999998</c:v>
                </c:pt>
                <c:pt idx="8163">
                  <c:v>594.29090900000051</c:v>
                </c:pt>
                <c:pt idx="8164">
                  <c:v>643.86666699999819</c:v>
                </c:pt>
                <c:pt idx="8165">
                  <c:v>595.171111</c:v>
                </c:pt>
                <c:pt idx="8166">
                  <c:v>617.92142899999908</c:v>
                </c:pt>
                <c:pt idx="8167">
                  <c:v>599.31153799999947</c:v>
                </c:pt>
                <c:pt idx="8168">
                  <c:v>637.75416699999948</c:v>
                </c:pt>
                <c:pt idx="8169">
                  <c:v>594.80909099999997</c:v>
                </c:pt>
                <c:pt idx="8170">
                  <c:v>618.77857100000119</c:v>
                </c:pt>
                <c:pt idx="8171">
                  <c:v>613.78275900000051</c:v>
                </c:pt>
                <c:pt idx="8172">
                  <c:v>599.14705899999922</c:v>
                </c:pt>
                <c:pt idx="8173">
                  <c:v>618.31555599999922</c:v>
                </c:pt>
                <c:pt idx="8174">
                  <c:v>614.35999999999922</c:v>
                </c:pt>
                <c:pt idx="8175">
                  <c:v>624.87878800000055</c:v>
                </c:pt>
                <c:pt idx="8176">
                  <c:v>604.52321399999948</c:v>
                </c:pt>
                <c:pt idx="8177">
                  <c:v>603.43124999999895</c:v>
                </c:pt>
                <c:pt idx="8178">
                  <c:v>600.90361399999949</c:v>
                </c:pt>
                <c:pt idx="8179">
                  <c:v>599.32916699999907</c:v>
                </c:pt>
                <c:pt idx="8180">
                  <c:v>624.70000000000005</c:v>
                </c:pt>
                <c:pt idx="8181">
                  <c:v>620.42674399999999</c:v>
                </c:pt>
                <c:pt idx="8182">
                  <c:v>618.41304300000002</c:v>
                </c:pt>
                <c:pt idx="8183">
                  <c:v>627.48177100000055</c:v>
                </c:pt>
                <c:pt idx="8184">
                  <c:v>587.23846200000003</c:v>
                </c:pt>
                <c:pt idx="8185">
                  <c:v>584.57368400000053</c:v>
                </c:pt>
                <c:pt idx="8186">
                  <c:v>618.03529399999923</c:v>
                </c:pt>
                <c:pt idx="8187">
                  <c:v>600.29259300000001</c:v>
                </c:pt>
                <c:pt idx="8188">
                  <c:v>628.19166699999948</c:v>
                </c:pt>
                <c:pt idx="8189">
                  <c:v>597.741176</c:v>
                </c:pt>
                <c:pt idx="8190">
                  <c:v>618.75</c:v>
                </c:pt>
                <c:pt idx="8191">
                  <c:v>630.66470600000002</c:v>
                </c:pt>
                <c:pt idx="8192">
                  <c:v>624.79500000000053</c:v>
                </c:pt>
                <c:pt idx="8193">
                  <c:v>605.83599999999922</c:v>
                </c:pt>
                <c:pt idx="8194">
                  <c:v>618.89249999999947</c:v>
                </c:pt>
                <c:pt idx="8195">
                  <c:v>627.43478300000004</c:v>
                </c:pt>
                <c:pt idx="8196">
                  <c:v>599.63599999999997</c:v>
                </c:pt>
                <c:pt idx="8197">
                  <c:v>629.70000000000005</c:v>
                </c:pt>
                <c:pt idx="8198">
                  <c:v>610.11875000000055</c:v>
                </c:pt>
                <c:pt idx="8199">
                  <c:v>614.86666699999819</c:v>
                </c:pt>
                <c:pt idx="8200">
                  <c:v>614.04</c:v>
                </c:pt>
                <c:pt idx="8201">
                  <c:v>611.237931</c:v>
                </c:pt>
                <c:pt idx="8202">
                  <c:v>598.02647100000002</c:v>
                </c:pt>
                <c:pt idx="8203">
                  <c:v>604.17142899999999</c:v>
                </c:pt>
                <c:pt idx="8204">
                  <c:v>602.76470600000005</c:v>
                </c:pt>
                <c:pt idx="8205">
                  <c:v>603.4627589999991</c:v>
                </c:pt>
                <c:pt idx="8206">
                  <c:v>599.43478300000004</c:v>
                </c:pt>
                <c:pt idx="8207">
                  <c:v>626.59473700000092</c:v>
                </c:pt>
                <c:pt idx="8208">
                  <c:v>608.54545499999949</c:v>
                </c:pt>
                <c:pt idx="8209">
                  <c:v>605.47272699999996</c:v>
                </c:pt>
                <c:pt idx="8210">
                  <c:v>616.09</c:v>
                </c:pt>
                <c:pt idx="8211">
                  <c:v>606.6326529999991</c:v>
                </c:pt>
                <c:pt idx="8212">
                  <c:v>606.08933300000092</c:v>
                </c:pt>
                <c:pt idx="8213">
                  <c:v>614.70537600000091</c:v>
                </c:pt>
                <c:pt idx="8214">
                  <c:v>630.26617599999997</c:v>
                </c:pt>
                <c:pt idx="8215">
                  <c:v>616.26428599999997</c:v>
                </c:pt>
                <c:pt idx="8216">
                  <c:v>598.88428599999997</c:v>
                </c:pt>
                <c:pt idx="8217">
                  <c:v>612.97368400000005</c:v>
                </c:pt>
                <c:pt idx="8218">
                  <c:v>601.18235300000003</c:v>
                </c:pt>
                <c:pt idx="8219">
                  <c:v>621.43620699999894</c:v>
                </c:pt>
                <c:pt idx="8220">
                  <c:v>617.32307700000001</c:v>
                </c:pt>
                <c:pt idx="8221">
                  <c:v>597.16285699999946</c:v>
                </c:pt>
                <c:pt idx="8222">
                  <c:v>610.02</c:v>
                </c:pt>
                <c:pt idx="8223">
                  <c:v>625.64146299999948</c:v>
                </c:pt>
                <c:pt idx="8224">
                  <c:v>612.01153799999997</c:v>
                </c:pt>
                <c:pt idx="8225">
                  <c:v>609.52631599999938</c:v>
                </c:pt>
                <c:pt idx="8226">
                  <c:v>604.92857100000003</c:v>
                </c:pt>
                <c:pt idx="8227">
                  <c:v>597.29999999999995</c:v>
                </c:pt>
                <c:pt idx="8228">
                  <c:v>621.54571399999998</c:v>
                </c:pt>
                <c:pt idx="8229">
                  <c:v>596.74249999999938</c:v>
                </c:pt>
                <c:pt idx="8230">
                  <c:v>618.56521699999882</c:v>
                </c:pt>
                <c:pt idx="8231">
                  <c:v>626.00624999999923</c:v>
                </c:pt>
                <c:pt idx="8232">
                  <c:v>626.73917500000005</c:v>
                </c:pt>
                <c:pt idx="8233">
                  <c:v>619.94285699999909</c:v>
                </c:pt>
                <c:pt idx="8234">
                  <c:v>589.27000000000055</c:v>
                </c:pt>
                <c:pt idx="8235">
                  <c:v>622.87193000000002</c:v>
                </c:pt>
                <c:pt idx="8236">
                  <c:v>622.91428599999949</c:v>
                </c:pt>
                <c:pt idx="8237">
                  <c:v>624.26428599999997</c:v>
                </c:pt>
                <c:pt idx="8238">
                  <c:v>628.85714299999859</c:v>
                </c:pt>
                <c:pt idx="8239">
                  <c:v>607.98823500000003</c:v>
                </c:pt>
                <c:pt idx="8240">
                  <c:v>617.476</c:v>
                </c:pt>
                <c:pt idx="8241">
                  <c:v>624.04999999999939</c:v>
                </c:pt>
                <c:pt idx="8242">
                  <c:v>636.02325599999949</c:v>
                </c:pt>
                <c:pt idx="8243">
                  <c:v>601.76923099999999</c:v>
                </c:pt>
                <c:pt idx="8244">
                  <c:v>619.48148100000003</c:v>
                </c:pt>
                <c:pt idx="8245">
                  <c:v>615.20000000000005</c:v>
                </c:pt>
                <c:pt idx="8246">
                  <c:v>603.68846200000053</c:v>
                </c:pt>
                <c:pt idx="8247">
                  <c:v>641.10909100000003</c:v>
                </c:pt>
                <c:pt idx="8248">
                  <c:v>608.38571400000001</c:v>
                </c:pt>
                <c:pt idx="8249">
                  <c:v>607.77241400000003</c:v>
                </c:pt>
                <c:pt idx="8250">
                  <c:v>617.91875000000005</c:v>
                </c:pt>
                <c:pt idx="8251">
                  <c:v>617.55652199999895</c:v>
                </c:pt>
                <c:pt idx="8252">
                  <c:v>600.24</c:v>
                </c:pt>
                <c:pt idx="8253">
                  <c:v>632.35999999999922</c:v>
                </c:pt>
                <c:pt idx="8254">
                  <c:v>647.82499999999948</c:v>
                </c:pt>
                <c:pt idx="8255">
                  <c:v>593.39261399999896</c:v>
                </c:pt>
                <c:pt idx="8256">
                  <c:v>617</c:v>
                </c:pt>
                <c:pt idx="8257">
                  <c:v>599.40336100000002</c:v>
                </c:pt>
                <c:pt idx="8258">
                  <c:v>589.24</c:v>
                </c:pt>
                <c:pt idx="8259">
                  <c:v>629.87777800000003</c:v>
                </c:pt>
                <c:pt idx="8260">
                  <c:v>630.34166699999844</c:v>
                </c:pt>
                <c:pt idx="8261">
                  <c:v>625.592308</c:v>
                </c:pt>
                <c:pt idx="8262">
                  <c:v>620.4276599999987</c:v>
                </c:pt>
                <c:pt idx="8263">
                  <c:v>625.11052599999948</c:v>
                </c:pt>
                <c:pt idx="8264">
                  <c:v>620.56666699999869</c:v>
                </c:pt>
                <c:pt idx="8265">
                  <c:v>611.08857100000091</c:v>
                </c:pt>
                <c:pt idx="8266">
                  <c:v>603.29583300000093</c:v>
                </c:pt>
                <c:pt idx="8267">
                  <c:v>616.87727299999949</c:v>
                </c:pt>
                <c:pt idx="8268">
                  <c:v>631.79999999999995</c:v>
                </c:pt>
                <c:pt idx="8269">
                  <c:v>609.67978700000106</c:v>
                </c:pt>
                <c:pt idx="8270">
                  <c:v>606.13214299999947</c:v>
                </c:pt>
                <c:pt idx="8271">
                  <c:v>608.97169799999949</c:v>
                </c:pt>
                <c:pt idx="8272">
                  <c:v>616.48367299999995</c:v>
                </c:pt>
                <c:pt idx="8273">
                  <c:v>593.50754699999948</c:v>
                </c:pt>
                <c:pt idx="8274">
                  <c:v>592.12173900000005</c:v>
                </c:pt>
                <c:pt idx="8275">
                  <c:v>610.61090899999999</c:v>
                </c:pt>
                <c:pt idx="8276">
                  <c:v>604.39285699999948</c:v>
                </c:pt>
                <c:pt idx="8277">
                  <c:v>606.07857100000092</c:v>
                </c:pt>
                <c:pt idx="8278">
                  <c:v>597.64838700000053</c:v>
                </c:pt>
                <c:pt idx="8279">
                  <c:v>616.39881000000003</c:v>
                </c:pt>
                <c:pt idx="8280">
                  <c:v>613.20294100000001</c:v>
                </c:pt>
                <c:pt idx="8281">
                  <c:v>619.39761899999883</c:v>
                </c:pt>
                <c:pt idx="8282">
                  <c:v>604.73900000000003</c:v>
                </c:pt>
                <c:pt idx="8283">
                  <c:v>604.95999999999947</c:v>
                </c:pt>
                <c:pt idx="8284">
                  <c:v>615.31249999999909</c:v>
                </c:pt>
                <c:pt idx="8285">
                  <c:v>600.07333300000118</c:v>
                </c:pt>
                <c:pt idx="8286">
                  <c:v>622.1612899999991</c:v>
                </c:pt>
                <c:pt idx="8287">
                  <c:v>613.89384600000005</c:v>
                </c:pt>
                <c:pt idx="8288">
                  <c:v>610.83333300000004</c:v>
                </c:pt>
                <c:pt idx="8289">
                  <c:v>601.24807700000054</c:v>
                </c:pt>
                <c:pt idx="8290">
                  <c:v>579.8518519999991</c:v>
                </c:pt>
                <c:pt idx="8291">
                  <c:v>620.41578900000002</c:v>
                </c:pt>
                <c:pt idx="8292">
                  <c:v>610.37968799999999</c:v>
                </c:pt>
                <c:pt idx="8293">
                  <c:v>626.88124999999923</c:v>
                </c:pt>
                <c:pt idx="8294">
                  <c:v>605.01666699999907</c:v>
                </c:pt>
                <c:pt idx="8295">
                  <c:v>624.84666699999843</c:v>
                </c:pt>
                <c:pt idx="8296">
                  <c:v>646.72</c:v>
                </c:pt>
                <c:pt idx="8297">
                  <c:v>637.37272699999949</c:v>
                </c:pt>
                <c:pt idx="8298">
                  <c:v>610.745946</c:v>
                </c:pt>
                <c:pt idx="8299">
                  <c:v>618.84615399999882</c:v>
                </c:pt>
                <c:pt idx="8300">
                  <c:v>608.08333300000106</c:v>
                </c:pt>
                <c:pt idx="8301">
                  <c:v>596.20937500000093</c:v>
                </c:pt>
                <c:pt idx="8302">
                  <c:v>626.55384600000002</c:v>
                </c:pt>
                <c:pt idx="8303">
                  <c:v>575.36249999999859</c:v>
                </c:pt>
                <c:pt idx="8304">
                  <c:v>598.538095</c:v>
                </c:pt>
                <c:pt idx="8305">
                  <c:v>610.10740699999997</c:v>
                </c:pt>
                <c:pt idx="8306">
                  <c:v>606.62526299999922</c:v>
                </c:pt>
                <c:pt idx="8307">
                  <c:v>600.79375000000107</c:v>
                </c:pt>
                <c:pt idx="8308">
                  <c:v>621.43181799999923</c:v>
                </c:pt>
                <c:pt idx="8309">
                  <c:v>634.67999999999995</c:v>
                </c:pt>
                <c:pt idx="8310">
                  <c:v>610.66</c:v>
                </c:pt>
                <c:pt idx="8311">
                  <c:v>622.1875</c:v>
                </c:pt>
                <c:pt idx="8312">
                  <c:v>594.03076899999996</c:v>
                </c:pt>
                <c:pt idx="8313">
                  <c:v>620.50645199999997</c:v>
                </c:pt>
                <c:pt idx="8314">
                  <c:v>621.88666699999908</c:v>
                </c:pt>
                <c:pt idx="8315">
                  <c:v>593.93157900000006</c:v>
                </c:pt>
                <c:pt idx="8316">
                  <c:v>613.55499999999938</c:v>
                </c:pt>
                <c:pt idx="8317">
                  <c:v>609.924576</c:v>
                </c:pt>
                <c:pt idx="8318">
                  <c:v>611.37</c:v>
                </c:pt>
                <c:pt idx="8319">
                  <c:v>641.29090900000051</c:v>
                </c:pt>
                <c:pt idx="8320">
                  <c:v>610.77868900000055</c:v>
                </c:pt>
                <c:pt idx="8321">
                  <c:v>582.92999999999938</c:v>
                </c:pt>
                <c:pt idx="8322">
                  <c:v>590.07857100000092</c:v>
                </c:pt>
                <c:pt idx="8323">
                  <c:v>622.20000000000005</c:v>
                </c:pt>
                <c:pt idx="8324">
                  <c:v>601.81371000000001</c:v>
                </c:pt>
                <c:pt idx="8325">
                  <c:v>607.68095200000005</c:v>
                </c:pt>
                <c:pt idx="8326">
                  <c:v>607.18571400000053</c:v>
                </c:pt>
                <c:pt idx="8327">
                  <c:v>615.51333300000078</c:v>
                </c:pt>
                <c:pt idx="8328">
                  <c:v>614.50714299999947</c:v>
                </c:pt>
                <c:pt idx="8329">
                  <c:v>595.89583300000004</c:v>
                </c:pt>
                <c:pt idx="8330">
                  <c:v>616.58124999999939</c:v>
                </c:pt>
                <c:pt idx="8331">
                  <c:v>618.95454499999948</c:v>
                </c:pt>
                <c:pt idx="8332">
                  <c:v>613.30987700000003</c:v>
                </c:pt>
                <c:pt idx="8333">
                  <c:v>623.31052599999896</c:v>
                </c:pt>
                <c:pt idx="8334">
                  <c:v>601.04210499999908</c:v>
                </c:pt>
                <c:pt idx="8335">
                  <c:v>600.74827600000003</c:v>
                </c:pt>
                <c:pt idx="8336">
                  <c:v>605.85999999999922</c:v>
                </c:pt>
                <c:pt idx="8337">
                  <c:v>591.71388900000079</c:v>
                </c:pt>
                <c:pt idx="8338">
                  <c:v>617.269318</c:v>
                </c:pt>
                <c:pt idx="8339">
                  <c:v>620.75454500000001</c:v>
                </c:pt>
                <c:pt idx="8340">
                  <c:v>622.475325</c:v>
                </c:pt>
                <c:pt idx="8341">
                  <c:v>593.76666699999907</c:v>
                </c:pt>
                <c:pt idx="8342">
                  <c:v>590.78750000000002</c:v>
                </c:pt>
                <c:pt idx="8343">
                  <c:v>595.32999999999947</c:v>
                </c:pt>
                <c:pt idx="8344">
                  <c:v>603.73571400000003</c:v>
                </c:pt>
                <c:pt idx="8345">
                  <c:v>602.81111099999907</c:v>
                </c:pt>
                <c:pt idx="8346">
                  <c:v>611.03846199999998</c:v>
                </c:pt>
                <c:pt idx="8347">
                  <c:v>620.12631599999997</c:v>
                </c:pt>
                <c:pt idx="8348">
                  <c:v>602.31333299999994</c:v>
                </c:pt>
                <c:pt idx="8349">
                  <c:v>595.29999999999995</c:v>
                </c:pt>
                <c:pt idx="8350">
                  <c:v>598.45499999999947</c:v>
                </c:pt>
                <c:pt idx="8351">
                  <c:v>587.27291700000001</c:v>
                </c:pt>
                <c:pt idx="8352">
                  <c:v>602.79999999999995</c:v>
                </c:pt>
                <c:pt idx="8353">
                  <c:v>605.95999999999947</c:v>
                </c:pt>
                <c:pt idx="8354">
                  <c:v>601.91999999999996</c:v>
                </c:pt>
                <c:pt idx="8355">
                  <c:v>594.67198299999995</c:v>
                </c:pt>
                <c:pt idx="8356">
                  <c:v>624.40816299999949</c:v>
                </c:pt>
                <c:pt idx="8357">
                  <c:v>616.6</c:v>
                </c:pt>
                <c:pt idx="8358">
                  <c:v>606.06923099999949</c:v>
                </c:pt>
                <c:pt idx="8359">
                  <c:v>615.92999999999938</c:v>
                </c:pt>
                <c:pt idx="8360">
                  <c:v>605.70512799999949</c:v>
                </c:pt>
                <c:pt idx="8361">
                  <c:v>631.521477</c:v>
                </c:pt>
                <c:pt idx="8362">
                  <c:v>607.13529399999948</c:v>
                </c:pt>
                <c:pt idx="8363">
                  <c:v>626.29600000000005</c:v>
                </c:pt>
                <c:pt idx="8364">
                  <c:v>632.52499999999998</c:v>
                </c:pt>
                <c:pt idx="8365">
                  <c:v>623.20689700000003</c:v>
                </c:pt>
                <c:pt idx="8366">
                  <c:v>590.63934400000005</c:v>
                </c:pt>
                <c:pt idx="8367">
                  <c:v>614.12857100000053</c:v>
                </c:pt>
                <c:pt idx="8368">
                  <c:v>593.52666699999895</c:v>
                </c:pt>
                <c:pt idx="8369">
                  <c:v>613.92222199999844</c:v>
                </c:pt>
                <c:pt idx="8370">
                  <c:v>601.83124999999859</c:v>
                </c:pt>
                <c:pt idx="8371">
                  <c:v>616.71612899999946</c:v>
                </c:pt>
                <c:pt idx="8372">
                  <c:v>600.03749999999923</c:v>
                </c:pt>
                <c:pt idx="8373">
                  <c:v>618.56666699999869</c:v>
                </c:pt>
                <c:pt idx="8374">
                  <c:v>600.93076899999949</c:v>
                </c:pt>
                <c:pt idx="8375">
                  <c:v>593.80714299999909</c:v>
                </c:pt>
                <c:pt idx="8376">
                  <c:v>595.54</c:v>
                </c:pt>
                <c:pt idx="8377">
                  <c:v>611.09130400000004</c:v>
                </c:pt>
                <c:pt idx="8378">
                  <c:v>605.33235299999922</c:v>
                </c:pt>
                <c:pt idx="8379">
                  <c:v>609.34999999999923</c:v>
                </c:pt>
                <c:pt idx="8380">
                  <c:v>592.65263199999947</c:v>
                </c:pt>
                <c:pt idx="8381">
                  <c:v>606.06666699999869</c:v>
                </c:pt>
                <c:pt idx="8382">
                  <c:v>614.35882399999946</c:v>
                </c:pt>
                <c:pt idx="8383">
                  <c:v>590.29062499999998</c:v>
                </c:pt>
                <c:pt idx="8384">
                  <c:v>625.55535699999996</c:v>
                </c:pt>
                <c:pt idx="8385">
                  <c:v>596.4291669999991</c:v>
                </c:pt>
                <c:pt idx="8386">
                  <c:v>626.8518519999991</c:v>
                </c:pt>
                <c:pt idx="8387">
                  <c:v>618.79999999999995</c:v>
                </c:pt>
                <c:pt idx="8388">
                  <c:v>574.72307700000079</c:v>
                </c:pt>
                <c:pt idx="8389">
                  <c:v>627.07777800000054</c:v>
                </c:pt>
                <c:pt idx="8390">
                  <c:v>599.28148100000055</c:v>
                </c:pt>
                <c:pt idx="8391">
                  <c:v>617.68593800000053</c:v>
                </c:pt>
                <c:pt idx="8392">
                  <c:v>599.69375000000093</c:v>
                </c:pt>
                <c:pt idx="8393">
                  <c:v>608.82903199999998</c:v>
                </c:pt>
                <c:pt idx="8394">
                  <c:v>620.62758599999938</c:v>
                </c:pt>
                <c:pt idx="8395">
                  <c:v>620.53103399999998</c:v>
                </c:pt>
                <c:pt idx="8396">
                  <c:v>599.73333300000093</c:v>
                </c:pt>
                <c:pt idx="8397">
                  <c:v>630.20689700000003</c:v>
                </c:pt>
                <c:pt idx="8398">
                  <c:v>611.25714299999947</c:v>
                </c:pt>
                <c:pt idx="8399">
                  <c:v>609.37618999999938</c:v>
                </c:pt>
                <c:pt idx="8400">
                  <c:v>598.39565199999947</c:v>
                </c:pt>
                <c:pt idx="8401">
                  <c:v>606.17083300000093</c:v>
                </c:pt>
                <c:pt idx="8402">
                  <c:v>582.36231899999882</c:v>
                </c:pt>
                <c:pt idx="8403">
                  <c:v>621.34222199999817</c:v>
                </c:pt>
                <c:pt idx="8404">
                  <c:v>604.33912999999859</c:v>
                </c:pt>
                <c:pt idx="8405">
                  <c:v>613.75599999999997</c:v>
                </c:pt>
                <c:pt idx="8406">
                  <c:v>634.62142899999947</c:v>
                </c:pt>
                <c:pt idx="8407">
                  <c:v>590.71632699999998</c:v>
                </c:pt>
                <c:pt idx="8408">
                  <c:v>596.97500000000002</c:v>
                </c:pt>
                <c:pt idx="8409">
                  <c:v>603.5</c:v>
                </c:pt>
                <c:pt idx="8410">
                  <c:v>613.64166699999907</c:v>
                </c:pt>
                <c:pt idx="8411">
                  <c:v>577.33846199999948</c:v>
                </c:pt>
                <c:pt idx="8412">
                  <c:v>620.18636400000003</c:v>
                </c:pt>
                <c:pt idx="8413">
                  <c:v>615.47894699999995</c:v>
                </c:pt>
                <c:pt idx="8414">
                  <c:v>621.03076899999996</c:v>
                </c:pt>
                <c:pt idx="8415">
                  <c:v>593.58000000000004</c:v>
                </c:pt>
                <c:pt idx="8416">
                  <c:v>615.06603799999948</c:v>
                </c:pt>
                <c:pt idx="8417">
                  <c:v>619.74888900000053</c:v>
                </c:pt>
                <c:pt idx="8418">
                  <c:v>588.26470600000005</c:v>
                </c:pt>
                <c:pt idx="8419">
                  <c:v>580.76</c:v>
                </c:pt>
                <c:pt idx="8420">
                  <c:v>609.80526299999894</c:v>
                </c:pt>
                <c:pt idx="8421">
                  <c:v>586.48421099999996</c:v>
                </c:pt>
                <c:pt idx="8422">
                  <c:v>618.29999999999995</c:v>
                </c:pt>
                <c:pt idx="8423">
                  <c:v>605.60454500000003</c:v>
                </c:pt>
                <c:pt idx="8424">
                  <c:v>609.48947400000054</c:v>
                </c:pt>
                <c:pt idx="8425">
                  <c:v>608.60256399999946</c:v>
                </c:pt>
                <c:pt idx="8426">
                  <c:v>608.32727299999908</c:v>
                </c:pt>
                <c:pt idx="8427">
                  <c:v>608.96896599999923</c:v>
                </c:pt>
                <c:pt idx="8428">
                  <c:v>625.54090900000006</c:v>
                </c:pt>
                <c:pt idx="8429">
                  <c:v>602.05499999999938</c:v>
                </c:pt>
                <c:pt idx="8430">
                  <c:v>583.07142899999997</c:v>
                </c:pt>
                <c:pt idx="8431">
                  <c:v>608.13333300000079</c:v>
                </c:pt>
                <c:pt idx="8432">
                  <c:v>611.97142899999949</c:v>
                </c:pt>
                <c:pt idx="8433">
                  <c:v>601.91071399999998</c:v>
                </c:pt>
                <c:pt idx="8434">
                  <c:v>621.50909100000001</c:v>
                </c:pt>
                <c:pt idx="8435">
                  <c:v>625.494595</c:v>
                </c:pt>
                <c:pt idx="8436">
                  <c:v>589.88545499999998</c:v>
                </c:pt>
                <c:pt idx="8437">
                  <c:v>611.57073200000093</c:v>
                </c:pt>
                <c:pt idx="8438">
                  <c:v>599.33999999999946</c:v>
                </c:pt>
                <c:pt idx="8439">
                  <c:v>589.2416669999991</c:v>
                </c:pt>
                <c:pt idx="8440">
                  <c:v>653.37692299999946</c:v>
                </c:pt>
                <c:pt idx="8441">
                  <c:v>594.75555599999996</c:v>
                </c:pt>
                <c:pt idx="8442">
                  <c:v>601.61714300000006</c:v>
                </c:pt>
                <c:pt idx="8443">
                  <c:v>622.79000000000053</c:v>
                </c:pt>
                <c:pt idx="8444">
                  <c:v>584.35357099999999</c:v>
                </c:pt>
                <c:pt idx="8445">
                  <c:v>602.39705899999922</c:v>
                </c:pt>
                <c:pt idx="8446">
                  <c:v>610.57857100000092</c:v>
                </c:pt>
                <c:pt idx="8447">
                  <c:v>605.80740699999922</c:v>
                </c:pt>
                <c:pt idx="8448">
                  <c:v>608.69891299999995</c:v>
                </c:pt>
                <c:pt idx="8449">
                  <c:v>601.69130399999995</c:v>
                </c:pt>
                <c:pt idx="8450">
                  <c:v>630.06842099999949</c:v>
                </c:pt>
                <c:pt idx="8451">
                  <c:v>599.30540499999938</c:v>
                </c:pt>
                <c:pt idx="8452">
                  <c:v>600.10740699999997</c:v>
                </c:pt>
                <c:pt idx="8453">
                  <c:v>600.02777800000001</c:v>
                </c:pt>
                <c:pt idx="8454">
                  <c:v>609.00238100000001</c:v>
                </c:pt>
                <c:pt idx="8455">
                  <c:v>595.11594200000002</c:v>
                </c:pt>
                <c:pt idx="8456">
                  <c:v>609.85384599999998</c:v>
                </c:pt>
                <c:pt idx="8457">
                  <c:v>585.34814799999947</c:v>
                </c:pt>
                <c:pt idx="8458">
                  <c:v>600.27317100000118</c:v>
                </c:pt>
                <c:pt idx="8459">
                  <c:v>635.42499999999939</c:v>
                </c:pt>
                <c:pt idx="8460">
                  <c:v>609.32380999999998</c:v>
                </c:pt>
                <c:pt idx="8461">
                  <c:v>608.90666699999895</c:v>
                </c:pt>
                <c:pt idx="8462">
                  <c:v>621.31818199999998</c:v>
                </c:pt>
                <c:pt idx="8463">
                  <c:v>592.35454499999946</c:v>
                </c:pt>
                <c:pt idx="8464">
                  <c:v>639.61</c:v>
                </c:pt>
                <c:pt idx="8465">
                  <c:v>601.26785699999948</c:v>
                </c:pt>
                <c:pt idx="8466">
                  <c:v>604.37575800000002</c:v>
                </c:pt>
                <c:pt idx="8467">
                  <c:v>615.02941199999998</c:v>
                </c:pt>
                <c:pt idx="8468">
                  <c:v>615.78620699999999</c:v>
                </c:pt>
                <c:pt idx="8469">
                  <c:v>624.12142899999947</c:v>
                </c:pt>
                <c:pt idx="8470">
                  <c:v>615.39523799999949</c:v>
                </c:pt>
                <c:pt idx="8471">
                  <c:v>596.8603169999991</c:v>
                </c:pt>
                <c:pt idx="8472">
                  <c:v>584.26666699999907</c:v>
                </c:pt>
                <c:pt idx="8473">
                  <c:v>606.245</c:v>
                </c:pt>
                <c:pt idx="8474">
                  <c:v>569.74</c:v>
                </c:pt>
                <c:pt idx="8475">
                  <c:v>577.18636400000003</c:v>
                </c:pt>
                <c:pt idx="8476">
                  <c:v>605.35145599999908</c:v>
                </c:pt>
                <c:pt idx="8477">
                  <c:v>594.90454499999998</c:v>
                </c:pt>
                <c:pt idx="8478">
                  <c:v>645.63333300000079</c:v>
                </c:pt>
                <c:pt idx="8479">
                  <c:v>610.24705899999947</c:v>
                </c:pt>
                <c:pt idx="8480">
                  <c:v>598.16590900000006</c:v>
                </c:pt>
                <c:pt idx="8481">
                  <c:v>627.43684199999996</c:v>
                </c:pt>
                <c:pt idx="8482">
                  <c:v>602.39666699999896</c:v>
                </c:pt>
                <c:pt idx="8483">
                  <c:v>602.47272699999996</c:v>
                </c:pt>
                <c:pt idx="8484">
                  <c:v>595.48</c:v>
                </c:pt>
                <c:pt idx="8485">
                  <c:v>609.77058800000054</c:v>
                </c:pt>
                <c:pt idx="8486">
                  <c:v>612.13571400000001</c:v>
                </c:pt>
                <c:pt idx="8487">
                  <c:v>590.49375000000055</c:v>
                </c:pt>
                <c:pt idx="8488">
                  <c:v>609.64237300000002</c:v>
                </c:pt>
                <c:pt idx="8489">
                  <c:v>612.50400000000002</c:v>
                </c:pt>
                <c:pt idx="8490">
                  <c:v>619.67999999999995</c:v>
                </c:pt>
                <c:pt idx="8491">
                  <c:v>618.23</c:v>
                </c:pt>
                <c:pt idx="8492">
                  <c:v>578.88666699999908</c:v>
                </c:pt>
                <c:pt idx="8493">
                  <c:v>580.69913400000053</c:v>
                </c:pt>
                <c:pt idx="8494">
                  <c:v>616.54166699999882</c:v>
                </c:pt>
                <c:pt idx="8495">
                  <c:v>616.370588</c:v>
                </c:pt>
                <c:pt idx="8496">
                  <c:v>623.64</c:v>
                </c:pt>
                <c:pt idx="8497">
                  <c:v>615.85333300000002</c:v>
                </c:pt>
                <c:pt idx="8498">
                  <c:v>588.02105299999948</c:v>
                </c:pt>
                <c:pt idx="8499">
                  <c:v>598.10588199999995</c:v>
                </c:pt>
                <c:pt idx="8500">
                  <c:v>601.6</c:v>
                </c:pt>
                <c:pt idx="8501">
                  <c:v>619.255</c:v>
                </c:pt>
                <c:pt idx="8502">
                  <c:v>625.86666699999819</c:v>
                </c:pt>
                <c:pt idx="8503">
                  <c:v>580.27200000000005</c:v>
                </c:pt>
                <c:pt idx="8504">
                  <c:v>625.62954500000001</c:v>
                </c:pt>
                <c:pt idx="8505">
                  <c:v>583.39090899999997</c:v>
                </c:pt>
                <c:pt idx="8506">
                  <c:v>590.495</c:v>
                </c:pt>
                <c:pt idx="8507">
                  <c:v>597.44476199999997</c:v>
                </c:pt>
                <c:pt idx="8508">
                  <c:v>599.96799999999882</c:v>
                </c:pt>
                <c:pt idx="8509">
                  <c:v>612.14102599999921</c:v>
                </c:pt>
                <c:pt idx="8510">
                  <c:v>619.42222199999844</c:v>
                </c:pt>
                <c:pt idx="8511">
                  <c:v>601.77368400000091</c:v>
                </c:pt>
                <c:pt idx="8512">
                  <c:v>589.33636399999909</c:v>
                </c:pt>
                <c:pt idx="8513">
                  <c:v>595.94210499999895</c:v>
                </c:pt>
                <c:pt idx="8514">
                  <c:v>625.388462</c:v>
                </c:pt>
                <c:pt idx="8515">
                  <c:v>628.18333300000108</c:v>
                </c:pt>
                <c:pt idx="8516">
                  <c:v>610.31999999999948</c:v>
                </c:pt>
                <c:pt idx="8517">
                  <c:v>603.70645200000001</c:v>
                </c:pt>
                <c:pt idx="8518">
                  <c:v>601.09473700000092</c:v>
                </c:pt>
                <c:pt idx="8519">
                  <c:v>592.08529399999998</c:v>
                </c:pt>
                <c:pt idx="8520">
                  <c:v>605.66744199999948</c:v>
                </c:pt>
                <c:pt idx="8521">
                  <c:v>630.43043499999999</c:v>
                </c:pt>
                <c:pt idx="8522">
                  <c:v>628.72381000000053</c:v>
                </c:pt>
                <c:pt idx="8523">
                  <c:v>583.07407400000079</c:v>
                </c:pt>
                <c:pt idx="8524">
                  <c:v>620.31333299999994</c:v>
                </c:pt>
                <c:pt idx="8525">
                  <c:v>595.79375000000107</c:v>
                </c:pt>
                <c:pt idx="8526">
                  <c:v>611.14883700000053</c:v>
                </c:pt>
                <c:pt idx="8527">
                  <c:v>621.7968750000008</c:v>
                </c:pt>
                <c:pt idx="8528">
                  <c:v>593.43333299999995</c:v>
                </c:pt>
                <c:pt idx="8529">
                  <c:v>610.72058800000002</c:v>
                </c:pt>
                <c:pt idx="8530">
                  <c:v>625.87333300000091</c:v>
                </c:pt>
                <c:pt idx="8531">
                  <c:v>636.69000000000005</c:v>
                </c:pt>
                <c:pt idx="8532">
                  <c:v>595.91451599999948</c:v>
                </c:pt>
                <c:pt idx="8533">
                  <c:v>604.37820499999998</c:v>
                </c:pt>
                <c:pt idx="8534">
                  <c:v>589.23666699999922</c:v>
                </c:pt>
                <c:pt idx="8535">
                  <c:v>606.95892899999922</c:v>
                </c:pt>
                <c:pt idx="8536">
                  <c:v>598.29504100000054</c:v>
                </c:pt>
                <c:pt idx="8537">
                  <c:v>609.91395299999999</c:v>
                </c:pt>
                <c:pt idx="8538">
                  <c:v>607.95925899999895</c:v>
                </c:pt>
                <c:pt idx="8539">
                  <c:v>598.6</c:v>
                </c:pt>
                <c:pt idx="8540">
                  <c:v>582.66226399999857</c:v>
                </c:pt>
                <c:pt idx="8541">
                  <c:v>609.05101999999908</c:v>
                </c:pt>
                <c:pt idx="8542">
                  <c:v>589.19090900000003</c:v>
                </c:pt>
                <c:pt idx="8543">
                  <c:v>618.83999999999946</c:v>
                </c:pt>
                <c:pt idx="8544">
                  <c:v>601.92413799999997</c:v>
                </c:pt>
                <c:pt idx="8545">
                  <c:v>603.44799999999896</c:v>
                </c:pt>
                <c:pt idx="8546">
                  <c:v>613.36153799999909</c:v>
                </c:pt>
                <c:pt idx="8547">
                  <c:v>603.505</c:v>
                </c:pt>
                <c:pt idx="8548">
                  <c:v>601.69600000000003</c:v>
                </c:pt>
                <c:pt idx="8549">
                  <c:v>600.46666699999844</c:v>
                </c:pt>
                <c:pt idx="8550">
                  <c:v>586.47</c:v>
                </c:pt>
                <c:pt idx="8551">
                  <c:v>615.79069800000002</c:v>
                </c:pt>
                <c:pt idx="8552">
                  <c:v>613.56799999999907</c:v>
                </c:pt>
                <c:pt idx="8553">
                  <c:v>616.10408199999995</c:v>
                </c:pt>
                <c:pt idx="8554">
                  <c:v>598.43749999999909</c:v>
                </c:pt>
                <c:pt idx="8555">
                  <c:v>614.578261</c:v>
                </c:pt>
                <c:pt idx="8556">
                  <c:v>612.78800000000092</c:v>
                </c:pt>
                <c:pt idx="8557">
                  <c:v>597.89215699999909</c:v>
                </c:pt>
                <c:pt idx="8558">
                  <c:v>616.34199999999908</c:v>
                </c:pt>
                <c:pt idx="8559">
                  <c:v>592.46363599999938</c:v>
                </c:pt>
                <c:pt idx="8560">
                  <c:v>611.29000000000053</c:v>
                </c:pt>
                <c:pt idx="8561">
                  <c:v>593.29999999999995</c:v>
                </c:pt>
                <c:pt idx="8562">
                  <c:v>619.080556</c:v>
                </c:pt>
                <c:pt idx="8563">
                  <c:v>576.23389799999995</c:v>
                </c:pt>
                <c:pt idx="8564">
                  <c:v>596.71578900000054</c:v>
                </c:pt>
                <c:pt idx="8565">
                  <c:v>574.10476200000005</c:v>
                </c:pt>
                <c:pt idx="8566">
                  <c:v>596.375</c:v>
                </c:pt>
                <c:pt idx="8567">
                  <c:v>585.79285700000003</c:v>
                </c:pt>
                <c:pt idx="8568">
                  <c:v>598.18571400000053</c:v>
                </c:pt>
                <c:pt idx="8569">
                  <c:v>607.26</c:v>
                </c:pt>
                <c:pt idx="8570">
                  <c:v>611.06875000000002</c:v>
                </c:pt>
                <c:pt idx="8571">
                  <c:v>609.99</c:v>
                </c:pt>
                <c:pt idx="8572">
                  <c:v>592.75185199999999</c:v>
                </c:pt>
                <c:pt idx="8573">
                  <c:v>645.17857100000106</c:v>
                </c:pt>
                <c:pt idx="8574">
                  <c:v>594.54120899999896</c:v>
                </c:pt>
                <c:pt idx="8575">
                  <c:v>566.99310300000002</c:v>
                </c:pt>
                <c:pt idx="8576">
                  <c:v>600.75118999999938</c:v>
                </c:pt>
                <c:pt idx="8577">
                  <c:v>616.29583300000093</c:v>
                </c:pt>
                <c:pt idx="8578">
                  <c:v>581.33333300000004</c:v>
                </c:pt>
                <c:pt idx="8579">
                  <c:v>606.43599999999947</c:v>
                </c:pt>
                <c:pt idx="8580">
                  <c:v>598.10302999999999</c:v>
                </c:pt>
                <c:pt idx="8581">
                  <c:v>602.03181799999948</c:v>
                </c:pt>
                <c:pt idx="8582">
                  <c:v>606.39545499999997</c:v>
                </c:pt>
                <c:pt idx="8583">
                  <c:v>577.49705899999947</c:v>
                </c:pt>
                <c:pt idx="8584">
                  <c:v>604.31818199999998</c:v>
                </c:pt>
                <c:pt idx="8585">
                  <c:v>578.86388899999997</c:v>
                </c:pt>
                <c:pt idx="8586">
                  <c:v>580.04108499999938</c:v>
                </c:pt>
                <c:pt idx="8587">
                  <c:v>605.375</c:v>
                </c:pt>
                <c:pt idx="8588">
                  <c:v>605.03846199999998</c:v>
                </c:pt>
                <c:pt idx="8589">
                  <c:v>594.12857100000053</c:v>
                </c:pt>
                <c:pt idx="8590">
                  <c:v>628.89230799999996</c:v>
                </c:pt>
                <c:pt idx="8591">
                  <c:v>579.15384600000004</c:v>
                </c:pt>
                <c:pt idx="8592">
                  <c:v>596.81081099999949</c:v>
                </c:pt>
                <c:pt idx="8593">
                  <c:v>590.26739099999998</c:v>
                </c:pt>
                <c:pt idx="8594">
                  <c:v>621.24</c:v>
                </c:pt>
                <c:pt idx="8595">
                  <c:v>607.91999999999996</c:v>
                </c:pt>
                <c:pt idx="8596">
                  <c:v>585.53571399999998</c:v>
                </c:pt>
                <c:pt idx="8597">
                  <c:v>604.04166699999882</c:v>
                </c:pt>
                <c:pt idx="8598">
                  <c:v>606.73749999999939</c:v>
                </c:pt>
                <c:pt idx="8599">
                  <c:v>613.31702099999859</c:v>
                </c:pt>
                <c:pt idx="8600">
                  <c:v>569.86307699999998</c:v>
                </c:pt>
                <c:pt idx="8601">
                  <c:v>600.84999999999923</c:v>
                </c:pt>
                <c:pt idx="8602">
                  <c:v>597.79473700000119</c:v>
                </c:pt>
                <c:pt idx="8603">
                  <c:v>627.88461499999949</c:v>
                </c:pt>
                <c:pt idx="8604">
                  <c:v>591.37241399999948</c:v>
                </c:pt>
                <c:pt idx="8605">
                  <c:v>635.07500000000005</c:v>
                </c:pt>
                <c:pt idx="8606">
                  <c:v>596.81363599999997</c:v>
                </c:pt>
                <c:pt idx="8607">
                  <c:v>575.29666699999996</c:v>
                </c:pt>
                <c:pt idx="8608">
                  <c:v>589.14</c:v>
                </c:pt>
                <c:pt idx="8609">
                  <c:v>604.23749999999939</c:v>
                </c:pt>
                <c:pt idx="8610">
                  <c:v>608.87843100000055</c:v>
                </c:pt>
                <c:pt idx="8611">
                  <c:v>597.66382999999996</c:v>
                </c:pt>
                <c:pt idx="8612">
                  <c:v>607.08863599999995</c:v>
                </c:pt>
                <c:pt idx="8613">
                  <c:v>592.75897400000053</c:v>
                </c:pt>
                <c:pt idx="8614">
                  <c:v>619.71</c:v>
                </c:pt>
                <c:pt idx="8615">
                  <c:v>589.81176499999947</c:v>
                </c:pt>
                <c:pt idx="8616">
                  <c:v>600.53333300000054</c:v>
                </c:pt>
                <c:pt idx="8617">
                  <c:v>597.31775699999946</c:v>
                </c:pt>
                <c:pt idx="8618">
                  <c:v>607.9</c:v>
                </c:pt>
                <c:pt idx="8619">
                  <c:v>589.26666699999907</c:v>
                </c:pt>
                <c:pt idx="8620">
                  <c:v>595.60636399999999</c:v>
                </c:pt>
                <c:pt idx="8621">
                  <c:v>604.20270300000004</c:v>
                </c:pt>
                <c:pt idx="8622">
                  <c:v>588.70714299999997</c:v>
                </c:pt>
                <c:pt idx="8623">
                  <c:v>614.60891100000003</c:v>
                </c:pt>
                <c:pt idx="8624">
                  <c:v>597.912871</c:v>
                </c:pt>
                <c:pt idx="8625">
                  <c:v>643.15714299999922</c:v>
                </c:pt>
                <c:pt idx="8626">
                  <c:v>604.62307700000054</c:v>
                </c:pt>
                <c:pt idx="8627">
                  <c:v>617.29375000000107</c:v>
                </c:pt>
                <c:pt idx="8628">
                  <c:v>595.86976699999946</c:v>
                </c:pt>
                <c:pt idx="8629">
                  <c:v>585.09459500000003</c:v>
                </c:pt>
                <c:pt idx="8630">
                  <c:v>588.93225799999857</c:v>
                </c:pt>
                <c:pt idx="8631">
                  <c:v>629.04999999999939</c:v>
                </c:pt>
                <c:pt idx="8632">
                  <c:v>600.57647100000054</c:v>
                </c:pt>
                <c:pt idx="8633">
                  <c:v>602.29999999999995</c:v>
                </c:pt>
                <c:pt idx="8634">
                  <c:v>575.46346199999948</c:v>
                </c:pt>
                <c:pt idx="8635">
                  <c:v>579.47027000000003</c:v>
                </c:pt>
                <c:pt idx="8636">
                  <c:v>583.35833300000002</c:v>
                </c:pt>
                <c:pt idx="8637">
                  <c:v>610.65</c:v>
                </c:pt>
                <c:pt idx="8638">
                  <c:v>583.76315799999998</c:v>
                </c:pt>
                <c:pt idx="8639">
                  <c:v>567.68979600000091</c:v>
                </c:pt>
                <c:pt idx="8640">
                  <c:v>606.94545499999947</c:v>
                </c:pt>
                <c:pt idx="8641">
                  <c:v>590.32142899999894</c:v>
                </c:pt>
                <c:pt idx="8642">
                  <c:v>614.06499999999949</c:v>
                </c:pt>
                <c:pt idx="8643">
                  <c:v>587.71764700000006</c:v>
                </c:pt>
                <c:pt idx="8644">
                  <c:v>591.47727299999997</c:v>
                </c:pt>
                <c:pt idx="8645">
                  <c:v>620.97</c:v>
                </c:pt>
                <c:pt idx="8646">
                  <c:v>586.31818199999998</c:v>
                </c:pt>
                <c:pt idx="8647">
                  <c:v>565.72963000000004</c:v>
                </c:pt>
                <c:pt idx="8648">
                  <c:v>622.63181799999938</c:v>
                </c:pt>
                <c:pt idx="8649">
                  <c:v>610.76800000000003</c:v>
                </c:pt>
                <c:pt idx="8650">
                  <c:v>617.29166699999996</c:v>
                </c:pt>
                <c:pt idx="8651">
                  <c:v>596.87894700000004</c:v>
                </c:pt>
                <c:pt idx="8652">
                  <c:v>607.83999999999946</c:v>
                </c:pt>
                <c:pt idx="8653">
                  <c:v>567.23</c:v>
                </c:pt>
                <c:pt idx="8654">
                  <c:v>629.90588200000002</c:v>
                </c:pt>
                <c:pt idx="8655">
                  <c:v>610.13333300000079</c:v>
                </c:pt>
                <c:pt idx="8656">
                  <c:v>609.66956499999947</c:v>
                </c:pt>
                <c:pt idx="8657">
                  <c:v>613.918182</c:v>
                </c:pt>
                <c:pt idx="8658">
                  <c:v>614.33275899999921</c:v>
                </c:pt>
                <c:pt idx="8659">
                  <c:v>603.40555599999948</c:v>
                </c:pt>
                <c:pt idx="8660">
                  <c:v>587.44999999999948</c:v>
                </c:pt>
                <c:pt idx="8661">
                  <c:v>607.93749999999909</c:v>
                </c:pt>
                <c:pt idx="8662">
                  <c:v>619.58823500000005</c:v>
                </c:pt>
                <c:pt idx="8663">
                  <c:v>581.38518499999998</c:v>
                </c:pt>
                <c:pt idx="8664">
                  <c:v>583.6</c:v>
                </c:pt>
                <c:pt idx="8665">
                  <c:v>618.70833300000106</c:v>
                </c:pt>
                <c:pt idx="8666">
                  <c:v>598.79166699999996</c:v>
                </c:pt>
                <c:pt idx="8667">
                  <c:v>599.66296299999908</c:v>
                </c:pt>
                <c:pt idx="8668">
                  <c:v>596.55076899999949</c:v>
                </c:pt>
                <c:pt idx="8669">
                  <c:v>622.69428600000003</c:v>
                </c:pt>
                <c:pt idx="8670">
                  <c:v>604.725641</c:v>
                </c:pt>
                <c:pt idx="8671">
                  <c:v>603.00909100000001</c:v>
                </c:pt>
                <c:pt idx="8672">
                  <c:v>591</c:v>
                </c:pt>
                <c:pt idx="8673">
                  <c:v>592.67023800000004</c:v>
                </c:pt>
                <c:pt idx="8674">
                  <c:v>618.40833300000054</c:v>
                </c:pt>
                <c:pt idx="8675">
                  <c:v>593.66428599999949</c:v>
                </c:pt>
                <c:pt idx="8676">
                  <c:v>606.34871799999996</c:v>
                </c:pt>
                <c:pt idx="8677">
                  <c:v>624.19000000000005</c:v>
                </c:pt>
                <c:pt idx="8678">
                  <c:v>623.77113400000053</c:v>
                </c:pt>
                <c:pt idx="8679">
                  <c:v>598.94117599999947</c:v>
                </c:pt>
                <c:pt idx="8680">
                  <c:v>593.85238099999947</c:v>
                </c:pt>
                <c:pt idx="8681">
                  <c:v>585.83333300000004</c:v>
                </c:pt>
                <c:pt idx="8682">
                  <c:v>613.08666699999947</c:v>
                </c:pt>
                <c:pt idx="8683">
                  <c:v>608.04999999999939</c:v>
                </c:pt>
                <c:pt idx="8684">
                  <c:v>591.77083300000106</c:v>
                </c:pt>
                <c:pt idx="8685">
                  <c:v>592.06875000000002</c:v>
                </c:pt>
                <c:pt idx="8686">
                  <c:v>599.20000000000005</c:v>
                </c:pt>
                <c:pt idx="8687">
                  <c:v>617.06399999999996</c:v>
                </c:pt>
                <c:pt idx="8688">
                  <c:v>611.95101999999895</c:v>
                </c:pt>
                <c:pt idx="8689">
                  <c:v>589.20000000000005</c:v>
                </c:pt>
                <c:pt idx="8690">
                  <c:v>621.258824</c:v>
                </c:pt>
                <c:pt idx="8691">
                  <c:v>587.73199999999997</c:v>
                </c:pt>
                <c:pt idx="8692">
                  <c:v>604.169444</c:v>
                </c:pt>
                <c:pt idx="8693">
                  <c:v>591.254955</c:v>
                </c:pt>
                <c:pt idx="8694">
                  <c:v>609.83999999999946</c:v>
                </c:pt>
                <c:pt idx="8695">
                  <c:v>582.14800000000002</c:v>
                </c:pt>
                <c:pt idx="8696">
                  <c:v>608.76249999999948</c:v>
                </c:pt>
                <c:pt idx="8697">
                  <c:v>596.27848800000106</c:v>
                </c:pt>
                <c:pt idx="8698">
                  <c:v>609.66923099999997</c:v>
                </c:pt>
                <c:pt idx="8699">
                  <c:v>603.58000000000004</c:v>
                </c:pt>
                <c:pt idx="8700">
                  <c:v>596.94313699999998</c:v>
                </c:pt>
                <c:pt idx="8701">
                  <c:v>576.75714299999947</c:v>
                </c:pt>
                <c:pt idx="8702">
                  <c:v>597.80384600000002</c:v>
                </c:pt>
                <c:pt idx="8703">
                  <c:v>613.35833300000002</c:v>
                </c:pt>
                <c:pt idx="8704">
                  <c:v>623.20571399999994</c:v>
                </c:pt>
                <c:pt idx="8705">
                  <c:v>611.99599999999998</c:v>
                </c:pt>
                <c:pt idx="8706">
                  <c:v>606.47272699999996</c:v>
                </c:pt>
                <c:pt idx="8707">
                  <c:v>619.61818200000005</c:v>
                </c:pt>
                <c:pt idx="8708">
                  <c:v>589.96249999999895</c:v>
                </c:pt>
                <c:pt idx="8709">
                  <c:v>592.25185199999999</c:v>
                </c:pt>
                <c:pt idx="8710">
                  <c:v>601.61818200000005</c:v>
                </c:pt>
                <c:pt idx="8711">
                  <c:v>606.69298200000003</c:v>
                </c:pt>
                <c:pt idx="8712">
                  <c:v>613.44905699999947</c:v>
                </c:pt>
                <c:pt idx="8713">
                  <c:v>587.35714299999859</c:v>
                </c:pt>
                <c:pt idx="8714">
                  <c:v>587.36969699999895</c:v>
                </c:pt>
                <c:pt idx="8715">
                  <c:v>620.72618999999997</c:v>
                </c:pt>
                <c:pt idx="8716">
                  <c:v>630.03333300000054</c:v>
                </c:pt>
                <c:pt idx="8717">
                  <c:v>582.22903200000053</c:v>
                </c:pt>
                <c:pt idx="8718">
                  <c:v>593.4</c:v>
                </c:pt>
                <c:pt idx="8719">
                  <c:v>598.35384599999998</c:v>
                </c:pt>
                <c:pt idx="8720">
                  <c:v>585.12</c:v>
                </c:pt>
                <c:pt idx="8721">
                  <c:v>604.59333300000105</c:v>
                </c:pt>
                <c:pt idx="8722">
                  <c:v>583.62608699999998</c:v>
                </c:pt>
                <c:pt idx="8723">
                  <c:v>581.67647100000079</c:v>
                </c:pt>
                <c:pt idx="8724">
                  <c:v>596.91052599999909</c:v>
                </c:pt>
                <c:pt idx="8725">
                  <c:v>597.28000000000054</c:v>
                </c:pt>
                <c:pt idx="8726">
                  <c:v>611.52499999999998</c:v>
                </c:pt>
                <c:pt idx="8727">
                  <c:v>559.27058800000054</c:v>
                </c:pt>
                <c:pt idx="8728">
                  <c:v>591.31024399999922</c:v>
                </c:pt>
                <c:pt idx="8729">
                  <c:v>600.74583299999995</c:v>
                </c:pt>
                <c:pt idx="8730">
                  <c:v>597.25263199999949</c:v>
                </c:pt>
                <c:pt idx="8731">
                  <c:v>594.55833299999995</c:v>
                </c:pt>
                <c:pt idx="8732">
                  <c:v>600.70624999999939</c:v>
                </c:pt>
                <c:pt idx="8733">
                  <c:v>591.15111099999922</c:v>
                </c:pt>
                <c:pt idx="8734">
                  <c:v>599.21199999999999</c:v>
                </c:pt>
                <c:pt idx="8735">
                  <c:v>603.37692299999946</c:v>
                </c:pt>
                <c:pt idx="8736">
                  <c:v>600.40833300000054</c:v>
                </c:pt>
                <c:pt idx="8737">
                  <c:v>609.76153799999997</c:v>
                </c:pt>
                <c:pt idx="8738">
                  <c:v>596.56486499999949</c:v>
                </c:pt>
                <c:pt idx="8739">
                  <c:v>587.83846199999948</c:v>
                </c:pt>
                <c:pt idx="8740">
                  <c:v>596.02857100000051</c:v>
                </c:pt>
                <c:pt idx="8741">
                  <c:v>606.13043500000003</c:v>
                </c:pt>
                <c:pt idx="8742">
                  <c:v>597.77500000000055</c:v>
                </c:pt>
                <c:pt idx="8743">
                  <c:v>572.16</c:v>
                </c:pt>
                <c:pt idx="8744">
                  <c:v>600.78571400000055</c:v>
                </c:pt>
                <c:pt idx="8745">
                  <c:v>608.83333300000004</c:v>
                </c:pt>
                <c:pt idx="8746">
                  <c:v>622.11111099999948</c:v>
                </c:pt>
                <c:pt idx="8747">
                  <c:v>618.40540499999997</c:v>
                </c:pt>
                <c:pt idx="8748">
                  <c:v>594.32809899999938</c:v>
                </c:pt>
                <c:pt idx="8749">
                  <c:v>603.92096799999922</c:v>
                </c:pt>
                <c:pt idx="8750">
                  <c:v>589.17391300000054</c:v>
                </c:pt>
                <c:pt idx="8751">
                  <c:v>583.84375</c:v>
                </c:pt>
                <c:pt idx="8752">
                  <c:v>579.82307700000001</c:v>
                </c:pt>
                <c:pt idx="8753">
                  <c:v>589.78043500000092</c:v>
                </c:pt>
                <c:pt idx="8754">
                  <c:v>609.9</c:v>
                </c:pt>
                <c:pt idx="8755">
                  <c:v>612.74761899999908</c:v>
                </c:pt>
                <c:pt idx="8756">
                  <c:v>590.3450979999991</c:v>
                </c:pt>
                <c:pt idx="8757">
                  <c:v>587.78787900000054</c:v>
                </c:pt>
                <c:pt idx="8758">
                  <c:v>589.3649999999991</c:v>
                </c:pt>
                <c:pt idx="8759">
                  <c:v>606.08000000000004</c:v>
                </c:pt>
                <c:pt idx="8760">
                  <c:v>611.39444400000002</c:v>
                </c:pt>
                <c:pt idx="8761">
                  <c:v>610.68636400000003</c:v>
                </c:pt>
                <c:pt idx="8762">
                  <c:v>577.57142899999997</c:v>
                </c:pt>
                <c:pt idx="8763">
                  <c:v>557.70666699999947</c:v>
                </c:pt>
                <c:pt idx="8764">
                  <c:v>592.39722199999892</c:v>
                </c:pt>
                <c:pt idx="8765">
                  <c:v>622.87647100000004</c:v>
                </c:pt>
                <c:pt idx="8766">
                  <c:v>600.50666699999908</c:v>
                </c:pt>
                <c:pt idx="8767">
                  <c:v>604.11249999999939</c:v>
                </c:pt>
                <c:pt idx="8768">
                  <c:v>591.54693899999938</c:v>
                </c:pt>
                <c:pt idx="8769">
                  <c:v>593.05199999999923</c:v>
                </c:pt>
                <c:pt idx="8770">
                  <c:v>567.51666699999907</c:v>
                </c:pt>
                <c:pt idx="8771">
                  <c:v>617.44999999999948</c:v>
                </c:pt>
                <c:pt idx="8772">
                  <c:v>604.91999999999996</c:v>
                </c:pt>
                <c:pt idx="8773">
                  <c:v>591.36666699999819</c:v>
                </c:pt>
                <c:pt idx="8774">
                  <c:v>596.10731699999997</c:v>
                </c:pt>
                <c:pt idx="8775">
                  <c:v>591.69258100000002</c:v>
                </c:pt>
                <c:pt idx="8776">
                  <c:v>587.17499999999995</c:v>
                </c:pt>
                <c:pt idx="8777">
                  <c:v>608.31249999999909</c:v>
                </c:pt>
                <c:pt idx="8778">
                  <c:v>575.35925899999859</c:v>
                </c:pt>
                <c:pt idx="8779">
                  <c:v>591.23043500000051</c:v>
                </c:pt>
                <c:pt idx="8780">
                  <c:v>596.16666699999882</c:v>
                </c:pt>
                <c:pt idx="8781">
                  <c:v>581.62727299999949</c:v>
                </c:pt>
                <c:pt idx="8782">
                  <c:v>594.43023299999948</c:v>
                </c:pt>
                <c:pt idx="8783">
                  <c:v>604.663636</c:v>
                </c:pt>
                <c:pt idx="8784">
                  <c:v>598.81999999999948</c:v>
                </c:pt>
                <c:pt idx="8785">
                  <c:v>575.23199999999997</c:v>
                </c:pt>
                <c:pt idx="8786">
                  <c:v>595.57941200000005</c:v>
                </c:pt>
                <c:pt idx="8787">
                  <c:v>614.26315799999998</c:v>
                </c:pt>
                <c:pt idx="8788">
                  <c:v>605.56666699999869</c:v>
                </c:pt>
                <c:pt idx="8789">
                  <c:v>586.56153799999947</c:v>
                </c:pt>
                <c:pt idx="8790">
                  <c:v>591.90454499999998</c:v>
                </c:pt>
                <c:pt idx="8791">
                  <c:v>597.40909099999999</c:v>
                </c:pt>
                <c:pt idx="8792">
                  <c:v>564.84333300000003</c:v>
                </c:pt>
                <c:pt idx="8793">
                  <c:v>568.28750000000002</c:v>
                </c:pt>
                <c:pt idx="8794">
                  <c:v>621.52608699999996</c:v>
                </c:pt>
                <c:pt idx="8795">
                  <c:v>611.15588200000002</c:v>
                </c:pt>
                <c:pt idx="8796">
                  <c:v>606.68113200000005</c:v>
                </c:pt>
                <c:pt idx="8797">
                  <c:v>593.36874999999998</c:v>
                </c:pt>
                <c:pt idx="8798">
                  <c:v>551.10666699999922</c:v>
                </c:pt>
                <c:pt idx="8799">
                  <c:v>563.078261</c:v>
                </c:pt>
                <c:pt idx="8800">
                  <c:v>623.37272699999949</c:v>
                </c:pt>
                <c:pt idx="8801">
                  <c:v>583.19444400000054</c:v>
                </c:pt>
                <c:pt idx="8802">
                  <c:v>568.58000000000004</c:v>
                </c:pt>
                <c:pt idx="8803">
                  <c:v>590.60704199999998</c:v>
                </c:pt>
                <c:pt idx="8804">
                  <c:v>596.38461499999949</c:v>
                </c:pt>
                <c:pt idx="8805">
                  <c:v>581.06249999999909</c:v>
                </c:pt>
                <c:pt idx="8806">
                  <c:v>593.35769199999856</c:v>
                </c:pt>
                <c:pt idx="8807">
                  <c:v>580.89666699999896</c:v>
                </c:pt>
                <c:pt idx="8808">
                  <c:v>603.15820900000006</c:v>
                </c:pt>
                <c:pt idx="8809">
                  <c:v>584.16</c:v>
                </c:pt>
                <c:pt idx="8810">
                  <c:v>598.67169799999999</c:v>
                </c:pt>
                <c:pt idx="8811">
                  <c:v>622.26190499999996</c:v>
                </c:pt>
                <c:pt idx="8812">
                  <c:v>582.03684199999998</c:v>
                </c:pt>
                <c:pt idx="8813">
                  <c:v>600.43478300000004</c:v>
                </c:pt>
                <c:pt idx="8814">
                  <c:v>599.043902</c:v>
                </c:pt>
                <c:pt idx="8815">
                  <c:v>629.36666699999819</c:v>
                </c:pt>
                <c:pt idx="8816">
                  <c:v>582.29230800000005</c:v>
                </c:pt>
                <c:pt idx="8817">
                  <c:v>565.38571400000001</c:v>
                </c:pt>
                <c:pt idx="8818">
                  <c:v>587.88928599999997</c:v>
                </c:pt>
                <c:pt idx="8819">
                  <c:v>583.95333300000004</c:v>
                </c:pt>
                <c:pt idx="8820">
                  <c:v>577.505</c:v>
                </c:pt>
                <c:pt idx="8821">
                  <c:v>585.65434800000003</c:v>
                </c:pt>
                <c:pt idx="8822">
                  <c:v>566.55476199999998</c:v>
                </c:pt>
                <c:pt idx="8823">
                  <c:v>595.27272700000003</c:v>
                </c:pt>
                <c:pt idx="8824">
                  <c:v>605.65757599999949</c:v>
                </c:pt>
                <c:pt idx="8825">
                  <c:v>628.86666699999819</c:v>
                </c:pt>
                <c:pt idx="8826">
                  <c:v>556.77187500000093</c:v>
                </c:pt>
                <c:pt idx="8827">
                  <c:v>601.81904799999938</c:v>
                </c:pt>
                <c:pt idx="8828">
                  <c:v>599.45199999999909</c:v>
                </c:pt>
                <c:pt idx="8829">
                  <c:v>600.27894700000093</c:v>
                </c:pt>
                <c:pt idx="8830">
                  <c:v>592.76249999999948</c:v>
                </c:pt>
                <c:pt idx="8831">
                  <c:v>598.42307700000003</c:v>
                </c:pt>
                <c:pt idx="8832">
                  <c:v>604.67499999999995</c:v>
                </c:pt>
                <c:pt idx="8833">
                  <c:v>622.21500000000003</c:v>
                </c:pt>
                <c:pt idx="8834">
                  <c:v>605.102439</c:v>
                </c:pt>
                <c:pt idx="8835">
                  <c:v>584.40344800000003</c:v>
                </c:pt>
                <c:pt idx="8836">
                  <c:v>577.99285699999996</c:v>
                </c:pt>
                <c:pt idx="8837">
                  <c:v>588.8041669999991</c:v>
                </c:pt>
                <c:pt idx="8838">
                  <c:v>584.60322599999949</c:v>
                </c:pt>
                <c:pt idx="8839">
                  <c:v>587.30882399999996</c:v>
                </c:pt>
                <c:pt idx="8840">
                  <c:v>599.41</c:v>
                </c:pt>
                <c:pt idx="8841">
                  <c:v>616.46923099999947</c:v>
                </c:pt>
                <c:pt idx="8842">
                  <c:v>606.11428599999999</c:v>
                </c:pt>
                <c:pt idx="8843">
                  <c:v>594.44210499999895</c:v>
                </c:pt>
                <c:pt idx="8844">
                  <c:v>619.4291669999991</c:v>
                </c:pt>
                <c:pt idx="8845">
                  <c:v>586.16153799999938</c:v>
                </c:pt>
                <c:pt idx="8846">
                  <c:v>625.16896599999939</c:v>
                </c:pt>
                <c:pt idx="8847">
                  <c:v>598.64285699999948</c:v>
                </c:pt>
                <c:pt idx="8848">
                  <c:v>577.6166669999991</c:v>
                </c:pt>
                <c:pt idx="8849">
                  <c:v>604.53947400000004</c:v>
                </c:pt>
                <c:pt idx="8850">
                  <c:v>604.02499999999998</c:v>
                </c:pt>
                <c:pt idx="8851">
                  <c:v>590.64230799999996</c:v>
                </c:pt>
                <c:pt idx="8852">
                  <c:v>595.15555599999948</c:v>
                </c:pt>
                <c:pt idx="8853">
                  <c:v>583.90666699999895</c:v>
                </c:pt>
                <c:pt idx="8854">
                  <c:v>606.32962999999859</c:v>
                </c:pt>
                <c:pt idx="8855">
                  <c:v>597.87115399999948</c:v>
                </c:pt>
                <c:pt idx="8856">
                  <c:v>587.12631599999997</c:v>
                </c:pt>
                <c:pt idx="8857">
                  <c:v>601.92352899999946</c:v>
                </c:pt>
                <c:pt idx="8858">
                  <c:v>585.84642899999869</c:v>
                </c:pt>
                <c:pt idx="8859">
                  <c:v>586.79999999999995</c:v>
                </c:pt>
                <c:pt idx="8860">
                  <c:v>630.08235300000001</c:v>
                </c:pt>
                <c:pt idx="8861">
                  <c:v>589.73448299999995</c:v>
                </c:pt>
                <c:pt idx="8862">
                  <c:v>621.05833299999995</c:v>
                </c:pt>
                <c:pt idx="8863">
                  <c:v>582.55373100000054</c:v>
                </c:pt>
                <c:pt idx="8864">
                  <c:v>608.04999999999939</c:v>
                </c:pt>
                <c:pt idx="8865">
                  <c:v>600.03055599999948</c:v>
                </c:pt>
                <c:pt idx="8866">
                  <c:v>618.53333300000054</c:v>
                </c:pt>
                <c:pt idx="8867">
                  <c:v>574.98461499999996</c:v>
                </c:pt>
                <c:pt idx="8868">
                  <c:v>616.20000000000005</c:v>
                </c:pt>
                <c:pt idx="8869">
                  <c:v>591.76315799999998</c:v>
                </c:pt>
                <c:pt idx="8870">
                  <c:v>602</c:v>
                </c:pt>
                <c:pt idx="8871">
                  <c:v>589.87272699999949</c:v>
                </c:pt>
                <c:pt idx="8872">
                  <c:v>588.01538500000004</c:v>
                </c:pt>
                <c:pt idx="8873">
                  <c:v>573.51578900000004</c:v>
                </c:pt>
                <c:pt idx="8874">
                  <c:v>584.78823500000055</c:v>
                </c:pt>
                <c:pt idx="8875">
                  <c:v>602.28928599999995</c:v>
                </c:pt>
                <c:pt idx="8876">
                  <c:v>602.37692299999946</c:v>
                </c:pt>
                <c:pt idx="8877">
                  <c:v>608.97381000000053</c:v>
                </c:pt>
                <c:pt idx="8878">
                  <c:v>591.53529399999923</c:v>
                </c:pt>
                <c:pt idx="8879">
                  <c:v>613.11304299999995</c:v>
                </c:pt>
                <c:pt idx="8880">
                  <c:v>598.07333300000118</c:v>
                </c:pt>
                <c:pt idx="8881">
                  <c:v>594.87727299999949</c:v>
                </c:pt>
                <c:pt idx="8882">
                  <c:v>567.06666699999869</c:v>
                </c:pt>
                <c:pt idx="8883">
                  <c:v>589.15909099999999</c:v>
                </c:pt>
                <c:pt idx="8884">
                  <c:v>585.18888900000093</c:v>
                </c:pt>
                <c:pt idx="8885">
                  <c:v>591.57647100000054</c:v>
                </c:pt>
                <c:pt idx="8886">
                  <c:v>600.538095</c:v>
                </c:pt>
                <c:pt idx="8887">
                  <c:v>594.91875000000005</c:v>
                </c:pt>
                <c:pt idx="8888">
                  <c:v>587.99489800000003</c:v>
                </c:pt>
                <c:pt idx="8889">
                  <c:v>603.44999999999948</c:v>
                </c:pt>
                <c:pt idx="8890">
                  <c:v>581.59206299999948</c:v>
                </c:pt>
                <c:pt idx="8891">
                  <c:v>601.02307699999994</c:v>
                </c:pt>
                <c:pt idx="8892">
                  <c:v>596.31666699999869</c:v>
                </c:pt>
                <c:pt idx="8893">
                  <c:v>595.16666699999882</c:v>
                </c:pt>
                <c:pt idx="8894">
                  <c:v>598.06842099999949</c:v>
                </c:pt>
                <c:pt idx="8895">
                  <c:v>594.26470600000005</c:v>
                </c:pt>
                <c:pt idx="8896">
                  <c:v>578.88048800000001</c:v>
                </c:pt>
                <c:pt idx="8897">
                  <c:v>588.44761899999844</c:v>
                </c:pt>
                <c:pt idx="8898">
                  <c:v>590.96666699999844</c:v>
                </c:pt>
                <c:pt idx="8899">
                  <c:v>589.45937500000002</c:v>
                </c:pt>
                <c:pt idx="8900">
                  <c:v>606.33124999999859</c:v>
                </c:pt>
                <c:pt idx="8901">
                  <c:v>573.56666699999869</c:v>
                </c:pt>
                <c:pt idx="8902">
                  <c:v>606.91470600000002</c:v>
                </c:pt>
                <c:pt idx="8903">
                  <c:v>590.99583299999995</c:v>
                </c:pt>
                <c:pt idx="8904">
                  <c:v>615.93333299999995</c:v>
                </c:pt>
                <c:pt idx="8905">
                  <c:v>575.34473700000001</c:v>
                </c:pt>
                <c:pt idx="8906">
                  <c:v>602.27968800000053</c:v>
                </c:pt>
                <c:pt idx="8907">
                  <c:v>598.58333300000106</c:v>
                </c:pt>
                <c:pt idx="8908">
                  <c:v>579.01587300000051</c:v>
                </c:pt>
                <c:pt idx="8909">
                  <c:v>590.33333300000004</c:v>
                </c:pt>
                <c:pt idx="8910">
                  <c:v>608.26</c:v>
                </c:pt>
                <c:pt idx="8911">
                  <c:v>613.98723399999949</c:v>
                </c:pt>
                <c:pt idx="8912">
                  <c:v>607.63333300000079</c:v>
                </c:pt>
                <c:pt idx="8913">
                  <c:v>583.96875</c:v>
                </c:pt>
                <c:pt idx="8914">
                  <c:v>607.99599999999998</c:v>
                </c:pt>
                <c:pt idx="8915">
                  <c:v>549.16785699999946</c:v>
                </c:pt>
                <c:pt idx="8916">
                  <c:v>572.09285699999998</c:v>
                </c:pt>
                <c:pt idx="8917">
                  <c:v>585.11388900000054</c:v>
                </c:pt>
                <c:pt idx="8918">
                  <c:v>587.81032299999947</c:v>
                </c:pt>
                <c:pt idx="8919">
                  <c:v>597.15151499999922</c:v>
                </c:pt>
                <c:pt idx="8920">
                  <c:v>577.039535</c:v>
                </c:pt>
                <c:pt idx="8921">
                  <c:v>612.19629599999996</c:v>
                </c:pt>
                <c:pt idx="8922">
                  <c:v>595.43272699999909</c:v>
                </c:pt>
                <c:pt idx="8923">
                  <c:v>579.49333300000092</c:v>
                </c:pt>
                <c:pt idx="8924">
                  <c:v>593.40961499999946</c:v>
                </c:pt>
                <c:pt idx="8925">
                  <c:v>599.01</c:v>
                </c:pt>
                <c:pt idx="8926">
                  <c:v>584.08000000000004</c:v>
                </c:pt>
                <c:pt idx="8927">
                  <c:v>585.10384600000054</c:v>
                </c:pt>
                <c:pt idx="8928">
                  <c:v>588.49</c:v>
                </c:pt>
                <c:pt idx="8929">
                  <c:v>592.93809499999998</c:v>
                </c:pt>
                <c:pt idx="8930">
                  <c:v>582.1</c:v>
                </c:pt>
                <c:pt idx="8931">
                  <c:v>613.51</c:v>
                </c:pt>
                <c:pt idx="8932">
                  <c:v>592.21666699999946</c:v>
                </c:pt>
                <c:pt idx="8933">
                  <c:v>569.67407400000093</c:v>
                </c:pt>
                <c:pt idx="8934">
                  <c:v>617.43636399999946</c:v>
                </c:pt>
                <c:pt idx="8935">
                  <c:v>594.84666699999843</c:v>
                </c:pt>
                <c:pt idx="8936">
                  <c:v>586.62777800000003</c:v>
                </c:pt>
                <c:pt idx="8937">
                  <c:v>582.46388899999999</c:v>
                </c:pt>
                <c:pt idx="8938">
                  <c:v>583.76</c:v>
                </c:pt>
                <c:pt idx="8939">
                  <c:v>599.45168499999909</c:v>
                </c:pt>
                <c:pt idx="8940">
                  <c:v>573.23124999999948</c:v>
                </c:pt>
                <c:pt idx="8941">
                  <c:v>581.44999999999948</c:v>
                </c:pt>
                <c:pt idx="8942">
                  <c:v>576.548767</c:v>
                </c:pt>
                <c:pt idx="8943">
                  <c:v>582.51764699999922</c:v>
                </c:pt>
                <c:pt idx="8944">
                  <c:v>600.67169799999999</c:v>
                </c:pt>
                <c:pt idx="8945">
                  <c:v>591.77500000000055</c:v>
                </c:pt>
                <c:pt idx="8946">
                  <c:v>583.96499999999946</c:v>
                </c:pt>
                <c:pt idx="8947">
                  <c:v>579.36547599999949</c:v>
                </c:pt>
                <c:pt idx="8948">
                  <c:v>598.38285699999949</c:v>
                </c:pt>
                <c:pt idx="8949">
                  <c:v>600.91612899999882</c:v>
                </c:pt>
                <c:pt idx="8950">
                  <c:v>593.17727300000001</c:v>
                </c:pt>
                <c:pt idx="8951">
                  <c:v>588.50810799999999</c:v>
                </c:pt>
                <c:pt idx="8952">
                  <c:v>623.47333300000093</c:v>
                </c:pt>
                <c:pt idx="8953">
                  <c:v>595.48888900000054</c:v>
                </c:pt>
                <c:pt idx="8954">
                  <c:v>578.20869600000003</c:v>
                </c:pt>
                <c:pt idx="8955">
                  <c:v>569.52972999999997</c:v>
                </c:pt>
                <c:pt idx="8956">
                  <c:v>595.4</c:v>
                </c:pt>
                <c:pt idx="8957">
                  <c:v>584.30499999999938</c:v>
                </c:pt>
                <c:pt idx="8958">
                  <c:v>558.76923099999999</c:v>
                </c:pt>
                <c:pt idx="8959">
                  <c:v>595.55142899999908</c:v>
                </c:pt>
                <c:pt idx="8960">
                  <c:v>580.758824</c:v>
                </c:pt>
                <c:pt idx="8961">
                  <c:v>606.94999999999948</c:v>
                </c:pt>
                <c:pt idx="8962">
                  <c:v>594.43333299999995</c:v>
                </c:pt>
                <c:pt idx="8963">
                  <c:v>595.10624999999948</c:v>
                </c:pt>
                <c:pt idx="8964">
                  <c:v>580.22500000000002</c:v>
                </c:pt>
                <c:pt idx="8965">
                  <c:v>627.01071400000001</c:v>
                </c:pt>
                <c:pt idx="8966">
                  <c:v>605.95249999999908</c:v>
                </c:pt>
                <c:pt idx="8967">
                  <c:v>609.03616999999895</c:v>
                </c:pt>
                <c:pt idx="8968">
                  <c:v>588.95555599999909</c:v>
                </c:pt>
                <c:pt idx="8969">
                  <c:v>612</c:v>
                </c:pt>
                <c:pt idx="8970">
                  <c:v>598.27812500000005</c:v>
                </c:pt>
                <c:pt idx="8971">
                  <c:v>588.84035100000006</c:v>
                </c:pt>
                <c:pt idx="8972">
                  <c:v>593.32631599999922</c:v>
                </c:pt>
                <c:pt idx="8973">
                  <c:v>586.4</c:v>
                </c:pt>
                <c:pt idx="8974">
                  <c:v>575.59629599999948</c:v>
                </c:pt>
                <c:pt idx="8975">
                  <c:v>595.59803900000054</c:v>
                </c:pt>
                <c:pt idx="8976">
                  <c:v>596.78000000000054</c:v>
                </c:pt>
                <c:pt idx="8977">
                  <c:v>584.27457600000093</c:v>
                </c:pt>
                <c:pt idx="8978">
                  <c:v>583.37358500000005</c:v>
                </c:pt>
                <c:pt idx="8979">
                  <c:v>574.62608699999998</c:v>
                </c:pt>
                <c:pt idx="8980">
                  <c:v>575.98994100000004</c:v>
                </c:pt>
                <c:pt idx="8981">
                  <c:v>607.33846199999948</c:v>
                </c:pt>
                <c:pt idx="8982">
                  <c:v>607.24</c:v>
                </c:pt>
                <c:pt idx="8983">
                  <c:v>597.18275900000003</c:v>
                </c:pt>
                <c:pt idx="8984">
                  <c:v>588.82307700000001</c:v>
                </c:pt>
                <c:pt idx="8985">
                  <c:v>573.06140399999947</c:v>
                </c:pt>
                <c:pt idx="8986">
                  <c:v>576.08973000000105</c:v>
                </c:pt>
                <c:pt idx="8987">
                  <c:v>609.15499999999997</c:v>
                </c:pt>
                <c:pt idx="8988">
                  <c:v>590.33571399999948</c:v>
                </c:pt>
                <c:pt idx="8989">
                  <c:v>572.19117600000004</c:v>
                </c:pt>
                <c:pt idx="8990">
                  <c:v>585.77179500000079</c:v>
                </c:pt>
                <c:pt idx="8991">
                  <c:v>592.87142899999947</c:v>
                </c:pt>
                <c:pt idx="8992">
                  <c:v>581.02618999999947</c:v>
                </c:pt>
                <c:pt idx="8993">
                  <c:v>564.20277800000054</c:v>
                </c:pt>
                <c:pt idx="8994">
                  <c:v>584.70500000000004</c:v>
                </c:pt>
                <c:pt idx="8995">
                  <c:v>599.71818200000052</c:v>
                </c:pt>
                <c:pt idx="8996">
                  <c:v>612.96590899999921</c:v>
                </c:pt>
                <c:pt idx="8997">
                  <c:v>580.31904799999938</c:v>
                </c:pt>
                <c:pt idx="8998">
                  <c:v>589.29999999999995</c:v>
                </c:pt>
                <c:pt idx="8999">
                  <c:v>576.52264199999922</c:v>
                </c:pt>
                <c:pt idx="9000">
                  <c:v>575.10422499999947</c:v>
                </c:pt>
                <c:pt idx="9001">
                  <c:v>586.35624999999857</c:v>
                </c:pt>
                <c:pt idx="9002">
                  <c:v>589.90379700000005</c:v>
                </c:pt>
                <c:pt idx="9003">
                  <c:v>601.39374999999995</c:v>
                </c:pt>
                <c:pt idx="9004">
                  <c:v>590.71041700000001</c:v>
                </c:pt>
                <c:pt idx="9005">
                  <c:v>571.05232599999908</c:v>
                </c:pt>
                <c:pt idx="9006">
                  <c:v>586.05499999999938</c:v>
                </c:pt>
                <c:pt idx="9007">
                  <c:v>598.71212099999946</c:v>
                </c:pt>
                <c:pt idx="9008">
                  <c:v>606.78965500000004</c:v>
                </c:pt>
                <c:pt idx="9009">
                  <c:v>597.37857100000053</c:v>
                </c:pt>
                <c:pt idx="9010">
                  <c:v>587.79310300000054</c:v>
                </c:pt>
                <c:pt idx="9011">
                  <c:v>593.74736799999948</c:v>
                </c:pt>
                <c:pt idx="9012">
                  <c:v>603.84999999999923</c:v>
                </c:pt>
                <c:pt idx="9013">
                  <c:v>597.91470600000002</c:v>
                </c:pt>
                <c:pt idx="9014">
                  <c:v>590.13421099999948</c:v>
                </c:pt>
                <c:pt idx="9015">
                  <c:v>592.06363599999997</c:v>
                </c:pt>
                <c:pt idx="9016">
                  <c:v>597.91515199999947</c:v>
                </c:pt>
                <c:pt idx="9017">
                  <c:v>608.20000000000005</c:v>
                </c:pt>
                <c:pt idx="9018">
                  <c:v>579.8074999999991</c:v>
                </c:pt>
                <c:pt idx="9019">
                  <c:v>569.32307700000001</c:v>
                </c:pt>
                <c:pt idx="9020">
                  <c:v>614.23</c:v>
                </c:pt>
                <c:pt idx="9021">
                  <c:v>578.05348800000002</c:v>
                </c:pt>
                <c:pt idx="9022">
                  <c:v>598.45999999999947</c:v>
                </c:pt>
                <c:pt idx="9023">
                  <c:v>579.95714299999895</c:v>
                </c:pt>
                <c:pt idx="9024">
                  <c:v>595.55217399999947</c:v>
                </c:pt>
                <c:pt idx="9025">
                  <c:v>588.32222199999831</c:v>
                </c:pt>
                <c:pt idx="9026">
                  <c:v>570.75370400000054</c:v>
                </c:pt>
                <c:pt idx="9027">
                  <c:v>605.54999999999939</c:v>
                </c:pt>
                <c:pt idx="9028">
                  <c:v>595.09642899999949</c:v>
                </c:pt>
                <c:pt idx="9029">
                  <c:v>586.83818199999996</c:v>
                </c:pt>
                <c:pt idx="9030">
                  <c:v>588.5</c:v>
                </c:pt>
                <c:pt idx="9031">
                  <c:v>589.54166699999882</c:v>
                </c:pt>
                <c:pt idx="9032">
                  <c:v>580.18260899999996</c:v>
                </c:pt>
                <c:pt idx="9033">
                  <c:v>580.13777800000003</c:v>
                </c:pt>
                <c:pt idx="9034">
                  <c:v>579.9</c:v>
                </c:pt>
                <c:pt idx="9035">
                  <c:v>587.76956499999949</c:v>
                </c:pt>
                <c:pt idx="9036">
                  <c:v>597.72222199999908</c:v>
                </c:pt>
                <c:pt idx="9037">
                  <c:v>596.40370399999995</c:v>
                </c:pt>
                <c:pt idx="9038">
                  <c:v>576.63043500000003</c:v>
                </c:pt>
                <c:pt idx="9039">
                  <c:v>589.22903200000053</c:v>
                </c:pt>
                <c:pt idx="9040">
                  <c:v>594.14285699999948</c:v>
                </c:pt>
                <c:pt idx="9041">
                  <c:v>576.43999999999949</c:v>
                </c:pt>
                <c:pt idx="9042">
                  <c:v>584.09090900000001</c:v>
                </c:pt>
                <c:pt idx="9043">
                  <c:v>602.75789499999996</c:v>
                </c:pt>
                <c:pt idx="9044">
                  <c:v>584.91047600000002</c:v>
                </c:pt>
                <c:pt idx="9045">
                  <c:v>609.45714299999895</c:v>
                </c:pt>
                <c:pt idx="9046">
                  <c:v>596.65294100000006</c:v>
                </c:pt>
                <c:pt idx="9047">
                  <c:v>602.11904800000002</c:v>
                </c:pt>
                <c:pt idx="9048">
                  <c:v>562.45887900000002</c:v>
                </c:pt>
                <c:pt idx="9049">
                  <c:v>613.05714299999909</c:v>
                </c:pt>
                <c:pt idx="9050">
                  <c:v>593.36923099999922</c:v>
                </c:pt>
                <c:pt idx="9051">
                  <c:v>595.43235299999947</c:v>
                </c:pt>
                <c:pt idx="9052">
                  <c:v>610.17368400000055</c:v>
                </c:pt>
                <c:pt idx="9053">
                  <c:v>608.72963000000004</c:v>
                </c:pt>
                <c:pt idx="9054">
                  <c:v>592.46111099999882</c:v>
                </c:pt>
                <c:pt idx="9055">
                  <c:v>557.15769199999909</c:v>
                </c:pt>
                <c:pt idx="9056">
                  <c:v>578.55294099999946</c:v>
                </c:pt>
                <c:pt idx="9057">
                  <c:v>571.94705899999894</c:v>
                </c:pt>
                <c:pt idx="9058">
                  <c:v>604.32999999999947</c:v>
                </c:pt>
                <c:pt idx="9059">
                  <c:v>579.26666699999907</c:v>
                </c:pt>
                <c:pt idx="9060">
                  <c:v>577.54666699999882</c:v>
                </c:pt>
                <c:pt idx="9061">
                  <c:v>574.71578900000054</c:v>
                </c:pt>
                <c:pt idx="9062">
                  <c:v>606.68947400000093</c:v>
                </c:pt>
                <c:pt idx="9063">
                  <c:v>609.9</c:v>
                </c:pt>
                <c:pt idx="9064">
                  <c:v>568.78448300000093</c:v>
                </c:pt>
                <c:pt idx="9065">
                  <c:v>602.29565200000002</c:v>
                </c:pt>
                <c:pt idx="9066">
                  <c:v>594.8066669999987</c:v>
                </c:pt>
                <c:pt idx="9067">
                  <c:v>579.48333300000093</c:v>
                </c:pt>
                <c:pt idx="9068">
                  <c:v>560.31666699999869</c:v>
                </c:pt>
                <c:pt idx="9069">
                  <c:v>587.1424239999991</c:v>
                </c:pt>
                <c:pt idx="9070">
                  <c:v>560.636842</c:v>
                </c:pt>
                <c:pt idx="9071">
                  <c:v>596.17272700000001</c:v>
                </c:pt>
                <c:pt idx="9072">
                  <c:v>593.66666699999882</c:v>
                </c:pt>
                <c:pt idx="9073">
                  <c:v>575.10735299999999</c:v>
                </c:pt>
                <c:pt idx="9074">
                  <c:v>589.87333300000091</c:v>
                </c:pt>
                <c:pt idx="9075">
                  <c:v>568.68571400000053</c:v>
                </c:pt>
                <c:pt idx="9076">
                  <c:v>597.25</c:v>
                </c:pt>
                <c:pt idx="9077">
                  <c:v>579.57907000000091</c:v>
                </c:pt>
                <c:pt idx="9078">
                  <c:v>571.08888900000079</c:v>
                </c:pt>
                <c:pt idx="9079">
                  <c:v>603.06969699999922</c:v>
                </c:pt>
                <c:pt idx="9080">
                  <c:v>598.22666699999922</c:v>
                </c:pt>
                <c:pt idx="9081">
                  <c:v>564.81666699999869</c:v>
                </c:pt>
                <c:pt idx="9082">
                  <c:v>594.94999999999948</c:v>
                </c:pt>
                <c:pt idx="9083">
                  <c:v>589.09565199999997</c:v>
                </c:pt>
                <c:pt idx="9084">
                  <c:v>579.48666699999922</c:v>
                </c:pt>
                <c:pt idx="9085">
                  <c:v>581.01428599999997</c:v>
                </c:pt>
                <c:pt idx="9086">
                  <c:v>573.45476199999996</c:v>
                </c:pt>
                <c:pt idx="9087">
                  <c:v>599.96274499999947</c:v>
                </c:pt>
                <c:pt idx="9088">
                  <c:v>560.97368400000005</c:v>
                </c:pt>
                <c:pt idx="9089">
                  <c:v>572.85142899999869</c:v>
                </c:pt>
                <c:pt idx="9090">
                  <c:v>593.00666699999908</c:v>
                </c:pt>
                <c:pt idx="9091">
                  <c:v>595.33048099999996</c:v>
                </c:pt>
                <c:pt idx="9092">
                  <c:v>583.05882399999996</c:v>
                </c:pt>
                <c:pt idx="9093">
                  <c:v>533.67058799999995</c:v>
                </c:pt>
                <c:pt idx="9094">
                  <c:v>602.3649999999991</c:v>
                </c:pt>
                <c:pt idx="9095">
                  <c:v>594.64210499999922</c:v>
                </c:pt>
                <c:pt idx="9096">
                  <c:v>621.625</c:v>
                </c:pt>
                <c:pt idx="9097">
                  <c:v>566.58571400000005</c:v>
                </c:pt>
                <c:pt idx="9098">
                  <c:v>575.79999999999995</c:v>
                </c:pt>
                <c:pt idx="9099">
                  <c:v>571.092308</c:v>
                </c:pt>
                <c:pt idx="9100">
                  <c:v>605.01851899999997</c:v>
                </c:pt>
                <c:pt idx="9101">
                  <c:v>591.47222199999908</c:v>
                </c:pt>
                <c:pt idx="9102">
                  <c:v>595.29354800000078</c:v>
                </c:pt>
                <c:pt idx="9103">
                  <c:v>572.86923099999922</c:v>
                </c:pt>
                <c:pt idx="9104">
                  <c:v>589.51449300000002</c:v>
                </c:pt>
                <c:pt idx="9105">
                  <c:v>583.09090900000001</c:v>
                </c:pt>
                <c:pt idx="9106">
                  <c:v>590.577586</c:v>
                </c:pt>
                <c:pt idx="9107">
                  <c:v>578.00595199999998</c:v>
                </c:pt>
                <c:pt idx="9108">
                  <c:v>583.45999999999947</c:v>
                </c:pt>
                <c:pt idx="9109">
                  <c:v>600.32758599999909</c:v>
                </c:pt>
                <c:pt idx="9110">
                  <c:v>571.06615399999907</c:v>
                </c:pt>
                <c:pt idx="9111">
                  <c:v>596.014815</c:v>
                </c:pt>
                <c:pt idx="9112">
                  <c:v>542.35263199999895</c:v>
                </c:pt>
                <c:pt idx="9113">
                  <c:v>576.524</c:v>
                </c:pt>
                <c:pt idx="9114">
                  <c:v>559.41052599999909</c:v>
                </c:pt>
                <c:pt idx="9115">
                  <c:v>610.15897399999994</c:v>
                </c:pt>
                <c:pt idx="9116">
                  <c:v>538.01818200000002</c:v>
                </c:pt>
                <c:pt idx="9117">
                  <c:v>575.79552200000001</c:v>
                </c:pt>
                <c:pt idx="9118">
                  <c:v>578.72</c:v>
                </c:pt>
                <c:pt idx="9119">
                  <c:v>585.49615399999948</c:v>
                </c:pt>
                <c:pt idx="9120">
                  <c:v>590.125</c:v>
                </c:pt>
                <c:pt idx="9121">
                  <c:v>569.65238099999999</c:v>
                </c:pt>
                <c:pt idx="9122">
                  <c:v>572.59484500000053</c:v>
                </c:pt>
                <c:pt idx="9123">
                  <c:v>588.67907000000093</c:v>
                </c:pt>
                <c:pt idx="9124">
                  <c:v>543.97</c:v>
                </c:pt>
                <c:pt idx="9125">
                  <c:v>566.03846199999998</c:v>
                </c:pt>
                <c:pt idx="9126">
                  <c:v>575.35384599999998</c:v>
                </c:pt>
                <c:pt idx="9127">
                  <c:v>584.94999999999948</c:v>
                </c:pt>
                <c:pt idx="9128">
                  <c:v>583.39473700000053</c:v>
                </c:pt>
                <c:pt idx="9129">
                  <c:v>585.3370369999991</c:v>
                </c:pt>
                <c:pt idx="9130">
                  <c:v>603.62727299999949</c:v>
                </c:pt>
                <c:pt idx="9131">
                  <c:v>644.89</c:v>
                </c:pt>
                <c:pt idx="9132">
                  <c:v>586.28500000000054</c:v>
                </c:pt>
                <c:pt idx="9133">
                  <c:v>607.90666699999895</c:v>
                </c:pt>
                <c:pt idx="9134">
                  <c:v>583.17083300000093</c:v>
                </c:pt>
                <c:pt idx="9135">
                  <c:v>620.27333300000157</c:v>
                </c:pt>
                <c:pt idx="9136">
                  <c:v>577.46721299999831</c:v>
                </c:pt>
                <c:pt idx="9137">
                  <c:v>583.65</c:v>
                </c:pt>
                <c:pt idx="9138">
                  <c:v>590.76923099999999</c:v>
                </c:pt>
                <c:pt idx="9139">
                  <c:v>594.99428599999999</c:v>
                </c:pt>
                <c:pt idx="9140">
                  <c:v>560.737931</c:v>
                </c:pt>
                <c:pt idx="9141">
                  <c:v>615.92083300000002</c:v>
                </c:pt>
                <c:pt idx="9142">
                  <c:v>583.67999999999995</c:v>
                </c:pt>
                <c:pt idx="9143">
                  <c:v>581.95199999999909</c:v>
                </c:pt>
                <c:pt idx="9144">
                  <c:v>578.13529399999948</c:v>
                </c:pt>
                <c:pt idx="9145">
                  <c:v>576.16999999999996</c:v>
                </c:pt>
                <c:pt idx="9146">
                  <c:v>587.31428599999947</c:v>
                </c:pt>
                <c:pt idx="9147">
                  <c:v>607.57142899999997</c:v>
                </c:pt>
                <c:pt idx="9148">
                  <c:v>588.480952</c:v>
                </c:pt>
                <c:pt idx="9149">
                  <c:v>613.47692300000006</c:v>
                </c:pt>
                <c:pt idx="9150">
                  <c:v>583.75789499999996</c:v>
                </c:pt>
                <c:pt idx="9151">
                  <c:v>595.41666699999882</c:v>
                </c:pt>
                <c:pt idx="9152">
                  <c:v>587.84999999999923</c:v>
                </c:pt>
                <c:pt idx="9153">
                  <c:v>579.42857100000003</c:v>
                </c:pt>
                <c:pt idx="9154">
                  <c:v>587.51428599999997</c:v>
                </c:pt>
                <c:pt idx="9155">
                  <c:v>595.37241399999948</c:v>
                </c:pt>
                <c:pt idx="9156">
                  <c:v>568.07692299999997</c:v>
                </c:pt>
                <c:pt idx="9157">
                  <c:v>573.06153799999947</c:v>
                </c:pt>
                <c:pt idx="9158">
                  <c:v>585.38095199999998</c:v>
                </c:pt>
                <c:pt idx="9159">
                  <c:v>575.62083299999995</c:v>
                </c:pt>
                <c:pt idx="9160">
                  <c:v>585.01304300000004</c:v>
                </c:pt>
                <c:pt idx="9161">
                  <c:v>600.60943400000053</c:v>
                </c:pt>
                <c:pt idx="9162">
                  <c:v>615.918182</c:v>
                </c:pt>
                <c:pt idx="9163">
                  <c:v>555.887879</c:v>
                </c:pt>
                <c:pt idx="9164">
                  <c:v>584.84166699999844</c:v>
                </c:pt>
                <c:pt idx="9165">
                  <c:v>589.04375000000005</c:v>
                </c:pt>
                <c:pt idx="9166">
                  <c:v>586.38333300000079</c:v>
                </c:pt>
                <c:pt idx="9167">
                  <c:v>599.54545499999949</c:v>
                </c:pt>
                <c:pt idx="9168">
                  <c:v>578.75751299999922</c:v>
                </c:pt>
                <c:pt idx="9169">
                  <c:v>569.24347800000055</c:v>
                </c:pt>
                <c:pt idx="9170">
                  <c:v>573.52121199999908</c:v>
                </c:pt>
                <c:pt idx="9171">
                  <c:v>574.39333300000055</c:v>
                </c:pt>
                <c:pt idx="9172">
                  <c:v>591.01304300000004</c:v>
                </c:pt>
                <c:pt idx="9173">
                  <c:v>598.66470600000002</c:v>
                </c:pt>
                <c:pt idx="9174">
                  <c:v>586.94111099999895</c:v>
                </c:pt>
                <c:pt idx="9175">
                  <c:v>588.10714299999938</c:v>
                </c:pt>
                <c:pt idx="9176">
                  <c:v>576.4</c:v>
                </c:pt>
                <c:pt idx="9177">
                  <c:v>556.79375000000107</c:v>
                </c:pt>
                <c:pt idx="9178">
                  <c:v>589.99811299999999</c:v>
                </c:pt>
                <c:pt idx="9179">
                  <c:v>574.05624999999895</c:v>
                </c:pt>
                <c:pt idx="9180">
                  <c:v>568.20000000000005</c:v>
                </c:pt>
                <c:pt idx="9181">
                  <c:v>568.57692299999997</c:v>
                </c:pt>
                <c:pt idx="9182">
                  <c:v>597.23863600000004</c:v>
                </c:pt>
                <c:pt idx="9183">
                  <c:v>570.71666699999946</c:v>
                </c:pt>
                <c:pt idx="9184">
                  <c:v>579.96833300000003</c:v>
                </c:pt>
                <c:pt idx="9185">
                  <c:v>576.87415699999997</c:v>
                </c:pt>
                <c:pt idx="9186">
                  <c:v>563.21428600000002</c:v>
                </c:pt>
                <c:pt idx="9187">
                  <c:v>592.61333300000092</c:v>
                </c:pt>
                <c:pt idx="9188">
                  <c:v>581.94880999999998</c:v>
                </c:pt>
                <c:pt idx="9189">
                  <c:v>577.5596149999991</c:v>
                </c:pt>
                <c:pt idx="9190">
                  <c:v>574.95999999999947</c:v>
                </c:pt>
                <c:pt idx="9191">
                  <c:v>554.20496200000002</c:v>
                </c:pt>
                <c:pt idx="9192">
                  <c:v>596.88461499999949</c:v>
                </c:pt>
                <c:pt idx="9193">
                  <c:v>583.28965500000004</c:v>
                </c:pt>
                <c:pt idx="9194">
                  <c:v>549.76428599999997</c:v>
                </c:pt>
                <c:pt idx="9195">
                  <c:v>576.54117599999938</c:v>
                </c:pt>
                <c:pt idx="9196">
                  <c:v>576.629412</c:v>
                </c:pt>
                <c:pt idx="9197">
                  <c:v>575.51599999999996</c:v>
                </c:pt>
                <c:pt idx="9198">
                  <c:v>584.73199999999997</c:v>
                </c:pt>
                <c:pt idx="9199">
                  <c:v>581.60909100000003</c:v>
                </c:pt>
                <c:pt idx="9200">
                  <c:v>560.04090900000006</c:v>
                </c:pt>
                <c:pt idx="9201">
                  <c:v>572.12222199999894</c:v>
                </c:pt>
                <c:pt idx="9202">
                  <c:v>578.78437500000109</c:v>
                </c:pt>
                <c:pt idx="9203">
                  <c:v>586.41666699999882</c:v>
                </c:pt>
                <c:pt idx="9204">
                  <c:v>599.30555599999946</c:v>
                </c:pt>
                <c:pt idx="9205">
                  <c:v>584.49523799999997</c:v>
                </c:pt>
                <c:pt idx="9206">
                  <c:v>597.32058799999947</c:v>
                </c:pt>
                <c:pt idx="9207">
                  <c:v>573.29369400000053</c:v>
                </c:pt>
                <c:pt idx="9208">
                  <c:v>595.39545499999997</c:v>
                </c:pt>
                <c:pt idx="9209">
                  <c:v>557.20000000000005</c:v>
                </c:pt>
                <c:pt idx="9210">
                  <c:v>549.11875000000055</c:v>
                </c:pt>
                <c:pt idx="9211">
                  <c:v>568.77916700000003</c:v>
                </c:pt>
                <c:pt idx="9212">
                  <c:v>581.58363600000052</c:v>
                </c:pt>
                <c:pt idx="9213">
                  <c:v>554.90909099999999</c:v>
                </c:pt>
                <c:pt idx="9214">
                  <c:v>605.23076900000001</c:v>
                </c:pt>
                <c:pt idx="9215">
                  <c:v>610.87</c:v>
                </c:pt>
                <c:pt idx="9216">
                  <c:v>584.08000000000004</c:v>
                </c:pt>
                <c:pt idx="9217">
                  <c:v>573.67777800000079</c:v>
                </c:pt>
                <c:pt idx="9218">
                  <c:v>615.32285699999909</c:v>
                </c:pt>
                <c:pt idx="9219">
                  <c:v>585.59090900000001</c:v>
                </c:pt>
                <c:pt idx="9220">
                  <c:v>595.27468400000055</c:v>
                </c:pt>
                <c:pt idx="9221">
                  <c:v>577.70909099999994</c:v>
                </c:pt>
                <c:pt idx="9222">
                  <c:v>590.54285699999946</c:v>
                </c:pt>
                <c:pt idx="9223">
                  <c:v>566.12916699999948</c:v>
                </c:pt>
                <c:pt idx="9224">
                  <c:v>589.86285699999883</c:v>
                </c:pt>
                <c:pt idx="9225">
                  <c:v>566.22444399999995</c:v>
                </c:pt>
                <c:pt idx="9226">
                  <c:v>601.17272700000001</c:v>
                </c:pt>
                <c:pt idx="9227">
                  <c:v>585.91199999999947</c:v>
                </c:pt>
                <c:pt idx="9228">
                  <c:v>571.953846</c:v>
                </c:pt>
                <c:pt idx="9229">
                  <c:v>573.03469399999949</c:v>
                </c:pt>
                <c:pt idx="9230">
                  <c:v>574.64482799999996</c:v>
                </c:pt>
                <c:pt idx="9231">
                  <c:v>563.39749999999947</c:v>
                </c:pt>
                <c:pt idx="9232">
                  <c:v>601.75952400000006</c:v>
                </c:pt>
                <c:pt idx="9233">
                  <c:v>572.05909099999997</c:v>
                </c:pt>
                <c:pt idx="9234">
                  <c:v>596.636842</c:v>
                </c:pt>
                <c:pt idx="9235">
                  <c:v>558.375</c:v>
                </c:pt>
                <c:pt idx="9236">
                  <c:v>580.54166699999882</c:v>
                </c:pt>
                <c:pt idx="9237">
                  <c:v>551.65238099999999</c:v>
                </c:pt>
                <c:pt idx="9238">
                  <c:v>560.55306099999996</c:v>
                </c:pt>
                <c:pt idx="9239">
                  <c:v>584.078261</c:v>
                </c:pt>
                <c:pt idx="9240">
                  <c:v>588.82187499999998</c:v>
                </c:pt>
                <c:pt idx="9241">
                  <c:v>575.08148100000005</c:v>
                </c:pt>
                <c:pt idx="9242">
                  <c:v>586.26428599999997</c:v>
                </c:pt>
                <c:pt idx="9243">
                  <c:v>602.02307699999994</c:v>
                </c:pt>
                <c:pt idx="9244">
                  <c:v>575.32843100000002</c:v>
                </c:pt>
                <c:pt idx="9245">
                  <c:v>604.89</c:v>
                </c:pt>
                <c:pt idx="9246">
                  <c:v>581.37826099999938</c:v>
                </c:pt>
                <c:pt idx="9247">
                  <c:v>569.95312499999909</c:v>
                </c:pt>
                <c:pt idx="9248">
                  <c:v>595.16999999999996</c:v>
                </c:pt>
                <c:pt idx="9249">
                  <c:v>598.59714299999996</c:v>
                </c:pt>
                <c:pt idx="9250">
                  <c:v>580.638462</c:v>
                </c:pt>
                <c:pt idx="9251">
                  <c:v>584.1875</c:v>
                </c:pt>
                <c:pt idx="9252">
                  <c:v>611.25</c:v>
                </c:pt>
                <c:pt idx="9253">
                  <c:v>600.58846200000005</c:v>
                </c:pt>
                <c:pt idx="9254">
                  <c:v>584.30399999999997</c:v>
                </c:pt>
                <c:pt idx="9255">
                  <c:v>598.25156299999946</c:v>
                </c:pt>
                <c:pt idx="9256">
                  <c:v>541.60833300000093</c:v>
                </c:pt>
                <c:pt idx="9257">
                  <c:v>565.05999999999949</c:v>
                </c:pt>
                <c:pt idx="9258">
                  <c:v>577.75</c:v>
                </c:pt>
                <c:pt idx="9259">
                  <c:v>585.726316</c:v>
                </c:pt>
                <c:pt idx="9260">
                  <c:v>589.86956499999894</c:v>
                </c:pt>
                <c:pt idx="9261">
                  <c:v>576.1</c:v>
                </c:pt>
                <c:pt idx="9262">
                  <c:v>559.00423699999999</c:v>
                </c:pt>
                <c:pt idx="9263">
                  <c:v>572.83962299999882</c:v>
                </c:pt>
                <c:pt idx="9264">
                  <c:v>577.79999999999995</c:v>
                </c:pt>
                <c:pt idx="9265">
                  <c:v>579.23749999999939</c:v>
                </c:pt>
                <c:pt idx="9266">
                  <c:v>572.42105299999946</c:v>
                </c:pt>
                <c:pt idx="9267">
                  <c:v>584.35789499999908</c:v>
                </c:pt>
                <c:pt idx="9268">
                  <c:v>563.04615399999909</c:v>
                </c:pt>
                <c:pt idx="9269">
                  <c:v>594.04</c:v>
                </c:pt>
                <c:pt idx="9270">
                  <c:v>562.23181799999998</c:v>
                </c:pt>
                <c:pt idx="9271">
                  <c:v>568.12903200000005</c:v>
                </c:pt>
                <c:pt idx="9272">
                  <c:v>600.33243199999947</c:v>
                </c:pt>
                <c:pt idx="9273">
                  <c:v>602.80833299999995</c:v>
                </c:pt>
                <c:pt idx="9274">
                  <c:v>596.97037000000091</c:v>
                </c:pt>
                <c:pt idx="9275">
                  <c:v>560.93333299999995</c:v>
                </c:pt>
                <c:pt idx="9276">
                  <c:v>573.62666699999909</c:v>
                </c:pt>
                <c:pt idx="9277">
                  <c:v>582.54062499999895</c:v>
                </c:pt>
                <c:pt idx="9278">
                  <c:v>592.76898700000004</c:v>
                </c:pt>
                <c:pt idx="9279">
                  <c:v>598.10666699999922</c:v>
                </c:pt>
                <c:pt idx="9280">
                  <c:v>567.24230799999998</c:v>
                </c:pt>
                <c:pt idx="9281">
                  <c:v>563.89285699999948</c:v>
                </c:pt>
                <c:pt idx="9282">
                  <c:v>563.69230800000003</c:v>
                </c:pt>
                <c:pt idx="9283">
                  <c:v>541.35555599999896</c:v>
                </c:pt>
                <c:pt idx="9284">
                  <c:v>586.02142899999922</c:v>
                </c:pt>
                <c:pt idx="9285">
                  <c:v>589.51428599999997</c:v>
                </c:pt>
                <c:pt idx="9286">
                  <c:v>569.07142899999997</c:v>
                </c:pt>
                <c:pt idx="9287">
                  <c:v>597.09583300000054</c:v>
                </c:pt>
                <c:pt idx="9288">
                  <c:v>568.97428600000001</c:v>
                </c:pt>
                <c:pt idx="9289">
                  <c:v>568.51666699999907</c:v>
                </c:pt>
                <c:pt idx="9290">
                  <c:v>563.62400000000002</c:v>
                </c:pt>
                <c:pt idx="9291">
                  <c:v>584.4</c:v>
                </c:pt>
                <c:pt idx="9292">
                  <c:v>559.64545499999997</c:v>
                </c:pt>
                <c:pt idx="9293">
                  <c:v>594.93333299999995</c:v>
                </c:pt>
                <c:pt idx="9294">
                  <c:v>569.35199999999895</c:v>
                </c:pt>
                <c:pt idx="9295">
                  <c:v>573.07407400000079</c:v>
                </c:pt>
                <c:pt idx="9296">
                  <c:v>560.578261</c:v>
                </c:pt>
                <c:pt idx="9297">
                  <c:v>572.17816100000005</c:v>
                </c:pt>
                <c:pt idx="9298">
                  <c:v>560.75</c:v>
                </c:pt>
                <c:pt idx="9299">
                  <c:v>577.88</c:v>
                </c:pt>
                <c:pt idx="9300">
                  <c:v>573.30357100000003</c:v>
                </c:pt>
                <c:pt idx="9301">
                  <c:v>589.47857100000078</c:v>
                </c:pt>
                <c:pt idx="9302">
                  <c:v>608.41428599999949</c:v>
                </c:pt>
                <c:pt idx="9303">
                  <c:v>601.928</c:v>
                </c:pt>
                <c:pt idx="9304">
                  <c:v>588.37692299999946</c:v>
                </c:pt>
                <c:pt idx="9305">
                  <c:v>569.58846200000005</c:v>
                </c:pt>
                <c:pt idx="9306">
                  <c:v>573.81538499999999</c:v>
                </c:pt>
                <c:pt idx="9307">
                  <c:v>559.62142899999947</c:v>
                </c:pt>
                <c:pt idx="9308">
                  <c:v>569.86938799999996</c:v>
                </c:pt>
                <c:pt idx="9309">
                  <c:v>593.99285699999996</c:v>
                </c:pt>
                <c:pt idx="9310">
                  <c:v>616.13124999999923</c:v>
                </c:pt>
                <c:pt idx="9311">
                  <c:v>569.64761899999883</c:v>
                </c:pt>
                <c:pt idx="9312">
                  <c:v>566.10645199999999</c:v>
                </c:pt>
                <c:pt idx="9313">
                  <c:v>598.19000000000005</c:v>
                </c:pt>
                <c:pt idx="9314">
                  <c:v>594.44615399999896</c:v>
                </c:pt>
                <c:pt idx="9315">
                  <c:v>573.13636399999996</c:v>
                </c:pt>
                <c:pt idx="9316">
                  <c:v>588.29634100000055</c:v>
                </c:pt>
                <c:pt idx="9317">
                  <c:v>584.38</c:v>
                </c:pt>
                <c:pt idx="9318">
                  <c:v>576.53214299999922</c:v>
                </c:pt>
                <c:pt idx="9319">
                  <c:v>589.32826099999909</c:v>
                </c:pt>
                <c:pt idx="9320">
                  <c:v>565.08500000000004</c:v>
                </c:pt>
                <c:pt idx="9321">
                  <c:v>550.36363599999947</c:v>
                </c:pt>
                <c:pt idx="9322">
                  <c:v>562.31162799999856</c:v>
                </c:pt>
                <c:pt idx="9323">
                  <c:v>588.05263199999922</c:v>
                </c:pt>
                <c:pt idx="9324">
                  <c:v>595.23076900000001</c:v>
                </c:pt>
                <c:pt idx="9325">
                  <c:v>575.42857100000003</c:v>
                </c:pt>
                <c:pt idx="9326">
                  <c:v>594.81052599999896</c:v>
                </c:pt>
                <c:pt idx="9327">
                  <c:v>562.02631599999938</c:v>
                </c:pt>
                <c:pt idx="9328">
                  <c:v>574.98500000000001</c:v>
                </c:pt>
                <c:pt idx="9329">
                  <c:v>574.83636399999909</c:v>
                </c:pt>
                <c:pt idx="9330">
                  <c:v>574.88400000000001</c:v>
                </c:pt>
                <c:pt idx="9331">
                  <c:v>571.26666699999907</c:v>
                </c:pt>
                <c:pt idx="9332">
                  <c:v>574.36321799999882</c:v>
                </c:pt>
                <c:pt idx="9333">
                  <c:v>591.04</c:v>
                </c:pt>
                <c:pt idx="9334">
                  <c:v>581.21218299999998</c:v>
                </c:pt>
                <c:pt idx="9335">
                  <c:v>592.17999999999995</c:v>
                </c:pt>
                <c:pt idx="9336">
                  <c:v>572.42641499999922</c:v>
                </c:pt>
                <c:pt idx="9337">
                  <c:v>580.93684199999996</c:v>
                </c:pt>
                <c:pt idx="9338">
                  <c:v>582.99333300000092</c:v>
                </c:pt>
                <c:pt idx="9339">
                  <c:v>581.47500000000002</c:v>
                </c:pt>
                <c:pt idx="9340">
                  <c:v>564.43424699999946</c:v>
                </c:pt>
                <c:pt idx="9341">
                  <c:v>595.20882400000005</c:v>
                </c:pt>
                <c:pt idx="9342">
                  <c:v>573.03157899999997</c:v>
                </c:pt>
                <c:pt idx="9343">
                  <c:v>565.89090899999997</c:v>
                </c:pt>
                <c:pt idx="9344">
                  <c:v>597.38378400000079</c:v>
                </c:pt>
                <c:pt idx="9345">
                  <c:v>619.08461499999999</c:v>
                </c:pt>
                <c:pt idx="9346">
                  <c:v>576.77500000000055</c:v>
                </c:pt>
                <c:pt idx="9347">
                  <c:v>579.18888900000093</c:v>
                </c:pt>
                <c:pt idx="9348">
                  <c:v>567</c:v>
                </c:pt>
                <c:pt idx="9349">
                  <c:v>543.13333300000079</c:v>
                </c:pt>
                <c:pt idx="9350">
                  <c:v>581.86923099999922</c:v>
                </c:pt>
                <c:pt idx="9351">
                  <c:v>572.67647100000079</c:v>
                </c:pt>
                <c:pt idx="9352">
                  <c:v>572.04090900000006</c:v>
                </c:pt>
                <c:pt idx="9353">
                  <c:v>576.88333300000079</c:v>
                </c:pt>
                <c:pt idx="9354">
                  <c:v>600.65</c:v>
                </c:pt>
                <c:pt idx="9355">
                  <c:v>562.55384600000002</c:v>
                </c:pt>
                <c:pt idx="9356">
                  <c:v>565.564706</c:v>
                </c:pt>
                <c:pt idx="9357">
                  <c:v>582.00588200000004</c:v>
                </c:pt>
                <c:pt idx="9358">
                  <c:v>566.24736799999948</c:v>
                </c:pt>
                <c:pt idx="9359">
                  <c:v>581.00714299999947</c:v>
                </c:pt>
                <c:pt idx="9360">
                  <c:v>576.57907000000091</c:v>
                </c:pt>
                <c:pt idx="9361">
                  <c:v>587.35599999999909</c:v>
                </c:pt>
                <c:pt idx="9362">
                  <c:v>570.80499999999938</c:v>
                </c:pt>
                <c:pt idx="9363">
                  <c:v>549.71052599999996</c:v>
                </c:pt>
                <c:pt idx="9364">
                  <c:v>595.91136399999948</c:v>
                </c:pt>
                <c:pt idx="9365">
                  <c:v>551.28000000000054</c:v>
                </c:pt>
                <c:pt idx="9366">
                  <c:v>561.5</c:v>
                </c:pt>
                <c:pt idx="9367">
                  <c:v>582.92352899999946</c:v>
                </c:pt>
                <c:pt idx="9368">
                  <c:v>582.06923099999949</c:v>
                </c:pt>
                <c:pt idx="9369">
                  <c:v>584.45263199999908</c:v>
                </c:pt>
                <c:pt idx="9370">
                  <c:v>568.51159399999949</c:v>
                </c:pt>
                <c:pt idx="9371">
                  <c:v>556.66666699999882</c:v>
                </c:pt>
                <c:pt idx="9372">
                  <c:v>587.01739099999998</c:v>
                </c:pt>
                <c:pt idx="9373">
                  <c:v>593.9</c:v>
                </c:pt>
                <c:pt idx="9374">
                  <c:v>585.78266699999949</c:v>
                </c:pt>
                <c:pt idx="9375">
                  <c:v>579.21666699999946</c:v>
                </c:pt>
                <c:pt idx="9376">
                  <c:v>604.31333299999994</c:v>
                </c:pt>
                <c:pt idx="9377">
                  <c:v>575.24</c:v>
                </c:pt>
                <c:pt idx="9378">
                  <c:v>608.04</c:v>
                </c:pt>
                <c:pt idx="9379">
                  <c:v>601.79375000000107</c:v>
                </c:pt>
                <c:pt idx="9380">
                  <c:v>581.59090900000001</c:v>
                </c:pt>
                <c:pt idx="9381">
                  <c:v>549.12255599999946</c:v>
                </c:pt>
                <c:pt idx="9382">
                  <c:v>568.86111099999869</c:v>
                </c:pt>
                <c:pt idx="9383">
                  <c:v>605.38823500000001</c:v>
                </c:pt>
                <c:pt idx="9384">
                  <c:v>576.99599999999998</c:v>
                </c:pt>
                <c:pt idx="9385">
                  <c:v>566.438806</c:v>
                </c:pt>
                <c:pt idx="9386">
                  <c:v>585.15869599999996</c:v>
                </c:pt>
                <c:pt idx="9387">
                  <c:v>608.81999999999948</c:v>
                </c:pt>
                <c:pt idx="9388">
                  <c:v>600.36470599999996</c:v>
                </c:pt>
                <c:pt idx="9389">
                  <c:v>576.20500000000004</c:v>
                </c:pt>
                <c:pt idx="9390">
                  <c:v>576.51944400000002</c:v>
                </c:pt>
                <c:pt idx="9391">
                  <c:v>591.67083300000093</c:v>
                </c:pt>
                <c:pt idx="9392">
                  <c:v>543.47741899999949</c:v>
                </c:pt>
                <c:pt idx="9393">
                  <c:v>547.49130400000001</c:v>
                </c:pt>
                <c:pt idx="9394">
                  <c:v>576.38333300000079</c:v>
                </c:pt>
                <c:pt idx="9395">
                  <c:v>577.94827599999996</c:v>
                </c:pt>
                <c:pt idx="9396">
                  <c:v>589.06499999999949</c:v>
                </c:pt>
                <c:pt idx="9397">
                  <c:v>607.375</c:v>
                </c:pt>
                <c:pt idx="9398">
                  <c:v>555.43124999999895</c:v>
                </c:pt>
                <c:pt idx="9399">
                  <c:v>571</c:v>
                </c:pt>
                <c:pt idx="9400">
                  <c:v>561.47037000000091</c:v>
                </c:pt>
                <c:pt idx="9401">
                  <c:v>564.77727300000004</c:v>
                </c:pt>
                <c:pt idx="9402">
                  <c:v>583.24749999999949</c:v>
                </c:pt>
                <c:pt idx="9403">
                  <c:v>590.93684199999996</c:v>
                </c:pt>
                <c:pt idx="9404">
                  <c:v>582.05555599999946</c:v>
                </c:pt>
                <c:pt idx="9405">
                  <c:v>560.86153799999909</c:v>
                </c:pt>
                <c:pt idx="9406">
                  <c:v>564.34814799999947</c:v>
                </c:pt>
                <c:pt idx="9407">
                  <c:v>569.69230800000003</c:v>
                </c:pt>
                <c:pt idx="9408">
                  <c:v>609.14</c:v>
                </c:pt>
                <c:pt idx="9409">
                  <c:v>577.31860499999948</c:v>
                </c:pt>
                <c:pt idx="9410">
                  <c:v>580.16923099999997</c:v>
                </c:pt>
                <c:pt idx="9411">
                  <c:v>550.57732299999998</c:v>
                </c:pt>
                <c:pt idx="9412">
                  <c:v>565.26530600000001</c:v>
                </c:pt>
                <c:pt idx="9413">
                  <c:v>553.42307700000003</c:v>
                </c:pt>
                <c:pt idx="9414">
                  <c:v>583.96666699999844</c:v>
                </c:pt>
                <c:pt idx="9415">
                  <c:v>565.9563639999991</c:v>
                </c:pt>
                <c:pt idx="9416">
                  <c:v>581.11851899999999</c:v>
                </c:pt>
                <c:pt idx="9417">
                  <c:v>576.60232599999949</c:v>
                </c:pt>
                <c:pt idx="9418">
                  <c:v>577.77108400000054</c:v>
                </c:pt>
                <c:pt idx="9419">
                  <c:v>550.17272700000001</c:v>
                </c:pt>
                <c:pt idx="9420">
                  <c:v>540.71</c:v>
                </c:pt>
                <c:pt idx="9421">
                  <c:v>548.72666699999922</c:v>
                </c:pt>
                <c:pt idx="9422">
                  <c:v>570.21052599999996</c:v>
                </c:pt>
                <c:pt idx="9423">
                  <c:v>587.91739099999938</c:v>
                </c:pt>
                <c:pt idx="9424">
                  <c:v>593.5</c:v>
                </c:pt>
                <c:pt idx="9425">
                  <c:v>563.31499999999949</c:v>
                </c:pt>
                <c:pt idx="9426">
                  <c:v>576.06190499999946</c:v>
                </c:pt>
                <c:pt idx="9427">
                  <c:v>571.44062499999859</c:v>
                </c:pt>
                <c:pt idx="9428">
                  <c:v>576.40227299999947</c:v>
                </c:pt>
                <c:pt idx="9429">
                  <c:v>566.79999999999995</c:v>
                </c:pt>
                <c:pt idx="9430">
                  <c:v>566.55714299999909</c:v>
                </c:pt>
                <c:pt idx="9431">
                  <c:v>590.54375000000005</c:v>
                </c:pt>
                <c:pt idx="9432">
                  <c:v>608.75599999999997</c:v>
                </c:pt>
                <c:pt idx="9433">
                  <c:v>576.78059699999994</c:v>
                </c:pt>
                <c:pt idx="9434">
                  <c:v>581.38749999999948</c:v>
                </c:pt>
                <c:pt idx="9435">
                  <c:v>602.53181799999948</c:v>
                </c:pt>
                <c:pt idx="9436">
                  <c:v>580.02352899999948</c:v>
                </c:pt>
                <c:pt idx="9437">
                  <c:v>566.36521699999844</c:v>
                </c:pt>
                <c:pt idx="9438">
                  <c:v>562.12727299999949</c:v>
                </c:pt>
                <c:pt idx="9439">
                  <c:v>575.03389800000002</c:v>
                </c:pt>
                <c:pt idx="9440">
                  <c:v>553.52857100000051</c:v>
                </c:pt>
                <c:pt idx="9441">
                  <c:v>575.06666699999869</c:v>
                </c:pt>
                <c:pt idx="9442">
                  <c:v>586.97857100000078</c:v>
                </c:pt>
                <c:pt idx="9443">
                  <c:v>591.82142899999894</c:v>
                </c:pt>
                <c:pt idx="9444">
                  <c:v>589.20399999999995</c:v>
                </c:pt>
                <c:pt idx="9445">
                  <c:v>561.248649</c:v>
                </c:pt>
                <c:pt idx="9446">
                  <c:v>566.75074600000005</c:v>
                </c:pt>
                <c:pt idx="9447">
                  <c:v>572.70799999999997</c:v>
                </c:pt>
                <c:pt idx="9448">
                  <c:v>586.80869599999949</c:v>
                </c:pt>
                <c:pt idx="9449">
                  <c:v>560.9111109999991</c:v>
                </c:pt>
                <c:pt idx="9450">
                  <c:v>576.31176499999947</c:v>
                </c:pt>
                <c:pt idx="9451">
                  <c:v>568.79666699999996</c:v>
                </c:pt>
                <c:pt idx="9452">
                  <c:v>559.95624999999859</c:v>
                </c:pt>
                <c:pt idx="9453">
                  <c:v>554.68235300000003</c:v>
                </c:pt>
                <c:pt idx="9454">
                  <c:v>582.99285699999996</c:v>
                </c:pt>
                <c:pt idx="9455">
                  <c:v>572.184211</c:v>
                </c:pt>
                <c:pt idx="9456">
                  <c:v>570.40941199999997</c:v>
                </c:pt>
                <c:pt idx="9457">
                  <c:v>562.63658499999997</c:v>
                </c:pt>
                <c:pt idx="9458">
                  <c:v>547.05624999999895</c:v>
                </c:pt>
                <c:pt idx="9459">
                  <c:v>589.43333299999995</c:v>
                </c:pt>
                <c:pt idx="9460">
                  <c:v>572.48421099999996</c:v>
                </c:pt>
                <c:pt idx="9461">
                  <c:v>571.28214300000002</c:v>
                </c:pt>
                <c:pt idx="9462">
                  <c:v>573.08604700000001</c:v>
                </c:pt>
                <c:pt idx="9463">
                  <c:v>581.71052599999996</c:v>
                </c:pt>
                <c:pt idx="9464">
                  <c:v>575.03333300000054</c:v>
                </c:pt>
                <c:pt idx="9465">
                  <c:v>576.71081100000004</c:v>
                </c:pt>
                <c:pt idx="9466">
                  <c:v>591.46363599999938</c:v>
                </c:pt>
                <c:pt idx="9467">
                  <c:v>575.29375000000107</c:v>
                </c:pt>
                <c:pt idx="9468">
                  <c:v>535.83999999999946</c:v>
                </c:pt>
                <c:pt idx="9469">
                  <c:v>595.52857100000051</c:v>
                </c:pt>
                <c:pt idx="9470">
                  <c:v>545.38</c:v>
                </c:pt>
                <c:pt idx="9471">
                  <c:v>552.47948699999995</c:v>
                </c:pt>
                <c:pt idx="9472">
                  <c:v>579.55277799999999</c:v>
                </c:pt>
                <c:pt idx="9473">
                  <c:v>549.64166699999907</c:v>
                </c:pt>
                <c:pt idx="9474">
                  <c:v>571.64800000000002</c:v>
                </c:pt>
                <c:pt idx="9475">
                  <c:v>556.91578900000002</c:v>
                </c:pt>
                <c:pt idx="9476">
                  <c:v>562.75714299999947</c:v>
                </c:pt>
                <c:pt idx="9477">
                  <c:v>576.94666699999857</c:v>
                </c:pt>
                <c:pt idx="9478">
                  <c:v>542.76206899999909</c:v>
                </c:pt>
                <c:pt idx="9479">
                  <c:v>544.78837200000157</c:v>
                </c:pt>
                <c:pt idx="9480">
                  <c:v>567.15624999999909</c:v>
                </c:pt>
                <c:pt idx="9481">
                  <c:v>559.45652199999847</c:v>
                </c:pt>
                <c:pt idx="9482">
                  <c:v>571.38888899999995</c:v>
                </c:pt>
                <c:pt idx="9483">
                  <c:v>583.57619</c:v>
                </c:pt>
                <c:pt idx="9484">
                  <c:v>577.91951199999949</c:v>
                </c:pt>
                <c:pt idx="9485">
                  <c:v>561.97407400000054</c:v>
                </c:pt>
                <c:pt idx="9486">
                  <c:v>561.22500000000002</c:v>
                </c:pt>
                <c:pt idx="9487">
                  <c:v>580.27894700000093</c:v>
                </c:pt>
                <c:pt idx="9488">
                  <c:v>593.6</c:v>
                </c:pt>
                <c:pt idx="9489">
                  <c:v>548.64</c:v>
                </c:pt>
                <c:pt idx="9490">
                  <c:v>568.88823500000001</c:v>
                </c:pt>
                <c:pt idx="9491">
                  <c:v>601.89545499999997</c:v>
                </c:pt>
                <c:pt idx="9492">
                  <c:v>556.42647099999999</c:v>
                </c:pt>
                <c:pt idx="9493">
                  <c:v>569.52727299999947</c:v>
                </c:pt>
                <c:pt idx="9494">
                  <c:v>563.54166699999882</c:v>
                </c:pt>
                <c:pt idx="9495">
                  <c:v>582.03749999999923</c:v>
                </c:pt>
                <c:pt idx="9496">
                  <c:v>568.86818199999948</c:v>
                </c:pt>
                <c:pt idx="9497">
                  <c:v>546.20116299999938</c:v>
                </c:pt>
                <c:pt idx="9498">
                  <c:v>580.4</c:v>
                </c:pt>
                <c:pt idx="9499">
                  <c:v>570.36470599999996</c:v>
                </c:pt>
                <c:pt idx="9500">
                  <c:v>562.58275900000001</c:v>
                </c:pt>
                <c:pt idx="9501">
                  <c:v>595.39</c:v>
                </c:pt>
                <c:pt idx="9502">
                  <c:v>573.07741899999996</c:v>
                </c:pt>
                <c:pt idx="9503">
                  <c:v>572.875</c:v>
                </c:pt>
                <c:pt idx="9504">
                  <c:v>602.66666699999882</c:v>
                </c:pt>
                <c:pt idx="9505">
                  <c:v>544</c:v>
                </c:pt>
                <c:pt idx="9506">
                  <c:v>584.62857100000053</c:v>
                </c:pt>
                <c:pt idx="9507">
                  <c:v>567.22307700000079</c:v>
                </c:pt>
                <c:pt idx="9508">
                  <c:v>588.46190499999909</c:v>
                </c:pt>
                <c:pt idx="9509">
                  <c:v>578.34222199999817</c:v>
                </c:pt>
                <c:pt idx="9510">
                  <c:v>576.68571400000053</c:v>
                </c:pt>
                <c:pt idx="9511">
                  <c:v>577.15384600000004</c:v>
                </c:pt>
                <c:pt idx="9512">
                  <c:v>568.936735</c:v>
                </c:pt>
                <c:pt idx="9513">
                  <c:v>559.32222199999831</c:v>
                </c:pt>
                <c:pt idx="9514">
                  <c:v>569.43999999999949</c:v>
                </c:pt>
                <c:pt idx="9515">
                  <c:v>565.78333300000145</c:v>
                </c:pt>
                <c:pt idx="9516">
                  <c:v>596.17999999999995</c:v>
                </c:pt>
                <c:pt idx="9517">
                  <c:v>561.96511599999894</c:v>
                </c:pt>
                <c:pt idx="9518">
                  <c:v>576.22920399999998</c:v>
                </c:pt>
                <c:pt idx="9519">
                  <c:v>562.53333300000054</c:v>
                </c:pt>
                <c:pt idx="9520">
                  <c:v>580.77291700000001</c:v>
                </c:pt>
                <c:pt idx="9521">
                  <c:v>570.67164200000002</c:v>
                </c:pt>
                <c:pt idx="9522">
                  <c:v>568.89285699999948</c:v>
                </c:pt>
                <c:pt idx="9523">
                  <c:v>555.44999999999948</c:v>
                </c:pt>
                <c:pt idx="9524">
                  <c:v>564.44285699999909</c:v>
                </c:pt>
                <c:pt idx="9525">
                  <c:v>540.26666699999907</c:v>
                </c:pt>
                <c:pt idx="9526">
                  <c:v>543.84736799999882</c:v>
                </c:pt>
                <c:pt idx="9527">
                  <c:v>566.90499999999997</c:v>
                </c:pt>
                <c:pt idx="9528">
                  <c:v>596.11818200000005</c:v>
                </c:pt>
                <c:pt idx="9529">
                  <c:v>559.07500000000005</c:v>
                </c:pt>
                <c:pt idx="9530">
                  <c:v>562.15</c:v>
                </c:pt>
                <c:pt idx="9531">
                  <c:v>577.66</c:v>
                </c:pt>
                <c:pt idx="9532">
                  <c:v>569.21449299999995</c:v>
                </c:pt>
                <c:pt idx="9533">
                  <c:v>560.77333300000157</c:v>
                </c:pt>
                <c:pt idx="9534">
                  <c:v>554.66630399999997</c:v>
                </c:pt>
                <c:pt idx="9535">
                  <c:v>567.76428599999997</c:v>
                </c:pt>
                <c:pt idx="9536">
                  <c:v>587.59651199999996</c:v>
                </c:pt>
                <c:pt idx="9537">
                  <c:v>571.78000000000054</c:v>
                </c:pt>
                <c:pt idx="9538">
                  <c:v>577.88571400000001</c:v>
                </c:pt>
                <c:pt idx="9539">
                  <c:v>574.9</c:v>
                </c:pt>
                <c:pt idx="9540">
                  <c:v>573.44901999999922</c:v>
                </c:pt>
                <c:pt idx="9541">
                  <c:v>567.84634099999948</c:v>
                </c:pt>
                <c:pt idx="9542">
                  <c:v>565.32413799999949</c:v>
                </c:pt>
                <c:pt idx="9543">
                  <c:v>578.04142899999908</c:v>
                </c:pt>
                <c:pt idx="9544">
                  <c:v>582.81666699999869</c:v>
                </c:pt>
                <c:pt idx="9545">
                  <c:v>553.08157900000003</c:v>
                </c:pt>
                <c:pt idx="9546">
                  <c:v>586.13499999999999</c:v>
                </c:pt>
                <c:pt idx="9547">
                  <c:v>576.90666699999895</c:v>
                </c:pt>
                <c:pt idx="9548">
                  <c:v>546.94999999999948</c:v>
                </c:pt>
                <c:pt idx="9549">
                  <c:v>547.63877600000092</c:v>
                </c:pt>
                <c:pt idx="9550">
                  <c:v>566.72727299999997</c:v>
                </c:pt>
                <c:pt idx="9551">
                  <c:v>572.28636400000005</c:v>
                </c:pt>
                <c:pt idx="9552">
                  <c:v>590.36666699999819</c:v>
                </c:pt>
                <c:pt idx="9553">
                  <c:v>585.31063799999947</c:v>
                </c:pt>
                <c:pt idx="9554">
                  <c:v>583.3210529999991</c:v>
                </c:pt>
                <c:pt idx="9555">
                  <c:v>570.77166699999998</c:v>
                </c:pt>
                <c:pt idx="9556">
                  <c:v>572.68235300000003</c:v>
                </c:pt>
                <c:pt idx="9557">
                  <c:v>559.45263199999908</c:v>
                </c:pt>
                <c:pt idx="9558">
                  <c:v>555.20909099999994</c:v>
                </c:pt>
                <c:pt idx="9559">
                  <c:v>587.92499999999939</c:v>
                </c:pt>
                <c:pt idx="9560">
                  <c:v>581.71</c:v>
                </c:pt>
                <c:pt idx="9561">
                  <c:v>573.87317100000053</c:v>
                </c:pt>
                <c:pt idx="9562">
                  <c:v>556</c:v>
                </c:pt>
                <c:pt idx="9563">
                  <c:v>556.75384599999995</c:v>
                </c:pt>
                <c:pt idx="9564">
                  <c:v>564.95769199999859</c:v>
                </c:pt>
                <c:pt idx="9565">
                  <c:v>559.70000000000005</c:v>
                </c:pt>
                <c:pt idx="9566">
                  <c:v>556.71818200000052</c:v>
                </c:pt>
                <c:pt idx="9567">
                  <c:v>564.63636399999996</c:v>
                </c:pt>
                <c:pt idx="9568">
                  <c:v>589.3354169999991</c:v>
                </c:pt>
                <c:pt idx="9569">
                  <c:v>599.14705899999922</c:v>
                </c:pt>
                <c:pt idx="9570">
                  <c:v>556.8421049999987</c:v>
                </c:pt>
                <c:pt idx="9571">
                  <c:v>555.94642899999894</c:v>
                </c:pt>
                <c:pt idx="9572">
                  <c:v>539.98571400000003</c:v>
                </c:pt>
                <c:pt idx="9573">
                  <c:v>561.28969099999995</c:v>
                </c:pt>
                <c:pt idx="9574">
                  <c:v>569.76363600000002</c:v>
                </c:pt>
                <c:pt idx="9575">
                  <c:v>543.97792199999947</c:v>
                </c:pt>
                <c:pt idx="9576">
                  <c:v>555.61851899999999</c:v>
                </c:pt>
                <c:pt idx="9577">
                  <c:v>553.9111109999991</c:v>
                </c:pt>
                <c:pt idx="9578">
                  <c:v>555.1166669999991</c:v>
                </c:pt>
                <c:pt idx="9579">
                  <c:v>565.67058799999995</c:v>
                </c:pt>
                <c:pt idx="9580">
                  <c:v>552.13636399999996</c:v>
                </c:pt>
                <c:pt idx="9581">
                  <c:v>558.29999999999995</c:v>
                </c:pt>
                <c:pt idx="9582">
                  <c:v>563.15294100000006</c:v>
                </c:pt>
                <c:pt idx="9583">
                  <c:v>588.8210529999991</c:v>
                </c:pt>
                <c:pt idx="9584">
                  <c:v>562.75</c:v>
                </c:pt>
                <c:pt idx="9585">
                  <c:v>571.54285699999946</c:v>
                </c:pt>
                <c:pt idx="9586">
                  <c:v>562.21904800000004</c:v>
                </c:pt>
                <c:pt idx="9587">
                  <c:v>575.65624999999909</c:v>
                </c:pt>
                <c:pt idx="9588">
                  <c:v>582.29999999999995</c:v>
                </c:pt>
                <c:pt idx="9589">
                  <c:v>546.33461499999908</c:v>
                </c:pt>
                <c:pt idx="9590">
                  <c:v>572.18823500000053</c:v>
                </c:pt>
                <c:pt idx="9591">
                  <c:v>595.35526299999844</c:v>
                </c:pt>
                <c:pt idx="9592">
                  <c:v>548.81764699999894</c:v>
                </c:pt>
                <c:pt idx="9593">
                  <c:v>535.38076899999999</c:v>
                </c:pt>
                <c:pt idx="9594">
                  <c:v>569.66</c:v>
                </c:pt>
                <c:pt idx="9595">
                  <c:v>567.05909099999997</c:v>
                </c:pt>
                <c:pt idx="9596">
                  <c:v>550.51428599999997</c:v>
                </c:pt>
                <c:pt idx="9597">
                  <c:v>540.94166699999869</c:v>
                </c:pt>
                <c:pt idx="9598">
                  <c:v>578.41034500000001</c:v>
                </c:pt>
                <c:pt idx="9599">
                  <c:v>551.79375000000107</c:v>
                </c:pt>
                <c:pt idx="9600">
                  <c:v>573.59577500000091</c:v>
                </c:pt>
                <c:pt idx="9601">
                  <c:v>577.02777800000001</c:v>
                </c:pt>
                <c:pt idx="9602">
                  <c:v>581.47777799999994</c:v>
                </c:pt>
                <c:pt idx="9603">
                  <c:v>566.58507500000053</c:v>
                </c:pt>
                <c:pt idx="9604">
                  <c:v>544.79999999999995</c:v>
                </c:pt>
                <c:pt idx="9605">
                  <c:v>569.09090900000001</c:v>
                </c:pt>
                <c:pt idx="9606">
                  <c:v>567.84545499999922</c:v>
                </c:pt>
                <c:pt idx="9607">
                  <c:v>577.89</c:v>
                </c:pt>
                <c:pt idx="9608">
                  <c:v>569.69545500000004</c:v>
                </c:pt>
                <c:pt idx="9609">
                  <c:v>569.27068999999995</c:v>
                </c:pt>
                <c:pt idx="9610">
                  <c:v>572.47142899999949</c:v>
                </c:pt>
                <c:pt idx="9611">
                  <c:v>578.62333300000091</c:v>
                </c:pt>
                <c:pt idx="9612">
                  <c:v>566.75789499999996</c:v>
                </c:pt>
                <c:pt idx="9613">
                  <c:v>548.47428600000001</c:v>
                </c:pt>
                <c:pt idx="9614">
                  <c:v>562.25319100000002</c:v>
                </c:pt>
                <c:pt idx="9615">
                  <c:v>579.98</c:v>
                </c:pt>
                <c:pt idx="9616">
                  <c:v>567.91666699999882</c:v>
                </c:pt>
                <c:pt idx="9617">
                  <c:v>581.70000000000005</c:v>
                </c:pt>
                <c:pt idx="9618">
                  <c:v>573.18965500000002</c:v>
                </c:pt>
                <c:pt idx="9619">
                  <c:v>564.06744199999946</c:v>
                </c:pt>
                <c:pt idx="9620">
                  <c:v>605.62647100000004</c:v>
                </c:pt>
                <c:pt idx="9621">
                  <c:v>563.04545499999949</c:v>
                </c:pt>
                <c:pt idx="9622">
                  <c:v>564.76</c:v>
                </c:pt>
                <c:pt idx="9623">
                  <c:v>598.58666699999947</c:v>
                </c:pt>
                <c:pt idx="9624">
                  <c:v>591.36562499999843</c:v>
                </c:pt>
                <c:pt idx="9625">
                  <c:v>557.67142899999999</c:v>
                </c:pt>
                <c:pt idx="9626">
                  <c:v>570.04947400000003</c:v>
                </c:pt>
                <c:pt idx="9627">
                  <c:v>581.55833299999995</c:v>
                </c:pt>
                <c:pt idx="9628">
                  <c:v>560.18695700000001</c:v>
                </c:pt>
                <c:pt idx="9629">
                  <c:v>566.93783800000006</c:v>
                </c:pt>
                <c:pt idx="9630">
                  <c:v>563.76363600000002</c:v>
                </c:pt>
                <c:pt idx="9631">
                  <c:v>595.16274499999997</c:v>
                </c:pt>
                <c:pt idx="9632">
                  <c:v>568.20540500000004</c:v>
                </c:pt>
                <c:pt idx="9633">
                  <c:v>540.44999999999948</c:v>
                </c:pt>
                <c:pt idx="9634">
                  <c:v>548.63636399999996</c:v>
                </c:pt>
                <c:pt idx="9635">
                  <c:v>535.77000000000055</c:v>
                </c:pt>
                <c:pt idx="9636">
                  <c:v>551.61500000000001</c:v>
                </c:pt>
                <c:pt idx="9637">
                  <c:v>558.08620699999949</c:v>
                </c:pt>
                <c:pt idx="9638">
                  <c:v>572.9</c:v>
                </c:pt>
                <c:pt idx="9639">
                  <c:v>579.58571400000005</c:v>
                </c:pt>
                <c:pt idx="9640">
                  <c:v>554.41538500000001</c:v>
                </c:pt>
                <c:pt idx="9641">
                  <c:v>554.636842</c:v>
                </c:pt>
                <c:pt idx="9642">
                  <c:v>570.63636399999996</c:v>
                </c:pt>
                <c:pt idx="9643">
                  <c:v>559.15135099999998</c:v>
                </c:pt>
                <c:pt idx="9644">
                  <c:v>560.64722199999892</c:v>
                </c:pt>
                <c:pt idx="9645">
                  <c:v>571.53333300000054</c:v>
                </c:pt>
                <c:pt idx="9646">
                  <c:v>562.30640999999946</c:v>
                </c:pt>
                <c:pt idx="9647">
                  <c:v>566.73800000000051</c:v>
                </c:pt>
                <c:pt idx="9648">
                  <c:v>557.88723399999947</c:v>
                </c:pt>
                <c:pt idx="9649">
                  <c:v>560.26818200000002</c:v>
                </c:pt>
                <c:pt idx="9650">
                  <c:v>560.12727299999949</c:v>
                </c:pt>
                <c:pt idx="9651">
                  <c:v>572.11923100000001</c:v>
                </c:pt>
                <c:pt idx="9652">
                  <c:v>566.87777800000003</c:v>
                </c:pt>
                <c:pt idx="9653">
                  <c:v>560.58452399999999</c:v>
                </c:pt>
                <c:pt idx="9654">
                  <c:v>563.35624999999857</c:v>
                </c:pt>
                <c:pt idx="9655">
                  <c:v>568.40638300000001</c:v>
                </c:pt>
                <c:pt idx="9656">
                  <c:v>563.71612899999946</c:v>
                </c:pt>
                <c:pt idx="9657">
                  <c:v>549.23333300000093</c:v>
                </c:pt>
                <c:pt idx="9658">
                  <c:v>557.88235299999997</c:v>
                </c:pt>
                <c:pt idx="9659">
                  <c:v>572.32666699999857</c:v>
                </c:pt>
                <c:pt idx="9660">
                  <c:v>576.37142899999947</c:v>
                </c:pt>
                <c:pt idx="9661">
                  <c:v>574.82499999999948</c:v>
                </c:pt>
                <c:pt idx="9662">
                  <c:v>549.88421099999948</c:v>
                </c:pt>
                <c:pt idx="9663">
                  <c:v>576.43220299999882</c:v>
                </c:pt>
                <c:pt idx="9664">
                  <c:v>562.07000000000005</c:v>
                </c:pt>
                <c:pt idx="9665">
                  <c:v>550.81999999999948</c:v>
                </c:pt>
                <c:pt idx="9666">
                  <c:v>579.27647100000092</c:v>
                </c:pt>
                <c:pt idx="9667">
                  <c:v>556.60869600000001</c:v>
                </c:pt>
                <c:pt idx="9668">
                  <c:v>538.97222199999908</c:v>
                </c:pt>
                <c:pt idx="9669">
                  <c:v>576.61393900000053</c:v>
                </c:pt>
                <c:pt idx="9670">
                  <c:v>564.62777800000003</c:v>
                </c:pt>
                <c:pt idx="9671">
                  <c:v>559.37027</c:v>
                </c:pt>
                <c:pt idx="9672">
                  <c:v>547.9916669999991</c:v>
                </c:pt>
                <c:pt idx="9673">
                  <c:v>573.85686299999895</c:v>
                </c:pt>
                <c:pt idx="9674">
                  <c:v>544.70909099999994</c:v>
                </c:pt>
                <c:pt idx="9675">
                  <c:v>581.29354800000078</c:v>
                </c:pt>
                <c:pt idx="9676">
                  <c:v>577.49705899999947</c:v>
                </c:pt>
                <c:pt idx="9677">
                  <c:v>580.6</c:v>
                </c:pt>
                <c:pt idx="9678">
                  <c:v>594.00588200000004</c:v>
                </c:pt>
                <c:pt idx="9679">
                  <c:v>576.07500000000005</c:v>
                </c:pt>
                <c:pt idx="9680">
                  <c:v>550.12127699999996</c:v>
                </c:pt>
                <c:pt idx="9681">
                  <c:v>550.65306099999998</c:v>
                </c:pt>
                <c:pt idx="9682">
                  <c:v>578.79999999999995</c:v>
                </c:pt>
                <c:pt idx="9683">
                  <c:v>576.01538500000004</c:v>
                </c:pt>
                <c:pt idx="9684">
                  <c:v>561.64374999999995</c:v>
                </c:pt>
                <c:pt idx="9685">
                  <c:v>565.92933300000004</c:v>
                </c:pt>
                <c:pt idx="9686">
                  <c:v>539.61818200000005</c:v>
                </c:pt>
                <c:pt idx="9687">
                  <c:v>568.91538500000001</c:v>
                </c:pt>
                <c:pt idx="9688">
                  <c:v>569.56100899999922</c:v>
                </c:pt>
                <c:pt idx="9689">
                  <c:v>557.98333300000093</c:v>
                </c:pt>
                <c:pt idx="9690">
                  <c:v>580.99838700000055</c:v>
                </c:pt>
                <c:pt idx="9691">
                  <c:v>561.42458999999997</c:v>
                </c:pt>
                <c:pt idx="9692">
                  <c:v>567.03913</c:v>
                </c:pt>
                <c:pt idx="9693">
                  <c:v>558.43777799999998</c:v>
                </c:pt>
                <c:pt idx="9694">
                  <c:v>537.21</c:v>
                </c:pt>
                <c:pt idx="9695">
                  <c:v>551.95555599999909</c:v>
                </c:pt>
                <c:pt idx="9696">
                  <c:v>566.22413800000004</c:v>
                </c:pt>
                <c:pt idx="9697">
                  <c:v>554.77222200000006</c:v>
                </c:pt>
                <c:pt idx="9698">
                  <c:v>538.84137899999996</c:v>
                </c:pt>
                <c:pt idx="9699">
                  <c:v>545.00434800000005</c:v>
                </c:pt>
                <c:pt idx="9700">
                  <c:v>547.00975600000004</c:v>
                </c:pt>
                <c:pt idx="9701">
                  <c:v>582.04137900000001</c:v>
                </c:pt>
                <c:pt idx="9702">
                  <c:v>553.70666699999947</c:v>
                </c:pt>
                <c:pt idx="9703">
                  <c:v>561.92499999999939</c:v>
                </c:pt>
                <c:pt idx="9704">
                  <c:v>568.42686599999922</c:v>
                </c:pt>
                <c:pt idx="9705">
                  <c:v>564.64347800000053</c:v>
                </c:pt>
                <c:pt idx="9706">
                  <c:v>585.91249999999923</c:v>
                </c:pt>
                <c:pt idx="9707">
                  <c:v>571.81818199999998</c:v>
                </c:pt>
                <c:pt idx="9708">
                  <c:v>547.65555599999948</c:v>
                </c:pt>
                <c:pt idx="9709">
                  <c:v>563.00476200000003</c:v>
                </c:pt>
                <c:pt idx="9710">
                  <c:v>601.60666699999922</c:v>
                </c:pt>
                <c:pt idx="9711">
                  <c:v>550.9</c:v>
                </c:pt>
                <c:pt idx="9712">
                  <c:v>568.23</c:v>
                </c:pt>
                <c:pt idx="9713">
                  <c:v>562.93636399999946</c:v>
                </c:pt>
                <c:pt idx="9714">
                  <c:v>559.07307700000092</c:v>
                </c:pt>
                <c:pt idx="9715">
                  <c:v>561.79999999999995</c:v>
                </c:pt>
                <c:pt idx="9716">
                  <c:v>586.22941200000002</c:v>
                </c:pt>
                <c:pt idx="9717">
                  <c:v>547.7416669999991</c:v>
                </c:pt>
                <c:pt idx="9718">
                  <c:v>578.57831300000055</c:v>
                </c:pt>
                <c:pt idx="9719">
                  <c:v>564.74761899999908</c:v>
                </c:pt>
                <c:pt idx="9720">
                  <c:v>548.44857100000002</c:v>
                </c:pt>
                <c:pt idx="9721">
                  <c:v>554.86562499999843</c:v>
                </c:pt>
                <c:pt idx="9722">
                  <c:v>569.98</c:v>
                </c:pt>
                <c:pt idx="9723">
                  <c:v>560.81875000000002</c:v>
                </c:pt>
                <c:pt idx="9724">
                  <c:v>543.28928599999995</c:v>
                </c:pt>
                <c:pt idx="9725">
                  <c:v>563.41875000000005</c:v>
                </c:pt>
                <c:pt idx="9726">
                  <c:v>578.01</c:v>
                </c:pt>
                <c:pt idx="9727">
                  <c:v>553</c:v>
                </c:pt>
                <c:pt idx="9728">
                  <c:v>576.70270300000004</c:v>
                </c:pt>
                <c:pt idx="9729">
                  <c:v>578.12352899999996</c:v>
                </c:pt>
                <c:pt idx="9730">
                  <c:v>561.22621399999946</c:v>
                </c:pt>
                <c:pt idx="9731">
                  <c:v>561.87692299999946</c:v>
                </c:pt>
                <c:pt idx="9732">
                  <c:v>571.34615399999882</c:v>
                </c:pt>
                <c:pt idx="9733">
                  <c:v>561.83571399999948</c:v>
                </c:pt>
                <c:pt idx="9734">
                  <c:v>563.62920399999996</c:v>
                </c:pt>
                <c:pt idx="9735">
                  <c:v>570.8962959999991</c:v>
                </c:pt>
                <c:pt idx="9736">
                  <c:v>515.28333300000145</c:v>
                </c:pt>
                <c:pt idx="9737">
                  <c:v>557.95999999999947</c:v>
                </c:pt>
                <c:pt idx="9738">
                  <c:v>575.27333300000157</c:v>
                </c:pt>
                <c:pt idx="9739">
                  <c:v>534.31764699999894</c:v>
                </c:pt>
                <c:pt idx="9740">
                  <c:v>570.89687500000002</c:v>
                </c:pt>
                <c:pt idx="9741">
                  <c:v>552.37083299999995</c:v>
                </c:pt>
                <c:pt idx="9742">
                  <c:v>576.6</c:v>
                </c:pt>
                <c:pt idx="9743">
                  <c:v>567.59069799999997</c:v>
                </c:pt>
                <c:pt idx="9744">
                  <c:v>580.02307699999994</c:v>
                </c:pt>
                <c:pt idx="9745">
                  <c:v>563.66249999999923</c:v>
                </c:pt>
                <c:pt idx="9746">
                  <c:v>551.41785699999946</c:v>
                </c:pt>
                <c:pt idx="9747">
                  <c:v>560.03243199999997</c:v>
                </c:pt>
                <c:pt idx="9748">
                  <c:v>576.6166669999991</c:v>
                </c:pt>
                <c:pt idx="9749">
                  <c:v>561.68947400000093</c:v>
                </c:pt>
                <c:pt idx="9750">
                  <c:v>544.71818200000052</c:v>
                </c:pt>
                <c:pt idx="9751">
                  <c:v>579.17647100000079</c:v>
                </c:pt>
                <c:pt idx="9752">
                  <c:v>557.67804900000078</c:v>
                </c:pt>
                <c:pt idx="9753">
                  <c:v>564.09749999999997</c:v>
                </c:pt>
                <c:pt idx="9754">
                  <c:v>543.68095200000005</c:v>
                </c:pt>
                <c:pt idx="9755">
                  <c:v>529.50833300000079</c:v>
                </c:pt>
                <c:pt idx="9756">
                  <c:v>571.66923099999997</c:v>
                </c:pt>
                <c:pt idx="9757">
                  <c:v>571.20000000000005</c:v>
                </c:pt>
                <c:pt idx="9758">
                  <c:v>581.25</c:v>
                </c:pt>
                <c:pt idx="9759">
                  <c:v>572.17692299999999</c:v>
                </c:pt>
                <c:pt idx="9760">
                  <c:v>566.17499999999995</c:v>
                </c:pt>
                <c:pt idx="9761">
                  <c:v>576.76363600000002</c:v>
                </c:pt>
                <c:pt idx="9762">
                  <c:v>579.18974400000093</c:v>
                </c:pt>
                <c:pt idx="9763">
                  <c:v>567.48717899999997</c:v>
                </c:pt>
                <c:pt idx="9764">
                  <c:v>569.4</c:v>
                </c:pt>
                <c:pt idx="9765">
                  <c:v>550.95161299999859</c:v>
                </c:pt>
                <c:pt idx="9766">
                  <c:v>550.41044799999997</c:v>
                </c:pt>
                <c:pt idx="9767">
                  <c:v>606.17499999999995</c:v>
                </c:pt>
                <c:pt idx="9768">
                  <c:v>557.31851899999947</c:v>
                </c:pt>
                <c:pt idx="9769">
                  <c:v>542.73</c:v>
                </c:pt>
                <c:pt idx="9770">
                  <c:v>538.49</c:v>
                </c:pt>
                <c:pt idx="9771">
                  <c:v>553.10555599999998</c:v>
                </c:pt>
                <c:pt idx="9772">
                  <c:v>572.66969699999947</c:v>
                </c:pt>
                <c:pt idx="9773">
                  <c:v>568.60869600000001</c:v>
                </c:pt>
                <c:pt idx="9774">
                  <c:v>561.67777800000079</c:v>
                </c:pt>
                <c:pt idx="9775">
                  <c:v>547.67222199999946</c:v>
                </c:pt>
                <c:pt idx="9776">
                  <c:v>576.98723399999949</c:v>
                </c:pt>
                <c:pt idx="9777">
                  <c:v>561.53414599999996</c:v>
                </c:pt>
                <c:pt idx="9778">
                  <c:v>570.99545499999999</c:v>
                </c:pt>
                <c:pt idx="9779">
                  <c:v>563.74193500000001</c:v>
                </c:pt>
                <c:pt idx="9780">
                  <c:v>552.4</c:v>
                </c:pt>
                <c:pt idx="9781">
                  <c:v>568.62105299999996</c:v>
                </c:pt>
                <c:pt idx="9782">
                  <c:v>574</c:v>
                </c:pt>
                <c:pt idx="9783">
                  <c:v>569.28823500000055</c:v>
                </c:pt>
                <c:pt idx="9784">
                  <c:v>545.65</c:v>
                </c:pt>
                <c:pt idx="9785">
                  <c:v>584.7416669999991</c:v>
                </c:pt>
                <c:pt idx="9786">
                  <c:v>550.51405</c:v>
                </c:pt>
                <c:pt idx="9787">
                  <c:v>567.56551699999909</c:v>
                </c:pt>
                <c:pt idx="9788">
                  <c:v>533.53913</c:v>
                </c:pt>
                <c:pt idx="9789">
                  <c:v>573.16</c:v>
                </c:pt>
                <c:pt idx="9790">
                  <c:v>557.56588199999999</c:v>
                </c:pt>
                <c:pt idx="9791">
                  <c:v>567.56521699999882</c:v>
                </c:pt>
                <c:pt idx="9792">
                  <c:v>549.94545499999947</c:v>
                </c:pt>
                <c:pt idx="9793">
                  <c:v>553.216049</c:v>
                </c:pt>
                <c:pt idx="9794">
                  <c:v>542.20909099999994</c:v>
                </c:pt>
                <c:pt idx="9795">
                  <c:v>563.38</c:v>
                </c:pt>
                <c:pt idx="9796">
                  <c:v>522.29999999999995</c:v>
                </c:pt>
                <c:pt idx="9797">
                  <c:v>568.74285699999996</c:v>
                </c:pt>
                <c:pt idx="9798">
                  <c:v>572.85555599999896</c:v>
                </c:pt>
                <c:pt idx="9799">
                  <c:v>572.25108699999998</c:v>
                </c:pt>
                <c:pt idx="9800">
                  <c:v>561.14333300000055</c:v>
                </c:pt>
                <c:pt idx="9801">
                  <c:v>540.46666699999844</c:v>
                </c:pt>
                <c:pt idx="9802">
                  <c:v>557.68181800000002</c:v>
                </c:pt>
                <c:pt idx="9803">
                  <c:v>559.44473700000003</c:v>
                </c:pt>
                <c:pt idx="9804">
                  <c:v>548.53888900000004</c:v>
                </c:pt>
                <c:pt idx="9805">
                  <c:v>561.6</c:v>
                </c:pt>
                <c:pt idx="9806">
                  <c:v>572.20204100000001</c:v>
                </c:pt>
                <c:pt idx="9807">
                  <c:v>542.40370399999995</c:v>
                </c:pt>
                <c:pt idx="9808">
                  <c:v>555.17999999999995</c:v>
                </c:pt>
                <c:pt idx="9809">
                  <c:v>568.95849099999998</c:v>
                </c:pt>
                <c:pt idx="9810">
                  <c:v>552.44285699999909</c:v>
                </c:pt>
                <c:pt idx="9811">
                  <c:v>573.62714299999948</c:v>
                </c:pt>
                <c:pt idx="9812">
                  <c:v>560.77741900000001</c:v>
                </c:pt>
                <c:pt idx="9813">
                  <c:v>551.82571399999949</c:v>
                </c:pt>
                <c:pt idx="9814">
                  <c:v>566.044444</c:v>
                </c:pt>
                <c:pt idx="9815">
                  <c:v>587.73</c:v>
                </c:pt>
                <c:pt idx="9816">
                  <c:v>559.61290299999996</c:v>
                </c:pt>
                <c:pt idx="9817">
                  <c:v>551.76190499999996</c:v>
                </c:pt>
                <c:pt idx="9818">
                  <c:v>568.79000000000053</c:v>
                </c:pt>
                <c:pt idx="9819">
                  <c:v>530.06666699999869</c:v>
                </c:pt>
                <c:pt idx="9820">
                  <c:v>556.97766999999908</c:v>
                </c:pt>
                <c:pt idx="9821">
                  <c:v>577.27500000000055</c:v>
                </c:pt>
                <c:pt idx="9822">
                  <c:v>559.21</c:v>
                </c:pt>
                <c:pt idx="9823">
                  <c:v>564.4</c:v>
                </c:pt>
                <c:pt idx="9824">
                  <c:v>567.40454499999998</c:v>
                </c:pt>
                <c:pt idx="9825">
                  <c:v>559.82499999999948</c:v>
                </c:pt>
                <c:pt idx="9826">
                  <c:v>588.22857100000078</c:v>
                </c:pt>
                <c:pt idx="9827">
                  <c:v>560.51186399999949</c:v>
                </c:pt>
                <c:pt idx="9828">
                  <c:v>569.90526299999908</c:v>
                </c:pt>
                <c:pt idx="9829">
                  <c:v>557.09677400000055</c:v>
                </c:pt>
                <c:pt idx="9830">
                  <c:v>532.81304299999999</c:v>
                </c:pt>
                <c:pt idx="9831">
                  <c:v>560.97647099999995</c:v>
                </c:pt>
                <c:pt idx="9832">
                  <c:v>555.44399999999996</c:v>
                </c:pt>
                <c:pt idx="9833">
                  <c:v>574.90769199999909</c:v>
                </c:pt>
                <c:pt idx="9834">
                  <c:v>559.9</c:v>
                </c:pt>
                <c:pt idx="9835">
                  <c:v>554.76551699999948</c:v>
                </c:pt>
                <c:pt idx="9836">
                  <c:v>577.73582099999999</c:v>
                </c:pt>
                <c:pt idx="9837">
                  <c:v>564.26842099999999</c:v>
                </c:pt>
                <c:pt idx="9838">
                  <c:v>550.63478300000054</c:v>
                </c:pt>
                <c:pt idx="9839">
                  <c:v>527.76666699999907</c:v>
                </c:pt>
                <c:pt idx="9840">
                  <c:v>560.28620699999999</c:v>
                </c:pt>
                <c:pt idx="9841">
                  <c:v>557.84615399999882</c:v>
                </c:pt>
                <c:pt idx="9842">
                  <c:v>558.57500000000005</c:v>
                </c:pt>
                <c:pt idx="9843">
                  <c:v>549.63</c:v>
                </c:pt>
                <c:pt idx="9844">
                  <c:v>577.34565199999895</c:v>
                </c:pt>
                <c:pt idx="9845">
                  <c:v>558.14583300000004</c:v>
                </c:pt>
                <c:pt idx="9846">
                  <c:v>534.83714299999895</c:v>
                </c:pt>
                <c:pt idx="9847">
                  <c:v>554.96111099999882</c:v>
                </c:pt>
                <c:pt idx="9848">
                  <c:v>581.41052599999909</c:v>
                </c:pt>
                <c:pt idx="9849">
                  <c:v>568.28461500000003</c:v>
                </c:pt>
                <c:pt idx="9850">
                  <c:v>563.38942299999997</c:v>
                </c:pt>
                <c:pt idx="9851">
                  <c:v>596.57368400000053</c:v>
                </c:pt>
                <c:pt idx="9852">
                  <c:v>569.83499999999947</c:v>
                </c:pt>
                <c:pt idx="9853">
                  <c:v>539.82399999999996</c:v>
                </c:pt>
                <c:pt idx="9854">
                  <c:v>552.28863600000079</c:v>
                </c:pt>
                <c:pt idx="9855">
                  <c:v>568.05789499999946</c:v>
                </c:pt>
                <c:pt idx="9856">
                  <c:v>561.03636399999948</c:v>
                </c:pt>
                <c:pt idx="9857">
                  <c:v>593.72500000000002</c:v>
                </c:pt>
                <c:pt idx="9858">
                  <c:v>560.887879</c:v>
                </c:pt>
                <c:pt idx="9859">
                  <c:v>551.88800000000003</c:v>
                </c:pt>
                <c:pt idx="9860">
                  <c:v>573.61875000000055</c:v>
                </c:pt>
                <c:pt idx="9861">
                  <c:v>533.06521699999882</c:v>
                </c:pt>
                <c:pt idx="9862">
                  <c:v>572.26363600000002</c:v>
                </c:pt>
                <c:pt idx="9863">
                  <c:v>552.79166699999996</c:v>
                </c:pt>
                <c:pt idx="9864">
                  <c:v>595.96785699999896</c:v>
                </c:pt>
                <c:pt idx="9865">
                  <c:v>563.06923099999949</c:v>
                </c:pt>
                <c:pt idx="9866">
                  <c:v>556.88</c:v>
                </c:pt>
                <c:pt idx="9867">
                  <c:v>547.85918399999946</c:v>
                </c:pt>
                <c:pt idx="9868">
                  <c:v>540.10833300000093</c:v>
                </c:pt>
                <c:pt idx="9869">
                  <c:v>524.1</c:v>
                </c:pt>
                <c:pt idx="9870">
                  <c:v>533.66923099999997</c:v>
                </c:pt>
                <c:pt idx="9871">
                  <c:v>563.85714299999859</c:v>
                </c:pt>
                <c:pt idx="9872">
                  <c:v>572.16666699999882</c:v>
                </c:pt>
                <c:pt idx="9873">
                  <c:v>531.83793099999946</c:v>
                </c:pt>
                <c:pt idx="9874">
                  <c:v>559.02</c:v>
                </c:pt>
                <c:pt idx="9875">
                  <c:v>537.39736799999946</c:v>
                </c:pt>
                <c:pt idx="9876">
                  <c:v>559.82999999999947</c:v>
                </c:pt>
                <c:pt idx="9877">
                  <c:v>530.03043500000001</c:v>
                </c:pt>
                <c:pt idx="9878">
                  <c:v>587.26249999999948</c:v>
                </c:pt>
                <c:pt idx="9879">
                  <c:v>557.75172399999997</c:v>
                </c:pt>
                <c:pt idx="9880">
                  <c:v>562.76666699999907</c:v>
                </c:pt>
                <c:pt idx="9881">
                  <c:v>559.59824600000002</c:v>
                </c:pt>
                <c:pt idx="9882">
                  <c:v>529.22857100000078</c:v>
                </c:pt>
                <c:pt idx="9883">
                  <c:v>547.21249999999998</c:v>
                </c:pt>
                <c:pt idx="9884">
                  <c:v>538.71</c:v>
                </c:pt>
                <c:pt idx="9885">
                  <c:v>556.02558099999999</c:v>
                </c:pt>
                <c:pt idx="9886">
                  <c:v>564.66341499999999</c:v>
                </c:pt>
                <c:pt idx="9887">
                  <c:v>567.45531899999946</c:v>
                </c:pt>
                <c:pt idx="9888">
                  <c:v>551.69166699999948</c:v>
                </c:pt>
                <c:pt idx="9889">
                  <c:v>544.75357100000053</c:v>
                </c:pt>
                <c:pt idx="9890">
                  <c:v>584.1</c:v>
                </c:pt>
                <c:pt idx="9891">
                  <c:v>561.07173900000055</c:v>
                </c:pt>
                <c:pt idx="9892">
                  <c:v>545.82727299999908</c:v>
                </c:pt>
                <c:pt idx="9893">
                  <c:v>564.38421099999948</c:v>
                </c:pt>
                <c:pt idx="9894">
                  <c:v>569.27424200000053</c:v>
                </c:pt>
                <c:pt idx="9895">
                  <c:v>550.87547199999995</c:v>
                </c:pt>
                <c:pt idx="9896">
                  <c:v>551.564706</c:v>
                </c:pt>
                <c:pt idx="9897">
                  <c:v>556.19523800000002</c:v>
                </c:pt>
                <c:pt idx="9898">
                  <c:v>546.32499999999948</c:v>
                </c:pt>
                <c:pt idx="9899">
                  <c:v>550.08588200000054</c:v>
                </c:pt>
                <c:pt idx="9900">
                  <c:v>538.99230799999998</c:v>
                </c:pt>
                <c:pt idx="9901">
                  <c:v>553.42666699999859</c:v>
                </c:pt>
                <c:pt idx="9902">
                  <c:v>546.94358999999997</c:v>
                </c:pt>
                <c:pt idx="9903">
                  <c:v>563.88918899999999</c:v>
                </c:pt>
                <c:pt idx="9904">
                  <c:v>590.83333300000004</c:v>
                </c:pt>
                <c:pt idx="9905">
                  <c:v>546.60408199999995</c:v>
                </c:pt>
                <c:pt idx="9906">
                  <c:v>562.36206899999843</c:v>
                </c:pt>
                <c:pt idx="9907">
                  <c:v>571.76315799999998</c:v>
                </c:pt>
                <c:pt idx="9908">
                  <c:v>545.303448</c:v>
                </c:pt>
                <c:pt idx="9909">
                  <c:v>557.75312499999939</c:v>
                </c:pt>
                <c:pt idx="9910">
                  <c:v>577.18235300000003</c:v>
                </c:pt>
                <c:pt idx="9911">
                  <c:v>569.05263199999922</c:v>
                </c:pt>
                <c:pt idx="9912">
                  <c:v>561.00967700000001</c:v>
                </c:pt>
                <c:pt idx="9913">
                  <c:v>573.10555599999998</c:v>
                </c:pt>
                <c:pt idx="9914">
                  <c:v>551.86666699999819</c:v>
                </c:pt>
                <c:pt idx="9915">
                  <c:v>529.97307700000079</c:v>
                </c:pt>
                <c:pt idx="9916">
                  <c:v>527.60794699999997</c:v>
                </c:pt>
                <c:pt idx="9917">
                  <c:v>562.44759399999896</c:v>
                </c:pt>
                <c:pt idx="9918">
                  <c:v>557.2652169999991</c:v>
                </c:pt>
                <c:pt idx="9919">
                  <c:v>526.63306499999999</c:v>
                </c:pt>
                <c:pt idx="9920">
                  <c:v>562.25517200000002</c:v>
                </c:pt>
                <c:pt idx="9921">
                  <c:v>556.20799999999997</c:v>
                </c:pt>
                <c:pt idx="9922">
                  <c:v>562.49199999999996</c:v>
                </c:pt>
                <c:pt idx="9923">
                  <c:v>527.25608099999999</c:v>
                </c:pt>
                <c:pt idx="9924">
                  <c:v>559.730952</c:v>
                </c:pt>
                <c:pt idx="9925">
                  <c:v>579.46666699999844</c:v>
                </c:pt>
                <c:pt idx="9926">
                  <c:v>554.9</c:v>
                </c:pt>
                <c:pt idx="9927">
                  <c:v>583.65714299999922</c:v>
                </c:pt>
                <c:pt idx="9928">
                  <c:v>564.60500000000002</c:v>
                </c:pt>
                <c:pt idx="9929">
                  <c:v>538.12</c:v>
                </c:pt>
                <c:pt idx="9930">
                  <c:v>539.67837800000109</c:v>
                </c:pt>
                <c:pt idx="9931">
                  <c:v>558.82222199999831</c:v>
                </c:pt>
                <c:pt idx="9932">
                  <c:v>551.14599999999996</c:v>
                </c:pt>
                <c:pt idx="9933">
                  <c:v>556.94754099999909</c:v>
                </c:pt>
                <c:pt idx="9934">
                  <c:v>556.99444400000004</c:v>
                </c:pt>
                <c:pt idx="9935">
                  <c:v>564.93999999999949</c:v>
                </c:pt>
                <c:pt idx="9936">
                  <c:v>530.84117599999922</c:v>
                </c:pt>
                <c:pt idx="9937">
                  <c:v>529.89</c:v>
                </c:pt>
                <c:pt idx="9938">
                  <c:v>538.418182</c:v>
                </c:pt>
                <c:pt idx="9939">
                  <c:v>562.53499999999997</c:v>
                </c:pt>
                <c:pt idx="9940">
                  <c:v>542.26923099999999</c:v>
                </c:pt>
                <c:pt idx="9941">
                  <c:v>572.38620699999922</c:v>
                </c:pt>
                <c:pt idx="9942">
                  <c:v>554.06153799999947</c:v>
                </c:pt>
                <c:pt idx="9943">
                  <c:v>554.76493500000004</c:v>
                </c:pt>
                <c:pt idx="9944">
                  <c:v>544.78148100000055</c:v>
                </c:pt>
                <c:pt idx="9945">
                  <c:v>541.76197200000001</c:v>
                </c:pt>
                <c:pt idx="9946">
                  <c:v>541.85199999999895</c:v>
                </c:pt>
                <c:pt idx="9947">
                  <c:v>558.00084700000002</c:v>
                </c:pt>
                <c:pt idx="9948">
                  <c:v>569.870588</c:v>
                </c:pt>
                <c:pt idx="9949">
                  <c:v>560.97567600000002</c:v>
                </c:pt>
                <c:pt idx="9950">
                  <c:v>526.67391300000054</c:v>
                </c:pt>
                <c:pt idx="9951">
                  <c:v>577.04</c:v>
                </c:pt>
                <c:pt idx="9952">
                  <c:v>555.98444400000005</c:v>
                </c:pt>
                <c:pt idx="9953">
                  <c:v>546.12588200000005</c:v>
                </c:pt>
                <c:pt idx="9954">
                  <c:v>515.87826099999938</c:v>
                </c:pt>
                <c:pt idx="9955">
                  <c:v>554.10565999999949</c:v>
                </c:pt>
                <c:pt idx="9956">
                  <c:v>543.54545499999949</c:v>
                </c:pt>
                <c:pt idx="9957">
                  <c:v>570.56666699999869</c:v>
                </c:pt>
                <c:pt idx="9958">
                  <c:v>550.70119</c:v>
                </c:pt>
                <c:pt idx="9959">
                  <c:v>575.592308</c:v>
                </c:pt>
                <c:pt idx="9960">
                  <c:v>568.14</c:v>
                </c:pt>
                <c:pt idx="9961">
                  <c:v>552.95882399999948</c:v>
                </c:pt>
                <c:pt idx="9962">
                  <c:v>521.11</c:v>
                </c:pt>
                <c:pt idx="9963">
                  <c:v>576.25833300000079</c:v>
                </c:pt>
                <c:pt idx="9964">
                  <c:v>540.37288100000001</c:v>
                </c:pt>
                <c:pt idx="9965">
                  <c:v>549.59</c:v>
                </c:pt>
                <c:pt idx="9966">
                  <c:v>559.15714299999922</c:v>
                </c:pt>
                <c:pt idx="9967">
                  <c:v>575.03571399999998</c:v>
                </c:pt>
                <c:pt idx="9968">
                  <c:v>533.04545499999949</c:v>
                </c:pt>
                <c:pt idx="9969">
                  <c:v>555.50714299999947</c:v>
                </c:pt>
                <c:pt idx="9970">
                  <c:v>538.95882399999948</c:v>
                </c:pt>
                <c:pt idx="9971">
                  <c:v>544.53333300000054</c:v>
                </c:pt>
                <c:pt idx="9972">
                  <c:v>556.14666699999896</c:v>
                </c:pt>
                <c:pt idx="9973">
                  <c:v>535.519048</c:v>
                </c:pt>
                <c:pt idx="9974">
                  <c:v>563.36111099999869</c:v>
                </c:pt>
                <c:pt idx="9975">
                  <c:v>526.57857100000092</c:v>
                </c:pt>
                <c:pt idx="9976">
                  <c:v>529.44341099999997</c:v>
                </c:pt>
                <c:pt idx="9977">
                  <c:v>544.26375000000053</c:v>
                </c:pt>
                <c:pt idx="9978">
                  <c:v>549.74</c:v>
                </c:pt>
                <c:pt idx="9979">
                  <c:v>536.93513499999949</c:v>
                </c:pt>
                <c:pt idx="9980">
                  <c:v>550.24814800000001</c:v>
                </c:pt>
                <c:pt idx="9981">
                  <c:v>514.67307700000106</c:v>
                </c:pt>
                <c:pt idx="9982">
                  <c:v>553.22580600000003</c:v>
                </c:pt>
                <c:pt idx="9983">
                  <c:v>540.82499999999948</c:v>
                </c:pt>
                <c:pt idx="9984">
                  <c:v>546.76874999999995</c:v>
                </c:pt>
                <c:pt idx="9985">
                  <c:v>570.15</c:v>
                </c:pt>
                <c:pt idx="9986">
                  <c:v>561.02926799999909</c:v>
                </c:pt>
                <c:pt idx="9987">
                  <c:v>578.42978700000003</c:v>
                </c:pt>
                <c:pt idx="9988">
                  <c:v>562.15282999999908</c:v>
                </c:pt>
                <c:pt idx="9989">
                  <c:v>538.04925399999922</c:v>
                </c:pt>
                <c:pt idx="9990">
                  <c:v>541.90714299999922</c:v>
                </c:pt>
                <c:pt idx="9991">
                  <c:v>534.16153799999938</c:v>
                </c:pt>
                <c:pt idx="9992">
                  <c:v>530.93928599999947</c:v>
                </c:pt>
                <c:pt idx="9993">
                  <c:v>572.76190499999996</c:v>
                </c:pt>
                <c:pt idx="9994">
                  <c:v>547</c:v>
                </c:pt>
                <c:pt idx="9995">
                  <c:v>568.99</c:v>
                </c:pt>
                <c:pt idx="9996">
                  <c:v>546.46666699999844</c:v>
                </c:pt>
                <c:pt idx="9997">
                  <c:v>537.33076899999946</c:v>
                </c:pt>
                <c:pt idx="9998">
                  <c:v>556.11052599999948</c:v>
                </c:pt>
                <c:pt idx="9999">
                  <c:v>539.87</c:v>
                </c:pt>
                <c:pt idx="10000">
                  <c:v>541.72</c:v>
                </c:pt>
                <c:pt idx="10001">
                  <c:v>547.88749999999948</c:v>
                </c:pt>
                <c:pt idx="10002">
                  <c:v>542.38947399999995</c:v>
                </c:pt>
                <c:pt idx="10003">
                  <c:v>545.4</c:v>
                </c:pt>
                <c:pt idx="10004">
                  <c:v>542.28181800000004</c:v>
                </c:pt>
                <c:pt idx="10005">
                  <c:v>553.06428599999947</c:v>
                </c:pt>
                <c:pt idx="10006">
                  <c:v>571.64615399999946</c:v>
                </c:pt>
                <c:pt idx="10007">
                  <c:v>554.12973000000079</c:v>
                </c:pt>
                <c:pt idx="10008">
                  <c:v>565.87727299999949</c:v>
                </c:pt>
                <c:pt idx="10009">
                  <c:v>558.39090899999997</c:v>
                </c:pt>
                <c:pt idx="10010">
                  <c:v>543.64</c:v>
                </c:pt>
                <c:pt idx="10011">
                  <c:v>546.58260899999948</c:v>
                </c:pt>
                <c:pt idx="10012">
                  <c:v>538.69166699999948</c:v>
                </c:pt>
                <c:pt idx="10013">
                  <c:v>544.50454500000001</c:v>
                </c:pt>
                <c:pt idx="10014">
                  <c:v>542.76153799999997</c:v>
                </c:pt>
                <c:pt idx="10015">
                  <c:v>562.79259300000001</c:v>
                </c:pt>
                <c:pt idx="10016">
                  <c:v>543.23571400000003</c:v>
                </c:pt>
                <c:pt idx="10017">
                  <c:v>550.62162199999909</c:v>
                </c:pt>
                <c:pt idx="10018">
                  <c:v>543.15</c:v>
                </c:pt>
                <c:pt idx="10019">
                  <c:v>543.40270299999997</c:v>
                </c:pt>
                <c:pt idx="10020">
                  <c:v>537.97894699999995</c:v>
                </c:pt>
                <c:pt idx="10021">
                  <c:v>555.12166699999909</c:v>
                </c:pt>
                <c:pt idx="10022">
                  <c:v>543.90833300000054</c:v>
                </c:pt>
                <c:pt idx="10023">
                  <c:v>573.84999999999923</c:v>
                </c:pt>
                <c:pt idx="10024">
                  <c:v>553.97692300000006</c:v>
                </c:pt>
                <c:pt idx="10025">
                  <c:v>555.52</c:v>
                </c:pt>
                <c:pt idx="10026">
                  <c:v>547.57142899999997</c:v>
                </c:pt>
                <c:pt idx="10027">
                  <c:v>550.18390800000054</c:v>
                </c:pt>
                <c:pt idx="10028">
                  <c:v>548.35555599999896</c:v>
                </c:pt>
                <c:pt idx="10029">
                  <c:v>528.25</c:v>
                </c:pt>
                <c:pt idx="10030">
                  <c:v>543.71199999999999</c:v>
                </c:pt>
                <c:pt idx="10031">
                  <c:v>531.63333300000079</c:v>
                </c:pt>
                <c:pt idx="10032">
                  <c:v>556.89615399999946</c:v>
                </c:pt>
                <c:pt idx="10033">
                  <c:v>535.18583300000091</c:v>
                </c:pt>
                <c:pt idx="10034">
                  <c:v>521.92857100000003</c:v>
                </c:pt>
                <c:pt idx="10035">
                  <c:v>548.04999999999939</c:v>
                </c:pt>
                <c:pt idx="10036">
                  <c:v>552.33666699999844</c:v>
                </c:pt>
                <c:pt idx="10037">
                  <c:v>556.87826099999938</c:v>
                </c:pt>
                <c:pt idx="10038">
                  <c:v>541.61326499999996</c:v>
                </c:pt>
                <c:pt idx="10039">
                  <c:v>523.92499999999939</c:v>
                </c:pt>
                <c:pt idx="10040">
                  <c:v>552.45555599999909</c:v>
                </c:pt>
                <c:pt idx="10041">
                  <c:v>535.67499999999995</c:v>
                </c:pt>
                <c:pt idx="10042">
                  <c:v>571.45454499999948</c:v>
                </c:pt>
                <c:pt idx="10043">
                  <c:v>555.59032300000001</c:v>
                </c:pt>
                <c:pt idx="10044">
                  <c:v>550.97435900000005</c:v>
                </c:pt>
                <c:pt idx="10045">
                  <c:v>557.49090899999999</c:v>
                </c:pt>
                <c:pt idx="10046">
                  <c:v>574.46875</c:v>
                </c:pt>
                <c:pt idx="10047">
                  <c:v>520.25588200000004</c:v>
                </c:pt>
                <c:pt idx="10048">
                  <c:v>553.1</c:v>
                </c:pt>
                <c:pt idx="10049">
                  <c:v>550.04</c:v>
                </c:pt>
                <c:pt idx="10050">
                  <c:v>511.91794899999962</c:v>
                </c:pt>
                <c:pt idx="10051">
                  <c:v>547.096</c:v>
                </c:pt>
                <c:pt idx="10052">
                  <c:v>526.16149099999996</c:v>
                </c:pt>
                <c:pt idx="10053">
                  <c:v>526.01538500000004</c:v>
                </c:pt>
                <c:pt idx="10054">
                  <c:v>550.55909099999997</c:v>
                </c:pt>
                <c:pt idx="10055">
                  <c:v>554.75714299999947</c:v>
                </c:pt>
                <c:pt idx="10056">
                  <c:v>551.15161299999909</c:v>
                </c:pt>
                <c:pt idx="10057">
                  <c:v>574.25681799999938</c:v>
                </c:pt>
                <c:pt idx="10058">
                  <c:v>558.53333300000054</c:v>
                </c:pt>
                <c:pt idx="10059">
                  <c:v>548.19000000000005</c:v>
                </c:pt>
                <c:pt idx="10060">
                  <c:v>542.72500000000002</c:v>
                </c:pt>
                <c:pt idx="10061">
                  <c:v>552.06956499999922</c:v>
                </c:pt>
                <c:pt idx="10062">
                  <c:v>525.20769199999938</c:v>
                </c:pt>
                <c:pt idx="10063">
                  <c:v>561.40540499999997</c:v>
                </c:pt>
                <c:pt idx="10064">
                  <c:v>549.74090899999999</c:v>
                </c:pt>
                <c:pt idx="10065">
                  <c:v>543.92727299999922</c:v>
                </c:pt>
                <c:pt idx="10066">
                  <c:v>533.85199999999895</c:v>
                </c:pt>
                <c:pt idx="10067">
                  <c:v>542.05528499999946</c:v>
                </c:pt>
                <c:pt idx="10068">
                  <c:v>541.49655199999938</c:v>
                </c:pt>
                <c:pt idx="10069">
                  <c:v>556.53846199999998</c:v>
                </c:pt>
                <c:pt idx="10070">
                  <c:v>545.98</c:v>
                </c:pt>
                <c:pt idx="10071">
                  <c:v>528.76111099999946</c:v>
                </c:pt>
                <c:pt idx="10072">
                  <c:v>549.89384600000005</c:v>
                </c:pt>
                <c:pt idx="10073">
                  <c:v>559.25757599999997</c:v>
                </c:pt>
                <c:pt idx="10074">
                  <c:v>546.66499999999996</c:v>
                </c:pt>
                <c:pt idx="10075">
                  <c:v>525.41249999999923</c:v>
                </c:pt>
                <c:pt idx="10076">
                  <c:v>549.34615399999882</c:v>
                </c:pt>
                <c:pt idx="10077">
                  <c:v>537.63636399999996</c:v>
                </c:pt>
                <c:pt idx="10078">
                  <c:v>562.10833300000093</c:v>
                </c:pt>
                <c:pt idx="10079">
                  <c:v>544.84999999999923</c:v>
                </c:pt>
                <c:pt idx="10080">
                  <c:v>538.0473679999991</c:v>
                </c:pt>
                <c:pt idx="10081">
                  <c:v>547.86206899999843</c:v>
                </c:pt>
                <c:pt idx="10082">
                  <c:v>525.06794899999909</c:v>
                </c:pt>
                <c:pt idx="10083">
                  <c:v>556.129412</c:v>
                </c:pt>
                <c:pt idx="10084">
                  <c:v>526.9</c:v>
                </c:pt>
                <c:pt idx="10085">
                  <c:v>547.13636399999996</c:v>
                </c:pt>
                <c:pt idx="10086">
                  <c:v>536.04545499999949</c:v>
                </c:pt>
                <c:pt idx="10087">
                  <c:v>549.315789</c:v>
                </c:pt>
                <c:pt idx="10088">
                  <c:v>556.15</c:v>
                </c:pt>
                <c:pt idx="10089">
                  <c:v>539.04999999999939</c:v>
                </c:pt>
                <c:pt idx="10090">
                  <c:v>546.39166699999907</c:v>
                </c:pt>
                <c:pt idx="10091">
                  <c:v>541.50714299999947</c:v>
                </c:pt>
                <c:pt idx="10092">
                  <c:v>524.82999999999947</c:v>
                </c:pt>
                <c:pt idx="10093">
                  <c:v>525.36832199999947</c:v>
                </c:pt>
                <c:pt idx="10094">
                  <c:v>540.94999999999948</c:v>
                </c:pt>
                <c:pt idx="10095">
                  <c:v>552.67931000000078</c:v>
                </c:pt>
                <c:pt idx="10096">
                  <c:v>569.24</c:v>
                </c:pt>
                <c:pt idx="10097">
                  <c:v>552.72092999999938</c:v>
                </c:pt>
                <c:pt idx="10098">
                  <c:v>552.13529399999948</c:v>
                </c:pt>
                <c:pt idx="10099">
                  <c:v>538.72568799999999</c:v>
                </c:pt>
                <c:pt idx="10100">
                  <c:v>552.89523799999949</c:v>
                </c:pt>
                <c:pt idx="10101">
                  <c:v>555.03441599999996</c:v>
                </c:pt>
                <c:pt idx="10102">
                  <c:v>543.01578900000004</c:v>
                </c:pt>
                <c:pt idx="10103">
                  <c:v>556.66399999999999</c:v>
                </c:pt>
                <c:pt idx="10104">
                  <c:v>542.01549299999999</c:v>
                </c:pt>
                <c:pt idx="10105">
                  <c:v>524.84285699999896</c:v>
                </c:pt>
                <c:pt idx="10106">
                  <c:v>563.84545499999922</c:v>
                </c:pt>
                <c:pt idx="10107">
                  <c:v>536.14516099999946</c:v>
                </c:pt>
                <c:pt idx="10108">
                  <c:v>543.98181799999998</c:v>
                </c:pt>
                <c:pt idx="10109">
                  <c:v>539.75609799999938</c:v>
                </c:pt>
                <c:pt idx="10110">
                  <c:v>532.21666699999946</c:v>
                </c:pt>
                <c:pt idx="10111">
                  <c:v>561.01818200000002</c:v>
                </c:pt>
                <c:pt idx="10112">
                  <c:v>538.81944399999998</c:v>
                </c:pt>
                <c:pt idx="10113">
                  <c:v>550.49841300000003</c:v>
                </c:pt>
                <c:pt idx="10114">
                  <c:v>537.79473700000119</c:v>
                </c:pt>
                <c:pt idx="10115">
                  <c:v>555.22500000000002</c:v>
                </c:pt>
                <c:pt idx="10116">
                  <c:v>523.58596499999999</c:v>
                </c:pt>
                <c:pt idx="10117">
                  <c:v>558.92222199999844</c:v>
                </c:pt>
                <c:pt idx="10118">
                  <c:v>556.77333300000157</c:v>
                </c:pt>
                <c:pt idx="10119">
                  <c:v>549.68499999999995</c:v>
                </c:pt>
                <c:pt idx="10120">
                  <c:v>547.43076899999949</c:v>
                </c:pt>
                <c:pt idx="10121">
                  <c:v>564.24915299999998</c:v>
                </c:pt>
                <c:pt idx="10122">
                  <c:v>555.96699999999908</c:v>
                </c:pt>
                <c:pt idx="10123">
                  <c:v>549.88695699999948</c:v>
                </c:pt>
                <c:pt idx="10124">
                  <c:v>555.03529399999923</c:v>
                </c:pt>
                <c:pt idx="10125">
                  <c:v>558.75333300000079</c:v>
                </c:pt>
                <c:pt idx="10126">
                  <c:v>559.61875000000055</c:v>
                </c:pt>
                <c:pt idx="10127">
                  <c:v>549.99130400000001</c:v>
                </c:pt>
                <c:pt idx="10128">
                  <c:v>547.07500000000005</c:v>
                </c:pt>
                <c:pt idx="10129">
                  <c:v>557.79090900000051</c:v>
                </c:pt>
                <c:pt idx="10130">
                  <c:v>538.27105300000005</c:v>
                </c:pt>
                <c:pt idx="10131">
                  <c:v>552.26470600000005</c:v>
                </c:pt>
                <c:pt idx="10132">
                  <c:v>549.49764699999946</c:v>
                </c:pt>
                <c:pt idx="10133">
                  <c:v>543.15483900000004</c:v>
                </c:pt>
                <c:pt idx="10134">
                  <c:v>555.60769199999947</c:v>
                </c:pt>
                <c:pt idx="10135">
                  <c:v>506.76400000000001</c:v>
                </c:pt>
                <c:pt idx="10136">
                  <c:v>524.91923099999997</c:v>
                </c:pt>
                <c:pt idx="10137">
                  <c:v>538.30952399999921</c:v>
                </c:pt>
                <c:pt idx="10138">
                  <c:v>555.16875000000005</c:v>
                </c:pt>
                <c:pt idx="10139">
                  <c:v>556.92499999999939</c:v>
                </c:pt>
                <c:pt idx="10140">
                  <c:v>550.79999999999995</c:v>
                </c:pt>
                <c:pt idx="10141">
                  <c:v>541.31212099999857</c:v>
                </c:pt>
                <c:pt idx="10142">
                  <c:v>544.55833299999995</c:v>
                </c:pt>
                <c:pt idx="10143">
                  <c:v>537.31666699999869</c:v>
                </c:pt>
                <c:pt idx="10144">
                  <c:v>519.14383600000053</c:v>
                </c:pt>
                <c:pt idx="10145">
                  <c:v>556.75522399999909</c:v>
                </c:pt>
                <c:pt idx="10146">
                  <c:v>552.10862099999997</c:v>
                </c:pt>
                <c:pt idx="10147">
                  <c:v>546.5473679999991</c:v>
                </c:pt>
                <c:pt idx="10148">
                  <c:v>557.51428599999997</c:v>
                </c:pt>
                <c:pt idx="10149">
                  <c:v>515.617391</c:v>
                </c:pt>
                <c:pt idx="10150">
                  <c:v>546.80526299999894</c:v>
                </c:pt>
                <c:pt idx="10151">
                  <c:v>549.31282099999908</c:v>
                </c:pt>
                <c:pt idx="10152">
                  <c:v>533.24838700000055</c:v>
                </c:pt>
                <c:pt idx="10153">
                  <c:v>553.66249999999923</c:v>
                </c:pt>
                <c:pt idx="10154">
                  <c:v>543.34090899999921</c:v>
                </c:pt>
                <c:pt idx="10155">
                  <c:v>535.98888900000054</c:v>
                </c:pt>
                <c:pt idx="10156">
                  <c:v>554.05714299999909</c:v>
                </c:pt>
                <c:pt idx="10157">
                  <c:v>548.23529399999939</c:v>
                </c:pt>
                <c:pt idx="10158">
                  <c:v>529.081818</c:v>
                </c:pt>
                <c:pt idx="10159">
                  <c:v>549.25348799999995</c:v>
                </c:pt>
                <c:pt idx="10160">
                  <c:v>539.22381000000053</c:v>
                </c:pt>
                <c:pt idx="10161">
                  <c:v>546.7733730000017</c:v>
                </c:pt>
                <c:pt idx="10162">
                  <c:v>551.14705899999922</c:v>
                </c:pt>
                <c:pt idx="10163">
                  <c:v>548.84827600000006</c:v>
                </c:pt>
                <c:pt idx="10164">
                  <c:v>541.38571400000001</c:v>
                </c:pt>
                <c:pt idx="10165">
                  <c:v>546.54814799999997</c:v>
                </c:pt>
                <c:pt idx="10166">
                  <c:v>539.63043500000003</c:v>
                </c:pt>
                <c:pt idx="10167">
                  <c:v>547.32333300000005</c:v>
                </c:pt>
                <c:pt idx="10168">
                  <c:v>528.56153799999947</c:v>
                </c:pt>
                <c:pt idx="10169">
                  <c:v>536.78301900000054</c:v>
                </c:pt>
                <c:pt idx="10170">
                  <c:v>554.55833299999995</c:v>
                </c:pt>
                <c:pt idx="10171">
                  <c:v>524.87021299999947</c:v>
                </c:pt>
                <c:pt idx="10172">
                  <c:v>544.44999999999948</c:v>
                </c:pt>
                <c:pt idx="10173">
                  <c:v>550.65937499999995</c:v>
                </c:pt>
                <c:pt idx="10174">
                  <c:v>550.07000000000005</c:v>
                </c:pt>
                <c:pt idx="10175">
                  <c:v>524.92249999999922</c:v>
                </c:pt>
                <c:pt idx="10176">
                  <c:v>533.79000000000053</c:v>
                </c:pt>
                <c:pt idx="10177">
                  <c:v>545.94705899999894</c:v>
                </c:pt>
                <c:pt idx="10178">
                  <c:v>567.15769199999909</c:v>
                </c:pt>
                <c:pt idx="10179">
                  <c:v>537.81764699999894</c:v>
                </c:pt>
                <c:pt idx="10180">
                  <c:v>542.136842</c:v>
                </c:pt>
                <c:pt idx="10181">
                  <c:v>529.05714299999909</c:v>
                </c:pt>
                <c:pt idx="10182">
                  <c:v>538.80833299999995</c:v>
                </c:pt>
                <c:pt idx="10183">
                  <c:v>539.55405399999938</c:v>
                </c:pt>
                <c:pt idx="10184">
                  <c:v>534.49583299999995</c:v>
                </c:pt>
                <c:pt idx="10185">
                  <c:v>551.76710499999922</c:v>
                </c:pt>
                <c:pt idx="10186">
                  <c:v>564.03145199999949</c:v>
                </c:pt>
                <c:pt idx="10187">
                  <c:v>548.00526299999922</c:v>
                </c:pt>
                <c:pt idx="10188">
                  <c:v>549.83999999999946</c:v>
                </c:pt>
                <c:pt idx="10189">
                  <c:v>545.69333300000119</c:v>
                </c:pt>
                <c:pt idx="10190">
                  <c:v>537.77619000000004</c:v>
                </c:pt>
                <c:pt idx="10191">
                  <c:v>564.19000000000005</c:v>
                </c:pt>
                <c:pt idx="10192">
                  <c:v>566.10833300000093</c:v>
                </c:pt>
                <c:pt idx="10193">
                  <c:v>568.97500000000002</c:v>
                </c:pt>
                <c:pt idx="10194">
                  <c:v>549.04999999999939</c:v>
                </c:pt>
                <c:pt idx="10195">
                  <c:v>551.78484800000092</c:v>
                </c:pt>
                <c:pt idx="10196">
                  <c:v>553.6</c:v>
                </c:pt>
                <c:pt idx="10197">
                  <c:v>539.00714299999947</c:v>
                </c:pt>
                <c:pt idx="10198">
                  <c:v>517.54375000000005</c:v>
                </c:pt>
                <c:pt idx="10199">
                  <c:v>550.91249999999923</c:v>
                </c:pt>
                <c:pt idx="10200">
                  <c:v>567.42446799999948</c:v>
                </c:pt>
                <c:pt idx="10201">
                  <c:v>525.22857100000078</c:v>
                </c:pt>
                <c:pt idx="10202">
                  <c:v>564.546875</c:v>
                </c:pt>
                <c:pt idx="10203">
                  <c:v>554.54482799999948</c:v>
                </c:pt>
                <c:pt idx="10204">
                  <c:v>534.95454499999948</c:v>
                </c:pt>
                <c:pt idx="10205">
                  <c:v>566.20000000000005</c:v>
                </c:pt>
                <c:pt idx="10206">
                  <c:v>543.25263199999949</c:v>
                </c:pt>
                <c:pt idx="10207">
                  <c:v>565.74</c:v>
                </c:pt>
                <c:pt idx="10208">
                  <c:v>544.68709699999999</c:v>
                </c:pt>
                <c:pt idx="10209">
                  <c:v>526.92499999999939</c:v>
                </c:pt>
                <c:pt idx="10210">
                  <c:v>563.46153799999922</c:v>
                </c:pt>
                <c:pt idx="10211">
                  <c:v>546.46829299999922</c:v>
                </c:pt>
                <c:pt idx="10212">
                  <c:v>558.82173899999998</c:v>
                </c:pt>
                <c:pt idx="10213">
                  <c:v>542.04285699999946</c:v>
                </c:pt>
                <c:pt idx="10214">
                  <c:v>564.74</c:v>
                </c:pt>
                <c:pt idx="10215">
                  <c:v>540.33999999999946</c:v>
                </c:pt>
                <c:pt idx="10216">
                  <c:v>571.63076899999999</c:v>
                </c:pt>
                <c:pt idx="10217">
                  <c:v>556.46666699999844</c:v>
                </c:pt>
                <c:pt idx="10218">
                  <c:v>537.3468089999991</c:v>
                </c:pt>
                <c:pt idx="10219">
                  <c:v>533.70789500000001</c:v>
                </c:pt>
                <c:pt idx="10220">
                  <c:v>503.11578900000001</c:v>
                </c:pt>
                <c:pt idx="10221">
                  <c:v>521.97647099999995</c:v>
                </c:pt>
                <c:pt idx="10222">
                  <c:v>527.02986999999996</c:v>
                </c:pt>
                <c:pt idx="10223">
                  <c:v>536.84615399999882</c:v>
                </c:pt>
                <c:pt idx="10224">
                  <c:v>570.61111099999948</c:v>
                </c:pt>
                <c:pt idx="10225">
                  <c:v>553.27666699999997</c:v>
                </c:pt>
                <c:pt idx="10226">
                  <c:v>571.43999999999949</c:v>
                </c:pt>
                <c:pt idx="10227">
                  <c:v>512.94999999999948</c:v>
                </c:pt>
                <c:pt idx="10228">
                  <c:v>548.92826099999922</c:v>
                </c:pt>
                <c:pt idx="10229">
                  <c:v>547.31785699999909</c:v>
                </c:pt>
                <c:pt idx="10230">
                  <c:v>586.08333300000106</c:v>
                </c:pt>
                <c:pt idx="10231">
                  <c:v>536.98214299999938</c:v>
                </c:pt>
                <c:pt idx="10232">
                  <c:v>551.71600000000001</c:v>
                </c:pt>
                <c:pt idx="10233">
                  <c:v>554.88749999999948</c:v>
                </c:pt>
                <c:pt idx="10234">
                  <c:v>587.33076899999946</c:v>
                </c:pt>
                <c:pt idx="10235">
                  <c:v>535.83589699999948</c:v>
                </c:pt>
                <c:pt idx="10236">
                  <c:v>520.68076900000005</c:v>
                </c:pt>
                <c:pt idx="10237">
                  <c:v>543.62</c:v>
                </c:pt>
                <c:pt idx="10238">
                  <c:v>534.26825399999996</c:v>
                </c:pt>
                <c:pt idx="10239">
                  <c:v>548.08000000000004</c:v>
                </c:pt>
                <c:pt idx="10240">
                  <c:v>528.22096799999997</c:v>
                </c:pt>
                <c:pt idx="10241">
                  <c:v>536.04999999999939</c:v>
                </c:pt>
                <c:pt idx="10242">
                  <c:v>538.29473700000119</c:v>
                </c:pt>
                <c:pt idx="10243">
                  <c:v>582.85769199999856</c:v>
                </c:pt>
                <c:pt idx="10244">
                  <c:v>539.92499999999939</c:v>
                </c:pt>
                <c:pt idx="10245">
                  <c:v>535.77222200000006</c:v>
                </c:pt>
                <c:pt idx="10246">
                  <c:v>563.12592599999948</c:v>
                </c:pt>
                <c:pt idx="10247">
                  <c:v>531.41176499999949</c:v>
                </c:pt>
                <c:pt idx="10248">
                  <c:v>549.39473700000053</c:v>
                </c:pt>
                <c:pt idx="10249">
                  <c:v>543.00526299999922</c:v>
                </c:pt>
                <c:pt idx="10250">
                  <c:v>517.7416669999991</c:v>
                </c:pt>
                <c:pt idx="10251">
                  <c:v>575.76428599999997</c:v>
                </c:pt>
                <c:pt idx="10252">
                  <c:v>532.69000000000005</c:v>
                </c:pt>
                <c:pt idx="10253">
                  <c:v>554.38108099999999</c:v>
                </c:pt>
                <c:pt idx="10254">
                  <c:v>556.36363599999947</c:v>
                </c:pt>
                <c:pt idx="10255">
                  <c:v>530.59777799999995</c:v>
                </c:pt>
                <c:pt idx="10256">
                  <c:v>510.41999999999962</c:v>
                </c:pt>
                <c:pt idx="10257">
                  <c:v>546.17142899999999</c:v>
                </c:pt>
                <c:pt idx="10258">
                  <c:v>551.97692300000006</c:v>
                </c:pt>
                <c:pt idx="10259">
                  <c:v>548.38333300000079</c:v>
                </c:pt>
                <c:pt idx="10260">
                  <c:v>534.70133300000055</c:v>
                </c:pt>
                <c:pt idx="10261">
                  <c:v>524.51492499999949</c:v>
                </c:pt>
                <c:pt idx="10262">
                  <c:v>510.32499999999999</c:v>
                </c:pt>
                <c:pt idx="10263">
                  <c:v>546.95499999999947</c:v>
                </c:pt>
                <c:pt idx="10264">
                  <c:v>549.18461500000001</c:v>
                </c:pt>
                <c:pt idx="10265">
                  <c:v>533.72823500000004</c:v>
                </c:pt>
                <c:pt idx="10266">
                  <c:v>572.4</c:v>
                </c:pt>
                <c:pt idx="10267">
                  <c:v>575.72</c:v>
                </c:pt>
                <c:pt idx="10268">
                  <c:v>537.12</c:v>
                </c:pt>
                <c:pt idx="10269">
                  <c:v>529.01666699999907</c:v>
                </c:pt>
                <c:pt idx="10270">
                  <c:v>567.78333300000145</c:v>
                </c:pt>
                <c:pt idx="10271">
                  <c:v>534.36363599999947</c:v>
                </c:pt>
                <c:pt idx="10272">
                  <c:v>560.51333300000078</c:v>
                </c:pt>
                <c:pt idx="10273">
                  <c:v>556.39444400000002</c:v>
                </c:pt>
                <c:pt idx="10274">
                  <c:v>539.74024399999996</c:v>
                </c:pt>
                <c:pt idx="10275">
                  <c:v>531.52352899999948</c:v>
                </c:pt>
                <c:pt idx="10276">
                  <c:v>547.91875000000005</c:v>
                </c:pt>
                <c:pt idx="10277">
                  <c:v>536.03913</c:v>
                </c:pt>
                <c:pt idx="10278">
                  <c:v>557.62857100000053</c:v>
                </c:pt>
                <c:pt idx="10279">
                  <c:v>571.35925899999859</c:v>
                </c:pt>
                <c:pt idx="10280">
                  <c:v>499.402941</c:v>
                </c:pt>
                <c:pt idx="10281">
                  <c:v>514.13571400000001</c:v>
                </c:pt>
                <c:pt idx="10282">
                  <c:v>532.99354800000003</c:v>
                </c:pt>
                <c:pt idx="10283">
                  <c:v>542.64907400000004</c:v>
                </c:pt>
                <c:pt idx="10284">
                  <c:v>536.10933300000079</c:v>
                </c:pt>
                <c:pt idx="10285">
                  <c:v>552.70000000000005</c:v>
                </c:pt>
                <c:pt idx="10286">
                  <c:v>545.83478300000002</c:v>
                </c:pt>
                <c:pt idx="10287">
                  <c:v>527.78148100000055</c:v>
                </c:pt>
                <c:pt idx="10288">
                  <c:v>547.11428599999999</c:v>
                </c:pt>
                <c:pt idx="10289">
                  <c:v>565.09714299999996</c:v>
                </c:pt>
                <c:pt idx="10290">
                  <c:v>547.71799999999996</c:v>
                </c:pt>
                <c:pt idx="10291">
                  <c:v>542.30555599999946</c:v>
                </c:pt>
                <c:pt idx="10292">
                  <c:v>558.20178600000054</c:v>
                </c:pt>
                <c:pt idx="10293">
                  <c:v>533.741176</c:v>
                </c:pt>
                <c:pt idx="10294">
                  <c:v>517.42962999999895</c:v>
                </c:pt>
                <c:pt idx="10295">
                  <c:v>547.75</c:v>
                </c:pt>
                <c:pt idx="10296">
                  <c:v>514.01499999999999</c:v>
                </c:pt>
                <c:pt idx="10297">
                  <c:v>532.85235299999908</c:v>
                </c:pt>
                <c:pt idx="10298">
                  <c:v>529.73333300000093</c:v>
                </c:pt>
                <c:pt idx="10299">
                  <c:v>553.69090900000003</c:v>
                </c:pt>
                <c:pt idx="10300">
                  <c:v>547.18367300000079</c:v>
                </c:pt>
                <c:pt idx="10301">
                  <c:v>560.60263199999997</c:v>
                </c:pt>
                <c:pt idx="10302">
                  <c:v>511.64583299999998</c:v>
                </c:pt>
                <c:pt idx="10303">
                  <c:v>519.64</c:v>
                </c:pt>
                <c:pt idx="10304">
                  <c:v>536.87857100000053</c:v>
                </c:pt>
                <c:pt idx="10305">
                  <c:v>550.34999999999923</c:v>
                </c:pt>
                <c:pt idx="10306">
                  <c:v>540.87777800000003</c:v>
                </c:pt>
                <c:pt idx="10307">
                  <c:v>561.70666699999947</c:v>
                </c:pt>
                <c:pt idx="10308">
                  <c:v>540.39264699999922</c:v>
                </c:pt>
                <c:pt idx="10309">
                  <c:v>532.16923099999997</c:v>
                </c:pt>
                <c:pt idx="10310">
                  <c:v>534.13636399999996</c:v>
                </c:pt>
                <c:pt idx="10311">
                  <c:v>528.29999999999995</c:v>
                </c:pt>
                <c:pt idx="10312">
                  <c:v>538.37692299999946</c:v>
                </c:pt>
                <c:pt idx="10313">
                  <c:v>513.48554200000001</c:v>
                </c:pt>
                <c:pt idx="10314">
                  <c:v>522.044444</c:v>
                </c:pt>
                <c:pt idx="10315">
                  <c:v>561.09</c:v>
                </c:pt>
                <c:pt idx="10316">
                  <c:v>501.37857099999962</c:v>
                </c:pt>
                <c:pt idx="10317">
                  <c:v>536.60806500000001</c:v>
                </c:pt>
                <c:pt idx="10318">
                  <c:v>553.45454499999948</c:v>
                </c:pt>
                <c:pt idx="10319">
                  <c:v>559.10588199999995</c:v>
                </c:pt>
                <c:pt idx="10320">
                  <c:v>540.71428600000002</c:v>
                </c:pt>
                <c:pt idx="10321">
                  <c:v>547.42258099999947</c:v>
                </c:pt>
                <c:pt idx="10322">
                  <c:v>524.82307700000001</c:v>
                </c:pt>
                <c:pt idx="10323">
                  <c:v>530.94444399999998</c:v>
                </c:pt>
                <c:pt idx="10324">
                  <c:v>545.953846</c:v>
                </c:pt>
                <c:pt idx="10325">
                  <c:v>545.57027000000005</c:v>
                </c:pt>
                <c:pt idx="10326">
                  <c:v>532.46052599999882</c:v>
                </c:pt>
                <c:pt idx="10327">
                  <c:v>539.76666699999907</c:v>
                </c:pt>
                <c:pt idx="10328">
                  <c:v>552.71764700000006</c:v>
                </c:pt>
                <c:pt idx="10329">
                  <c:v>539.28636400000005</c:v>
                </c:pt>
                <c:pt idx="10330">
                  <c:v>540.73076900000001</c:v>
                </c:pt>
                <c:pt idx="10331">
                  <c:v>523.65</c:v>
                </c:pt>
                <c:pt idx="10332">
                  <c:v>513.44545499999947</c:v>
                </c:pt>
                <c:pt idx="10333">
                  <c:v>560.58947400000079</c:v>
                </c:pt>
                <c:pt idx="10334">
                  <c:v>537.88039200000003</c:v>
                </c:pt>
                <c:pt idx="10335">
                  <c:v>514.15</c:v>
                </c:pt>
                <c:pt idx="10336">
                  <c:v>517.48</c:v>
                </c:pt>
                <c:pt idx="10337">
                  <c:v>550.37857100000053</c:v>
                </c:pt>
                <c:pt idx="10338">
                  <c:v>539.31904799999938</c:v>
                </c:pt>
                <c:pt idx="10339">
                  <c:v>528.25199999999938</c:v>
                </c:pt>
                <c:pt idx="10340">
                  <c:v>543.02142899999922</c:v>
                </c:pt>
                <c:pt idx="10341">
                  <c:v>523.82399999999996</c:v>
                </c:pt>
                <c:pt idx="10342">
                  <c:v>529.83571399999948</c:v>
                </c:pt>
                <c:pt idx="10343">
                  <c:v>509.9</c:v>
                </c:pt>
                <c:pt idx="10344">
                  <c:v>538.85064899999895</c:v>
                </c:pt>
                <c:pt idx="10345">
                  <c:v>511.62187499999999</c:v>
                </c:pt>
                <c:pt idx="10346">
                  <c:v>539.07741899999996</c:v>
                </c:pt>
                <c:pt idx="10347">
                  <c:v>522.17272700000001</c:v>
                </c:pt>
                <c:pt idx="10348">
                  <c:v>531.39374999999995</c:v>
                </c:pt>
                <c:pt idx="10349">
                  <c:v>546.29166699999996</c:v>
                </c:pt>
                <c:pt idx="10350">
                  <c:v>545.95185199999946</c:v>
                </c:pt>
                <c:pt idx="10351">
                  <c:v>532.25333300000079</c:v>
                </c:pt>
                <c:pt idx="10352">
                  <c:v>554.30909099999997</c:v>
                </c:pt>
                <c:pt idx="10353">
                  <c:v>540.16494799999998</c:v>
                </c:pt>
                <c:pt idx="10354">
                  <c:v>562.76666699999907</c:v>
                </c:pt>
                <c:pt idx="10355">
                  <c:v>552.53333300000054</c:v>
                </c:pt>
                <c:pt idx="10356">
                  <c:v>542.75714299999947</c:v>
                </c:pt>
                <c:pt idx="10357">
                  <c:v>530.74090899999999</c:v>
                </c:pt>
                <c:pt idx="10358">
                  <c:v>545.73</c:v>
                </c:pt>
                <c:pt idx="10359">
                  <c:v>532.985185</c:v>
                </c:pt>
                <c:pt idx="10360">
                  <c:v>555.84999999999923</c:v>
                </c:pt>
                <c:pt idx="10361">
                  <c:v>531.95454499999948</c:v>
                </c:pt>
                <c:pt idx="10362">
                  <c:v>538.37272699999949</c:v>
                </c:pt>
                <c:pt idx="10363">
                  <c:v>523.09500000000003</c:v>
                </c:pt>
                <c:pt idx="10364">
                  <c:v>516.92258099999947</c:v>
                </c:pt>
                <c:pt idx="10365">
                  <c:v>539.76874999999995</c:v>
                </c:pt>
                <c:pt idx="10366">
                  <c:v>537.97705899999949</c:v>
                </c:pt>
                <c:pt idx="10367">
                  <c:v>533.54999999999939</c:v>
                </c:pt>
                <c:pt idx="10368">
                  <c:v>537.70869600000003</c:v>
                </c:pt>
                <c:pt idx="10369">
                  <c:v>527.55593199999998</c:v>
                </c:pt>
                <c:pt idx="10370">
                  <c:v>528.9</c:v>
                </c:pt>
                <c:pt idx="10371">
                  <c:v>509.39090899999962</c:v>
                </c:pt>
                <c:pt idx="10372">
                  <c:v>530.62333300000091</c:v>
                </c:pt>
                <c:pt idx="10373">
                  <c:v>523.581818</c:v>
                </c:pt>
                <c:pt idx="10374">
                  <c:v>519.53888900000004</c:v>
                </c:pt>
                <c:pt idx="10375">
                  <c:v>530.36756799999819</c:v>
                </c:pt>
                <c:pt idx="10376">
                  <c:v>521.16562499999895</c:v>
                </c:pt>
                <c:pt idx="10377">
                  <c:v>527.71764700000006</c:v>
                </c:pt>
                <c:pt idx="10378">
                  <c:v>544.91923099999997</c:v>
                </c:pt>
                <c:pt idx="10379">
                  <c:v>541.85999999999922</c:v>
                </c:pt>
                <c:pt idx="10380">
                  <c:v>507.61666700000001</c:v>
                </c:pt>
                <c:pt idx="10381">
                  <c:v>541.95277799999997</c:v>
                </c:pt>
                <c:pt idx="10382">
                  <c:v>504.98999999999955</c:v>
                </c:pt>
                <c:pt idx="10383">
                  <c:v>518.97359300000005</c:v>
                </c:pt>
                <c:pt idx="10384">
                  <c:v>541.74545499999999</c:v>
                </c:pt>
                <c:pt idx="10385">
                  <c:v>525.98749999999939</c:v>
                </c:pt>
                <c:pt idx="10386">
                  <c:v>526.63499999999999</c:v>
                </c:pt>
                <c:pt idx="10387">
                  <c:v>535.11</c:v>
                </c:pt>
                <c:pt idx="10388">
                  <c:v>538.23333300000093</c:v>
                </c:pt>
                <c:pt idx="10389">
                  <c:v>526.24285699999996</c:v>
                </c:pt>
                <c:pt idx="10390">
                  <c:v>549.46571399999948</c:v>
                </c:pt>
                <c:pt idx="10391">
                  <c:v>533.72727299999997</c:v>
                </c:pt>
                <c:pt idx="10392">
                  <c:v>537.97666699999922</c:v>
                </c:pt>
                <c:pt idx="10393">
                  <c:v>549.39</c:v>
                </c:pt>
                <c:pt idx="10394">
                  <c:v>518.21935499999995</c:v>
                </c:pt>
                <c:pt idx="10395">
                  <c:v>529.76310699999999</c:v>
                </c:pt>
                <c:pt idx="10396">
                  <c:v>525.39393900000005</c:v>
                </c:pt>
                <c:pt idx="10397">
                  <c:v>565.76666699999907</c:v>
                </c:pt>
                <c:pt idx="10398">
                  <c:v>537.51818200000002</c:v>
                </c:pt>
                <c:pt idx="10399">
                  <c:v>545.77341800000079</c:v>
                </c:pt>
                <c:pt idx="10400">
                  <c:v>562.95263199999908</c:v>
                </c:pt>
                <c:pt idx="10401">
                  <c:v>529.91087000000005</c:v>
                </c:pt>
                <c:pt idx="10402">
                  <c:v>517.10833300000093</c:v>
                </c:pt>
                <c:pt idx="10403">
                  <c:v>530.65499999999997</c:v>
                </c:pt>
                <c:pt idx="10404">
                  <c:v>539.55833299999995</c:v>
                </c:pt>
                <c:pt idx="10405">
                  <c:v>544.39090899999997</c:v>
                </c:pt>
                <c:pt idx="10406">
                  <c:v>517.26285699999949</c:v>
                </c:pt>
                <c:pt idx="10407">
                  <c:v>540.12</c:v>
                </c:pt>
                <c:pt idx="10408">
                  <c:v>539.24230799999998</c:v>
                </c:pt>
                <c:pt idx="10409">
                  <c:v>558.63</c:v>
                </c:pt>
                <c:pt idx="10410">
                  <c:v>551.63333300000079</c:v>
                </c:pt>
                <c:pt idx="10411">
                  <c:v>541.04126999999892</c:v>
                </c:pt>
                <c:pt idx="10412">
                  <c:v>535.73871000000054</c:v>
                </c:pt>
                <c:pt idx="10413">
                  <c:v>519.17999999999995</c:v>
                </c:pt>
                <c:pt idx="10414">
                  <c:v>548.53333300000054</c:v>
                </c:pt>
                <c:pt idx="10415">
                  <c:v>554.93095199999948</c:v>
                </c:pt>
                <c:pt idx="10416">
                  <c:v>528.64698799999996</c:v>
                </c:pt>
                <c:pt idx="10417">
                  <c:v>540.34307699999999</c:v>
                </c:pt>
                <c:pt idx="10418">
                  <c:v>543.31999999999948</c:v>
                </c:pt>
                <c:pt idx="10419">
                  <c:v>523.25</c:v>
                </c:pt>
                <c:pt idx="10420">
                  <c:v>539.66619699999922</c:v>
                </c:pt>
                <c:pt idx="10421">
                  <c:v>515.50588200000004</c:v>
                </c:pt>
                <c:pt idx="10422">
                  <c:v>518.40279299999997</c:v>
                </c:pt>
                <c:pt idx="10423">
                  <c:v>519.69090900000003</c:v>
                </c:pt>
                <c:pt idx="10424">
                  <c:v>519.65238099999999</c:v>
                </c:pt>
                <c:pt idx="10425">
                  <c:v>554.21666699999946</c:v>
                </c:pt>
                <c:pt idx="10426">
                  <c:v>541.97209299999997</c:v>
                </c:pt>
                <c:pt idx="10427">
                  <c:v>508.70833299999924</c:v>
                </c:pt>
                <c:pt idx="10428">
                  <c:v>525.74782599999946</c:v>
                </c:pt>
                <c:pt idx="10429">
                  <c:v>533.08000000000004</c:v>
                </c:pt>
                <c:pt idx="10430">
                  <c:v>526.17333300000132</c:v>
                </c:pt>
                <c:pt idx="10431">
                  <c:v>539</c:v>
                </c:pt>
                <c:pt idx="10432">
                  <c:v>534.40357100000051</c:v>
                </c:pt>
                <c:pt idx="10433">
                  <c:v>503.01428600000008</c:v>
                </c:pt>
                <c:pt idx="10434">
                  <c:v>538.09111099999996</c:v>
                </c:pt>
                <c:pt idx="10435">
                  <c:v>521.79000000000053</c:v>
                </c:pt>
                <c:pt idx="10436">
                  <c:v>520.20769199999938</c:v>
                </c:pt>
                <c:pt idx="10437">
                  <c:v>534.40882399999998</c:v>
                </c:pt>
                <c:pt idx="10438">
                  <c:v>542.08000000000004</c:v>
                </c:pt>
                <c:pt idx="10439">
                  <c:v>514.76341500000001</c:v>
                </c:pt>
                <c:pt idx="10440">
                  <c:v>545.31428599999947</c:v>
                </c:pt>
                <c:pt idx="10441">
                  <c:v>554.01470600000005</c:v>
                </c:pt>
                <c:pt idx="10442">
                  <c:v>516.17058799999995</c:v>
                </c:pt>
                <c:pt idx="10443">
                  <c:v>533.64545499999997</c:v>
                </c:pt>
                <c:pt idx="10444">
                  <c:v>517.09555599999999</c:v>
                </c:pt>
                <c:pt idx="10445">
                  <c:v>528.875</c:v>
                </c:pt>
                <c:pt idx="10446">
                  <c:v>511.7</c:v>
                </c:pt>
                <c:pt idx="10447">
                  <c:v>500.22142899999955</c:v>
                </c:pt>
                <c:pt idx="10448">
                  <c:v>497.99090899999948</c:v>
                </c:pt>
                <c:pt idx="10449">
                  <c:v>576.97500000000002</c:v>
                </c:pt>
                <c:pt idx="10450">
                  <c:v>533.13</c:v>
                </c:pt>
                <c:pt idx="10451">
                  <c:v>540.08333300000106</c:v>
                </c:pt>
                <c:pt idx="10452">
                  <c:v>540.29999999999995</c:v>
                </c:pt>
                <c:pt idx="10453">
                  <c:v>543.29166699999996</c:v>
                </c:pt>
                <c:pt idx="10454">
                  <c:v>538.45599999999922</c:v>
                </c:pt>
                <c:pt idx="10455">
                  <c:v>542.60869600000001</c:v>
                </c:pt>
                <c:pt idx="10456">
                  <c:v>538.0473679999991</c:v>
                </c:pt>
                <c:pt idx="10457">
                  <c:v>546.38809500000002</c:v>
                </c:pt>
                <c:pt idx="10458">
                  <c:v>518.73333300000093</c:v>
                </c:pt>
                <c:pt idx="10459">
                  <c:v>558.40666699999895</c:v>
                </c:pt>
                <c:pt idx="10460">
                  <c:v>533.70000000000005</c:v>
                </c:pt>
                <c:pt idx="10461">
                  <c:v>513.26956499999949</c:v>
                </c:pt>
                <c:pt idx="10462">
                  <c:v>532.42826099999922</c:v>
                </c:pt>
                <c:pt idx="10463">
                  <c:v>550.08333300000106</c:v>
                </c:pt>
                <c:pt idx="10464">
                  <c:v>529.70000000000005</c:v>
                </c:pt>
                <c:pt idx="10465">
                  <c:v>512.31486499999949</c:v>
                </c:pt>
                <c:pt idx="10466">
                  <c:v>520.94333300000005</c:v>
                </c:pt>
                <c:pt idx="10467">
                  <c:v>535.24705899999947</c:v>
                </c:pt>
                <c:pt idx="10468">
                  <c:v>538.72352899999998</c:v>
                </c:pt>
                <c:pt idx="10469">
                  <c:v>543.80659299999922</c:v>
                </c:pt>
                <c:pt idx="10470">
                  <c:v>520.99523799999997</c:v>
                </c:pt>
                <c:pt idx="10471">
                  <c:v>532.39545499999997</c:v>
                </c:pt>
                <c:pt idx="10472">
                  <c:v>537.82777799999997</c:v>
                </c:pt>
                <c:pt idx="10473">
                  <c:v>536.35454499999946</c:v>
                </c:pt>
                <c:pt idx="10474">
                  <c:v>536.57619</c:v>
                </c:pt>
                <c:pt idx="10475">
                  <c:v>539.41875000000005</c:v>
                </c:pt>
                <c:pt idx="10476">
                  <c:v>524.9671499999987</c:v>
                </c:pt>
                <c:pt idx="10477">
                  <c:v>556.25</c:v>
                </c:pt>
                <c:pt idx="10478">
                  <c:v>544.21204799999998</c:v>
                </c:pt>
                <c:pt idx="10479">
                  <c:v>524.03414599999996</c:v>
                </c:pt>
                <c:pt idx="10480">
                  <c:v>526.82941199999948</c:v>
                </c:pt>
                <c:pt idx="10481">
                  <c:v>497.96111099999922</c:v>
                </c:pt>
                <c:pt idx="10482">
                  <c:v>519.19629599999996</c:v>
                </c:pt>
                <c:pt idx="10483">
                  <c:v>554.16842099999997</c:v>
                </c:pt>
                <c:pt idx="10484">
                  <c:v>522.70000000000005</c:v>
                </c:pt>
                <c:pt idx="10485">
                  <c:v>535.44999999999948</c:v>
                </c:pt>
                <c:pt idx="10486">
                  <c:v>552.70000000000005</c:v>
                </c:pt>
                <c:pt idx="10487">
                  <c:v>535.52</c:v>
                </c:pt>
                <c:pt idx="10488">
                  <c:v>532.64285699999948</c:v>
                </c:pt>
                <c:pt idx="10489">
                  <c:v>525.13076899999999</c:v>
                </c:pt>
                <c:pt idx="10490">
                  <c:v>554.45882399999948</c:v>
                </c:pt>
                <c:pt idx="10491">
                  <c:v>520.55454499999996</c:v>
                </c:pt>
                <c:pt idx="10492">
                  <c:v>531.44642899999894</c:v>
                </c:pt>
                <c:pt idx="10493">
                  <c:v>511.20769200000001</c:v>
                </c:pt>
                <c:pt idx="10494">
                  <c:v>527.65517199999999</c:v>
                </c:pt>
                <c:pt idx="10495">
                  <c:v>542.63076899999999</c:v>
                </c:pt>
                <c:pt idx="10496">
                  <c:v>550.88648599999999</c:v>
                </c:pt>
                <c:pt idx="10497">
                  <c:v>525.33912999999859</c:v>
                </c:pt>
                <c:pt idx="10498">
                  <c:v>535.96363599999938</c:v>
                </c:pt>
                <c:pt idx="10499">
                  <c:v>516.96249999999895</c:v>
                </c:pt>
                <c:pt idx="10500">
                  <c:v>532.52857100000051</c:v>
                </c:pt>
                <c:pt idx="10501">
                  <c:v>537.83571399999948</c:v>
                </c:pt>
                <c:pt idx="10502">
                  <c:v>521.82142899999894</c:v>
                </c:pt>
                <c:pt idx="10503">
                  <c:v>508.92187499999955</c:v>
                </c:pt>
                <c:pt idx="10504">
                  <c:v>493.95</c:v>
                </c:pt>
                <c:pt idx="10505">
                  <c:v>530.51860499999998</c:v>
                </c:pt>
                <c:pt idx="10506">
                  <c:v>518.48461499999996</c:v>
                </c:pt>
                <c:pt idx="10507">
                  <c:v>555.35454499999946</c:v>
                </c:pt>
                <c:pt idx="10508">
                  <c:v>521.44347800000003</c:v>
                </c:pt>
                <c:pt idx="10509">
                  <c:v>504.45624999999956</c:v>
                </c:pt>
                <c:pt idx="10510">
                  <c:v>529.86170199999947</c:v>
                </c:pt>
                <c:pt idx="10511">
                  <c:v>530.83999999999946</c:v>
                </c:pt>
                <c:pt idx="10512">
                  <c:v>527.31604899999923</c:v>
                </c:pt>
                <c:pt idx="10513">
                  <c:v>527.71724099999949</c:v>
                </c:pt>
                <c:pt idx="10514">
                  <c:v>533.50909100000001</c:v>
                </c:pt>
                <c:pt idx="10515">
                  <c:v>523.66714299999921</c:v>
                </c:pt>
                <c:pt idx="10516">
                  <c:v>549.84999999999923</c:v>
                </c:pt>
                <c:pt idx="10517">
                  <c:v>531.50714299999947</c:v>
                </c:pt>
                <c:pt idx="10518">
                  <c:v>527.17692299999999</c:v>
                </c:pt>
                <c:pt idx="10519">
                  <c:v>526.68947400000093</c:v>
                </c:pt>
                <c:pt idx="10520">
                  <c:v>519.23</c:v>
                </c:pt>
                <c:pt idx="10521">
                  <c:v>554.19230800000003</c:v>
                </c:pt>
                <c:pt idx="10522">
                  <c:v>523.44545499999947</c:v>
                </c:pt>
                <c:pt idx="10523">
                  <c:v>544.92777799999999</c:v>
                </c:pt>
                <c:pt idx="10524">
                  <c:v>509.23333299999922</c:v>
                </c:pt>
                <c:pt idx="10525">
                  <c:v>547.84761899999819</c:v>
                </c:pt>
                <c:pt idx="10526">
                  <c:v>524.40377400000079</c:v>
                </c:pt>
                <c:pt idx="10527">
                  <c:v>492.99090899999948</c:v>
                </c:pt>
                <c:pt idx="10528">
                  <c:v>542.13333300000079</c:v>
                </c:pt>
                <c:pt idx="10529">
                  <c:v>518.58333300000106</c:v>
                </c:pt>
                <c:pt idx="10530">
                  <c:v>509.09</c:v>
                </c:pt>
                <c:pt idx="10531">
                  <c:v>511.93912999999924</c:v>
                </c:pt>
                <c:pt idx="10532">
                  <c:v>531.80172399999947</c:v>
                </c:pt>
                <c:pt idx="10533">
                  <c:v>507.52963</c:v>
                </c:pt>
                <c:pt idx="10534">
                  <c:v>535.88</c:v>
                </c:pt>
                <c:pt idx="10535">
                  <c:v>533.53</c:v>
                </c:pt>
                <c:pt idx="10536">
                  <c:v>507.23333299999922</c:v>
                </c:pt>
                <c:pt idx="10537">
                  <c:v>532.55223899999908</c:v>
                </c:pt>
                <c:pt idx="10538">
                  <c:v>506.66842100000002</c:v>
                </c:pt>
                <c:pt idx="10539">
                  <c:v>537.70697700000005</c:v>
                </c:pt>
                <c:pt idx="10540">
                  <c:v>513.05238099999997</c:v>
                </c:pt>
                <c:pt idx="10541">
                  <c:v>512.62777800000003</c:v>
                </c:pt>
                <c:pt idx="10542">
                  <c:v>511.30500000000001</c:v>
                </c:pt>
                <c:pt idx="10543">
                  <c:v>528.65</c:v>
                </c:pt>
                <c:pt idx="10544">
                  <c:v>521.24615399999948</c:v>
                </c:pt>
                <c:pt idx="10545">
                  <c:v>528.06774199999938</c:v>
                </c:pt>
                <c:pt idx="10546">
                  <c:v>548.93636399999946</c:v>
                </c:pt>
                <c:pt idx="10547">
                  <c:v>555.27142900000001</c:v>
                </c:pt>
                <c:pt idx="10548">
                  <c:v>538.01249999999948</c:v>
                </c:pt>
                <c:pt idx="10549">
                  <c:v>530.67368400000055</c:v>
                </c:pt>
                <c:pt idx="10550">
                  <c:v>530.82622999999853</c:v>
                </c:pt>
                <c:pt idx="10551">
                  <c:v>515.94999999999948</c:v>
                </c:pt>
                <c:pt idx="10552">
                  <c:v>535.99298199999998</c:v>
                </c:pt>
                <c:pt idx="10553">
                  <c:v>523.21199999999999</c:v>
                </c:pt>
                <c:pt idx="10554">
                  <c:v>527.83846199999948</c:v>
                </c:pt>
                <c:pt idx="10555">
                  <c:v>551.55714299999909</c:v>
                </c:pt>
                <c:pt idx="10556">
                  <c:v>554.09523799999999</c:v>
                </c:pt>
                <c:pt idx="10557">
                  <c:v>542.55999999999949</c:v>
                </c:pt>
                <c:pt idx="10558">
                  <c:v>515.88124999999923</c:v>
                </c:pt>
                <c:pt idx="10559">
                  <c:v>545.46666699999844</c:v>
                </c:pt>
                <c:pt idx="10560">
                  <c:v>546.75675699999999</c:v>
                </c:pt>
                <c:pt idx="10561">
                  <c:v>568.35454499999946</c:v>
                </c:pt>
                <c:pt idx="10562">
                  <c:v>536.75333300000079</c:v>
                </c:pt>
                <c:pt idx="10563">
                  <c:v>548.61086999999998</c:v>
                </c:pt>
                <c:pt idx="10564">
                  <c:v>505.67272700000001</c:v>
                </c:pt>
                <c:pt idx="10565">
                  <c:v>519.13541699999996</c:v>
                </c:pt>
                <c:pt idx="10566">
                  <c:v>530.46666699999844</c:v>
                </c:pt>
                <c:pt idx="10567">
                  <c:v>504.80657899999954</c:v>
                </c:pt>
                <c:pt idx="10568">
                  <c:v>534.29230800000005</c:v>
                </c:pt>
                <c:pt idx="10569">
                  <c:v>528.15454499999998</c:v>
                </c:pt>
                <c:pt idx="10570">
                  <c:v>540.33333300000004</c:v>
                </c:pt>
                <c:pt idx="10571">
                  <c:v>514.80555599999946</c:v>
                </c:pt>
                <c:pt idx="10572">
                  <c:v>544.65</c:v>
                </c:pt>
                <c:pt idx="10573">
                  <c:v>529.57457600000055</c:v>
                </c:pt>
                <c:pt idx="10574">
                  <c:v>511.76575299999962</c:v>
                </c:pt>
                <c:pt idx="10575">
                  <c:v>527.49565199999938</c:v>
                </c:pt>
                <c:pt idx="10576">
                  <c:v>538.78644100000054</c:v>
                </c:pt>
                <c:pt idx="10577">
                  <c:v>530.50624999999923</c:v>
                </c:pt>
                <c:pt idx="10578">
                  <c:v>521.65172399999949</c:v>
                </c:pt>
                <c:pt idx="10579">
                  <c:v>512.93333299999995</c:v>
                </c:pt>
                <c:pt idx="10580">
                  <c:v>522.06111099999907</c:v>
                </c:pt>
                <c:pt idx="10581">
                  <c:v>532.18461500000001</c:v>
                </c:pt>
                <c:pt idx="10582">
                  <c:v>502.43684199999961</c:v>
                </c:pt>
                <c:pt idx="10583">
                  <c:v>516.9</c:v>
                </c:pt>
                <c:pt idx="10584">
                  <c:v>536.31052599999896</c:v>
                </c:pt>
                <c:pt idx="10585">
                  <c:v>505.92999999999955</c:v>
                </c:pt>
                <c:pt idx="10586">
                  <c:v>531.51428599999997</c:v>
                </c:pt>
                <c:pt idx="10587">
                  <c:v>530.10256399999946</c:v>
                </c:pt>
                <c:pt idx="10588">
                  <c:v>519</c:v>
                </c:pt>
                <c:pt idx="10589">
                  <c:v>524.38666699999908</c:v>
                </c:pt>
                <c:pt idx="10590">
                  <c:v>534.63181799999938</c:v>
                </c:pt>
                <c:pt idx="10591">
                  <c:v>518.27215200000001</c:v>
                </c:pt>
                <c:pt idx="10592">
                  <c:v>525.01</c:v>
                </c:pt>
                <c:pt idx="10593">
                  <c:v>524.70000000000005</c:v>
                </c:pt>
                <c:pt idx="10594">
                  <c:v>501.66666700000002</c:v>
                </c:pt>
                <c:pt idx="10595">
                  <c:v>524.24347800000055</c:v>
                </c:pt>
                <c:pt idx="10596">
                  <c:v>533.12187500000005</c:v>
                </c:pt>
                <c:pt idx="10597">
                  <c:v>507.09333299999923</c:v>
                </c:pt>
                <c:pt idx="10598">
                  <c:v>550.27272700000003</c:v>
                </c:pt>
                <c:pt idx="10599">
                  <c:v>508.46</c:v>
                </c:pt>
                <c:pt idx="10600">
                  <c:v>511.30384600000002</c:v>
                </c:pt>
                <c:pt idx="10601">
                  <c:v>528.45714299999895</c:v>
                </c:pt>
                <c:pt idx="10602">
                  <c:v>526.875</c:v>
                </c:pt>
                <c:pt idx="10603">
                  <c:v>510.24545499999999</c:v>
                </c:pt>
                <c:pt idx="10604">
                  <c:v>519.44117599999947</c:v>
                </c:pt>
                <c:pt idx="10605">
                  <c:v>509.94</c:v>
                </c:pt>
                <c:pt idx="10606">
                  <c:v>524.81999999999948</c:v>
                </c:pt>
                <c:pt idx="10607">
                  <c:v>465.03333299999935</c:v>
                </c:pt>
                <c:pt idx="10608">
                  <c:v>500.1</c:v>
                </c:pt>
                <c:pt idx="10609">
                  <c:v>507.6</c:v>
                </c:pt>
                <c:pt idx="10610">
                  <c:v>527.15666699999895</c:v>
                </c:pt>
                <c:pt idx="10611">
                  <c:v>511.47894699999955</c:v>
                </c:pt>
                <c:pt idx="10612">
                  <c:v>532.46190499999909</c:v>
                </c:pt>
                <c:pt idx="10613">
                  <c:v>536.00666699999908</c:v>
                </c:pt>
                <c:pt idx="10614">
                  <c:v>509.64426200000065</c:v>
                </c:pt>
                <c:pt idx="10615">
                  <c:v>516.68181800000002</c:v>
                </c:pt>
                <c:pt idx="10616">
                  <c:v>497.09117599999922</c:v>
                </c:pt>
                <c:pt idx="10617">
                  <c:v>560.35882399999946</c:v>
                </c:pt>
                <c:pt idx="10618">
                  <c:v>539.205556</c:v>
                </c:pt>
                <c:pt idx="10619">
                  <c:v>524.99</c:v>
                </c:pt>
                <c:pt idx="10620">
                  <c:v>501.57368400000001</c:v>
                </c:pt>
                <c:pt idx="10621">
                  <c:v>512.81999999999948</c:v>
                </c:pt>
                <c:pt idx="10622">
                  <c:v>517.58695699999998</c:v>
                </c:pt>
                <c:pt idx="10623">
                  <c:v>503.06</c:v>
                </c:pt>
                <c:pt idx="10624">
                  <c:v>532.16923099999997</c:v>
                </c:pt>
                <c:pt idx="10625">
                  <c:v>531.38888899999995</c:v>
                </c:pt>
                <c:pt idx="10626">
                  <c:v>491.617391</c:v>
                </c:pt>
                <c:pt idx="10627">
                  <c:v>514.29629599999998</c:v>
                </c:pt>
                <c:pt idx="10628">
                  <c:v>519.67615899999998</c:v>
                </c:pt>
                <c:pt idx="10629">
                  <c:v>504.91176499999955</c:v>
                </c:pt>
                <c:pt idx="10630">
                  <c:v>505.72857099999948</c:v>
                </c:pt>
                <c:pt idx="10631">
                  <c:v>517.91842099999997</c:v>
                </c:pt>
                <c:pt idx="10632">
                  <c:v>515.57843100000093</c:v>
                </c:pt>
                <c:pt idx="10633">
                  <c:v>516.55999999999949</c:v>
                </c:pt>
                <c:pt idx="10634">
                  <c:v>500.65135099999969</c:v>
                </c:pt>
                <c:pt idx="10635">
                  <c:v>485.46315799999923</c:v>
                </c:pt>
                <c:pt idx="10636">
                  <c:v>503.07647100000003</c:v>
                </c:pt>
                <c:pt idx="10637">
                  <c:v>522.72325599999999</c:v>
                </c:pt>
                <c:pt idx="10638">
                  <c:v>527.4</c:v>
                </c:pt>
                <c:pt idx="10639">
                  <c:v>525.02068999999949</c:v>
                </c:pt>
                <c:pt idx="10640">
                  <c:v>540.80909099999997</c:v>
                </c:pt>
                <c:pt idx="10641">
                  <c:v>525.71025599999996</c:v>
                </c:pt>
                <c:pt idx="10642">
                  <c:v>540.67647100000079</c:v>
                </c:pt>
                <c:pt idx="10643">
                  <c:v>513.24647900000002</c:v>
                </c:pt>
                <c:pt idx="10644">
                  <c:v>528.44999999999948</c:v>
                </c:pt>
                <c:pt idx="10645">
                  <c:v>479.18571399999962</c:v>
                </c:pt>
                <c:pt idx="10646">
                  <c:v>531.67142899999999</c:v>
                </c:pt>
                <c:pt idx="10647">
                  <c:v>546.64722199999892</c:v>
                </c:pt>
                <c:pt idx="10648">
                  <c:v>530.11428599999999</c:v>
                </c:pt>
                <c:pt idx="10649">
                  <c:v>526.21449299999995</c:v>
                </c:pt>
                <c:pt idx="10650">
                  <c:v>535.94347800000003</c:v>
                </c:pt>
                <c:pt idx="10651">
                  <c:v>503.656522</c:v>
                </c:pt>
                <c:pt idx="10652">
                  <c:v>514.16428599999949</c:v>
                </c:pt>
                <c:pt idx="10653">
                  <c:v>518.41999999999996</c:v>
                </c:pt>
                <c:pt idx="10654">
                  <c:v>535.33571399999948</c:v>
                </c:pt>
                <c:pt idx="10655">
                  <c:v>503.51153799999923</c:v>
                </c:pt>
                <c:pt idx="10656">
                  <c:v>518.87727299999949</c:v>
                </c:pt>
                <c:pt idx="10657">
                  <c:v>523.23</c:v>
                </c:pt>
                <c:pt idx="10658">
                  <c:v>525.79000000000053</c:v>
                </c:pt>
                <c:pt idx="10659">
                  <c:v>529.27846200000079</c:v>
                </c:pt>
                <c:pt idx="10660">
                  <c:v>516.73076900000001</c:v>
                </c:pt>
                <c:pt idx="10661">
                  <c:v>521.04044099999999</c:v>
                </c:pt>
                <c:pt idx="10662">
                  <c:v>518.53846199999998</c:v>
                </c:pt>
                <c:pt idx="10663">
                  <c:v>525.22285699999998</c:v>
                </c:pt>
                <c:pt idx="10664">
                  <c:v>521.94583299999999</c:v>
                </c:pt>
                <c:pt idx="10665">
                  <c:v>517.01666699999907</c:v>
                </c:pt>
                <c:pt idx="10666">
                  <c:v>508.61200000000002</c:v>
                </c:pt>
                <c:pt idx="10667">
                  <c:v>528.29411800000003</c:v>
                </c:pt>
                <c:pt idx="10668">
                  <c:v>519.65</c:v>
                </c:pt>
                <c:pt idx="10669">
                  <c:v>527.71914900000002</c:v>
                </c:pt>
                <c:pt idx="10670">
                  <c:v>547.89374999999995</c:v>
                </c:pt>
                <c:pt idx="10671">
                  <c:v>532.33636399999909</c:v>
                </c:pt>
                <c:pt idx="10672">
                  <c:v>523.84999999999923</c:v>
                </c:pt>
                <c:pt idx="10673">
                  <c:v>536.75</c:v>
                </c:pt>
                <c:pt idx="10674">
                  <c:v>517.27875000000097</c:v>
                </c:pt>
                <c:pt idx="10675">
                  <c:v>507.61379299999999</c:v>
                </c:pt>
                <c:pt idx="10676">
                  <c:v>527.06666699999869</c:v>
                </c:pt>
                <c:pt idx="10677">
                  <c:v>496.18400000000008</c:v>
                </c:pt>
                <c:pt idx="10678">
                  <c:v>526.19215699999938</c:v>
                </c:pt>
                <c:pt idx="10679">
                  <c:v>526.91199999999947</c:v>
                </c:pt>
                <c:pt idx="10680">
                  <c:v>530.36874999999998</c:v>
                </c:pt>
                <c:pt idx="10681">
                  <c:v>565.03076899999996</c:v>
                </c:pt>
                <c:pt idx="10682">
                  <c:v>493.53030299999955</c:v>
                </c:pt>
                <c:pt idx="10683">
                  <c:v>513.06363599999997</c:v>
                </c:pt>
                <c:pt idx="10684">
                  <c:v>514.92999999999938</c:v>
                </c:pt>
                <c:pt idx="10685">
                  <c:v>512.79000000000053</c:v>
                </c:pt>
                <c:pt idx="10686">
                  <c:v>534.80999999999949</c:v>
                </c:pt>
                <c:pt idx="10687">
                  <c:v>505.06</c:v>
                </c:pt>
                <c:pt idx="10688">
                  <c:v>524.83333300000004</c:v>
                </c:pt>
                <c:pt idx="10689">
                  <c:v>513.44368899999949</c:v>
                </c:pt>
                <c:pt idx="10690">
                  <c:v>538.31538499999999</c:v>
                </c:pt>
                <c:pt idx="10691">
                  <c:v>536.20909099999994</c:v>
                </c:pt>
                <c:pt idx="10692">
                  <c:v>546.38666699999908</c:v>
                </c:pt>
                <c:pt idx="10693">
                  <c:v>527.42249999999922</c:v>
                </c:pt>
                <c:pt idx="10694">
                  <c:v>522.81428599999947</c:v>
                </c:pt>
                <c:pt idx="10695">
                  <c:v>535.52857100000051</c:v>
                </c:pt>
                <c:pt idx="10696">
                  <c:v>505.56538499999999</c:v>
                </c:pt>
                <c:pt idx="10697">
                  <c:v>524.86904799999922</c:v>
                </c:pt>
                <c:pt idx="10698">
                  <c:v>495.88235299999963</c:v>
                </c:pt>
                <c:pt idx="10699">
                  <c:v>511.74</c:v>
                </c:pt>
                <c:pt idx="10700">
                  <c:v>534.25</c:v>
                </c:pt>
                <c:pt idx="10701">
                  <c:v>522.74444400000004</c:v>
                </c:pt>
                <c:pt idx="10702">
                  <c:v>512.82380999999998</c:v>
                </c:pt>
                <c:pt idx="10703">
                  <c:v>538.20434800000055</c:v>
                </c:pt>
                <c:pt idx="10704">
                  <c:v>516.21600000000001</c:v>
                </c:pt>
                <c:pt idx="10705">
                  <c:v>528.69047600000079</c:v>
                </c:pt>
                <c:pt idx="10706">
                  <c:v>498.8</c:v>
                </c:pt>
                <c:pt idx="10707">
                  <c:v>511.73499999999962</c:v>
                </c:pt>
                <c:pt idx="10708">
                  <c:v>525.98</c:v>
                </c:pt>
                <c:pt idx="10709">
                  <c:v>500.91874999999948</c:v>
                </c:pt>
                <c:pt idx="10710">
                  <c:v>507.94761899999969</c:v>
                </c:pt>
                <c:pt idx="10711">
                  <c:v>512.18695700000001</c:v>
                </c:pt>
                <c:pt idx="10712">
                  <c:v>515.26140399999997</c:v>
                </c:pt>
                <c:pt idx="10713">
                  <c:v>526.84705899999869</c:v>
                </c:pt>
                <c:pt idx="10714">
                  <c:v>490.88749999999999</c:v>
                </c:pt>
                <c:pt idx="10715">
                  <c:v>513.58124999999939</c:v>
                </c:pt>
                <c:pt idx="10716">
                  <c:v>523.79069800000002</c:v>
                </c:pt>
                <c:pt idx="10717">
                  <c:v>537.44583299999999</c:v>
                </c:pt>
                <c:pt idx="10718">
                  <c:v>524.93939399999999</c:v>
                </c:pt>
                <c:pt idx="10719">
                  <c:v>526.72307700000079</c:v>
                </c:pt>
                <c:pt idx="10720">
                  <c:v>520.29999999999995</c:v>
                </c:pt>
                <c:pt idx="10721">
                  <c:v>514.18387100000109</c:v>
                </c:pt>
                <c:pt idx="10722">
                  <c:v>509.96249999999969</c:v>
                </c:pt>
                <c:pt idx="10723">
                  <c:v>516.63636399999996</c:v>
                </c:pt>
                <c:pt idx="10724">
                  <c:v>505.76499999999999</c:v>
                </c:pt>
                <c:pt idx="10725">
                  <c:v>502.93050799999924</c:v>
                </c:pt>
                <c:pt idx="10726">
                  <c:v>512.55624999999895</c:v>
                </c:pt>
                <c:pt idx="10727">
                  <c:v>505.73636399999924</c:v>
                </c:pt>
                <c:pt idx="10728">
                  <c:v>521.13333300000079</c:v>
                </c:pt>
                <c:pt idx="10729">
                  <c:v>496.07333299999948</c:v>
                </c:pt>
                <c:pt idx="10730">
                  <c:v>491.85555599999969</c:v>
                </c:pt>
                <c:pt idx="10731">
                  <c:v>539.25384599999995</c:v>
                </c:pt>
                <c:pt idx="10732">
                  <c:v>523.13913000000002</c:v>
                </c:pt>
                <c:pt idx="10733">
                  <c:v>515.669444</c:v>
                </c:pt>
                <c:pt idx="10734">
                  <c:v>480.25714299999999</c:v>
                </c:pt>
                <c:pt idx="10735">
                  <c:v>506.0361109999991</c:v>
                </c:pt>
                <c:pt idx="10736">
                  <c:v>519.41724099999908</c:v>
                </c:pt>
                <c:pt idx="10737">
                  <c:v>527.89230799999996</c:v>
                </c:pt>
                <c:pt idx="10738">
                  <c:v>483.12</c:v>
                </c:pt>
                <c:pt idx="10739">
                  <c:v>503.63176499999969</c:v>
                </c:pt>
                <c:pt idx="10740">
                  <c:v>517.15199999999948</c:v>
                </c:pt>
                <c:pt idx="10741">
                  <c:v>551.66923099999997</c:v>
                </c:pt>
                <c:pt idx="10742">
                  <c:v>529.76122399999895</c:v>
                </c:pt>
                <c:pt idx="10743">
                  <c:v>502.09259299999962</c:v>
                </c:pt>
                <c:pt idx="10744">
                  <c:v>520.03</c:v>
                </c:pt>
                <c:pt idx="10745">
                  <c:v>506.45555599999955</c:v>
                </c:pt>
                <c:pt idx="10746">
                  <c:v>499.62142899999969</c:v>
                </c:pt>
                <c:pt idx="10747">
                  <c:v>512.606897</c:v>
                </c:pt>
                <c:pt idx="10748">
                  <c:v>522.93666699999892</c:v>
                </c:pt>
                <c:pt idx="10749">
                  <c:v>523.99569899999949</c:v>
                </c:pt>
                <c:pt idx="10750">
                  <c:v>519.41428599999949</c:v>
                </c:pt>
                <c:pt idx="10751">
                  <c:v>509.87142899999969</c:v>
                </c:pt>
                <c:pt idx="10752">
                  <c:v>503.09660999999949</c:v>
                </c:pt>
                <c:pt idx="10753">
                  <c:v>496.26666699999993</c:v>
                </c:pt>
                <c:pt idx="10754">
                  <c:v>510.74166700000001</c:v>
                </c:pt>
                <c:pt idx="10755">
                  <c:v>516.22727299999997</c:v>
                </c:pt>
                <c:pt idx="10756">
                  <c:v>525.15294100000006</c:v>
                </c:pt>
                <c:pt idx="10757">
                  <c:v>522.46666699999844</c:v>
                </c:pt>
                <c:pt idx="10758">
                  <c:v>507.009524</c:v>
                </c:pt>
                <c:pt idx="10759">
                  <c:v>505.3</c:v>
                </c:pt>
                <c:pt idx="10760">
                  <c:v>515.03333300000054</c:v>
                </c:pt>
                <c:pt idx="10761">
                  <c:v>502.75</c:v>
                </c:pt>
                <c:pt idx="10762">
                  <c:v>505.99249999999955</c:v>
                </c:pt>
                <c:pt idx="10763">
                  <c:v>527.23571400000003</c:v>
                </c:pt>
                <c:pt idx="10764">
                  <c:v>471.19090899999969</c:v>
                </c:pt>
                <c:pt idx="10765">
                  <c:v>522.6</c:v>
                </c:pt>
                <c:pt idx="10766">
                  <c:v>505.57499999999999</c:v>
                </c:pt>
                <c:pt idx="10767">
                  <c:v>502.13571399999955</c:v>
                </c:pt>
                <c:pt idx="10768">
                  <c:v>513.12272699999949</c:v>
                </c:pt>
                <c:pt idx="10769">
                  <c:v>497.210667</c:v>
                </c:pt>
                <c:pt idx="10770">
                  <c:v>500.83108099999993</c:v>
                </c:pt>
                <c:pt idx="10771">
                  <c:v>518.37857100000053</c:v>
                </c:pt>
                <c:pt idx="10772">
                  <c:v>501.48604699999947</c:v>
                </c:pt>
                <c:pt idx="10773">
                  <c:v>505.33333299999924</c:v>
                </c:pt>
                <c:pt idx="10774">
                  <c:v>504.28055599999948</c:v>
                </c:pt>
                <c:pt idx="10775">
                  <c:v>513.28333300000145</c:v>
                </c:pt>
                <c:pt idx="10776">
                  <c:v>478.04</c:v>
                </c:pt>
                <c:pt idx="10777">
                  <c:v>519.71</c:v>
                </c:pt>
                <c:pt idx="10778">
                  <c:v>514.20810800000004</c:v>
                </c:pt>
                <c:pt idx="10779">
                  <c:v>508.35576900000001</c:v>
                </c:pt>
                <c:pt idx="10780">
                  <c:v>511.09199999999936</c:v>
                </c:pt>
                <c:pt idx="10781">
                  <c:v>512.03846199999998</c:v>
                </c:pt>
                <c:pt idx="10782">
                  <c:v>527.48461499999996</c:v>
                </c:pt>
                <c:pt idx="10783">
                  <c:v>486.04583300000002</c:v>
                </c:pt>
                <c:pt idx="10784">
                  <c:v>487.54500000000002</c:v>
                </c:pt>
                <c:pt idx="10785">
                  <c:v>511.97241399999962</c:v>
                </c:pt>
                <c:pt idx="10786">
                  <c:v>510.5</c:v>
                </c:pt>
                <c:pt idx="10787">
                  <c:v>530.82941199999948</c:v>
                </c:pt>
                <c:pt idx="10788">
                  <c:v>521.12727299999949</c:v>
                </c:pt>
                <c:pt idx="10789">
                  <c:v>530.68305100000055</c:v>
                </c:pt>
                <c:pt idx="10790">
                  <c:v>507.347059</c:v>
                </c:pt>
                <c:pt idx="10791">
                  <c:v>516.87</c:v>
                </c:pt>
                <c:pt idx="10792">
                  <c:v>520.81999999999948</c:v>
                </c:pt>
                <c:pt idx="10793">
                  <c:v>512.53076899999996</c:v>
                </c:pt>
                <c:pt idx="10794">
                  <c:v>517.064706</c:v>
                </c:pt>
                <c:pt idx="10795">
                  <c:v>510.63333299999948</c:v>
                </c:pt>
                <c:pt idx="10796">
                  <c:v>527.64411799999948</c:v>
                </c:pt>
                <c:pt idx="10797">
                  <c:v>533.91999999999996</c:v>
                </c:pt>
                <c:pt idx="10798">
                  <c:v>515.5</c:v>
                </c:pt>
                <c:pt idx="10799">
                  <c:v>493.8</c:v>
                </c:pt>
                <c:pt idx="10800">
                  <c:v>515.41351399999996</c:v>
                </c:pt>
                <c:pt idx="10801">
                  <c:v>500.47272699999962</c:v>
                </c:pt>
                <c:pt idx="10802">
                  <c:v>488.195652</c:v>
                </c:pt>
                <c:pt idx="10803">
                  <c:v>497.4</c:v>
                </c:pt>
                <c:pt idx="10804">
                  <c:v>497.26831699999923</c:v>
                </c:pt>
                <c:pt idx="10805">
                  <c:v>492.68387100000001</c:v>
                </c:pt>
                <c:pt idx="10806">
                  <c:v>490.34594600000008</c:v>
                </c:pt>
                <c:pt idx="10807">
                  <c:v>505.82352899999955</c:v>
                </c:pt>
                <c:pt idx="10808">
                  <c:v>522.71481500000004</c:v>
                </c:pt>
                <c:pt idx="10809">
                  <c:v>507.96428600000002</c:v>
                </c:pt>
                <c:pt idx="10810">
                  <c:v>502.08571399999948</c:v>
                </c:pt>
                <c:pt idx="10811">
                  <c:v>490.80500000000001</c:v>
                </c:pt>
                <c:pt idx="10812">
                  <c:v>515.64444400000002</c:v>
                </c:pt>
                <c:pt idx="10813">
                  <c:v>498.42857099999924</c:v>
                </c:pt>
                <c:pt idx="10814">
                  <c:v>489.91818199999955</c:v>
                </c:pt>
                <c:pt idx="10815">
                  <c:v>499.47499999999962</c:v>
                </c:pt>
                <c:pt idx="10816">
                  <c:v>527.98461499999996</c:v>
                </c:pt>
                <c:pt idx="10817">
                  <c:v>497.36271199999999</c:v>
                </c:pt>
                <c:pt idx="10818">
                  <c:v>526.96666699999844</c:v>
                </c:pt>
                <c:pt idx="10819">
                  <c:v>521.21666699999946</c:v>
                </c:pt>
                <c:pt idx="10820">
                  <c:v>515.82999999999947</c:v>
                </c:pt>
                <c:pt idx="10821">
                  <c:v>494.89787200000001</c:v>
                </c:pt>
                <c:pt idx="10822">
                  <c:v>531.636842</c:v>
                </c:pt>
                <c:pt idx="10823">
                  <c:v>507.48214299999955</c:v>
                </c:pt>
                <c:pt idx="10824">
                  <c:v>539.72571400000004</c:v>
                </c:pt>
                <c:pt idx="10825">
                  <c:v>517.29000000000053</c:v>
                </c:pt>
                <c:pt idx="10826">
                  <c:v>498.25</c:v>
                </c:pt>
                <c:pt idx="10827">
                  <c:v>494.89249999999993</c:v>
                </c:pt>
                <c:pt idx="10828">
                  <c:v>493.60555599999969</c:v>
                </c:pt>
                <c:pt idx="10829">
                  <c:v>509.09275399999962</c:v>
                </c:pt>
                <c:pt idx="10830">
                  <c:v>513.52963</c:v>
                </c:pt>
                <c:pt idx="10831">
                  <c:v>491.38333299999948</c:v>
                </c:pt>
                <c:pt idx="10832">
                  <c:v>493.35357099999999</c:v>
                </c:pt>
                <c:pt idx="10833">
                  <c:v>482.75245899999999</c:v>
                </c:pt>
                <c:pt idx="10834">
                  <c:v>518.47777799999994</c:v>
                </c:pt>
                <c:pt idx="10835">
                  <c:v>465.50714299999999</c:v>
                </c:pt>
                <c:pt idx="10836">
                  <c:v>494.78148099999999</c:v>
                </c:pt>
                <c:pt idx="10837">
                  <c:v>519.03181799999948</c:v>
                </c:pt>
                <c:pt idx="10838">
                  <c:v>514.48749999999939</c:v>
                </c:pt>
                <c:pt idx="10839">
                  <c:v>520.52777800000001</c:v>
                </c:pt>
                <c:pt idx="10840">
                  <c:v>521.81904799999938</c:v>
                </c:pt>
                <c:pt idx="10841">
                  <c:v>531.06428599999947</c:v>
                </c:pt>
                <c:pt idx="10842">
                  <c:v>514.65613999999948</c:v>
                </c:pt>
                <c:pt idx="10843">
                  <c:v>492.59230799999955</c:v>
                </c:pt>
                <c:pt idx="10844">
                  <c:v>522.13225799999896</c:v>
                </c:pt>
                <c:pt idx="10845">
                  <c:v>521.79473700000119</c:v>
                </c:pt>
                <c:pt idx="10846">
                  <c:v>521.94137899999998</c:v>
                </c:pt>
                <c:pt idx="10847">
                  <c:v>522.27000000000055</c:v>
                </c:pt>
                <c:pt idx="10848">
                  <c:v>505.6</c:v>
                </c:pt>
                <c:pt idx="10849">
                  <c:v>522.65238099999999</c:v>
                </c:pt>
                <c:pt idx="10850">
                  <c:v>500.45</c:v>
                </c:pt>
                <c:pt idx="10851">
                  <c:v>511.05</c:v>
                </c:pt>
                <c:pt idx="10852">
                  <c:v>515.22105299999998</c:v>
                </c:pt>
                <c:pt idx="10853">
                  <c:v>511.57142899999963</c:v>
                </c:pt>
                <c:pt idx="10854">
                  <c:v>511.03793099999962</c:v>
                </c:pt>
                <c:pt idx="10855">
                  <c:v>498.12142899999969</c:v>
                </c:pt>
                <c:pt idx="10856">
                  <c:v>519.27037000000109</c:v>
                </c:pt>
                <c:pt idx="10857">
                  <c:v>516.07272699999999</c:v>
                </c:pt>
                <c:pt idx="10858">
                  <c:v>506</c:v>
                </c:pt>
                <c:pt idx="10859">
                  <c:v>503.67954500000002</c:v>
                </c:pt>
                <c:pt idx="10860">
                  <c:v>481.35624999999999</c:v>
                </c:pt>
                <c:pt idx="10861">
                  <c:v>503.33</c:v>
                </c:pt>
                <c:pt idx="10862">
                  <c:v>493.919444</c:v>
                </c:pt>
                <c:pt idx="10863">
                  <c:v>480.52</c:v>
                </c:pt>
                <c:pt idx="10864">
                  <c:v>500.86818199999999</c:v>
                </c:pt>
                <c:pt idx="10865">
                  <c:v>508.15757600000001</c:v>
                </c:pt>
                <c:pt idx="10866">
                  <c:v>521.44545499999947</c:v>
                </c:pt>
                <c:pt idx="10867">
                  <c:v>456.22999999999962</c:v>
                </c:pt>
                <c:pt idx="10868">
                  <c:v>501.00869599999999</c:v>
                </c:pt>
                <c:pt idx="10869">
                  <c:v>511.94444399999998</c:v>
                </c:pt>
                <c:pt idx="10870">
                  <c:v>515.46956499999908</c:v>
                </c:pt>
                <c:pt idx="10871">
                  <c:v>509.70816299999962</c:v>
                </c:pt>
                <c:pt idx="10872">
                  <c:v>521.99615399999948</c:v>
                </c:pt>
                <c:pt idx="10873">
                  <c:v>499.28256899999963</c:v>
                </c:pt>
                <c:pt idx="10874">
                  <c:v>517.92941199999996</c:v>
                </c:pt>
                <c:pt idx="10875">
                  <c:v>513.24571400000002</c:v>
                </c:pt>
                <c:pt idx="10876">
                  <c:v>509.4</c:v>
                </c:pt>
                <c:pt idx="10877">
                  <c:v>509.62</c:v>
                </c:pt>
                <c:pt idx="10878">
                  <c:v>506.34285699999998</c:v>
                </c:pt>
                <c:pt idx="10879">
                  <c:v>515.85853699999996</c:v>
                </c:pt>
                <c:pt idx="10880">
                  <c:v>517.8518519999991</c:v>
                </c:pt>
                <c:pt idx="10881">
                  <c:v>500.84285699999998</c:v>
                </c:pt>
                <c:pt idx="10882">
                  <c:v>511.48181799999924</c:v>
                </c:pt>
                <c:pt idx="10883">
                  <c:v>508.16250000000002</c:v>
                </c:pt>
                <c:pt idx="10884">
                  <c:v>493.14000000000038</c:v>
                </c:pt>
                <c:pt idx="10885">
                  <c:v>517.84375</c:v>
                </c:pt>
                <c:pt idx="10886">
                  <c:v>508.99599999999924</c:v>
                </c:pt>
                <c:pt idx="10887">
                  <c:v>532.04166699999882</c:v>
                </c:pt>
                <c:pt idx="10888">
                  <c:v>505.68333299999955</c:v>
                </c:pt>
                <c:pt idx="10889">
                  <c:v>527.42499999999939</c:v>
                </c:pt>
                <c:pt idx="10890">
                  <c:v>535.870588</c:v>
                </c:pt>
                <c:pt idx="10891">
                  <c:v>511.12142899999969</c:v>
                </c:pt>
                <c:pt idx="10892">
                  <c:v>515.6</c:v>
                </c:pt>
                <c:pt idx="10893">
                  <c:v>521.82499999999948</c:v>
                </c:pt>
                <c:pt idx="10894">
                  <c:v>486.41999999999962</c:v>
                </c:pt>
                <c:pt idx="10895">
                  <c:v>516.1611109999991</c:v>
                </c:pt>
                <c:pt idx="10896">
                  <c:v>495.51249999999999</c:v>
                </c:pt>
                <c:pt idx="10897">
                  <c:v>502.12857099999962</c:v>
                </c:pt>
                <c:pt idx="10898">
                  <c:v>524.15961499999946</c:v>
                </c:pt>
                <c:pt idx="10899">
                  <c:v>516.26</c:v>
                </c:pt>
                <c:pt idx="10900">
                  <c:v>530.43999999999949</c:v>
                </c:pt>
                <c:pt idx="10901">
                  <c:v>508.61874999999969</c:v>
                </c:pt>
                <c:pt idx="10902">
                  <c:v>521.90476200000001</c:v>
                </c:pt>
                <c:pt idx="10903">
                  <c:v>514.64374999999995</c:v>
                </c:pt>
                <c:pt idx="10904">
                  <c:v>483.33461499999999</c:v>
                </c:pt>
                <c:pt idx="10905">
                  <c:v>514.82307700000001</c:v>
                </c:pt>
                <c:pt idx="10906">
                  <c:v>500.25925899999999</c:v>
                </c:pt>
                <c:pt idx="10907">
                  <c:v>494.85</c:v>
                </c:pt>
                <c:pt idx="10908">
                  <c:v>493.63333299999948</c:v>
                </c:pt>
                <c:pt idx="10909">
                  <c:v>540.66999999999996</c:v>
                </c:pt>
                <c:pt idx="10910">
                  <c:v>460.86363599999999</c:v>
                </c:pt>
                <c:pt idx="10911">
                  <c:v>502.33749999999969</c:v>
                </c:pt>
                <c:pt idx="10912">
                  <c:v>513.9</c:v>
                </c:pt>
                <c:pt idx="10913">
                  <c:v>516.83333300000004</c:v>
                </c:pt>
                <c:pt idx="10914">
                  <c:v>510.92941199999962</c:v>
                </c:pt>
                <c:pt idx="10915">
                  <c:v>516.81666699999869</c:v>
                </c:pt>
                <c:pt idx="10916">
                  <c:v>506.24</c:v>
                </c:pt>
                <c:pt idx="10917">
                  <c:v>512.28750000000002</c:v>
                </c:pt>
                <c:pt idx="10918">
                  <c:v>511.065</c:v>
                </c:pt>
                <c:pt idx="10919">
                  <c:v>510.31176499999964</c:v>
                </c:pt>
                <c:pt idx="10920">
                  <c:v>525.125</c:v>
                </c:pt>
                <c:pt idx="10921">
                  <c:v>486.28421100000003</c:v>
                </c:pt>
                <c:pt idx="10922">
                  <c:v>490.96111099999922</c:v>
                </c:pt>
                <c:pt idx="10923">
                  <c:v>497.93124999999924</c:v>
                </c:pt>
                <c:pt idx="10924">
                  <c:v>475.49499999999955</c:v>
                </c:pt>
                <c:pt idx="10925">
                  <c:v>493.75714299999999</c:v>
                </c:pt>
                <c:pt idx="10926">
                  <c:v>523.49090899999999</c:v>
                </c:pt>
                <c:pt idx="10927">
                  <c:v>502.57333299999948</c:v>
                </c:pt>
                <c:pt idx="10928">
                  <c:v>503.44827599999962</c:v>
                </c:pt>
                <c:pt idx="10929">
                  <c:v>503.27105299999948</c:v>
                </c:pt>
                <c:pt idx="10930">
                  <c:v>494.72307699999948</c:v>
                </c:pt>
                <c:pt idx="10931">
                  <c:v>528.00588200000004</c:v>
                </c:pt>
                <c:pt idx="10932">
                  <c:v>499.69295799999969</c:v>
                </c:pt>
                <c:pt idx="10933">
                  <c:v>495.65555599999999</c:v>
                </c:pt>
                <c:pt idx="10934">
                  <c:v>490.65416699999997</c:v>
                </c:pt>
                <c:pt idx="10935">
                  <c:v>505.53076899999962</c:v>
                </c:pt>
                <c:pt idx="10936">
                  <c:v>487.28571399999936</c:v>
                </c:pt>
                <c:pt idx="10937">
                  <c:v>479.85</c:v>
                </c:pt>
                <c:pt idx="10938">
                  <c:v>505.73376599999955</c:v>
                </c:pt>
                <c:pt idx="10939">
                  <c:v>531.4</c:v>
                </c:pt>
                <c:pt idx="10940">
                  <c:v>487.38666699999999</c:v>
                </c:pt>
                <c:pt idx="10941">
                  <c:v>482.8</c:v>
                </c:pt>
                <c:pt idx="10942">
                  <c:v>511.67272700000001</c:v>
                </c:pt>
                <c:pt idx="10943">
                  <c:v>526.61599999999999</c:v>
                </c:pt>
                <c:pt idx="10944">
                  <c:v>506.82</c:v>
                </c:pt>
                <c:pt idx="10945">
                  <c:v>492.54054100000002</c:v>
                </c:pt>
                <c:pt idx="10946">
                  <c:v>505.16</c:v>
                </c:pt>
                <c:pt idx="10947">
                  <c:v>481.209091</c:v>
                </c:pt>
                <c:pt idx="10948">
                  <c:v>493.31</c:v>
                </c:pt>
                <c:pt idx="10949">
                  <c:v>503.96363599999955</c:v>
                </c:pt>
                <c:pt idx="10950">
                  <c:v>525.95294099999921</c:v>
                </c:pt>
                <c:pt idx="10951">
                  <c:v>472.89545500000003</c:v>
                </c:pt>
                <c:pt idx="10952">
                  <c:v>482.88518499999969</c:v>
                </c:pt>
                <c:pt idx="10953">
                  <c:v>487.54081600000001</c:v>
                </c:pt>
                <c:pt idx="10954">
                  <c:v>496.98505699999936</c:v>
                </c:pt>
                <c:pt idx="10955">
                  <c:v>492.77333299999924</c:v>
                </c:pt>
                <c:pt idx="10956">
                  <c:v>497.07</c:v>
                </c:pt>
                <c:pt idx="10957">
                  <c:v>481.46470599999969</c:v>
                </c:pt>
                <c:pt idx="10958">
                  <c:v>492.56761899999964</c:v>
                </c:pt>
                <c:pt idx="10959">
                  <c:v>493.93243199999955</c:v>
                </c:pt>
                <c:pt idx="10960">
                  <c:v>484.902985</c:v>
                </c:pt>
                <c:pt idx="10961">
                  <c:v>499.67333299999962</c:v>
                </c:pt>
                <c:pt idx="10962">
                  <c:v>510.33</c:v>
                </c:pt>
                <c:pt idx="10963">
                  <c:v>490.91304299999962</c:v>
                </c:pt>
                <c:pt idx="10964">
                  <c:v>472.36666700000001</c:v>
                </c:pt>
                <c:pt idx="10965">
                  <c:v>504.79090899999954</c:v>
                </c:pt>
                <c:pt idx="10966">
                  <c:v>486.98571399999923</c:v>
                </c:pt>
                <c:pt idx="10967">
                  <c:v>503.545455</c:v>
                </c:pt>
                <c:pt idx="10968">
                  <c:v>522.35454499999946</c:v>
                </c:pt>
                <c:pt idx="10969">
                  <c:v>504.177143</c:v>
                </c:pt>
                <c:pt idx="10970">
                  <c:v>511.92727299999962</c:v>
                </c:pt>
                <c:pt idx="10971">
                  <c:v>474.03333299999935</c:v>
                </c:pt>
                <c:pt idx="10972">
                  <c:v>504.370833</c:v>
                </c:pt>
                <c:pt idx="10973">
                  <c:v>504.12222200000002</c:v>
                </c:pt>
                <c:pt idx="10974">
                  <c:v>485.75777799999969</c:v>
                </c:pt>
                <c:pt idx="10975">
                  <c:v>502.96</c:v>
                </c:pt>
                <c:pt idx="10976">
                  <c:v>489.875</c:v>
                </c:pt>
                <c:pt idx="10977">
                  <c:v>518.92727299999922</c:v>
                </c:pt>
                <c:pt idx="10978">
                  <c:v>499.27930999999955</c:v>
                </c:pt>
                <c:pt idx="10979">
                  <c:v>511.95499999999993</c:v>
                </c:pt>
                <c:pt idx="10980">
                  <c:v>514.48571400000003</c:v>
                </c:pt>
                <c:pt idx="10981">
                  <c:v>478.93428599999999</c:v>
                </c:pt>
                <c:pt idx="10982">
                  <c:v>513.38076899999999</c:v>
                </c:pt>
                <c:pt idx="10983">
                  <c:v>501.69444399999998</c:v>
                </c:pt>
                <c:pt idx="10984">
                  <c:v>505.86417899999969</c:v>
                </c:pt>
                <c:pt idx="10985">
                  <c:v>498.22432399999963</c:v>
                </c:pt>
                <c:pt idx="10986">
                  <c:v>505.61666700000001</c:v>
                </c:pt>
                <c:pt idx="10987">
                  <c:v>479.47272699999962</c:v>
                </c:pt>
                <c:pt idx="10988">
                  <c:v>518.83846199999948</c:v>
                </c:pt>
                <c:pt idx="10989">
                  <c:v>482.13103399999954</c:v>
                </c:pt>
                <c:pt idx="10990">
                  <c:v>492.78305099999955</c:v>
                </c:pt>
                <c:pt idx="10991">
                  <c:v>471.21212099999963</c:v>
                </c:pt>
                <c:pt idx="10992">
                  <c:v>475.069231</c:v>
                </c:pt>
                <c:pt idx="10993">
                  <c:v>496.01249999999999</c:v>
                </c:pt>
                <c:pt idx="10994">
                  <c:v>489.75</c:v>
                </c:pt>
                <c:pt idx="10995">
                  <c:v>488.52499999999969</c:v>
                </c:pt>
                <c:pt idx="10996">
                  <c:v>513.21</c:v>
                </c:pt>
                <c:pt idx="10997">
                  <c:v>500.13783799999999</c:v>
                </c:pt>
                <c:pt idx="10998">
                  <c:v>501.14000000000038</c:v>
                </c:pt>
                <c:pt idx="10999">
                  <c:v>491.98999999999955</c:v>
                </c:pt>
                <c:pt idx="11000">
                  <c:v>502.758824</c:v>
                </c:pt>
                <c:pt idx="11001">
                  <c:v>518.418182</c:v>
                </c:pt>
                <c:pt idx="11002">
                  <c:v>478.685</c:v>
                </c:pt>
                <c:pt idx="11003">
                  <c:v>485.23103399999923</c:v>
                </c:pt>
                <c:pt idx="11004">
                  <c:v>475.40571399999948</c:v>
                </c:pt>
                <c:pt idx="11005">
                  <c:v>514.34736799999882</c:v>
                </c:pt>
                <c:pt idx="11006">
                  <c:v>504.27857099999954</c:v>
                </c:pt>
                <c:pt idx="11007">
                  <c:v>484.87368400000008</c:v>
                </c:pt>
                <c:pt idx="11008">
                  <c:v>483.88666699999999</c:v>
                </c:pt>
                <c:pt idx="11009">
                  <c:v>490.57288100000039</c:v>
                </c:pt>
                <c:pt idx="11010">
                  <c:v>482.82647100000003</c:v>
                </c:pt>
                <c:pt idx="11011">
                  <c:v>497.875</c:v>
                </c:pt>
                <c:pt idx="11012">
                  <c:v>482.566667</c:v>
                </c:pt>
                <c:pt idx="11013">
                  <c:v>496.48571399999923</c:v>
                </c:pt>
                <c:pt idx="11014">
                  <c:v>497.27073199999955</c:v>
                </c:pt>
                <c:pt idx="11015">
                  <c:v>501.85882400000008</c:v>
                </c:pt>
                <c:pt idx="11016">
                  <c:v>491.87894699999993</c:v>
                </c:pt>
                <c:pt idx="11017">
                  <c:v>486.68235299999969</c:v>
                </c:pt>
                <c:pt idx="11018">
                  <c:v>489.10624999999999</c:v>
                </c:pt>
                <c:pt idx="11019">
                  <c:v>474.22999999999962</c:v>
                </c:pt>
                <c:pt idx="11020">
                  <c:v>540.6</c:v>
                </c:pt>
                <c:pt idx="11021">
                  <c:v>511.41999999999962</c:v>
                </c:pt>
                <c:pt idx="11022">
                  <c:v>471.60714300000001</c:v>
                </c:pt>
                <c:pt idx="11023">
                  <c:v>485.15625</c:v>
                </c:pt>
                <c:pt idx="11024">
                  <c:v>502.22250000000003</c:v>
                </c:pt>
                <c:pt idx="11025">
                  <c:v>490.64761900000002</c:v>
                </c:pt>
                <c:pt idx="11026">
                  <c:v>489.24411799999962</c:v>
                </c:pt>
                <c:pt idx="11027">
                  <c:v>504.685294</c:v>
                </c:pt>
                <c:pt idx="11028">
                  <c:v>500.50526300000001</c:v>
                </c:pt>
                <c:pt idx="11029">
                  <c:v>512.19200000000001</c:v>
                </c:pt>
                <c:pt idx="11030">
                  <c:v>466.35633799999948</c:v>
                </c:pt>
                <c:pt idx="11031">
                  <c:v>505.8</c:v>
                </c:pt>
                <c:pt idx="11032">
                  <c:v>508.62857099999962</c:v>
                </c:pt>
                <c:pt idx="11033">
                  <c:v>503.20571399999955</c:v>
                </c:pt>
                <c:pt idx="11034">
                  <c:v>473.59615399999922</c:v>
                </c:pt>
                <c:pt idx="11035">
                  <c:v>477.46666699999969</c:v>
                </c:pt>
                <c:pt idx="11036">
                  <c:v>482.67058800000001</c:v>
                </c:pt>
                <c:pt idx="11037">
                  <c:v>488.81818199999969</c:v>
                </c:pt>
                <c:pt idx="11038">
                  <c:v>488.89499999999964</c:v>
                </c:pt>
                <c:pt idx="11039">
                  <c:v>482.87894699999993</c:v>
                </c:pt>
                <c:pt idx="11040">
                  <c:v>485.42330099999924</c:v>
                </c:pt>
                <c:pt idx="11041">
                  <c:v>476.65000000000032</c:v>
                </c:pt>
                <c:pt idx="11042">
                  <c:v>521.4916669999991</c:v>
                </c:pt>
                <c:pt idx="11043">
                  <c:v>491.87599999999969</c:v>
                </c:pt>
                <c:pt idx="11044">
                  <c:v>528.16153799999938</c:v>
                </c:pt>
                <c:pt idx="11045">
                  <c:v>462.13888900000001</c:v>
                </c:pt>
                <c:pt idx="11046">
                  <c:v>483.25333299999949</c:v>
                </c:pt>
                <c:pt idx="11047">
                  <c:v>488.01666699999993</c:v>
                </c:pt>
                <c:pt idx="11048">
                  <c:v>476.51874999999956</c:v>
                </c:pt>
                <c:pt idx="11049">
                  <c:v>490.97804899999949</c:v>
                </c:pt>
                <c:pt idx="11050">
                  <c:v>487</c:v>
                </c:pt>
                <c:pt idx="11051">
                  <c:v>465.77894699999962</c:v>
                </c:pt>
                <c:pt idx="11052">
                  <c:v>477.16</c:v>
                </c:pt>
                <c:pt idx="11053">
                  <c:v>504.35416700000002</c:v>
                </c:pt>
                <c:pt idx="11054">
                  <c:v>455.07647100000003</c:v>
                </c:pt>
                <c:pt idx="11055">
                  <c:v>494.61578900000001</c:v>
                </c:pt>
                <c:pt idx="11056">
                  <c:v>466.12105299999962</c:v>
                </c:pt>
                <c:pt idx="11057">
                  <c:v>504.62307699999963</c:v>
                </c:pt>
                <c:pt idx="11058">
                  <c:v>507.17272700000001</c:v>
                </c:pt>
                <c:pt idx="11059">
                  <c:v>499.83076899999969</c:v>
                </c:pt>
                <c:pt idx="11060">
                  <c:v>475.91388899999993</c:v>
                </c:pt>
                <c:pt idx="11061">
                  <c:v>483.3</c:v>
                </c:pt>
                <c:pt idx="11062">
                  <c:v>498.08</c:v>
                </c:pt>
                <c:pt idx="11063">
                  <c:v>509.50833299999948</c:v>
                </c:pt>
                <c:pt idx="11064">
                  <c:v>485.27083299999993</c:v>
                </c:pt>
                <c:pt idx="11065">
                  <c:v>494.57272699999999</c:v>
                </c:pt>
                <c:pt idx="11066">
                  <c:v>462.32</c:v>
                </c:pt>
                <c:pt idx="11067">
                  <c:v>485.85384599999998</c:v>
                </c:pt>
                <c:pt idx="11068">
                  <c:v>477.47777799999955</c:v>
                </c:pt>
                <c:pt idx="11069">
                  <c:v>481.71206899999999</c:v>
                </c:pt>
                <c:pt idx="11070">
                  <c:v>479.91249999999962</c:v>
                </c:pt>
                <c:pt idx="11071">
                  <c:v>477.85652199999993</c:v>
                </c:pt>
                <c:pt idx="11072">
                  <c:v>483.02545499999962</c:v>
                </c:pt>
                <c:pt idx="11073">
                  <c:v>467.872727</c:v>
                </c:pt>
                <c:pt idx="11074">
                  <c:v>480.91538499999962</c:v>
                </c:pt>
                <c:pt idx="11075">
                  <c:v>481.99090899999948</c:v>
                </c:pt>
                <c:pt idx="11076">
                  <c:v>481.71538500000003</c:v>
                </c:pt>
                <c:pt idx="11077">
                  <c:v>491.51578899999993</c:v>
                </c:pt>
                <c:pt idx="11078">
                  <c:v>488.88888900000001</c:v>
                </c:pt>
                <c:pt idx="11079">
                  <c:v>469.4</c:v>
                </c:pt>
                <c:pt idx="11080">
                  <c:v>488.29523799999936</c:v>
                </c:pt>
                <c:pt idx="11081">
                  <c:v>483.23912999999948</c:v>
                </c:pt>
                <c:pt idx="11082">
                  <c:v>470.4013159999991</c:v>
                </c:pt>
                <c:pt idx="11083">
                  <c:v>484.1</c:v>
                </c:pt>
                <c:pt idx="11084">
                  <c:v>489.2</c:v>
                </c:pt>
                <c:pt idx="11085">
                  <c:v>503.71818199999962</c:v>
                </c:pt>
                <c:pt idx="11086">
                  <c:v>493.177143</c:v>
                </c:pt>
                <c:pt idx="11087">
                  <c:v>498.55</c:v>
                </c:pt>
                <c:pt idx="11088">
                  <c:v>463.95</c:v>
                </c:pt>
                <c:pt idx="11089">
                  <c:v>484.99615399999902</c:v>
                </c:pt>
                <c:pt idx="11090">
                  <c:v>491.36874999999969</c:v>
                </c:pt>
                <c:pt idx="11091">
                  <c:v>487.91333299999923</c:v>
                </c:pt>
                <c:pt idx="11092">
                  <c:v>490.60588200000046</c:v>
                </c:pt>
                <c:pt idx="11093">
                  <c:v>477.817857</c:v>
                </c:pt>
                <c:pt idx="11094">
                  <c:v>491.85925900000001</c:v>
                </c:pt>
                <c:pt idx="11095">
                  <c:v>484.78695699999923</c:v>
                </c:pt>
                <c:pt idx="11096">
                  <c:v>461.75454500000001</c:v>
                </c:pt>
                <c:pt idx="11097">
                  <c:v>495.69523799999962</c:v>
                </c:pt>
                <c:pt idx="11098">
                  <c:v>466.4</c:v>
                </c:pt>
                <c:pt idx="11099">
                  <c:v>492.38214299999999</c:v>
                </c:pt>
                <c:pt idx="11100">
                  <c:v>464.26666699999993</c:v>
                </c:pt>
                <c:pt idx="11101">
                  <c:v>478.42105299999923</c:v>
                </c:pt>
                <c:pt idx="11102">
                  <c:v>483.74705899999969</c:v>
                </c:pt>
                <c:pt idx="11103">
                  <c:v>494.40975599999962</c:v>
                </c:pt>
                <c:pt idx="11104">
                  <c:v>498.87647099999964</c:v>
                </c:pt>
                <c:pt idx="11105">
                  <c:v>476.27</c:v>
                </c:pt>
                <c:pt idx="11106">
                  <c:v>469.60697699999969</c:v>
                </c:pt>
                <c:pt idx="11107">
                  <c:v>478.11874999999969</c:v>
                </c:pt>
                <c:pt idx="11108">
                  <c:v>477.08260899999999</c:v>
                </c:pt>
                <c:pt idx="11109">
                  <c:v>470.57045499999964</c:v>
                </c:pt>
                <c:pt idx="11110">
                  <c:v>472.68333299999955</c:v>
                </c:pt>
                <c:pt idx="11111">
                  <c:v>493.08636399999955</c:v>
                </c:pt>
                <c:pt idx="11112">
                  <c:v>491.60714300000001</c:v>
                </c:pt>
                <c:pt idx="11113">
                  <c:v>484.03333299999935</c:v>
                </c:pt>
                <c:pt idx="11114">
                  <c:v>472.11666700000001</c:v>
                </c:pt>
                <c:pt idx="11115">
                  <c:v>489.33513499999924</c:v>
                </c:pt>
                <c:pt idx="11116">
                  <c:v>498.00256400000001</c:v>
                </c:pt>
                <c:pt idx="11117">
                  <c:v>514.95714299999895</c:v>
                </c:pt>
                <c:pt idx="11118">
                  <c:v>474.49615399999902</c:v>
                </c:pt>
                <c:pt idx="11119">
                  <c:v>450.62307699999963</c:v>
                </c:pt>
                <c:pt idx="11120">
                  <c:v>478.312658</c:v>
                </c:pt>
                <c:pt idx="11121">
                  <c:v>493.064706</c:v>
                </c:pt>
                <c:pt idx="11122">
                  <c:v>492.24615399999948</c:v>
                </c:pt>
                <c:pt idx="11123">
                  <c:v>484.76</c:v>
                </c:pt>
                <c:pt idx="11124">
                  <c:v>495.74</c:v>
                </c:pt>
                <c:pt idx="11125">
                  <c:v>449.70588199999997</c:v>
                </c:pt>
                <c:pt idx="11126">
                  <c:v>467</c:v>
                </c:pt>
                <c:pt idx="11127">
                  <c:v>479.34285699999998</c:v>
                </c:pt>
                <c:pt idx="11128">
                  <c:v>467.77499999999969</c:v>
                </c:pt>
                <c:pt idx="11129">
                  <c:v>473.80645199999969</c:v>
                </c:pt>
                <c:pt idx="11130">
                  <c:v>456.316667</c:v>
                </c:pt>
                <c:pt idx="11131">
                  <c:v>484.17500000000001</c:v>
                </c:pt>
                <c:pt idx="11132">
                  <c:v>470.83571399999948</c:v>
                </c:pt>
                <c:pt idx="11133">
                  <c:v>485.163636</c:v>
                </c:pt>
                <c:pt idx="11134">
                  <c:v>464.07499999999999</c:v>
                </c:pt>
                <c:pt idx="11135">
                  <c:v>471.62142899999969</c:v>
                </c:pt>
                <c:pt idx="11136">
                  <c:v>458.55454500000002</c:v>
                </c:pt>
                <c:pt idx="11137">
                  <c:v>463.46666699999969</c:v>
                </c:pt>
                <c:pt idx="11138">
                  <c:v>486.10500000000002</c:v>
                </c:pt>
                <c:pt idx="11139">
                  <c:v>482.03731299999936</c:v>
                </c:pt>
                <c:pt idx="11140">
                  <c:v>496.96087</c:v>
                </c:pt>
                <c:pt idx="11141">
                  <c:v>483.12844000000001</c:v>
                </c:pt>
                <c:pt idx="11142">
                  <c:v>463.92999999999955</c:v>
                </c:pt>
                <c:pt idx="11143">
                  <c:v>482.679104</c:v>
                </c:pt>
                <c:pt idx="11144">
                  <c:v>521.82499999999948</c:v>
                </c:pt>
                <c:pt idx="11145">
                  <c:v>479.87142899999969</c:v>
                </c:pt>
                <c:pt idx="11146">
                  <c:v>478.92758599999962</c:v>
                </c:pt>
                <c:pt idx="11147">
                  <c:v>485.98999999999955</c:v>
                </c:pt>
                <c:pt idx="11148">
                  <c:v>445.76</c:v>
                </c:pt>
                <c:pt idx="11149">
                  <c:v>475.77</c:v>
                </c:pt>
                <c:pt idx="11150">
                  <c:v>471.50666699999999</c:v>
                </c:pt>
                <c:pt idx="11151">
                  <c:v>484.44864899999999</c:v>
                </c:pt>
                <c:pt idx="11152">
                  <c:v>477.07916699999993</c:v>
                </c:pt>
                <c:pt idx="11153">
                  <c:v>455.63529399999999</c:v>
                </c:pt>
                <c:pt idx="11154">
                  <c:v>457.09285699999964</c:v>
                </c:pt>
                <c:pt idx="11155">
                  <c:v>442.38947400000001</c:v>
                </c:pt>
                <c:pt idx="11156">
                  <c:v>453.15333299999969</c:v>
                </c:pt>
                <c:pt idx="11157">
                  <c:v>483.65000000000032</c:v>
                </c:pt>
                <c:pt idx="11158">
                  <c:v>455.38888900000001</c:v>
                </c:pt>
                <c:pt idx="11159">
                  <c:v>462.4333329999991</c:v>
                </c:pt>
                <c:pt idx="11160">
                  <c:v>452.94705899999963</c:v>
                </c:pt>
                <c:pt idx="11161">
                  <c:v>445.68888900000002</c:v>
                </c:pt>
                <c:pt idx="11162">
                  <c:v>465.2</c:v>
                </c:pt>
                <c:pt idx="11163">
                  <c:v>467.98936200000003</c:v>
                </c:pt>
                <c:pt idx="11164">
                  <c:v>478.78749999999962</c:v>
                </c:pt>
                <c:pt idx="11165">
                  <c:v>475.83599999999961</c:v>
                </c:pt>
                <c:pt idx="11166">
                  <c:v>464.53749999999962</c:v>
                </c:pt>
                <c:pt idx="11167">
                  <c:v>455.18461500000001</c:v>
                </c:pt>
                <c:pt idx="11168">
                  <c:v>467.28333299999935</c:v>
                </c:pt>
                <c:pt idx="11169">
                  <c:v>467.37368400000008</c:v>
                </c:pt>
                <c:pt idx="11170">
                  <c:v>462.26</c:v>
                </c:pt>
                <c:pt idx="11171">
                  <c:v>463.07714299999969</c:v>
                </c:pt>
                <c:pt idx="11172">
                  <c:v>463.05</c:v>
                </c:pt>
                <c:pt idx="11173">
                  <c:v>475.33888899999999</c:v>
                </c:pt>
                <c:pt idx="11174">
                  <c:v>458.69</c:v>
                </c:pt>
                <c:pt idx="11175">
                  <c:v>461.682143</c:v>
                </c:pt>
                <c:pt idx="11176">
                  <c:v>446.1</c:v>
                </c:pt>
                <c:pt idx="11177">
                  <c:v>461.49411799999922</c:v>
                </c:pt>
                <c:pt idx="11178">
                  <c:v>445.53333299999935</c:v>
                </c:pt>
                <c:pt idx="11179">
                  <c:v>454.04285700000008</c:v>
                </c:pt>
                <c:pt idx="11180">
                  <c:v>488.23636399999924</c:v>
                </c:pt>
                <c:pt idx="11181">
                  <c:v>474.16111099999955</c:v>
                </c:pt>
                <c:pt idx="11182">
                  <c:v>498.71666699999969</c:v>
                </c:pt>
                <c:pt idx="11183">
                  <c:v>464.32380999999964</c:v>
                </c:pt>
                <c:pt idx="11184">
                  <c:v>457.63714299999964</c:v>
                </c:pt>
                <c:pt idx="11185">
                  <c:v>448.8</c:v>
                </c:pt>
                <c:pt idx="11186">
                  <c:v>462.06363599999969</c:v>
                </c:pt>
                <c:pt idx="11187">
                  <c:v>422.72142899999955</c:v>
                </c:pt>
                <c:pt idx="11188">
                  <c:v>472.18181799999962</c:v>
                </c:pt>
                <c:pt idx="11189">
                  <c:v>445.65416699999997</c:v>
                </c:pt>
                <c:pt idx="11190">
                  <c:v>476.45789500000001</c:v>
                </c:pt>
                <c:pt idx="11191">
                  <c:v>463.93181799999923</c:v>
                </c:pt>
                <c:pt idx="11192">
                  <c:v>474.2</c:v>
                </c:pt>
                <c:pt idx="11193">
                  <c:v>497.14210500000002</c:v>
                </c:pt>
                <c:pt idx="11194">
                  <c:v>459.09032299999956</c:v>
                </c:pt>
                <c:pt idx="11195">
                  <c:v>451.36428600000039</c:v>
                </c:pt>
                <c:pt idx="11196">
                  <c:v>448.64285700000039</c:v>
                </c:pt>
                <c:pt idx="11197">
                  <c:v>439.306667</c:v>
                </c:pt>
                <c:pt idx="11198">
                  <c:v>468.51052600000003</c:v>
                </c:pt>
                <c:pt idx="11199">
                  <c:v>459.50526300000001</c:v>
                </c:pt>
                <c:pt idx="11200">
                  <c:v>448.807143</c:v>
                </c:pt>
                <c:pt idx="11201">
                  <c:v>451.50909100000001</c:v>
                </c:pt>
                <c:pt idx="11202">
                  <c:v>456.1</c:v>
                </c:pt>
                <c:pt idx="11203">
                  <c:v>450.6</c:v>
                </c:pt>
                <c:pt idx="11204">
                  <c:v>467.04</c:v>
                </c:pt>
                <c:pt idx="11205">
                  <c:v>454.75925899999999</c:v>
                </c:pt>
                <c:pt idx="11206">
                  <c:v>436.71818199999962</c:v>
                </c:pt>
                <c:pt idx="11207">
                  <c:v>437.25833299999948</c:v>
                </c:pt>
                <c:pt idx="11208">
                  <c:v>461.18139499999955</c:v>
                </c:pt>
                <c:pt idx="11209">
                  <c:v>465.46666699999969</c:v>
                </c:pt>
                <c:pt idx="11210">
                  <c:v>449.5</c:v>
                </c:pt>
                <c:pt idx="11211">
                  <c:v>467.25</c:v>
                </c:pt>
                <c:pt idx="11212">
                  <c:v>426.709091</c:v>
                </c:pt>
                <c:pt idx="11213">
                  <c:v>446.29473699999949</c:v>
                </c:pt>
                <c:pt idx="11214">
                  <c:v>455.48461499999962</c:v>
                </c:pt>
                <c:pt idx="11215">
                  <c:v>442.37540999999999</c:v>
                </c:pt>
                <c:pt idx="11216">
                  <c:v>441.42467499999964</c:v>
                </c:pt>
                <c:pt idx="11217">
                  <c:v>450.99090899999948</c:v>
                </c:pt>
                <c:pt idx="11218">
                  <c:v>439.63333299999948</c:v>
                </c:pt>
                <c:pt idx="11219">
                  <c:v>448.14375000000001</c:v>
                </c:pt>
                <c:pt idx="11220">
                  <c:v>434.75833299999948</c:v>
                </c:pt>
                <c:pt idx="11221">
                  <c:v>451.53749999999962</c:v>
                </c:pt>
                <c:pt idx="11222">
                  <c:v>453.25</c:v>
                </c:pt>
                <c:pt idx="11223">
                  <c:v>489.85333299999962</c:v>
                </c:pt>
                <c:pt idx="11224">
                  <c:v>445.49428599999999</c:v>
                </c:pt>
                <c:pt idx="11225">
                  <c:v>445.96666699999969</c:v>
                </c:pt>
                <c:pt idx="11226">
                  <c:v>437.94210500000003</c:v>
                </c:pt>
                <c:pt idx="11227">
                  <c:v>419.20322599999969</c:v>
                </c:pt>
                <c:pt idx="11228">
                  <c:v>454.05454500000002</c:v>
                </c:pt>
                <c:pt idx="11229">
                  <c:v>428.90588200000002</c:v>
                </c:pt>
                <c:pt idx="11230">
                  <c:v>440.35555599999969</c:v>
                </c:pt>
                <c:pt idx="11231">
                  <c:v>433.52352899999948</c:v>
                </c:pt>
                <c:pt idx="11232">
                  <c:v>437.64444400000053</c:v>
                </c:pt>
                <c:pt idx="11233">
                  <c:v>442.56874999999962</c:v>
                </c:pt>
                <c:pt idx="11234">
                  <c:v>435.902941</c:v>
                </c:pt>
                <c:pt idx="11235">
                  <c:v>407.65714300000002</c:v>
                </c:pt>
                <c:pt idx="11236">
                  <c:v>425.73658499999948</c:v>
                </c:pt>
                <c:pt idx="11237">
                  <c:v>417.21666699999969</c:v>
                </c:pt>
                <c:pt idx="11238">
                  <c:v>384.55384600000002</c:v>
                </c:pt>
              </c:numCache>
            </c:numRef>
          </c:yVal>
        </c:ser>
        <c:axId val="239758720"/>
        <c:axId val="239769088"/>
      </c:scatterChart>
      <c:valAx>
        <c:axId val="239758720"/>
        <c:scaling>
          <c:orientation val="minMax"/>
          <c:min val="350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>
                    <a:solidFill>
                      <a:srgbClr val="FF0000"/>
                    </a:solidFill>
                  </a:rPr>
                  <a:t>Nota em Linguagens</a:t>
                </a:r>
              </a:p>
            </c:rich>
          </c:tx>
          <c:layout>
            <c:manualLayout>
              <c:xMode val="edge"/>
              <c:yMode val="edge"/>
              <c:x val="0.44472131183812774"/>
              <c:y val="0.93069234900231157"/>
            </c:manualLayout>
          </c:layout>
          <c:spPr>
            <a:ln>
              <a:solidFill>
                <a:schemeClr val="accent1"/>
              </a:solidFill>
            </a:ln>
          </c:spPr>
        </c:title>
        <c:numFmt formatCode="_-* #,##0_-;\-* #,##0_-;_-* &quot;-&quot;_-;_-@_-" sourceLinked="0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39769088"/>
        <c:crosses val="autoZero"/>
        <c:crossBetween val="midCat"/>
      </c:valAx>
      <c:valAx>
        <c:axId val="239769088"/>
        <c:scaling>
          <c:orientation val="minMax"/>
          <c:max val="900"/>
          <c:min val="3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rgbClr val="FF0000"/>
                    </a:solidFill>
                  </a:defRPr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Nota </a:t>
                </a:r>
                <a:r>
                  <a:rPr lang="en-US" sz="2000" dirty="0" err="1" smtClean="0">
                    <a:solidFill>
                      <a:srgbClr val="FF0000"/>
                    </a:solidFill>
                  </a:rPr>
                  <a:t>em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Matemática</a:t>
                </a:r>
                <a:endParaRPr lang="en-US" sz="2000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9.4591073902906657E-3"/>
              <c:y val="0.31223476940610911"/>
            </c:manualLayout>
          </c:layout>
          <c:spPr>
            <a:ln>
              <a:solidFill>
                <a:schemeClr val="accent1"/>
              </a:solidFill>
            </a:ln>
          </c:spPr>
        </c:title>
        <c:numFmt formatCode="_-* #,##0_-;\-* #,##0_-;_-* &quot;-&quot;_-;_-@_-" sourceLinked="0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239758720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B3105-1E07-4609-8BEE-283BE7021F01}" type="datetimeFigureOut">
              <a:rPr lang="pt-BR" smtClean="0"/>
              <a:t>21/10/2016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F6CD8-2AEF-4D3F-AFB0-CD66B9EFC95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749D-9367-4CD1-9B8F-B3537F328DBD}" type="datetimeFigureOut">
              <a:rPr lang="pt-BR" smtClean="0"/>
              <a:pPr/>
              <a:t>21/10/2016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6B0E-DF04-49E5-8716-CE28BB1702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0"/>
            <a:ext cx="864096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competência em escrita: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desafio da objetividade de sua avaliação na escola</a:t>
            </a:r>
            <a:endParaRPr lang="pt-BR" sz="6600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3635896" y="5229200"/>
            <a:ext cx="5216624" cy="134076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/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Ocimar Munhoz Alavarse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Congresso Sinpeem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Outubro 2016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980728"/>
            <a:ext cx="87129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escrita e a escolarização:</a:t>
            </a:r>
            <a:endParaRPr lang="pt-BR" sz="5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omo contornar ou atenuar a subjetividade na avaliação de textos dos alunos</a:t>
            </a:r>
          </a:p>
          <a:p>
            <a:pPr algn="ctr"/>
            <a:r>
              <a:rPr lang="pt-BR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(itens de resposta construída)</a:t>
            </a:r>
            <a:endParaRPr lang="pt-BR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52387" y="188640"/>
          <a:ext cx="903922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52387" y="188640"/>
          <a:ext cx="9039225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52387" y="188640"/>
          <a:ext cx="9039225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340768"/>
            <a:ext cx="871296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da escrita na história da humanidade:</a:t>
            </a: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apreensão da fala à preensão da fala e à independência à fala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6470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da escrita na história da humanidade:</a:t>
            </a: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importância,</a:t>
            </a: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relevância cultural, </a:t>
            </a: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 e metaconhecimento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700808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escrita e a escolarização:</a:t>
            </a: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noção de conhecimento poderoso e dos poderosos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700808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escrita e a escolarização:</a:t>
            </a: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</a:t>
            </a:r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ões da democratização do acesso expressas no fracasso escolar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34888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escrita e a escolarização:</a:t>
            </a:r>
            <a:endParaRPr lang="pt-BR" sz="5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lfabetização e letramento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124744"/>
            <a:ext cx="871296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escrita e a escolarização:</a:t>
            </a:r>
            <a:endParaRPr lang="pt-BR" sz="5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scrita e suas modalidades escrita-</a:t>
            </a:r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leitura</a:t>
            </a:r>
            <a:endParaRPr lang="pt-BR" sz="5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</a:t>
            </a: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escrita-produção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348880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escrita e a escolarização:</a:t>
            </a:r>
            <a:endParaRPr lang="pt-BR" sz="5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competência em escrita como um traço latente mensurável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2348880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escrita e a escolarização:</a:t>
            </a:r>
            <a:endParaRPr lang="pt-BR" sz="5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psicometria genética de Emilia Ferreiro</a:t>
            </a:r>
            <a:endParaRPr lang="pt-BR" sz="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213</Words>
  <Application>Microsoft Office PowerPoint</Application>
  <PresentationFormat>Apresentação na tela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Papel</vt:lpstr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Ocimar</dc:creator>
  <cp:lastModifiedBy>Ocimar</cp:lastModifiedBy>
  <cp:revision>47</cp:revision>
  <dcterms:created xsi:type="dcterms:W3CDTF">2016-04-24T02:44:45Z</dcterms:created>
  <dcterms:modified xsi:type="dcterms:W3CDTF">2016-10-21T06:02:50Z</dcterms:modified>
</cp:coreProperties>
</file>