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09" r:id="rId2"/>
    <p:sldId id="278" r:id="rId3"/>
    <p:sldId id="277" r:id="rId4"/>
    <p:sldId id="279" r:id="rId5"/>
    <p:sldId id="313" r:id="rId6"/>
    <p:sldId id="282" r:id="rId7"/>
    <p:sldId id="355" r:id="rId8"/>
    <p:sldId id="354" r:id="rId9"/>
    <p:sldId id="349" r:id="rId10"/>
    <p:sldId id="331" r:id="rId11"/>
    <p:sldId id="289" r:id="rId12"/>
    <p:sldId id="288" r:id="rId13"/>
    <p:sldId id="287" r:id="rId14"/>
    <p:sldId id="350" r:id="rId15"/>
    <p:sldId id="351" r:id="rId16"/>
    <p:sldId id="336" r:id="rId17"/>
    <p:sldId id="290" r:id="rId18"/>
    <p:sldId id="291" r:id="rId19"/>
    <p:sldId id="357" r:id="rId20"/>
    <p:sldId id="352" r:id="rId21"/>
    <p:sldId id="344" r:id="rId22"/>
    <p:sldId id="333" r:id="rId23"/>
    <p:sldId id="296" r:id="rId24"/>
    <p:sldId id="311" r:id="rId25"/>
    <p:sldId id="327" r:id="rId26"/>
    <p:sldId id="326" r:id="rId27"/>
    <p:sldId id="342" r:id="rId28"/>
    <p:sldId id="303" r:id="rId29"/>
    <p:sldId id="302" r:id="rId30"/>
    <p:sldId id="304" r:id="rId31"/>
    <p:sldId id="307" r:id="rId32"/>
    <p:sldId id="347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45B4"/>
    <a:srgbClr val="F73515"/>
    <a:srgbClr val="FF0066"/>
    <a:srgbClr val="4740CC"/>
    <a:srgbClr val="77F21A"/>
    <a:srgbClr val="86E22A"/>
    <a:srgbClr val="FF3399"/>
    <a:srgbClr val="FFFF00"/>
    <a:srgbClr val="EC2086"/>
    <a:srgbClr val="AA2C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8992" autoAdjust="0"/>
  </p:normalViewPr>
  <p:slideViewPr>
    <p:cSldViewPr>
      <p:cViewPr>
        <p:scale>
          <a:sx n="80" d="100"/>
          <a:sy n="80" d="100"/>
        </p:scale>
        <p:origin x="-594" y="-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68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68ED4A-8C84-416C-ABB1-82D74F133017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B78C2F0-7CE6-483F-87CF-0B2A8F3FC3C3}">
      <dgm:prSet phldrT="[Tex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pt-BR" sz="3200" dirty="0" smtClean="0">
              <a:solidFill>
                <a:srgbClr val="FFC000"/>
              </a:solidFill>
            </a:rPr>
            <a:t>Educação Integral = Escola como instituição total</a:t>
          </a:r>
          <a:endParaRPr lang="pt-BR" sz="3200" dirty="0">
            <a:solidFill>
              <a:srgbClr val="FFC000"/>
            </a:solidFill>
          </a:endParaRPr>
        </a:p>
      </dgm:t>
    </dgm:pt>
    <dgm:pt modelId="{F93861D2-F3B8-44A7-A2B0-B7BCB77CA33C}" type="parTrans" cxnId="{CFE3FDD5-8120-460C-87AE-C9F324EC0831}">
      <dgm:prSet/>
      <dgm:spPr/>
      <dgm:t>
        <a:bodyPr/>
        <a:lstStyle/>
        <a:p>
          <a:endParaRPr lang="pt-BR"/>
        </a:p>
      </dgm:t>
    </dgm:pt>
    <dgm:pt modelId="{0FBA9149-1A4B-4B7B-A9F0-E6B7EBE57BE0}" type="sibTrans" cxnId="{CFE3FDD5-8120-460C-87AE-C9F324EC0831}">
      <dgm:prSet/>
      <dgm:spPr/>
      <dgm:t>
        <a:bodyPr/>
        <a:lstStyle/>
        <a:p>
          <a:endParaRPr lang="pt-BR"/>
        </a:p>
      </dgm:t>
    </dgm:pt>
    <dgm:pt modelId="{0DA4CC6E-75E8-45D0-B5AD-F967C4112BD3}">
      <dgm:prSet phldrT="[Texto]" custT="1"/>
      <dgm:spPr/>
      <dgm:t>
        <a:bodyPr/>
        <a:lstStyle/>
        <a:p>
          <a:r>
            <a:rPr lang="pt-BR" sz="3200" dirty="0" smtClean="0">
              <a:solidFill>
                <a:schemeClr val="bg1"/>
              </a:solidFill>
            </a:rPr>
            <a:t>Educação Integral = Ampliação de tempos e espaços</a:t>
          </a:r>
          <a:endParaRPr lang="pt-BR" sz="3200" dirty="0">
            <a:solidFill>
              <a:schemeClr val="bg1"/>
            </a:solidFill>
          </a:endParaRPr>
        </a:p>
      </dgm:t>
    </dgm:pt>
    <dgm:pt modelId="{238EAAF9-AA98-4924-84A1-28F8AE1ABB21}" type="parTrans" cxnId="{04481B8D-7893-4163-8957-543058B53825}">
      <dgm:prSet/>
      <dgm:spPr/>
      <dgm:t>
        <a:bodyPr/>
        <a:lstStyle/>
        <a:p>
          <a:endParaRPr lang="pt-BR"/>
        </a:p>
      </dgm:t>
    </dgm:pt>
    <dgm:pt modelId="{510892DE-FA9F-4FE2-902D-0E8C7F7DF9D1}" type="sibTrans" cxnId="{04481B8D-7893-4163-8957-543058B53825}">
      <dgm:prSet/>
      <dgm:spPr/>
      <dgm:t>
        <a:bodyPr/>
        <a:lstStyle/>
        <a:p>
          <a:endParaRPr lang="pt-BR"/>
        </a:p>
      </dgm:t>
    </dgm:pt>
    <dgm:pt modelId="{0350A502-AC58-4963-A944-69E06B4D634E}">
      <dgm:prSet phldrT="[Texto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pt-BR" sz="3200" dirty="0" smtClean="0">
              <a:solidFill>
                <a:schemeClr val="tx2"/>
              </a:solidFill>
            </a:rPr>
            <a:t>Educação Integral = Ampliação de fronteira de qualidade</a:t>
          </a:r>
          <a:endParaRPr lang="pt-BR" sz="3200" dirty="0">
            <a:solidFill>
              <a:schemeClr val="tx2"/>
            </a:solidFill>
          </a:endParaRPr>
        </a:p>
      </dgm:t>
    </dgm:pt>
    <dgm:pt modelId="{2A0A605A-FCCB-4DEC-A411-EE23082152CB}" type="parTrans" cxnId="{7BAF756A-0BA9-4F77-9184-0E5CCEC9089F}">
      <dgm:prSet/>
      <dgm:spPr/>
      <dgm:t>
        <a:bodyPr/>
        <a:lstStyle/>
        <a:p>
          <a:endParaRPr lang="pt-BR"/>
        </a:p>
      </dgm:t>
    </dgm:pt>
    <dgm:pt modelId="{44C41808-06C9-4537-BE42-6F7F3626D04D}" type="sibTrans" cxnId="{7BAF756A-0BA9-4F77-9184-0E5CCEC9089F}">
      <dgm:prSet/>
      <dgm:spPr/>
      <dgm:t>
        <a:bodyPr/>
        <a:lstStyle/>
        <a:p>
          <a:endParaRPr lang="pt-BR"/>
        </a:p>
      </dgm:t>
    </dgm:pt>
    <dgm:pt modelId="{E0B3CE8E-E4EA-42BE-9E23-175176DC672C}" type="pres">
      <dgm:prSet presAssocID="{C668ED4A-8C84-416C-ABB1-82D74F13301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1EC65C0-E328-43BC-B298-7CEDDA70E03F}" type="pres">
      <dgm:prSet presAssocID="{9B78C2F0-7CE6-483F-87CF-0B2A8F3FC3C3}" presName="comp" presStyleCnt="0"/>
      <dgm:spPr/>
    </dgm:pt>
    <dgm:pt modelId="{F5C7D8B5-BBA5-492E-99DB-C2347C5A1D4A}" type="pres">
      <dgm:prSet presAssocID="{9B78C2F0-7CE6-483F-87CF-0B2A8F3FC3C3}" presName="box" presStyleLbl="node1" presStyleIdx="0" presStyleCnt="3" custLinFactNeighborX="1001" custLinFactNeighborY="7113"/>
      <dgm:spPr/>
      <dgm:t>
        <a:bodyPr/>
        <a:lstStyle/>
        <a:p>
          <a:endParaRPr lang="pt-BR"/>
        </a:p>
      </dgm:t>
    </dgm:pt>
    <dgm:pt modelId="{028623E0-3442-4684-A17E-C89B8AB9C543}" type="pres">
      <dgm:prSet presAssocID="{9B78C2F0-7CE6-483F-87CF-0B2A8F3FC3C3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99996642-E16F-4D6B-BDDC-2FD478C74032}" type="pres">
      <dgm:prSet presAssocID="{9B78C2F0-7CE6-483F-87CF-0B2A8F3FC3C3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4D2C992-CA06-4C82-91F3-7EBC2831C63D}" type="pres">
      <dgm:prSet presAssocID="{0FBA9149-1A4B-4B7B-A9F0-E6B7EBE57BE0}" presName="spacer" presStyleCnt="0"/>
      <dgm:spPr/>
    </dgm:pt>
    <dgm:pt modelId="{FF78CC24-9D74-4E19-8EBA-EA25A62418C2}" type="pres">
      <dgm:prSet presAssocID="{0DA4CC6E-75E8-45D0-B5AD-F967C4112BD3}" presName="comp" presStyleCnt="0"/>
      <dgm:spPr/>
    </dgm:pt>
    <dgm:pt modelId="{2BE38AF1-6308-484E-98B5-F4DF1925C57C}" type="pres">
      <dgm:prSet presAssocID="{0DA4CC6E-75E8-45D0-B5AD-F967C4112BD3}" presName="box" presStyleLbl="node1" presStyleIdx="1" presStyleCnt="3"/>
      <dgm:spPr/>
      <dgm:t>
        <a:bodyPr/>
        <a:lstStyle/>
        <a:p>
          <a:endParaRPr lang="pt-BR"/>
        </a:p>
      </dgm:t>
    </dgm:pt>
    <dgm:pt modelId="{87B3AFCA-7EAD-4664-A81A-5774FF1D5750}" type="pres">
      <dgm:prSet presAssocID="{0DA4CC6E-75E8-45D0-B5AD-F967C4112BD3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E9345D45-A5E5-4E5A-AA62-76143B6C0902}" type="pres">
      <dgm:prSet presAssocID="{0DA4CC6E-75E8-45D0-B5AD-F967C4112BD3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0ADC67-11A7-4E7F-9B7B-F0893CB263E0}" type="pres">
      <dgm:prSet presAssocID="{510892DE-FA9F-4FE2-902D-0E8C7F7DF9D1}" presName="spacer" presStyleCnt="0"/>
      <dgm:spPr/>
    </dgm:pt>
    <dgm:pt modelId="{6EAD8F27-80E8-4BC2-A986-6F134CF623F6}" type="pres">
      <dgm:prSet presAssocID="{0350A502-AC58-4963-A944-69E06B4D634E}" presName="comp" presStyleCnt="0"/>
      <dgm:spPr/>
    </dgm:pt>
    <dgm:pt modelId="{AE96E456-E08F-4EAE-9EB6-FCFB4757EB21}" type="pres">
      <dgm:prSet presAssocID="{0350A502-AC58-4963-A944-69E06B4D634E}" presName="box" presStyleLbl="node1" presStyleIdx="2" presStyleCnt="3"/>
      <dgm:spPr/>
      <dgm:t>
        <a:bodyPr/>
        <a:lstStyle/>
        <a:p>
          <a:endParaRPr lang="pt-BR"/>
        </a:p>
      </dgm:t>
    </dgm:pt>
    <dgm:pt modelId="{389C9853-FD21-4137-87E2-58B860D7C958}" type="pres">
      <dgm:prSet presAssocID="{0350A502-AC58-4963-A944-69E06B4D634E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pt-BR"/>
        </a:p>
      </dgm:t>
    </dgm:pt>
    <dgm:pt modelId="{F06D894A-7008-46FF-A7CC-76CF64F1BD29}" type="pres">
      <dgm:prSet presAssocID="{0350A502-AC58-4963-A944-69E06B4D634E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75562499-7C99-4344-85D4-7F0422207731}" type="presOf" srcId="{0350A502-AC58-4963-A944-69E06B4D634E}" destId="{AE96E456-E08F-4EAE-9EB6-FCFB4757EB21}" srcOrd="0" destOrd="0" presId="urn:microsoft.com/office/officeart/2005/8/layout/vList4"/>
    <dgm:cxn modelId="{3C6C094B-8015-4FA1-B040-8D7A1B9137E2}" type="presOf" srcId="{0DA4CC6E-75E8-45D0-B5AD-F967C4112BD3}" destId="{E9345D45-A5E5-4E5A-AA62-76143B6C0902}" srcOrd="1" destOrd="0" presId="urn:microsoft.com/office/officeart/2005/8/layout/vList4"/>
    <dgm:cxn modelId="{7BAF756A-0BA9-4F77-9184-0E5CCEC9089F}" srcId="{C668ED4A-8C84-416C-ABB1-82D74F133017}" destId="{0350A502-AC58-4963-A944-69E06B4D634E}" srcOrd="2" destOrd="0" parTransId="{2A0A605A-FCCB-4DEC-A411-EE23082152CB}" sibTransId="{44C41808-06C9-4537-BE42-6F7F3626D04D}"/>
    <dgm:cxn modelId="{92F04BA2-A3D8-47E3-89E7-67FA58CB93B0}" type="presOf" srcId="{0350A502-AC58-4963-A944-69E06B4D634E}" destId="{F06D894A-7008-46FF-A7CC-76CF64F1BD29}" srcOrd="1" destOrd="0" presId="urn:microsoft.com/office/officeart/2005/8/layout/vList4"/>
    <dgm:cxn modelId="{EB4E448D-E288-4090-A251-F79A483989C1}" type="presOf" srcId="{0DA4CC6E-75E8-45D0-B5AD-F967C4112BD3}" destId="{2BE38AF1-6308-484E-98B5-F4DF1925C57C}" srcOrd="0" destOrd="0" presId="urn:microsoft.com/office/officeart/2005/8/layout/vList4"/>
    <dgm:cxn modelId="{00F70908-9C35-4EEC-B026-93395B8F3BD8}" type="presOf" srcId="{9B78C2F0-7CE6-483F-87CF-0B2A8F3FC3C3}" destId="{F5C7D8B5-BBA5-492E-99DB-C2347C5A1D4A}" srcOrd="0" destOrd="0" presId="urn:microsoft.com/office/officeart/2005/8/layout/vList4"/>
    <dgm:cxn modelId="{46B30B72-EBE6-4A49-AC98-CEDA66DC36DA}" type="presOf" srcId="{C668ED4A-8C84-416C-ABB1-82D74F133017}" destId="{E0B3CE8E-E4EA-42BE-9E23-175176DC672C}" srcOrd="0" destOrd="0" presId="urn:microsoft.com/office/officeart/2005/8/layout/vList4"/>
    <dgm:cxn modelId="{CFE3FDD5-8120-460C-87AE-C9F324EC0831}" srcId="{C668ED4A-8C84-416C-ABB1-82D74F133017}" destId="{9B78C2F0-7CE6-483F-87CF-0B2A8F3FC3C3}" srcOrd="0" destOrd="0" parTransId="{F93861D2-F3B8-44A7-A2B0-B7BCB77CA33C}" sibTransId="{0FBA9149-1A4B-4B7B-A9F0-E6B7EBE57BE0}"/>
    <dgm:cxn modelId="{DD1155BA-08E6-408E-BAA4-617070855767}" type="presOf" srcId="{9B78C2F0-7CE6-483F-87CF-0B2A8F3FC3C3}" destId="{99996642-E16F-4D6B-BDDC-2FD478C74032}" srcOrd="1" destOrd="0" presId="urn:microsoft.com/office/officeart/2005/8/layout/vList4"/>
    <dgm:cxn modelId="{04481B8D-7893-4163-8957-543058B53825}" srcId="{C668ED4A-8C84-416C-ABB1-82D74F133017}" destId="{0DA4CC6E-75E8-45D0-B5AD-F967C4112BD3}" srcOrd="1" destOrd="0" parTransId="{238EAAF9-AA98-4924-84A1-28F8AE1ABB21}" sibTransId="{510892DE-FA9F-4FE2-902D-0E8C7F7DF9D1}"/>
    <dgm:cxn modelId="{DBB2C6A9-3CAC-4474-85E8-6AE00F6B197E}" type="presParOf" srcId="{E0B3CE8E-E4EA-42BE-9E23-175176DC672C}" destId="{C1EC65C0-E328-43BC-B298-7CEDDA70E03F}" srcOrd="0" destOrd="0" presId="urn:microsoft.com/office/officeart/2005/8/layout/vList4"/>
    <dgm:cxn modelId="{2003EEB2-EAED-474F-807F-413A2B8CB6AF}" type="presParOf" srcId="{C1EC65C0-E328-43BC-B298-7CEDDA70E03F}" destId="{F5C7D8B5-BBA5-492E-99DB-C2347C5A1D4A}" srcOrd="0" destOrd="0" presId="urn:microsoft.com/office/officeart/2005/8/layout/vList4"/>
    <dgm:cxn modelId="{DB771CA2-14C6-4570-8191-1606334A081E}" type="presParOf" srcId="{C1EC65C0-E328-43BC-B298-7CEDDA70E03F}" destId="{028623E0-3442-4684-A17E-C89B8AB9C543}" srcOrd="1" destOrd="0" presId="urn:microsoft.com/office/officeart/2005/8/layout/vList4"/>
    <dgm:cxn modelId="{EE091A9D-A8FB-425E-9C5E-161E40A5A3C3}" type="presParOf" srcId="{C1EC65C0-E328-43BC-B298-7CEDDA70E03F}" destId="{99996642-E16F-4D6B-BDDC-2FD478C74032}" srcOrd="2" destOrd="0" presId="urn:microsoft.com/office/officeart/2005/8/layout/vList4"/>
    <dgm:cxn modelId="{6005D6B3-73D5-4CB7-942F-CDBEA8ACDE65}" type="presParOf" srcId="{E0B3CE8E-E4EA-42BE-9E23-175176DC672C}" destId="{A4D2C992-CA06-4C82-91F3-7EBC2831C63D}" srcOrd="1" destOrd="0" presId="urn:microsoft.com/office/officeart/2005/8/layout/vList4"/>
    <dgm:cxn modelId="{18A648FB-1974-42E7-B3D4-5C5893CB29B9}" type="presParOf" srcId="{E0B3CE8E-E4EA-42BE-9E23-175176DC672C}" destId="{FF78CC24-9D74-4E19-8EBA-EA25A62418C2}" srcOrd="2" destOrd="0" presId="urn:microsoft.com/office/officeart/2005/8/layout/vList4"/>
    <dgm:cxn modelId="{42A8A21E-20F0-48C4-8268-D86F5327A868}" type="presParOf" srcId="{FF78CC24-9D74-4E19-8EBA-EA25A62418C2}" destId="{2BE38AF1-6308-484E-98B5-F4DF1925C57C}" srcOrd="0" destOrd="0" presId="urn:microsoft.com/office/officeart/2005/8/layout/vList4"/>
    <dgm:cxn modelId="{55A1D754-BDE3-4842-B79C-81D7FC1E077B}" type="presParOf" srcId="{FF78CC24-9D74-4E19-8EBA-EA25A62418C2}" destId="{87B3AFCA-7EAD-4664-A81A-5774FF1D5750}" srcOrd="1" destOrd="0" presId="urn:microsoft.com/office/officeart/2005/8/layout/vList4"/>
    <dgm:cxn modelId="{6DE2E00F-599C-4FAE-B99D-93295DF77EC2}" type="presParOf" srcId="{FF78CC24-9D74-4E19-8EBA-EA25A62418C2}" destId="{E9345D45-A5E5-4E5A-AA62-76143B6C0902}" srcOrd="2" destOrd="0" presId="urn:microsoft.com/office/officeart/2005/8/layout/vList4"/>
    <dgm:cxn modelId="{75985748-9B2B-4EF1-BD31-4853E2DC7287}" type="presParOf" srcId="{E0B3CE8E-E4EA-42BE-9E23-175176DC672C}" destId="{370ADC67-11A7-4E7F-9B7B-F0893CB263E0}" srcOrd="3" destOrd="0" presId="urn:microsoft.com/office/officeart/2005/8/layout/vList4"/>
    <dgm:cxn modelId="{FE35A9F1-FBD6-4809-B6AA-1BFF1257C478}" type="presParOf" srcId="{E0B3CE8E-E4EA-42BE-9E23-175176DC672C}" destId="{6EAD8F27-80E8-4BC2-A986-6F134CF623F6}" srcOrd="4" destOrd="0" presId="urn:microsoft.com/office/officeart/2005/8/layout/vList4"/>
    <dgm:cxn modelId="{0505A000-BA0A-48D0-88FB-963EEABB5D0E}" type="presParOf" srcId="{6EAD8F27-80E8-4BC2-A986-6F134CF623F6}" destId="{AE96E456-E08F-4EAE-9EB6-FCFB4757EB21}" srcOrd="0" destOrd="0" presId="urn:microsoft.com/office/officeart/2005/8/layout/vList4"/>
    <dgm:cxn modelId="{9BF11766-0FC5-4375-AB5D-E9718724EBF9}" type="presParOf" srcId="{6EAD8F27-80E8-4BC2-A986-6F134CF623F6}" destId="{389C9853-FD21-4137-87E2-58B860D7C958}" srcOrd="1" destOrd="0" presId="urn:microsoft.com/office/officeart/2005/8/layout/vList4"/>
    <dgm:cxn modelId="{C929A95E-22AC-44EB-9DA1-E4ECE455074C}" type="presParOf" srcId="{6EAD8F27-80E8-4BC2-A986-6F134CF623F6}" destId="{F06D894A-7008-46FF-A7CC-76CF64F1BD2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6997C4D-1EDC-40AD-A497-26094ED88F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867FFB0-A815-4AE9-A426-8C4DED1B73F7}">
      <dgm:prSet phldrT="[Texto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pt-BR" b="1" cap="small" baseline="0" dirty="0" smtClean="0">
              <a:solidFill>
                <a:srgbClr val="FFC000"/>
              </a:solidFill>
            </a:rPr>
            <a:t>Estudante</a:t>
          </a:r>
        </a:p>
        <a:p>
          <a:r>
            <a:rPr lang="pt-BR" b="1" cap="small" baseline="0" dirty="0" smtClean="0"/>
            <a:t>Voltada ao desenvolvimento de seu Projeto de Vida em 4 dimensões (ser, conviver, conhecer e fazer).</a:t>
          </a:r>
          <a:endParaRPr lang="pt-BR" b="1" cap="small" baseline="0" dirty="0"/>
        </a:p>
      </dgm:t>
    </dgm:pt>
    <dgm:pt modelId="{B12F282E-B51B-4954-B1D3-E3C7E6639DF0}" type="parTrans" cxnId="{684854DC-357E-485F-9622-30D6B9C31581}">
      <dgm:prSet/>
      <dgm:spPr/>
      <dgm:t>
        <a:bodyPr/>
        <a:lstStyle/>
        <a:p>
          <a:endParaRPr lang="pt-BR"/>
        </a:p>
      </dgm:t>
    </dgm:pt>
    <dgm:pt modelId="{B388C0E3-6FC1-40B1-B15A-17A35287E3B0}" type="sibTrans" cxnId="{684854DC-357E-485F-9622-30D6B9C31581}">
      <dgm:prSet/>
      <dgm:spPr/>
      <dgm:t>
        <a:bodyPr/>
        <a:lstStyle/>
        <a:p>
          <a:endParaRPr lang="pt-BR"/>
        </a:p>
      </dgm:t>
    </dgm:pt>
    <dgm:pt modelId="{2B858351-A261-42CC-ABA0-91CCE9F83079}">
      <dgm:prSet phldrT="[Texto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pt-BR" b="1" cap="small" baseline="0" dirty="0" smtClean="0">
              <a:solidFill>
                <a:srgbClr val="FFC000"/>
              </a:solidFill>
            </a:rPr>
            <a:t>Professor e gestor</a:t>
          </a:r>
        </a:p>
        <a:p>
          <a:r>
            <a:rPr lang="pt-BR" b="1" cap="small" baseline="0" dirty="0" smtClean="0"/>
            <a:t> Mediação assegurada por relacionamentos e resultados para além da transmissão e avaliação punitiva.</a:t>
          </a:r>
          <a:endParaRPr lang="pt-BR" b="1" cap="small" baseline="0" dirty="0"/>
        </a:p>
      </dgm:t>
    </dgm:pt>
    <dgm:pt modelId="{CEE976C6-452E-4207-8D0D-4CA1617F0F00}" type="parTrans" cxnId="{01B1CF29-BEE1-4F40-B533-3756F8EF5BF6}">
      <dgm:prSet/>
      <dgm:spPr/>
      <dgm:t>
        <a:bodyPr/>
        <a:lstStyle/>
        <a:p>
          <a:endParaRPr lang="pt-BR"/>
        </a:p>
      </dgm:t>
    </dgm:pt>
    <dgm:pt modelId="{59557C1E-184D-4F47-A8BF-76FCBA9676F2}" type="sibTrans" cxnId="{01B1CF29-BEE1-4F40-B533-3756F8EF5BF6}">
      <dgm:prSet/>
      <dgm:spPr/>
      <dgm:t>
        <a:bodyPr/>
        <a:lstStyle/>
        <a:p>
          <a:endParaRPr lang="pt-BR"/>
        </a:p>
      </dgm:t>
    </dgm:pt>
    <dgm:pt modelId="{08229542-64A4-421F-AF04-5F25465FA01B}">
      <dgm:prSet phldrT="[Texto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pt-BR" b="1" cap="small" baseline="0" dirty="0" smtClean="0">
              <a:solidFill>
                <a:srgbClr val="FFC000"/>
              </a:solidFill>
            </a:rPr>
            <a:t>Conhecimento</a:t>
          </a:r>
        </a:p>
        <a:p>
          <a:r>
            <a:rPr lang="pt-BR" b="1" cap="small" baseline="0" dirty="0" smtClean="0"/>
            <a:t>Acesso ao conhecimento de competências para a vida combinando aspectos cognitivos e sócio emocionais.</a:t>
          </a:r>
          <a:endParaRPr lang="pt-BR" b="1" cap="small" baseline="0" dirty="0"/>
        </a:p>
      </dgm:t>
    </dgm:pt>
    <dgm:pt modelId="{5E6CC733-978C-4427-9782-DC31570B5B10}" type="parTrans" cxnId="{54DE800A-0878-4A8C-B935-7C209ADE3B98}">
      <dgm:prSet/>
      <dgm:spPr/>
      <dgm:t>
        <a:bodyPr/>
        <a:lstStyle/>
        <a:p>
          <a:endParaRPr lang="pt-BR"/>
        </a:p>
      </dgm:t>
    </dgm:pt>
    <dgm:pt modelId="{CE2C075F-C246-49C9-9A52-22EBF18E40A7}" type="sibTrans" cxnId="{54DE800A-0878-4A8C-B935-7C209ADE3B98}">
      <dgm:prSet/>
      <dgm:spPr/>
      <dgm:t>
        <a:bodyPr/>
        <a:lstStyle/>
        <a:p>
          <a:endParaRPr lang="pt-BR"/>
        </a:p>
      </dgm:t>
    </dgm:pt>
    <dgm:pt modelId="{BFB45358-262F-4C03-856A-C5F7DC0A100A}">
      <dgm:prSet phldrT="[Texto]"/>
      <dgm:spPr>
        <a:solidFill>
          <a:schemeClr val="tx1">
            <a:lumMod val="95000"/>
            <a:lumOff val="5000"/>
          </a:schemeClr>
        </a:solidFill>
      </dgm:spPr>
      <dgm:t>
        <a:bodyPr/>
        <a:lstStyle/>
        <a:p>
          <a:r>
            <a:rPr lang="pt-BR" b="1" cap="small" baseline="0" dirty="0" smtClean="0">
              <a:solidFill>
                <a:srgbClr val="FFC000"/>
              </a:solidFill>
            </a:rPr>
            <a:t>Tempo/espaço</a:t>
          </a:r>
        </a:p>
        <a:p>
          <a:r>
            <a:rPr lang="pt-BR" b="1" cap="small" baseline="0" dirty="0" smtClean="0"/>
            <a:t>Que permitam a colaboração, investigação, aplicação e autoria.</a:t>
          </a:r>
          <a:endParaRPr lang="pt-BR" b="1" cap="small" baseline="0" dirty="0"/>
        </a:p>
      </dgm:t>
    </dgm:pt>
    <dgm:pt modelId="{DA209CD7-8F77-4C28-934F-3563C6140F13}" type="parTrans" cxnId="{5909CF3F-2509-417F-B010-61D9F603E138}">
      <dgm:prSet/>
      <dgm:spPr/>
      <dgm:t>
        <a:bodyPr/>
        <a:lstStyle/>
        <a:p>
          <a:endParaRPr lang="pt-BR"/>
        </a:p>
      </dgm:t>
    </dgm:pt>
    <dgm:pt modelId="{33F85B47-1874-4F57-A77B-C4E0FDB7BB57}" type="sibTrans" cxnId="{5909CF3F-2509-417F-B010-61D9F603E138}">
      <dgm:prSet/>
      <dgm:spPr/>
      <dgm:t>
        <a:bodyPr/>
        <a:lstStyle/>
        <a:p>
          <a:endParaRPr lang="pt-BR"/>
        </a:p>
      </dgm:t>
    </dgm:pt>
    <dgm:pt modelId="{2D1FFBFA-87A8-4BE0-BDFB-4461C8C599DE}" type="pres">
      <dgm:prSet presAssocID="{36997C4D-1EDC-40AD-A497-26094ED88F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7B66215-65B8-4448-9CC8-85ACD876C566}" type="pres">
      <dgm:prSet presAssocID="{6867FFB0-A815-4AE9-A426-8C4DED1B73F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11F1FB4-AEAD-4CA7-8AD3-957F305D5E4A}" type="pres">
      <dgm:prSet presAssocID="{B388C0E3-6FC1-40B1-B15A-17A35287E3B0}" presName="sibTrans" presStyleCnt="0"/>
      <dgm:spPr/>
    </dgm:pt>
    <dgm:pt modelId="{8CF4B9A2-3A0C-4370-9A76-9614DCBF39A2}" type="pres">
      <dgm:prSet presAssocID="{2B858351-A261-42CC-ABA0-91CCE9F8307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88B9437-1406-4C3D-8C07-1C1C0054DA7D}" type="pres">
      <dgm:prSet presAssocID="{59557C1E-184D-4F47-A8BF-76FCBA9676F2}" presName="sibTrans" presStyleCnt="0"/>
      <dgm:spPr/>
    </dgm:pt>
    <dgm:pt modelId="{EECD0FE2-85B3-475E-917A-AF7D6CCBA07B}" type="pres">
      <dgm:prSet presAssocID="{08229542-64A4-421F-AF04-5F25465FA01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02AA4F-683A-4780-BC63-F83042CFC301}" type="pres">
      <dgm:prSet presAssocID="{CE2C075F-C246-49C9-9A52-22EBF18E40A7}" presName="sibTrans" presStyleCnt="0"/>
      <dgm:spPr/>
    </dgm:pt>
    <dgm:pt modelId="{564EA6ED-85E6-4FC2-86ED-EC1409759BA0}" type="pres">
      <dgm:prSet presAssocID="{BFB45358-262F-4C03-856A-C5F7DC0A100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1B1CF29-BEE1-4F40-B533-3756F8EF5BF6}" srcId="{36997C4D-1EDC-40AD-A497-26094ED88FF2}" destId="{2B858351-A261-42CC-ABA0-91CCE9F83079}" srcOrd="1" destOrd="0" parTransId="{CEE976C6-452E-4207-8D0D-4CA1617F0F00}" sibTransId="{59557C1E-184D-4F47-A8BF-76FCBA9676F2}"/>
    <dgm:cxn modelId="{A7EFB00B-7119-4352-B1E1-1338DA16BEF2}" type="presOf" srcId="{08229542-64A4-421F-AF04-5F25465FA01B}" destId="{EECD0FE2-85B3-475E-917A-AF7D6CCBA07B}" srcOrd="0" destOrd="0" presId="urn:microsoft.com/office/officeart/2005/8/layout/default"/>
    <dgm:cxn modelId="{4026495A-4C92-4D6C-936A-9D9B66658AC8}" type="presOf" srcId="{2B858351-A261-42CC-ABA0-91CCE9F83079}" destId="{8CF4B9A2-3A0C-4370-9A76-9614DCBF39A2}" srcOrd="0" destOrd="0" presId="urn:microsoft.com/office/officeart/2005/8/layout/default"/>
    <dgm:cxn modelId="{32165898-3274-4FFF-B303-1AFC0C176D27}" type="presOf" srcId="{6867FFB0-A815-4AE9-A426-8C4DED1B73F7}" destId="{37B66215-65B8-4448-9CC8-85ACD876C566}" srcOrd="0" destOrd="0" presId="urn:microsoft.com/office/officeart/2005/8/layout/default"/>
    <dgm:cxn modelId="{54DE800A-0878-4A8C-B935-7C209ADE3B98}" srcId="{36997C4D-1EDC-40AD-A497-26094ED88FF2}" destId="{08229542-64A4-421F-AF04-5F25465FA01B}" srcOrd="2" destOrd="0" parTransId="{5E6CC733-978C-4427-9782-DC31570B5B10}" sibTransId="{CE2C075F-C246-49C9-9A52-22EBF18E40A7}"/>
    <dgm:cxn modelId="{E4ED4076-19A0-4AAF-A1C1-A3BCF135F5B4}" type="presOf" srcId="{BFB45358-262F-4C03-856A-C5F7DC0A100A}" destId="{564EA6ED-85E6-4FC2-86ED-EC1409759BA0}" srcOrd="0" destOrd="0" presId="urn:microsoft.com/office/officeart/2005/8/layout/default"/>
    <dgm:cxn modelId="{5909CF3F-2509-417F-B010-61D9F603E138}" srcId="{36997C4D-1EDC-40AD-A497-26094ED88FF2}" destId="{BFB45358-262F-4C03-856A-C5F7DC0A100A}" srcOrd="3" destOrd="0" parTransId="{DA209CD7-8F77-4C28-934F-3563C6140F13}" sibTransId="{33F85B47-1874-4F57-A77B-C4E0FDB7BB57}"/>
    <dgm:cxn modelId="{780A6983-3109-45A5-B00A-0BC59E03808E}" type="presOf" srcId="{36997C4D-1EDC-40AD-A497-26094ED88FF2}" destId="{2D1FFBFA-87A8-4BE0-BDFB-4461C8C599DE}" srcOrd="0" destOrd="0" presId="urn:microsoft.com/office/officeart/2005/8/layout/default"/>
    <dgm:cxn modelId="{684854DC-357E-485F-9622-30D6B9C31581}" srcId="{36997C4D-1EDC-40AD-A497-26094ED88FF2}" destId="{6867FFB0-A815-4AE9-A426-8C4DED1B73F7}" srcOrd="0" destOrd="0" parTransId="{B12F282E-B51B-4954-B1D3-E3C7E6639DF0}" sibTransId="{B388C0E3-6FC1-40B1-B15A-17A35287E3B0}"/>
    <dgm:cxn modelId="{8946A316-498E-48C2-A027-A6EFA0A60550}" type="presParOf" srcId="{2D1FFBFA-87A8-4BE0-BDFB-4461C8C599DE}" destId="{37B66215-65B8-4448-9CC8-85ACD876C566}" srcOrd="0" destOrd="0" presId="urn:microsoft.com/office/officeart/2005/8/layout/default"/>
    <dgm:cxn modelId="{CD696146-5506-41C6-B358-244A70AEA55C}" type="presParOf" srcId="{2D1FFBFA-87A8-4BE0-BDFB-4461C8C599DE}" destId="{311F1FB4-AEAD-4CA7-8AD3-957F305D5E4A}" srcOrd="1" destOrd="0" presId="urn:microsoft.com/office/officeart/2005/8/layout/default"/>
    <dgm:cxn modelId="{4EEE029D-5224-4B9F-A3FC-1EE74B040E26}" type="presParOf" srcId="{2D1FFBFA-87A8-4BE0-BDFB-4461C8C599DE}" destId="{8CF4B9A2-3A0C-4370-9A76-9614DCBF39A2}" srcOrd="2" destOrd="0" presId="urn:microsoft.com/office/officeart/2005/8/layout/default"/>
    <dgm:cxn modelId="{BF49B5FD-2456-4E01-90F9-AE0DAC790CF2}" type="presParOf" srcId="{2D1FFBFA-87A8-4BE0-BDFB-4461C8C599DE}" destId="{B88B9437-1406-4C3D-8C07-1C1C0054DA7D}" srcOrd="3" destOrd="0" presId="urn:microsoft.com/office/officeart/2005/8/layout/default"/>
    <dgm:cxn modelId="{85EE2025-0165-4983-AF11-746EC0168703}" type="presParOf" srcId="{2D1FFBFA-87A8-4BE0-BDFB-4461C8C599DE}" destId="{EECD0FE2-85B3-475E-917A-AF7D6CCBA07B}" srcOrd="4" destOrd="0" presId="urn:microsoft.com/office/officeart/2005/8/layout/default"/>
    <dgm:cxn modelId="{1D29DE43-263A-4FC9-AB2A-27831ABF2AAD}" type="presParOf" srcId="{2D1FFBFA-87A8-4BE0-BDFB-4461C8C599DE}" destId="{9602AA4F-683A-4780-BC63-F83042CFC301}" srcOrd="5" destOrd="0" presId="urn:microsoft.com/office/officeart/2005/8/layout/default"/>
    <dgm:cxn modelId="{ACF337FB-18E9-4825-B9D9-045E4528BFE1}" type="presParOf" srcId="{2D1FFBFA-87A8-4BE0-BDFB-4461C8C599DE}" destId="{564EA6ED-85E6-4FC2-86ED-EC1409759BA0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9275DE5-8AE7-48E1-9720-66E5329856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670EE21-3B73-423A-8665-55BAADB40B75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pt-BR" dirty="0" smtClean="0"/>
            <a:t>Projeto Escola de tempo  Integral</a:t>
          </a:r>
          <a:endParaRPr lang="pt-BR" dirty="0"/>
        </a:p>
      </dgm:t>
    </dgm:pt>
    <dgm:pt modelId="{92762EE6-039E-4F56-BEDB-E053060DCFCE}" type="parTrans" cxnId="{27DDE25E-CFCC-4D3B-BA6A-0354BEC29796}">
      <dgm:prSet/>
      <dgm:spPr/>
      <dgm:t>
        <a:bodyPr/>
        <a:lstStyle/>
        <a:p>
          <a:endParaRPr lang="pt-BR"/>
        </a:p>
      </dgm:t>
    </dgm:pt>
    <dgm:pt modelId="{C574BD6C-9A77-470C-81C8-267A319B18CD}" type="sibTrans" cxnId="{27DDE25E-CFCC-4D3B-BA6A-0354BEC29796}">
      <dgm:prSet/>
      <dgm:spPr/>
      <dgm:t>
        <a:bodyPr/>
        <a:lstStyle/>
        <a:p>
          <a:endParaRPr lang="pt-BR"/>
        </a:p>
      </dgm:t>
    </dgm:pt>
    <dgm:pt modelId="{17FAE399-E074-4BC2-AF6A-821D0A85C7A1}">
      <dgm:prSet phldrT="[Texto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/>
            <a:t>PROEMI</a:t>
          </a:r>
          <a:endParaRPr lang="pt-BR" dirty="0"/>
        </a:p>
      </dgm:t>
    </dgm:pt>
    <dgm:pt modelId="{6CCF806D-2F14-4296-B5C8-DC9A02A8A7A5}" type="parTrans" cxnId="{FF9BC7A3-17D4-4675-9EE7-50540BE33E48}">
      <dgm:prSet/>
      <dgm:spPr/>
      <dgm:t>
        <a:bodyPr/>
        <a:lstStyle/>
        <a:p>
          <a:endParaRPr lang="pt-BR"/>
        </a:p>
      </dgm:t>
    </dgm:pt>
    <dgm:pt modelId="{D4EB6CEE-DC46-416D-B83A-B10286922C80}" type="sibTrans" cxnId="{FF9BC7A3-17D4-4675-9EE7-50540BE33E48}">
      <dgm:prSet/>
      <dgm:spPr/>
      <dgm:t>
        <a:bodyPr/>
        <a:lstStyle/>
        <a:p>
          <a:endParaRPr lang="pt-BR"/>
        </a:p>
      </dgm:t>
    </dgm:pt>
    <dgm:pt modelId="{7F526634-AE62-4DC8-AC25-5079E05C8A62}">
      <dgm:prSet phldrT="[Texto]"/>
      <dgm:spPr>
        <a:solidFill>
          <a:srgbClr val="00B0F0"/>
        </a:solidFill>
      </dgm:spPr>
      <dgm:t>
        <a:bodyPr/>
        <a:lstStyle/>
        <a:p>
          <a:r>
            <a:rPr lang="pt-BR" dirty="0" smtClean="0"/>
            <a:t>Mais Educação</a:t>
          </a:r>
          <a:endParaRPr lang="pt-BR" dirty="0"/>
        </a:p>
      </dgm:t>
    </dgm:pt>
    <dgm:pt modelId="{CB3C5C4D-38C3-421C-86AE-3AC92337E2B0}" type="parTrans" cxnId="{5A8B5F17-1ED7-4D77-8B0A-FDA58E696F2F}">
      <dgm:prSet/>
      <dgm:spPr/>
      <dgm:t>
        <a:bodyPr/>
        <a:lstStyle/>
        <a:p>
          <a:endParaRPr lang="pt-BR"/>
        </a:p>
      </dgm:t>
    </dgm:pt>
    <dgm:pt modelId="{D549FCAF-2BD7-4F9E-A22C-E9F859023CBA}" type="sibTrans" cxnId="{5A8B5F17-1ED7-4D77-8B0A-FDA58E696F2F}">
      <dgm:prSet/>
      <dgm:spPr/>
      <dgm:t>
        <a:bodyPr/>
        <a:lstStyle/>
        <a:p>
          <a:endParaRPr lang="pt-BR"/>
        </a:p>
      </dgm:t>
    </dgm:pt>
    <dgm:pt modelId="{520A8B4D-65CB-48B9-B158-87F303F32CDF}">
      <dgm:prSet phldrT="[Texto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pt-BR" dirty="0" smtClean="0"/>
            <a:t>VENCE</a:t>
          </a:r>
          <a:endParaRPr lang="pt-BR" dirty="0"/>
        </a:p>
      </dgm:t>
    </dgm:pt>
    <dgm:pt modelId="{EEDCDF46-2F94-4E08-AD24-98346ED27C98}" type="parTrans" cxnId="{15E54C8D-2EC1-46CE-9EEC-D983D5550587}">
      <dgm:prSet/>
      <dgm:spPr/>
      <dgm:t>
        <a:bodyPr/>
        <a:lstStyle/>
        <a:p>
          <a:endParaRPr lang="pt-BR"/>
        </a:p>
      </dgm:t>
    </dgm:pt>
    <dgm:pt modelId="{2845FC13-38D1-4BDE-9F82-BE2D68C5CF3A}" type="sibTrans" cxnId="{15E54C8D-2EC1-46CE-9EEC-D983D5550587}">
      <dgm:prSet/>
      <dgm:spPr/>
      <dgm:t>
        <a:bodyPr/>
        <a:lstStyle/>
        <a:p>
          <a:endParaRPr lang="pt-BR"/>
        </a:p>
      </dgm:t>
    </dgm:pt>
    <dgm:pt modelId="{2F7B7AB9-6805-409C-B271-40CD4FBD13CC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dirty="0" smtClean="0"/>
            <a:t>Programa Ensino Integral</a:t>
          </a:r>
          <a:endParaRPr lang="pt-BR" dirty="0"/>
        </a:p>
      </dgm:t>
    </dgm:pt>
    <dgm:pt modelId="{387F00B8-AD5A-457F-B554-9A4C529B7594}" type="parTrans" cxnId="{70EEAF2B-8AB9-4048-A1BB-503A0B5A5D71}">
      <dgm:prSet/>
      <dgm:spPr/>
      <dgm:t>
        <a:bodyPr/>
        <a:lstStyle/>
        <a:p>
          <a:endParaRPr lang="pt-BR"/>
        </a:p>
      </dgm:t>
    </dgm:pt>
    <dgm:pt modelId="{A55E8495-0535-4836-BBA1-A395088B856D}" type="sibTrans" cxnId="{70EEAF2B-8AB9-4048-A1BB-503A0B5A5D71}">
      <dgm:prSet/>
      <dgm:spPr/>
      <dgm:t>
        <a:bodyPr/>
        <a:lstStyle/>
        <a:p>
          <a:endParaRPr lang="pt-BR"/>
        </a:p>
      </dgm:t>
    </dgm:pt>
    <dgm:pt modelId="{9B6D64B8-ECD5-4901-BD9A-097E4745D85D}" type="pres">
      <dgm:prSet presAssocID="{D9275DE5-8AE7-48E1-9720-66E5329856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E44CFAB-15FF-4C2D-AE94-D4497EB2C6A7}" type="pres">
      <dgm:prSet presAssocID="{2670EE21-3B73-423A-8665-55BAADB40B7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676EC7-06E0-4B04-A3DD-94A5054C124C}" type="pres">
      <dgm:prSet presAssocID="{C574BD6C-9A77-470C-81C8-267A319B18CD}" presName="sibTrans" presStyleCnt="0"/>
      <dgm:spPr/>
    </dgm:pt>
    <dgm:pt modelId="{CE4E4103-3AA9-438B-BF99-300C244BEF1F}" type="pres">
      <dgm:prSet presAssocID="{17FAE399-E074-4BC2-AF6A-821D0A85C7A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64D460C-347D-4019-9976-A1705F980055}" type="pres">
      <dgm:prSet presAssocID="{D4EB6CEE-DC46-416D-B83A-B10286922C80}" presName="sibTrans" presStyleCnt="0"/>
      <dgm:spPr/>
    </dgm:pt>
    <dgm:pt modelId="{B81B7D24-D287-4D5B-AEB5-B78E674A47A1}" type="pres">
      <dgm:prSet presAssocID="{7F526634-AE62-4DC8-AC25-5079E05C8A6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CEA4DA6-2755-450E-9D04-41318AC39ED7}" type="pres">
      <dgm:prSet presAssocID="{D549FCAF-2BD7-4F9E-A22C-E9F859023CBA}" presName="sibTrans" presStyleCnt="0"/>
      <dgm:spPr/>
    </dgm:pt>
    <dgm:pt modelId="{C46E7C47-F1B3-4C82-BACA-3DF5F67BA002}" type="pres">
      <dgm:prSet presAssocID="{520A8B4D-65CB-48B9-B158-87F303F32CDF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CC0751E-FF93-4137-85D9-E419160C7FCD}" type="pres">
      <dgm:prSet presAssocID="{2845FC13-38D1-4BDE-9F82-BE2D68C5CF3A}" presName="sibTrans" presStyleCnt="0"/>
      <dgm:spPr/>
    </dgm:pt>
    <dgm:pt modelId="{5D333A8B-BF9D-46BB-94FA-FFD26E34ABC6}" type="pres">
      <dgm:prSet presAssocID="{2F7B7AB9-6805-409C-B271-40CD4FBD13C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5E54C8D-2EC1-46CE-9EEC-D983D5550587}" srcId="{D9275DE5-8AE7-48E1-9720-66E5329856DD}" destId="{520A8B4D-65CB-48B9-B158-87F303F32CDF}" srcOrd="3" destOrd="0" parTransId="{EEDCDF46-2F94-4E08-AD24-98346ED27C98}" sibTransId="{2845FC13-38D1-4BDE-9F82-BE2D68C5CF3A}"/>
    <dgm:cxn modelId="{D961BD0D-9291-46D9-BF46-525D7ED4D076}" type="presOf" srcId="{520A8B4D-65CB-48B9-B158-87F303F32CDF}" destId="{C46E7C47-F1B3-4C82-BACA-3DF5F67BA002}" srcOrd="0" destOrd="0" presId="urn:microsoft.com/office/officeart/2005/8/layout/default"/>
    <dgm:cxn modelId="{70EEAF2B-8AB9-4048-A1BB-503A0B5A5D71}" srcId="{D9275DE5-8AE7-48E1-9720-66E5329856DD}" destId="{2F7B7AB9-6805-409C-B271-40CD4FBD13CC}" srcOrd="4" destOrd="0" parTransId="{387F00B8-AD5A-457F-B554-9A4C529B7594}" sibTransId="{A55E8495-0535-4836-BBA1-A395088B856D}"/>
    <dgm:cxn modelId="{5A8B5F17-1ED7-4D77-8B0A-FDA58E696F2F}" srcId="{D9275DE5-8AE7-48E1-9720-66E5329856DD}" destId="{7F526634-AE62-4DC8-AC25-5079E05C8A62}" srcOrd="2" destOrd="0" parTransId="{CB3C5C4D-38C3-421C-86AE-3AC92337E2B0}" sibTransId="{D549FCAF-2BD7-4F9E-A22C-E9F859023CBA}"/>
    <dgm:cxn modelId="{BF8DA160-8D82-48CD-B45D-AAD343AA0524}" type="presOf" srcId="{D9275DE5-8AE7-48E1-9720-66E5329856DD}" destId="{9B6D64B8-ECD5-4901-BD9A-097E4745D85D}" srcOrd="0" destOrd="0" presId="urn:microsoft.com/office/officeart/2005/8/layout/default"/>
    <dgm:cxn modelId="{422FACE4-B8F6-4EAF-A29C-2386017C9485}" type="presOf" srcId="{17FAE399-E074-4BC2-AF6A-821D0A85C7A1}" destId="{CE4E4103-3AA9-438B-BF99-300C244BEF1F}" srcOrd="0" destOrd="0" presId="urn:microsoft.com/office/officeart/2005/8/layout/default"/>
    <dgm:cxn modelId="{EC1F7DB8-DC74-4BEC-9361-77B62E7FDDA9}" type="presOf" srcId="{2670EE21-3B73-423A-8665-55BAADB40B75}" destId="{AE44CFAB-15FF-4C2D-AE94-D4497EB2C6A7}" srcOrd="0" destOrd="0" presId="urn:microsoft.com/office/officeart/2005/8/layout/default"/>
    <dgm:cxn modelId="{FF9BC7A3-17D4-4675-9EE7-50540BE33E48}" srcId="{D9275DE5-8AE7-48E1-9720-66E5329856DD}" destId="{17FAE399-E074-4BC2-AF6A-821D0A85C7A1}" srcOrd="1" destOrd="0" parTransId="{6CCF806D-2F14-4296-B5C8-DC9A02A8A7A5}" sibTransId="{D4EB6CEE-DC46-416D-B83A-B10286922C80}"/>
    <dgm:cxn modelId="{E4A9757F-9475-4628-96E0-52DF302446E2}" type="presOf" srcId="{2F7B7AB9-6805-409C-B271-40CD4FBD13CC}" destId="{5D333A8B-BF9D-46BB-94FA-FFD26E34ABC6}" srcOrd="0" destOrd="0" presId="urn:microsoft.com/office/officeart/2005/8/layout/default"/>
    <dgm:cxn modelId="{499674A5-2698-4DAB-AD2A-B6C8307C3484}" type="presOf" srcId="{7F526634-AE62-4DC8-AC25-5079E05C8A62}" destId="{B81B7D24-D287-4D5B-AEB5-B78E674A47A1}" srcOrd="0" destOrd="0" presId="urn:microsoft.com/office/officeart/2005/8/layout/default"/>
    <dgm:cxn modelId="{27DDE25E-CFCC-4D3B-BA6A-0354BEC29796}" srcId="{D9275DE5-8AE7-48E1-9720-66E5329856DD}" destId="{2670EE21-3B73-423A-8665-55BAADB40B75}" srcOrd="0" destOrd="0" parTransId="{92762EE6-039E-4F56-BEDB-E053060DCFCE}" sibTransId="{C574BD6C-9A77-470C-81C8-267A319B18CD}"/>
    <dgm:cxn modelId="{CF4BDB65-A327-4ECA-8215-7AAFF7E66E25}" type="presParOf" srcId="{9B6D64B8-ECD5-4901-BD9A-097E4745D85D}" destId="{AE44CFAB-15FF-4C2D-AE94-D4497EB2C6A7}" srcOrd="0" destOrd="0" presId="urn:microsoft.com/office/officeart/2005/8/layout/default"/>
    <dgm:cxn modelId="{338FE3AE-865E-41F2-8D07-EF3C545C1D4E}" type="presParOf" srcId="{9B6D64B8-ECD5-4901-BD9A-097E4745D85D}" destId="{0C676EC7-06E0-4B04-A3DD-94A5054C124C}" srcOrd="1" destOrd="0" presId="urn:microsoft.com/office/officeart/2005/8/layout/default"/>
    <dgm:cxn modelId="{0519359F-74AE-45A0-A75D-A49A659B5249}" type="presParOf" srcId="{9B6D64B8-ECD5-4901-BD9A-097E4745D85D}" destId="{CE4E4103-3AA9-438B-BF99-300C244BEF1F}" srcOrd="2" destOrd="0" presId="urn:microsoft.com/office/officeart/2005/8/layout/default"/>
    <dgm:cxn modelId="{E22FDF9E-9A77-4652-8F5B-A707B2A67D22}" type="presParOf" srcId="{9B6D64B8-ECD5-4901-BD9A-097E4745D85D}" destId="{864D460C-347D-4019-9976-A1705F980055}" srcOrd="3" destOrd="0" presId="urn:microsoft.com/office/officeart/2005/8/layout/default"/>
    <dgm:cxn modelId="{6B0EB000-A43E-46E7-980E-E4FD9BF9686A}" type="presParOf" srcId="{9B6D64B8-ECD5-4901-BD9A-097E4745D85D}" destId="{B81B7D24-D287-4D5B-AEB5-B78E674A47A1}" srcOrd="4" destOrd="0" presId="urn:microsoft.com/office/officeart/2005/8/layout/default"/>
    <dgm:cxn modelId="{42132FC9-A7C4-4264-ACFE-A416955DB027}" type="presParOf" srcId="{9B6D64B8-ECD5-4901-BD9A-097E4745D85D}" destId="{8CEA4DA6-2755-450E-9D04-41318AC39ED7}" srcOrd="5" destOrd="0" presId="urn:microsoft.com/office/officeart/2005/8/layout/default"/>
    <dgm:cxn modelId="{7B96E43C-2024-4EA5-8562-A8C45C33FCF4}" type="presParOf" srcId="{9B6D64B8-ECD5-4901-BD9A-097E4745D85D}" destId="{C46E7C47-F1B3-4C82-BACA-3DF5F67BA002}" srcOrd="6" destOrd="0" presId="urn:microsoft.com/office/officeart/2005/8/layout/default"/>
    <dgm:cxn modelId="{5C32875D-C2CB-4F0D-9923-EA0585EE42EE}" type="presParOf" srcId="{9B6D64B8-ECD5-4901-BD9A-097E4745D85D}" destId="{6CC0751E-FF93-4137-85D9-E419160C7FCD}" srcOrd="7" destOrd="0" presId="urn:microsoft.com/office/officeart/2005/8/layout/default"/>
    <dgm:cxn modelId="{953D9F0C-BF14-447D-893A-9B43C979661E}" type="presParOf" srcId="{9B6D64B8-ECD5-4901-BD9A-097E4745D85D}" destId="{5D333A8B-BF9D-46BB-94FA-FFD26E34ABC6}" srcOrd="8" destOrd="0" presId="urn:microsoft.com/office/officeart/2005/8/layout/default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6A78D52-5A95-41E7-A09D-DAE5BB8F042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B0FEFD7-B644-4F35-B6D4-6D883086553F}">
      <dgm:prSet phldrT="[Texto]" custT="1"/>
      <dgm:spPr/>
      <dgm:t>
        <a:bodyPr/>
        <a:lstStyle/>
        <a:p>
          <a:r>
            <a:rPr lang="pt-BR" sz="1800" b="1" dirty="0" smtClean="0">
              <a:solidFill>
                <a:schemeClr val="tx1"/>
              </a:solidFill>
            </a:rPr>
            <a:t>Postura de acolhimento</a:t>
          </a:r>
          <a:endParaRPr lang="pt-BR" sz="1800" b="1" dirty="0">
            <a:solidFill>
              <a:schemeClr val="tx1"/>
            </a:solidFill>
          </a:endParaRPr>
        </a:p>
      </dgm:t>
    </dgm:pt>
    <dgm:pt modelId="{606C384A-0C9B-44B6-A764-23C036261A73}" type="parTrans" cxnId="{1F7FA6FC-64E6-4E64-8E9B-3A77D209C6C4}">
      <dgm:prSet/>
      <dgm:spPr/>
      <dgm:t>
        <a:bodyPr/>
        <a:lstStyle/>
        <a:p>
          <a:endParaRPr lang="pt-BR"/>
        </a:p>
      </dgm:t>
    </dgm:pt>
    <dgm:pt modelId="{399F02E7-2888-4AF6-A253-4164DF96D473}" type="sibTrans" cxnId="{1F7FA6FC-64E6-4E64-8E9B-3A77D209C6C4}">
      <dgm:prSet/>
      <dgm:spPr/>
      <dgm:t>
        <a:bodyPr/>
        <a:lstStyle/>
        <a:p>
          <a:endParaRPr lang="pt-BR"/>
        </a:p>
      </dgm:t>
    </dgm:pt>
    <dgm:pt modelId="{44F33ED9-13F6-4B43-92E9-00C0BB801029}">
      <dgm:prSet phldrT="[Texto]" custT="1"/>
      <dgm:spPr/>
      <dgm:t>
        <a:bodyPr/>
        <a:lstStyle/>
        <a:p>
          <a:r>
            <a:rPr lang="pt-BR" sz="1800" b="1" dirty="0" smtClean="0">
              <a:solidFill>
                <a:schemeClr val="tx1"/>
              </a:solidFill>
            </a:rPr>
            <a:t>Conteúdo curricular específico e abrangente</a:t>
          </a:r>
          <a:endParaRPr lang="pt-BR" sz="1800" b="1" dirty="0">
            <a:solidFill>
              <a:schemeClr val="tx1"/>
            </a:solidFill>
          </a:endParaRPr>
        </a:p>
      </dgm:t>
    </dgm:pt>
    <dgm:pt modelId="{7BE3B5E8-8C42-4044-829C-B9FFA41E520B}" type="parTrans" cxnId="{52E27D42-4385-48B2-B7B8-33E030399B96}">
      <dgm:prSet/>
      <dgm:spPr/>
      <dgm:t>
        <a:bodyPr/>
        <a:lstStyle/>
        <a:p>
          <a:endParaRPr lang="pt-BR"/>
        </a:p>
      </dgm:t>
    </dgm:pt>
    <dgm:pt modelId="{B9E670D8-5AF4-440E-BC8D-C5D4EB97272A}" type="sibTrans" cxnId="{52E27D42-4385-48B2-B7B8-33E030399B96}">
      <dgm:prSet/>
      <dgm:spPr/>
      <dgm:t>
        <a:bodyPr/>
        <a:lstStyle/>
        <a:p>
          <a:endParaRPr lang="pt-BR"/>
        </a:p>
      </dgm:t>
    </dgm:pt>
    <dgm:pt modelId="{51CA74B5-797B-4E3E-94B5-2B225235273B}">
      <dgm:prSet phldrT="[Texto]" custT="1"/>
      <dgm:spPr/>
      <dgm:t>
        <a:bodyPr/>
        <a:lstStyle/>
        <a:p>
          <a:r>
            <a:rPr lang="pt-BR" sz="1600" b="1" dirty="0" smtClean="0">
              <a:solidFill>
                <a:schemeClr val="tx1"/>
              </a:solidFill>
            </a:rPr>
            <a:t>Promoção do protagonismo sênior e juvenil</a:t>
          </a:r>
          <a:endParaRPr lang="pt-BR" sz="1600" b="1" dirty="0">
            <a:solidFill>
              <a:schemeClr val="tx1"/>
            </a:solidFill>
          </a:endParaRPr>
        </a:p>
      </dgm:t>
    </dgm:pt>
    <dgm:pt modelId="{566F4482-F89B-49B1-8635-2C7F6E144BBC}" type="parTrans" cxnId="{F5628F2B-6D49-4F43-9AC7-DAAE44BDD9B6}">
      <dgm:prSet/>
      <dgm:spPr/>
      <dgm:t>
        <a:bodyPr/>
        <a:lstStyle/>
        <a:p>
          <a:endParaRPr lang="pt-BR"/>
        </a:p>
      </dgm:t>
    </dgm:pt>
    <dgm:pt modelId="{882AA352-6CE2-4FA4-9395-2EBBFC447424}" type="sibTrans" cxnId="{F5628F2B-6D49-4F43-9AC7-DAAE44BDD9B6}">
      <dgm:prSet/>
      <dgm:spPr/>
      <dgm:t>
        <a:bodyPr/>
        <a:lstStyle/>
        <a:p>
          <a:endParaRPr lang="pt-BR"/>
        </a:p>
      </dgm:t>
    </dgm:pt>
    <dgm:pt modelId="{B6684232-1F6E-4BBD-B919-F5B0FF6A2FC0}">
      <dgm:prSet custT="1"/>
      <dgm:spPr/>
      <dgm:t>
        <a:bodyPr/>
        <a:lstStyle/>
        <a:p>
          <a:r>
            <a:rPr lang="pt-BR" sz="1800" b="1" dirty="0" smtClean="0">
              <a:solidFill>
                <a:schemeClr val="tx1"/>
              </a:solidFill>
            </a:rPr>
            <a:t>Altas expectativas sobre os alunos</a:t>
          </a:r>
        </a:p>
      </dgm:t>
    </dgm:pt>
    <dgm:pt modelId="{B8E4CC49-1BA7-4F12-83EA-E47EEB60FE10}" type="parTrans" cxnId="{B9769178-8FD2-4E34-950D-A53A87BD5D26}">
      <dgm:prSet/>
      <dgm:spPr/>
      <dgm:t>
        <a:bodyPr/>
        <a:lstStyle/>
        <a:p>
          <a:endParaRPr lang="pt-BR"/>
        </a:p>
      </dgm:t>
    </dgm:pt>
    <dgm:pt modelId="{D5C96282-99FC-4C89-B12B-F3B897E13866}" type="sibTrans" cxnId="{B9769178-8FD2-4E34-950D-A53A87BD5D26}">
      <dgm:prSet/>
      <dgm:spPr/>
      <dgm:t>
        <a:bodyPr/>
        <a:lstStyle/>
        <a:p>
          <a:endParaRPr lang="pt-BR"/>
        </a:p>
      </dgm:t>
    </dgm:pt>
    <dgm:pt modelId="{72CA9826-6FB9-4F0E-BE84-06C66C9FCC58}">
      <dgm:prSet custT="1"/>
      <dgm:spPr/>
      <dgm:t>
        <a:bodyPr/>
        <a:lstStyle/>
        <a:p>
          <a:r>
            <a:rPr lang="pt-BR" sz="1700" b="1" dirty="0" smtClean="0">
              <a:solidFill>
                <a:schemeClr val="tx1"/>
              </a:solidFill>
            </a:rPr>
            <a:t>Infraestrutura física</a:t>
          </a:r>
        </a:p>
      </dgm:t>
    </dgm:pt>
    <dgm:pt modelId="{EB4979DF-F5A8-45B6-86F1-F288A107B518}" type="parTrans" cxnId="{AA91C6B8-9200-434F-BD01-3F48284719C9}">
      <dgm:prSet/>
      <dgm:spPr/>
      <dgm:t>
        <a:bodyPr/>
        <a:lstStyle/>
        <a:p>
          <a:endParaRPr lang="pt-BR"/>
        </a:p>
      </dgm:t>
    </dgm:pt>
    <dgm:pt modelId="{7EF8BD88-2291-49A7-ADCE-94D35AA569C5}" type="sibTrans" cxnId="{AA91C6B8-9200-434F-BD01-3F48284719C9}">
      <dgm:prSet/>
      <dgm:spPr/>
      <dgm:t>
        <a:bodyPr/>
        <a:lstStyle/>
        <a:p>
          <a:endParaRPr lang="pt-BR"/>
        </a:p>
      </dgm:t>
    </dgm:pt>
    <dgm:pt modelId="{C56BA308-FEDC-4ABD-A5B1-3BD5E17AA435}" type="pres">
      <dgm:prSet presAssocID="{06A78D52-5A95-41E7-A09D-DAE5BB8F042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75852CD1-EEEC-47C9-A65F-284CBEEEF46F}" type="pres">
      <dgm:prSet presAssocID="{6B0FEFD7-B644-4F35-B6D4-6D883086553F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3274AD2-7128-4476-B23B-C64767E8DD17}" type="pres">
      <dgm:prSet presAssocID="{399F02E7-2888-4AF6-A253-4164DF96D473}" presName="space" presStyleCnt="0"/>
      <dgm:spPr/>
    </dgm:pt>
    <dgm:pt modelId="{A66D3961-DF3E-451F-859E-ADFBE2B80EF4}" type="pres">
      <dgm:prSet presAssocID="{44F33ED9-13F6-4B43-92E9-00C0BB801029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7AC5049-0739-4F28-8276-54240B80D637}" type="pres">
      <dgm:prSet presAssocID="{B9E670D8-5AF4-440E-BC8D-C5D4EB97272A}" presName="space" presStyleCnt="0"/>
      <dgm:spPr/>
    </dgm:pt>
    <dgm:pt modelId="{1F3FE560-7BAF-440C-A290-238A9E4CBE52}" type="pres">
      <dgm:prSet presAssocID="{72CA9826-6FB9-4F0E-BE84-06C66C9FCC58}" presName="Name5" presStyleLbl="vennNode1" presStyleIdx="2" presStyleCnt="5" custScaleX="1012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C3362D1-EC03-43B3-A1A3-82A337FF952D}" type="pres">
      <dgm:prSet presAssocID="{7EF8BD88-2291-49A7-ADCE-94D35AA569C5}" presName="space" presStyleCnt="0"/>
      <dgm:spPr/>
    </dgm:pt>
    <dgm:pt modelId="{5630825D-D012-48A5-81AA-781DD174B338}" type="pres">
      <dgm:prSet presAssocID="{B6684232-1F6E-4BBD-B919-F5B0FF6A2FC0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098062B-AF57-4A68-A531-E34CFBA66F08}" type="pres">
      <dgm:prSet presAssocID="{D5C96282-99FC-4C89-B12B-F3B897E13866}" presName="space" presStyleCnt="0"/>
      <dgm:spPr/>
    </dgm:pt>
    <dgm:pt modelId="{1D6FB7E5-C46B-492B-898D-8D02EC8B0D4A}" type="pres">
      <dgm:prSet presAssocID="{51CA74B5-797B-4E3E-94B5-2B225235273B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F7FA6FC-64E6-4E64-8E9B-3A77D209C6C4}" srcId="{06A78D52-5A95-41E7-A09D-DAE5BB8F0423}" destId="{6B0FEFD7-B644-4F35-B6D4-6D883086553F}" srcOrd="0" destOrd="0" parTransId="{606C384A-0C9B-44B6-A764-23C036261A73}" sibTransId="{399F02E7-2888-4AF6-A253-4164DF96D473}"/>
    <dgm:cxn modelId="{FC947954-4FBB-4A39-82B6-09B7E0B4C631}" type="presOf" srcId="{06A78D52-5A95-41E7-A09D-DAE5BB8F0423}" destId="{C56BA308-FEDC-4ABD-A5B1-3BD5E17AA435}" srcOrd="0" destOrd="0" presId="urn:microsoft.com/office/officeart/2005/8/layout/venn3"/>
    <dgm:cxn modelId="{2E5D0741-AA4E-4AD5-ACAF-C442B25D709F}" type="presOf" srcId="{51CA74B5-797B-4E3E-94B5-2B225235273B}" destId="{1D6FB7E5-C46B-492B-898D-8D02EC8B0D4A}" srcOrd="0" destOrd="0" presId="urn:microsoft.com/office/officeart/2005/8/layout/venn3"/>
    <dgm:cxn modelId="{4E16E7EE-0016-48C4-B973-72895EC246F7}" type="presOf" srcId="{B6684232-1F6E-4BBD-B919-F5B0FF6A2FC0}" destId="{5630825D-D012-48A5-81AA-781DD174B338}" srcOrd="0" destOrd="0" presId="urn:microsoft.com/office/officeart/2005/8/layout/venn3"/>
    <dgm:cxn modelId="{52E27D42-4385-48B2-B7B8-33E030399B96}" srcId="{06A78D52-5A95-41E7-A09D-DAE5BB8F0423}" destId="{44F33ED9-13F6-4B43-92E9-00C0BB801029}" srcOrd="1" destOrd="0" parTransId="{7BE3B5E8-8C42-4044-829C-B9FFA41E520B}" sibTransId="{B9E670D8-5AF4-440E-BC8D-C5D4EB97272A}"/>
    <dgm:cxn modelId="{B9769178-8FD2-4E34-950D-A53A87BD5D26}" srcId="{06A78D52-5A95-41E7-A09D-DAE5BB8F0423}" destId="{B6684232-1F6E-4BBD-B919-F5B0FF6A2FC0}" srcOrd="3" destOrd="0" parTransId="{B8E4CC49-1BA7-4F12-83EA-E47EEB60FE10}" sibTransId="{D5C96282-99FC-4C89-B12B-F3B897E13866}"/>
    <dgm:cxn modelId="{BC1B175E-F80C-40A0-AA9E-BAE7C53DC907}" type="presOf" srcId="{6B0FEFD7-B644-4F35-B6D4-6D883086553F}" destId="{75852CD1-EEEC-47C9-A65F-284CBEEEF46F}" srcOrd="0" destOrd="0" presId="urn:microsoft.com/office/officeart/2005/8/layout/venn3"/>
    <dgm:cxn modelId="{9B3E6B26-F4F8-4058-8D55-695879BE1E20}" type="presOf" srcId="{72CA9826-6FB9-4F0E-BE84-06C66C9FCC58}" destId="{1F3FE560-7BAF-440C-A290-238A9E4CBE52}" srcOrd="0" destOrd="0" presId="urn:microsoft.com/office/officeart/2005/8/layout/venn3"/>
    <dgm:cxn modelId="{F5628F2B-6D49-4F43-9AC7-DAAE44BDD9B6}" srcId="{06A78D52-5A95-41E7-A09D-DAE5BB8F0423}" destId="{51CA74B5-797B-4E3E-94B5-2B225235273B}" srcOrd="4" destOrd="0" parTransId="{566F4482-F89B-49B1-8635-2C7F6E144BBC}" sibTransId="{882AA352-6CE2-4FA4-9395-2EBBFC447424}"/>
    <dgm:cxn modelId="{AA91C6B8-9200-434F-BD01-3F48284719C9}" srcId="{06A78D52-5A95-41E7-A09D-DAE5BB8F0423}" destId="{72CA9826-6FB9-4F0E-BE84-06C66C9FCC58}" srcOrd="2" destOrd="0" parTransId="{EB4979DF-F5A8-45B6-86F1-F288A107B518}" sibTransId="{7EF8BD88-2291-49A7-ADCE-94D35AA569C5}"/>
    <dgm:cxn modelId="{51326502-1478-4777-AA88-DC19C8098A62}" type="presOf" srcId="{44F33ED9-13F6-4B43-92E9-00C0BB801029}" destId="{A66D3961-DF3E-451F-859E-ADFBE2B80EF4}" srcOrd="0" destOrd="0" presId="urn:microsoft.com/office/officeart/2005/8/layout/venn3"/>
    <dgm:cxn modelId="{4EC0749B-76A6-4EC2-8E29-43D3F69019B5}" type="presParOf" srcId="{C56BA308-FEDC-4ABD-A5B1-3BD5E17AA435}" destId="{75852CD1-EEEC-47C9-A65F-284CBEEEF46F}" srcOrd="0" destOrd="0" presId="urn:microsoft.com/office/officeart/2005/8/layout/venn3"/>
    <dgm:cxn modelId="{384AD366-2C3E-4A6D-922B-2FCDB5466E62}" type="presParOf" srcId="{C56BA308-FEDC-4ABD-A5B1-3BD5E17AA435}" destId="{F3274AD2-7128-4476-B23B-C64767E8DD17}" srcOrd="1" destOrd="0" presId="urn:microsoft.com/office/officeart/2005/8/layout/venn3"/>
    <dgm:cxn modelId="{C5002F64-CA8C-4239-B323-B062704480A2}" type="presParOf" srcId="{C56BA308-FEDC-4ABD-A5B1-3BD5E17AA435}" destId="{A66D3961-DF3E-451F-859E-ADFBE2B80EF4}" srcOrd="2" destOrd="0" presId="urn:microsoft.com/office/officeart/2005/8/layout/venn3"/>
    <dgm:cxn modelId="{AAB1D61F-D278-4F99-BDC9-CD4A4277202B}" type="presParOf" srcId="{C56BA308-FEDC-4ABD-A5B1-3BD5E17AA435}" destId="{87AC5049-0739-4F28-8276-54240B80D637}" srcOrd="3" destOrd="0" presId="urn:microsoft.com/office/officeart/2005/8/layout/venn3"/>
    <dgm:cxn modelId="{70A15B85-4A4A-4233-8752-DB36D45FBE33}" type="presParOf" srcId="{C56BA308-FEDC-4ABD-A5B1-3BD5E17AA435}" destId="{1F3FE560-7BAF-440C-A290-238A9E4CBE52}" srcOrd="4" destOrd="0" presId="urn:microsoft.com/office/officeart/2005/8/layout/venn3"/>
    <dgm:cxn modelId="{93B7A356-1B9B-4EA5-B1CC-224246DEA368}" type="presParOf" srcId="{C56BA308-FEDC-4ABD-A5B1-3BD5E17AA435}" destId="{5C3362D1-EC03-43B3-A1A3-82A337FF952D}" srcOrd="5" destOrd="0" presId="urn:microsoft.com/office/officeart/2005/8/layout/venn3"/>
    <dgm:cxn modelId="{B5BAA15E-3313-4524-B6B4-42D37A0B4B09}" type="presParOf" srcId="{C56BA308-FEDC-4ABD-A5B1-3BD5E17AA435}" destId="{5630825D-D012-48A5-81AA-781DD174B338}" srcOrd="6" destOrd="0" presId="urn:microsoft.com/office/officeart/2005/8/layout/venn3"/>
    <dgm:cxn modelId="{CAC9EC07-CF22-4785-8D90-75F65559B993}" type="presParOf" srcId="{C56BA308-FEDC-4ABD-A5B1-3BD5E17AA435}" destId="{3098062B-AF57-4A68-A531-E34CFBA66F08}" srcOrd="7" destOrd="0" presId="urn:microsoft.com/office/officeart/2005/8/layout/venn3"/>
    <dgm:cxn modelId="{A9A953B9-4984-43D9-9C82-59756AF1B059}" type="presParOf" srcId="{C56BA308-FEDC-4ABD-A5B1-3BD5E17AA435}" destId="{1D6FB7E5-C46B-492B-898D-8D02EC8B0D4A}" srcOrd="8" destOrd="0" presId="urn:microsoft.com/office/officeart/2005/8/layout/venn3"/>
  </dgm:cxnLst>
  <dgm:bg>
    <a:solidFill>
      <a:srgbClr val="FF0066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3628EF-1E21-4984-8206-FF327FDE3353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2B80B9DB-8623-4D2A-BA0B-AF396A6AD8E1}">
      <dgm:prSet phldrT="[Texto]" custT="1"/>
      <dgm:spPr>
        <a:solidFill>
          <a:schemeClr val="accent5"/>
        </a:solidFill>
      </dgm:spPr>
      <dgm:t>
        <a:bodyPr/>
        <a:lstStyle/>
        <a:p>
          <a:r>
            <a:rPr lang="pt-BR" sz="1800" b="1" dirty="0" smtClean="0">
              <a:solidFill>
                <a:schemeClr val="tx1"/>
              </a:solidFill>
            </a:rPr>
            <a:t>autonomia para fazer escolhas</a:t>
          </a:r>
          <a:endParaRPr lang="pt-BR" sz="1800" b="1" dirty="0">
            <a:solidFill>
              <a:schemeClr val="tx1"/>
            </a:solidFill>
          </a:endParaRPr>
        </a:p>
      </dgm:t>
    </dgm:pt>
    <dgm:pt modelId="{E2709B75-2DBE-4FF4-B2AA-9E5DB4B49481}" type="parTrans" cxnId="{FF56D7BA-1391-4FAA-A21A-AB19CB5A05C3}">
      <dgm:prSet/>
      <dgm:spPr/>
      <dgm:t>
        <a:bodyPr/>
        <a:lstStyle/>
        <a:p>
          <a:endParaRPr lang="pt-BR"/>
        </a:p>
      </dgm:t>
    </dgm:pt>
    <dgm:pt modelId="{CD72C46E-A1D3-4FD2-9E0E-F68850E2A443}" type="sibTrans" cxnId="{FF56D7BA-1391-4FAA-A21A-AB19CB5A05C3}">
      <dgm:prSet/>
      <dgm:spPr>
        <a:solidFill>
          <a:schemeClr val="tx1"/>
        </a:solidFill>
      </dgm:spPr>
      <dgm:t>
        <a:bodyPr/>
        <a:lstStyle/>
        <a:p>
          <a:endParaRPr lang="pt-BR"/>
        </a:p>
      </dgm:t>
    </dgm:pt>
    <dgm:pt modelId="{87D1DBE5-3EE3-463D-B71A-916237694C67}">
      <dgm:prSet phldrT="[Texto]"/>
      <dgm:spPr>
        <a:solidFill>
          <a:schemeClr val="accent5"/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</a:rPr>
            <a:t>Projeto de Vida</a:t>
          </a:r>
          <a:endParaRPr lang="pt-BR" b="1" dirty="0">
            <a:solidFill>
              <a:schemeClr val="tx1"/>
            </a:solidFill>
          </a:endParaRPr>
        </a:p>
      </dgm:t>
    </dgm:pt>
    <dgm:pt modelId="{42631A59-69F2-442F-B30A-63BDD5B46273}" type="parTrans" cxnId="{C34593EE-A128-4C7E-A9ED-BC39B25EDCAE}">
      <dgm:prSet/>
      <dgm:spPr/>
      <dgm:t>
        <a:bodyPr/>
        <a:lstStyle/>
        <a:p>
          <a:endParaRPr lang="pt-BR"/>
        </a:p>
      </dgm:t>
    </dgm:pt>
    <dgm:pt modelId="{E6E1A827-42BF-4920-B75E-C651269EEDBE}" type="sibTrans" cxnId="{C34593EE-A128-4C7E-A9ED-BC39B25EDCAE}">
      <dgm:prSet/>
      <dgm:spPr>
        <a:solidFill>
          <a:schemeClr val="tx1"/>
        </a:solidFill>
      </dgm:spPr>
      <dgm:t>
        <a:bodyPr/>
        <a:lstStyle/>
        <a:p>
          <a:endParaRPr lang="pt-BR"/>
        </a:p>
      </dgm:t>
    </dgm:pt>
    <dgm:pt modelId="{F8313381-564A-487F-83F1-E1C6017A33CF}">
      <dgm:prSet phldrT="[Texto]" custT="1"/>
      <dgm:spPr>
        <a:solidFill>
          <a:srgbClr val="4740CC"/>
        </a:solidFill>
      </dgm:spPr>
      <dgm:t>
        <a:bodyPr/>
        <a:lstStyle/>
        <a:p>
          <a:r>
            <a:rPr lang="pt-BR" sz="4000" b="1" dirty="0" smtClean="0">
              <a:solidFill>
                <a:schemeClr val="tx1"/>
              </a:solidFill>
            </a:rPr>
            <a:t>Projeto maior de sociedade</a:t>
          </a:r>
          <a:endParaRPr lang="pt-BR" sz="4000" b="1" dirty="0">
            <a:solidFill>
              <a:schemeClr val="tx1"/>
            </a:solidFill>
          </a:endParaRPr>
        </a:p>
      </dgm:t>
    </dgm:pt>
    <dgm:pt modelId="{D3C76C45-9097-45B0-ACA8-68030616DC3C}" type="parTrans" cxnId="{C0F2657D-13CA-4BE0-9F58-B8CEBE26838F}">
      <dgm:prSet/>
      <dgm:spPr/>
      <dgm:t>
        <a:bodyPr/>
        <a:lstStyle/>
        <a:p>
          <a:endParaRPr lang="pt-BR"/>
        </a:p>
      </dgm:t>
    </dgm:pt>
    <dgm:pt modelId="{B8731C7D-3676-4548-B139-329C2645008F}" type="sibTrans" cxnId="{C0F2657D-13CA-4BE0-9F58-B8CEBE26838F}">
      <dgm:prSet/>
      <dgm:spPr/>
      <dgm:t>
        <a:bodyPr/>
        <a:lstStyle/>
        <a:p>
          <a:endParaRPr lang="pt-BR"/>
        </a:p>
      </dgm:t>
    </dgm:pt>
    <dgm:pt modelId="{6516B147-6DFC-45E7-9E70-62FE0F86AB0F}" type="pres">
      <dgm:prSet presAssocID="{DB3628EF-1E21-4984-8206-FF327FDE3353}" presName="Name0" presStyleCnt="0">
        <dgm:presLayoutVars>
          <dgm:dir/>
          <dgm:resizeHandles val="exact"/>
        </dgm:presLayoutVars>
      </dgm:prSet>
      <dgm:spPr/>
    </dgm:pt>
    <dgm:pt modelId="{33C897F1-62F3-4969-8CD0-4C846FA7AAC8}" type="pres">
      <dgm:prSet presAssocID="{DB3628EF-1E21-4984-8206-FF327FDE3353}" presName="vNodes" presStyleCnt="0"/>
      <dgm:spPr/>
    </dgm:pt>
    <dgm:pt modelId="{C2675979-BB22-4ACB-A0C1-0EEE33F91892}" type="pres">
      <dgm:prSet presAssocID="{2B80B9DB-8623-4D2A-BA0B-AF396A6AD8E1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E6AE61B-0E18-41F6-A7C1-34443B457300}" type="pres">
      <dgm:prSet presAssocID="{CD72C46E-A1D3-4FD2-9E0E-F68850E2A443}" presName="spacerT" presStyleCnt="0"/>
      <dgm:spPr/>
    </dgm:pt>
    <dgm:pt modelId="{EE52F903-B165-4FB0-B3A2-CB8CB0DA52EA}" type="pres">
      <dgm:prSet presAssocID="{CD72C46E-A1D3-4FD2-9E0E-F68850E2A443}" presName="sibTrans" presStyleLbl="sibTrans2D1" presStyleIdx="0" presStyleCnt="2"/>
      <dgm:spPr/>
      <dgm:t>
        <a:bodyPr/>
        <a:lstStyle/>
        <a:p>
          <a:endParaRPr lang="pt-BR"/>
        </a:p>
      </dgm:t>
    </dgm:pt>
    <dgm:pt modelId="{BAD706BB-3340-47DC-B9E1-702B49C60106}" type="pres">
      <dgm:prSet presAssocID="{CD72C46E-A1D3-4FD2-9E0E-F68850E2A443}" presName="spacerB" presStyleCnt="0"/>
      <dgm:spPr/>
    </dgm:pt>
    <dgm:pt modelId="{2DB90324-E9EF-444B-A11F-D9AFB1787545}" type="pres">
      <dgm:prSet presAssocID="{87D1DBE5-3EE3-463D-B71A-916237694C67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98BE2CD-7292-4AE1-932F-4B0CE619C174}" type="pres">
      <dgm:prSet presAssocID="{DB3628EF-1E21-4984-8206-FF327FDE3353}" presName="sibTransLast" presStyleLbl="sibTrans2D1" presStyleIdx="1" presStyleCnt="2"/>
      <dgm:spPr/>
      <dgm:t>
        <a:bodyPr/>
        <a:lstStyle/>
        <a:p>
          <a:endParaRPr lang="pt-BR"/>
        </a:p>
      </dgm:t>
    </dgm:pt>
    <dgm:pt modelId="{8172CFFB-CAA3-4A3A-9A1B-0113BAECDA3C}" type="pres">
      <dgm:prSet presAssocID="{DB3628EF-1E21-4984-8206-FF327FDE3353}" presName="connectorText" presStyleLbl="sibTrans2D1" presStyleIdx="1" presStyleCnt="2"/>
      <dgm:spPr/>
      <dgm:t>
        <a:bodyPr/>
        <a:lstStyle/>
        <a:p>
          <a:endParaRPr lang="pt-BR"/>
        </a:p>
      </dgm:t>
    </dgm:pt>
    <dgm:pt modelId="{8D47E956-F9E4-427F-8D7F-62B84999D348}" type="pres">
      <dgm:prSet presAssocID="{DB3628EF-1E21-4984-8206-FF327FDE3353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0F2657D-13CA-4BE0-9F58-B8CEBE26838F}" srcId="{DB3628EF-1E21-4984-8206-FF327FDE3353}" destId="{F8313381-564A-487F-83F1-E1C6017A33CF}" srcOrd="2" destOrd="0" parTransId="{D3C76C45-9097-45B0-ACA8-68030616DC3C}" sibTransId="{B8731C7D-3676-4548-B139-329C2645008F}"/>
    <dgm:cxn modelId="{8652538B-1D84-419D-BA03-36F7261CC7D9}" type="presOf" srcId="{87D1DBE5-3EE3-463D-B71A-916237694C67}" destId="{2DB90324-E9EF-444B-A11F-D9AFB1787545}" srcOrd="0" destOrd="0" presId="urn:microsoft.com/office/officeart/2005/8/layout/equation2"/>
    <dgm:cxn modelId="{0C2D176B-6F39-4D1B-B24D-886580ACD144}" type="presOf" srcId="{CD72C46E-A1D3-4FD2-9E0E-F68850E2A443}" destId="{EE52F903-B165-4FB0-B3A2-CB8CB0DA52EA}" srcOrd="0" destOrd="0" presId="urn:microsoft.com/office/officeart/2005/8/layout/equation2"/>
    <dgm:cxn modelId="{E638B671-4121-40DE-9D44-27F74C00C4DB}" type="presOf" srcId="{F8313381-564A-487F-83F1-E1C6017A33CF}" destId="{8D47E956-F9E4-427F-8D7F-62B84999D348}" srcOrd="0" destOrd="0" presId="urn:microsoft.com/office/officeart/2005/8/layout/equation2"/>
    <dgm:cxn modelId="{259C64F3-FD9E-4F0F-A982-4702E37AB57E}" type="presOf" srcId="{E6E1A827-42BF-4920-B75E-C651269EEDBE}" destId="{098BE2CD-7292-4AE1-932F-4B0CE619C174}" srcOrd="0" destOrd="0" presId="urn:microsoft.com/office/officeart/2005/8/layout/equation2"/>
    <dgm:cxn modelId="{5EC53BA0-C752-4DEF-916C-B3ED2760B45D}" type="presOf" srcId="{2B80B9DB-8623-4D2A-BA0B-AF396A6AD8E1}" destId="{C2675979-BB22-4ACB-A0C1-0EEE33F91892}" srcOrd="0" destOrd="0" presId="urn:microsoft.com/office/officeart/2005/8/layout/equation2"/>
    <dgm:cxn modelId="{C34593EE-A128-4C7E-A9ED-BC39B25EDCAE}" srcId="{DB3628EF-1E21-4984-8206-FF327FDE3353}" destId="{87D1DBE5-3EE3-463D-B71A-916237694C67}" srcOrd="1" destOrd="0" parTransId="{42631A59-69F2-442F-B30A-63BDD5B46273}" sibTransId="{E6E1A827-42BF-4920-B75E-C651269EEDBE}"/>
    <dgm:cxn modelId="{FF56D7BA-1391-4FAA-A21A-AB19CB5A05C3}" srcId="{DB3628EF-1E21-4984-8206-FF327FDE3353}" destId="{2B80B9DB-8623-4D2A-BA0B-AF396A6AD8E1}" srcOrd="0" destOrd="0" parTransId="{E2709B75-2DBE-4FF4-B2AA-9E5DB4B49481}" sibTransId="{CD72C46E-A1D3-4FD2-9E0E-F68850E2A443}"/>
    <dgm:cxn modelId="{E836C762-5E20-4B3B-B687-BD75E6E042E5}" type="presOf" srcId="{E6E1A827-42BF-4920-B75E-C651269EEDBE}" destId="{8172CFFB-CAA3-4A3A-9A1B-0113BAECDA3C}" srcOrd="1" destOrd="0" presId="urn:microsoft.com/office/officeart/2005/8/layout/equation2"/>
    <dgm:cxn modelId="{E233C337-1284-4BE5-9E5C-053BF9220B9F}" type="presOf" srcId="{DB3628EF-1E21-4984-8206-FF327FDE3353}" destId="{6516B147-6DFC-45E7-9E70-62FE0F86AB0F}" srcOrd="0" destOrd="0" presId="urn:microsoft.com/office/officeart/2005/8/layout/equation2"/>
    <dgm:cxn modelId="{81DCB068-759B-4956-90D9-8D2D73A76A1F}" type="presParOf" srcId="{6516B147-6DFC-45E7-9E70-62FE0F86AB0F}" destId="{33C897F1-62F3-4969-8CD0-4C846FA7AAC8}" srcOrd="0" destOrd="0" presId="urn:microsoft.com/office/officeart/2005/8/layout/equation2"/>
    <dgm:cxn modelId="{E773A9E4-A754-477A-960B-9ACE93BA46B8}" type="presParOf" srcId="{33C897F1-62F3-4969-8CD0-4C846FA7AAC8}" destId="{C2675979-BB22-4ACB-A0C1-0EEE33F91892}" srcOrd="0" destOrd="0" presId="urn:microsoft.com/office/officeart/2005/8/layout/equation2"/>
    <dgm:cxn modelId="{00632FFE-8BB8-4E18-A7B5-87DE891F5AAA}" type="presParOf" srcId="{33C897F1-62F3-4969-8CD0-4C846FA7AAC8}" destId="{CE6AE61B-0E18-41F6-A7C1-34443B457300}" srcOrd="1" destOrd="0" presId="urn:microsoft.com/office/officeart/2005/8/layout/equation2"/>
    <dgm:cxn modelId="{49D8F8A4-EEDB-43D9-A397-57830B460805}" type="presParOf" srcId="{33C897F1-62F3-4969-8CD0-4C846FA7AAC8}" destId="{EE52F903-B165-4FB0-B3A2-CB8CB0DA52EA}" srcOrd="2" destOrd="0" presId="urn:microsoft.com/office/officeart/2005/8/layout/equation2"/>
    <dgm:cxn modelId="{3133CEDC-41BC-4D2E-9D63-46367369EABD}" type="presParOf" srcId="{33C897F1-62F3-4969-8CD0-4C846FA7AAC8}" destId="{BAD706BB-3340-47DC-B9E1-702B49C60106}" srcOrd="3" destOrd="0" presId="urn:microsoft.com/office/officeart/2005/8/layout/equation2"/>
    <dgm:cxn modelId="{7B34AEFD-D6FE-4E94-BB6F-48B5A2B981F2}" type="presParOf" srcId="{33C897F1-62F3-4969-8CD0-4C846FA7AAC8}" destId="{2DB90324-E9EF-444B-A11F-D9AFB1787545}" srcOrd="4" destOrd="0" presId="urn:microsoft.com/office/officeart/2005/8/layout/equation2"/>
    <dgm:cxn modelId="{D4EE9052-1056-44B6-B62B-145E513B600B}" type="presParOf" srcId="{6516B147-6DFC-45E7-9E70-62FE0F86AB0F}" destId="{098BE2CD-7292-4AE1-932F-4B0CE619C174}" srcOrd="1" destOrd="0" presId="urn:microsoft.com/office/officeart/2005/8/layout/equation2"/>
    <dgm:cxn modelId="{9A03BAB1-21FC-471D-8DE4-92D9F5BC055F}" type="presParOf" srcId="{098BE2CD-7292-4AE1-932F-4B0CE619C174}" destId="{8172CFFB-CAA3-4A3A-9A1B-0113BAECDA3C}" srcOrd="0" destOrd="0" presId="urn:microsoft.com/office/officeart/2005/8/layout/equation2"/>
    <dgm:cxn modelId="{3BE216A8-C47B-463D-A243-17E31FF4DCA6}" type="presParOf" srcId="{6516B147-6DFC-45E7-9E70-62FE0F86AB0F}" destId="{8D47E956-F9E4-427F-8D7F-62B84999D348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01B794A-B2AB-4339-8037-81278688E079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1987CA4-31C1-4CA0-B08A-B8D2B1CDB92F}">
      <dgm:prSet phldrT="[Texto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Formação Continuada</a:t>
          </a:r>
          <a:endParaRPr lang="pt-BR" dirty="0">
            <a:solidFill>
              <a:schemeClr val="tx1"/>
            </a:solidFill>
          </a:endParaRPr>
        </a:p>
      </dgm:t>
    </dgm:pt>
    <dgm:pt modelId="{67F86756-AB9A-4705-AA02-FA26E751A9AA}" type="parTrans" cxnId="{B0849EA1-BD8B-43D3-B13C-85F9548FE9EF}">
      <dgm:prSet/>
      <dgm:spPr/>
      <dgm:t>
        <a:bodyPr/>
        <a:lstStyle/>
        <a:p>
          <a:endParaRPr lang="pt-BR"/>
        </a:p>
      </dgm:t>
    </dgm:pt>
    <dgm:pt modelId="{F72C4669-FC7B-42F3-A756-06C20FD52913}" type="sibTrans" cxnId="{B0849EA1-BD8B-43D3-B13C-85F9548FE9EF}">
      <dgm:prSet/>
      <dgm:spPr>
        <a:solidFill>
          <a:schemeClr val="tx1"/>
        </a:solidFill>
      </dgm:spPr>
      <dgm:t>
        <a:bodyPr/>
        <a:lstStyle/>
        <a:p>
          <a:endParaRPr lang="pt-BR"/>
        </a:p>
      </dgm:t>
    </dgm:pt>
    <dgm:pt modelId="{F3C6ADDD-9A96-48CA-9CCE-BCB6F5EFA6B9}">
      <dgm:prSet phldrT="[Texto]"/>
      <dgm:spPr>
        <a:solidFill>
          <a:srgbClr val="C745B4"/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Excelência em gestão</a:t>
          </a:r>
          <a:endParaRPr lang="pt-BR" dirty="0">
            <a:solidFill>
              <a:schemeClr val="tx1"/>
            </a:solidFill>
          </a:endParaRPr>
        </a:p>
      </dgm:t>
    </dgm:pt>
    <dgm:pt modelId="{D913B849-4BF0-4C7C-9648-53F6600A54C2}" type="parTrans" cxnId="{59783D71-AA15-41C2-B839-65E1C1B17DA2}">
      <dgm:prSet/>
      <dgm:spPr/>
      <dgm:t>
        <a:bodyPr/>
        <a:lstStyle/>
        <a:p>
          <a:endParaRPr lang="pt-BR"/>
        </a:p>
      </dgm:t>
    </dgm:pt>
    <dgm:pt modelId="{6B37B52F-05BD-4AAB-877A-DE68957C336E}" type="sibTrans" cxnId="{59783D71-AA15-41C2-B839-65E1C1B17DA2}">
      <dgm:prSet/>
      <dgm:spPr>
        <a:solidFill>
          <a:schemeClr val="tx1"/>
        </a:solidFill>
      </dgm:spPr>
      <dgm:t>
        <a:bodyPr/>
        <a:lstStyle/>
        <a:p>
          <a:endParaRPr lang="pt-BR"/>
        </a:p>
      </dgm:t>
    </dgm:pt>
    <dgm:pt modelId="{8E35B78D-A3B7-4FAF-9AC7-628469D36106}">
      <dgm:prSet phldrT="[Texto]"/>
      <dgm:spPr>
        <a:solidFill>
          <a:srgbClr val="F73515"/>
        </a:solidFill>
      </dgm:spPr>
      <dgm:t>
        <a:bodyPr/>
        <a:lstStyle/>
        <a:p>
          <a:r>
            <a:rPr lang="pt-BR" dirty="0" smtClean="0">
              <a:solidFill>
                <a:schemeClr val="tx1"/>
              </a:solidFill>
            </a:rPr>
            <a:t>Protagonismo Juvenil</a:t>
          </a:r>
          <a:endParaRPr lang="pt-BR" dirty="0">
            <a:solidFill>
              <a:schemeClr val="tx1"/>
            </a:solidFill>
          </a:endParaRPr>
        </a:p>
      </dgm:t>
    </dgm:pt>
    <dgm:pt modelId="{EB0D3737-4AEF-402F-A0EF-0E126419417B}" type="parTrans" cxnId="{9F287C07-233F-4D0F-A720-A449C05F023A}">
      <dgm:prSet/>
      <dgm:spPr/>
      <dgm:t>
        <a:bodyPr/>
        <a:lstStyle/>
        <a:p>
          <a:endParaRPr lang="pt-BR"/>
        </a:p>
      </dgm:t>
    </dgm:pt>
    <dgm:pt modelId="{4ACD5255-9D78-4282-9CB6-48D94E51E85A}" type="sibTrans" cxnId="{9F287C07-233F-4D0F-A720-A449C05F023A}">
      <dgm:prSet/>
      <dgm:spPr>
        <a:solidFill>
          <a:schemeClr val="tx1"/>
        </a:solidFill>
      </dgm:spPr>
      <dgm:t>
        <a:bodyPr/>
        <a:lstStyle/>
        <a:p>
          <a:endParaRPr lang="pt-BR"/>
        </a:p>
      </dgm:t>
    </dgm:pt>
    <dgm:pt modelId="{4244CF76-8339-4C0D-9516-862B072A3CCA}">
      <dgm:prSet phldrT="[Texto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pt-BR" dirty="0" err="1" smtClean="0">
              <a:solidFill>
                <a:schemeClr val="tx1"/>
              </a:solidFill>
            </a:rPr>
            <a:t>Replicabilidade</a:t>
          </a:r>
          <a:endParaRPr lang="pt-BR" dirty="0">
            <a:solidFill>
              <a:schemeClr val="tx1"/>
            </a:solidFill>
          </a:endParaRPr>
        </a:p>
      </dgm:t>
    </dgm:pt>
    <dgm:pt modelId="{38A50AA5-735C-48BD-BBB3-9E1BA78A90A0}" type="parTrans" cxnId="{EF80B1C6-7C73-45FC-B855-CED416368EB3}">
      <dgm:prSet/>
      <dgm:spPr/>
      <dgm:t>
        <a:bodyPr/>
        <a:lstStyle/>
        <a:p>
          <a:endParaRPr lang="pt-BR"/>
        </a:p>
      </dgm:t>
    </dgm:pt>
    <dgm:pt modelId="{EE8C1E2B-6F9A-4644-8782-E12ABA944E02}" type="sibTrans" cxnId="{EF80B1C6-7C73-45FC-B855-CED416368EB3}">
      <dgm:prSet/>
      <dgm:spPr>
        <a:solidFill>
          <a:schemeClr val="tx1"/>
        </a:solidFill>
      </dgm:spPr>
      <dgm:t>
        <a:bodyPr/>
        <a:lstStyle/>
        <a:p>
          <a:endParaRPr lang="pt-BR"/>
        </a:p>
      </dgm:t>
    </dgm:pt>
    <dgm:pt modelId="{97BBBA40-20FB-4280-A621-2E2809ED350C}">
      <dgm:prSet phldrT="[Texto]" custT="1"/>
      <dgm:spPr>
        <a:solidFill>
          <a:schemeClr val="accent5"/>
        </a:solidFill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</a:rPr>
            <a:t>Corresponsabilidade</a:t>
          </a:r>
          <a:endParaRPr lang="pt-BR" sz="1100" dirty="0"/>
        </a:p>
      </dgm:t>
    </dgm:pt>
    <dgm:pt modelId="{C6A6E6D4-DD3E-4822-ABF8-83420D57EB8F}" type="parTrans" cxnId="{DA5C6710-16AD-40E7-85A5-FEF48F0C0104}">
      <dgm:prSet/>
      <dgm:spPr/>
      <dgm:t>
        <a:bodyPr/>
        <a:lstStyle/>
        <a:p>
          <a:endParaRPr lang="pt-BR"/>
        </a:p>
      </dgm:t>
    </dgm:pt>
    <dgm:pt modelId="{583216D6-896E-4F62-9C35-11837B97C00F}" type="sibTrans" cxnId="{DA5C6710-16AD-40E7-85A5-FEF48F0C0104}">
      <dgm:prSet/>
      <dgm:spPr>
        <a:solidFill>
          <a:schemeClr val="tx1"/>
        </a:solidFill>
      </dgm:spPr>
      <dgm:t>
        <a:bodyPr/>
        <a:lstStyle/>
        <a:p>
          <a:endParaRPr lang="pt-BR"/>
        </a:p>
      </dgm:t>
    </dgm:pt>
    <dgm:pt modelId="{1013D0D4-81D0-43DD-9481-2089C09F0CA6}" type="pres">
      <dgm:prSet presAssocID="{A01B794A-B2AB-4339-8037-81278688E07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9D453717-E3B7-44C3-B830-84F06FF1A5C4}" type="pres">
      <dgm:prSet presAssocID="{E1987CA4-31C1-4CA0-B08A-B8D2B1CDB92F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C974214-1534-401C-8BF9-C98E91113B8C}" type="pres">
      <dgm:prSet presAssocID="{F72C4669-FC7B-42F3-A756-06C20FD52913}" presName="sibTrans" presStyleLbl="sibTrans2D1" presStyleIdx="0" presStyleCnt="5"/>
      <dgm:spPr/>
      <dgm:t>
        <a:bodyPr/>
        <a:lstStyle/>
        <a:p>
          <a:endParaRPr lang="pt-BR"/>
        </a:p>
      </dgm:t>
    </dgm:pt>
    <dgm:pt modelId="{2BB40C38-926D-47C5-9C59-1F9ECE3C4F77}" type="pres">
      <dgm:prSet presAssocID="{F72C4669-FC7B-42F3-A756-06C20FD52913}" presName="connectorText" presStyleLbl="sibTrans2D1" presStyleIdx="0" presStyleCnt="5"/>
      <dgm:spPr/>
      <dgm:t>
        <a:bodyPr/>
        <a:lstStyle/>
        <a:p>
          <a:endParaRPr lang="pt-BR"/>
        </a:p>
      </dgm:t>
    </dgm:pt>
    <dgm:pt modelId="{24425FF8-E524-4898-ACB9-5B945BF89669}" type="pres">
      <dgm:prSet presAssocID="{F3C6ADDD-9A96-48CA-9CCE-BCB6F5EFA6B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EB19CF6-7021-4C83-BAB8-9B1992973778}" type="pres">
      <dgm:prSet presAssocID="{6B37B52F-05BD-4AAB-877A-DE68957C336E}" presName="sibTrans" presStyleLbl="sibTrans2D1" presStyleIdx="1" presStyleCnt="5"/>
      <dgm:spPr/>
      <dgm:t>
        <a:bodyPr/>
        <a:lstStyle/>
        <a:p>
          <a:endParaRPr lang="pt-BR"/>
        </a:p>
      </dgm:t>
    </dgm:pt>
    <dgm:pt modelId="{804B3B90-EC11-4B1D-88CC-69975E8521B0}" type="pres">
      <dgm:prSet presAssocID="{6B37B52F-05BD-4AAB-877A-DE68957C336E}" presName="connectorText" presStyleLbl="sibTrans2D1" presStyleIdx="1" presStyleCnt="5"/>
      <dgm:spPr/>
      <dgm:t>
        <a:bodyPr/>
        <a:lstStyle/>
        <a:p>
          <a:endParaRPr lang="pt-BR"/>
        </a:p>
      </dgm:t>
    </dgm:pt>
    <dgm:pt modelId="{9FC9AB72-FE35-47EF-AD23-39279ED601F4}" type="pres">
      <dgm:prSet presAssocID="{8E35B78D-A3B7-4FAF-9AC7-628469D3610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60FACCA-13EA-480F-8426-A413849F6B29}" type="pres">
      <dgm:prSet presAssocID="{4ACD5255-9D78-4282-9CB6-48D94E51E85A}" presName="sibTrans" presStyleLbl="sibTrans2D1" presStyleIdx="2" presStyleCnt="5"/>
      <dgm:spPr/>
      <dgm:t>
        <a:bodyPr/>
        <a:lstStyle/>
        <a:p>
          <a:endParaRPr lang="pt-BR"/>
        </a:p>
      </dgm:t>
    </dgm:pt>
    <dgm:pt modelId="{E24B3F12-C0B1-41A5-AE39-EB2DB115B602}" type="pres">
      <dgm:prSet presAssocID="{4ACD5255-9D78-4282-9CB6-48D94E51E85A}" presName="connectorText" presStyleLbl="sibTrans2D1" presStyleIdx="2" presStyleCnt="5"/>
      <dgm:spPr/>
      <dgm:t>
        <a:bodyPr/>
        <a:lstStyle/>
        <a:p>
          <a:endParaRPr lang="pt-BR"/>
        </a:p>
      </dgm:t>
    </dgm:pt>
    <dgm:pt modelId="{EDA0F4C0-2172-48DF-A704-16A12207B286}" type="pres">
      <dgm:prSet presAssocID="{4244CF76-8339-4C0D-9516-862B072A3CCA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DD1AEAF-A7D0-4606-B81C-9F2F5C6FA615}" type="pres">
      <dgm:prSet presAssocID="{EE8C1E2B-6F9A-4644-8782-E12ABA944E02}" presName="sibTrans" presStyleLbl="sibTrans2D1" presStyleIdx="3" presStyleCnt="5"/>
      <dgm:spPr/>
      <dgm:t>
        <a:bodyPr/>
        <a:lstStyle/>
        <a:p>
          <a:endParaRPr lang="pt-BR"/>
        </a:p>
      </dgm:t>
    </dgm:pt>
    <dgm:pt modelId="{E00644A5-DF8C-4DEA-A214-BBC0F19E6C78}" type="pres">
      <dgm:prSet presAssocID="{EE8C1E2B-6F9A-4644-8782-E12ABA944E02}" presName="connectorText" presStyleLbl="sibTrans2D1" presStyleIdx="3" presStyleCnt="5"/>
      <dgm:spPr/>
      <dgm:t>
        <a:bodyPr/>
        <a:lstStyle/>
        <a:p>
          <a:endParaRPr lang="pt-BR"/>
        </a:p>
      </dgm:t>
    </dgm:pt>
    <dgm:pt modelId="{CAF56364-B13E-4AF7-A54B-DD9FF9476412}" type="pres">
      <dgm:prSet presAssocID="{97BBBA40-20FB-4280-A621-2E2809ED350C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16C163-FC87-4FE3-84A2-8667AE9C6C33}" type="pres">
      <dgm:prSet presAssocID="{583216D6-896E-4F62-9C35-11837B97C00F}" presName="sibTrans" presStyleLbl="sibTrans2D1" presStyleIdx="4" presStyleCnt="5"/>
      <dgm:spPr/>
      <dgm:t>
        <a:bodyPr/>
        <a:lstStyle/>
        <a:p>
          <a:endParaRPr lang="pt-BR"/>
        </a:p>
      </dgm:t>
    </dgm:pt>
    <dgm:pt modelId="{F11777DF-87D1-4E7C-9FB2-E7C7FCB56DA3}" type="pres">
      <dgm:prSet presAssocID="{583216D6-896E-4F62-9C35-11837B97C00F}" presName="connectorText" presStyleLbl="sibTrans2D1" presStyleIdx="4" presStyleCnt="5"/>
      <dgm:spPr/>
      <dgm:t>
        <a:bodyPr/>
        <a:lstStyle/>
        <a:p>
          <a:endParaRPr lang="pt-BR"/>
        </a:p>
      </dgm:t>
    </dgm:pt>
  </dgm:ptLst>
  <dgm:cxnLst>
    <dgm:cxn modelId="{E31C6030-8757-4E87-AABB-D295D435018A}" type="presOf" srcId="{4ACD5255-9D78-4282-9CB6-48D94E51E85A}" destId="{660FACCA-13EA-480F-8426-A413849F6B29}" srcOrd="0" destOrd="0" presId="urn:microsoft.com/office/officeart/2005/8/layout/cycle2"/>
    <dgm:cxn modelId="{CDC68EBC-2EAB-406D-AF88-4F5C98785891}" type="presOf" srcId="{4244CF76-8339-4C0D-9516-862B072A3CCA}" destId="{EDA0F4C0-2172-48DF-A704-16A12207B286}" srcOrd="0" destOrd="0" presId="urn:microsoft.com/office/officeart/2005/8/layout/cycle2"/>
    <dgm:cxn modelId="{794B663B-9991-4636-B8E3-6339918D2F82}" type="presOf" srcId="{F72C4669-FC7B-42F3-A756-06C20FD52913}" destId="{2BB40C38-926D-47C5-9C59-1F9ECE3C4F77}" srcOrd="1" destOrd="0" presId="urn:microsoft.com/office/officeart/2005/8/layout/cycle2"/>
    <dgm:cxn modelId="{A3AF746E-4785-4D96-B066-771F9BB9C01E}" type="presOf" srcId="{8E35B78D-A3B7-4FAF-9AC7-628469D36106}" destId="{9FC9AB72-FE35-47EF-AD23-39279ED601F4}" srcOrd="0" destOrd="0" presId="urn:microsoft.com/office/officeart/2005/8/layout/cycle2"/>
    <dgm:cxn modelId="{8216E9E0-CF8B-4BA7-A143-786EFE987E98}" type="presOf" srcId="{97BBBA40-20FB-4280-A621-2E2809ED350C}" destId="{CAF56364-B13E-4AF7-A54B-DD9FF9476412}" srcOrd="0" destOrd="0" presId="urn:microsoft.com/office/officeart/2005/8/layout/cycle2"/>
    <dgm:cxn modelId="{655C2A95-792D-4140-8AD9-ACEED1E468B3}" type="presOf" srcId="{EE8C1E2B-6F9A-4644-8782-E12ABA944E02}" destId="{E00644A5-DF8C-4DEA-A214-BBC0F19E6C78}" srcOrd="1" destOrd="0" presId="urn:microsoft.com/office/officeart/2005/8/layout/cycle2"/>
    <dgm:cxn modelId="{FC6ACDFC-52BE-4D43-8ACD-544809938AF0}" type="presOf" srcId="{A01B794A-B2AB-4339-8037-81278688E079}" destId="{1013D0D4-81D0-43DD-9481-2089C09F0CA6}" srcOrd="0" destOrd="0" presId="urn:microsoft.com/office/officeart/2005/8/layout/cycle2"/>
    <dgm:cxn modelId="{7577B368-3BB8-4309-8414-0E68C67D46A3}" type="presOf" srcId="{E1987CA4-31C1-4CA0-B08A-B8D2B1CDB92F}" destId="{9D453717-E3B7-44C3-B830-84F06FF1A5C4}" srcOrd="0" destOrd="0" presId="urn:microsoft.com/office/officeart/2005/8/layout/cycle2"/>
    <dgm:cxn modelId="{DBBC32AB-E5F3-4DF1-AC15-7898C4941DAB}" type="presOf" srcId="{583216D6-896E-4F62-9C35-11837B97C00F}" destId="{3616C163-FC87-4FE3-84A2-8667AE9C6C33}" srcOrd="0" destOrd="0" presId="urn:microsoft.com/office/officeart/2005/8/layout/cycle2"/>
    <dgm:cxn modelId="{59783D71-AA15-41C2-B839-65E1C1B17DA2}" srcId="{A01B794A-B2AB-4339-8037-81278688E079}" destId="{F3C6ADDD-9A96-48CA-9CCE-BCB6F5EFA6B9}" srcOrd="1" destOrd="0" parTransId="{D913B849-4BF0-4C7C-9648-53F6600A54C2}" sibTransId="{6B37B52F-05BD-4AAB-877A-DE68957C336E}"/>
    <dgm:cxn modelId="{312C3AB3-DF79-434C-8F00-759D52E8A6DE}" type="presOf" srcId="{F72C4669-FC7B-42F3-A756-06C20FD52913}" destId="{EC974214-1534-401C-8BF9-C98E91113B8C}" srcOrd="0" destOrd="0" presId="urn:microsoft.com/office/officeart/2005/8/layout/cycle2"/>
    <dgm:cxn modelId="{BDD78C06-CFDE-4559-808D-E188943D3F57}" type="presOf" srcId="{EE8C1E2B-6F9A-4644-8782-E12ABA944E02}" destId="{8DD1AEAF-A7D0-4606-B81C-9F2F5C6FA615}" srcOrd="0" destOrd="0" presId="urn:microsoft.com/office/officeart/2005/8/layout/cycle2"/>
    <dgm:cxn modelId="{9F287C07-233F-4D0F-A720-A449C05F023A}" srcId="{A01B794A-B2AB-4339-8037-81278688E079}" destId="{8E35B78D-A3B7-4FAF-9AC7-628469D36106}" srcOrd="2" destOrd="0" parTransId="{EB0D3737-4AEF-402F-A0EF-0E126419417B}" sibTransId="{4ACD5255-9D78-4282-9CB6-48D94E51E85A}"/>
    <dgm:cxn modelId="{1064193D-4FAB-4E50-9B68-1FE44C0FA357}" type="presOf" srcId="{4ACD5255-9D78-4282-9CB6-48D94E51E85A}" destId="{E24B3F12-C0B1-41A5-AE39-EB2DB115B602}" srcOrd="1" destOrd="0" presId="urn:microsoft.com/office/officeart/2005/8/layout/cycle2"/>
    <dgm:cxn modelId="{DA5C6710-16AD-40E7-85A5-FEF48F0C0104}" srcId="{A01B794A-B2AB-4339-8037-81278688E079}" destId="{97BBBA40-20FB-4280-A621-2E2809ED350C}" srcOrd="4" destOrd="0" parTransId="{C6A6E6D4-DD3E-4822-ABF8-83420D57EB8F}" sibTransId="{583216D6-896E-4F62-9C35-11837B97C00F}"/>
    <dgm:cxn modelId="{6F556EED-EC2C-4625-A6D7-04925AC292E6}" type="presOf" srcId="{6B37B52F-05BD-4AAB-877A-DE68957C336E}" destId="{6EB19CF6-7021-4C83-BAB8-9B1992973778}" srcOrd="0" destOrd="0" presId="urn:microsoft.com/office/officeart/2005/8/layout/cycle2"/>
    <dgm:cxn modelId="{A641D466-D587-459C-B213-2C87DA344F4D}" type="presOf" srcId="{F3C6ADDD-9A96-48CA-9CCE-BCB6F5EFA6B9}" destId="{24425FF8-E524-4898-ACB9-5B945BF89669}" srcOrd="0" destOrd="0" presId="urn:microsoft.com/office/officeart/2005/8/layout/cycle2"/>
    <dgm:cxn modelId="{EF80B1C6-7C73-45FC-B855-CED416368EB3}" srcId="{A01B794A-B2AB-4339-8037-81278688E079}" destId="{4244CF76-8339-4C0D-9516-862B072A3CCA}" srcOrd="3" destOrd="0" parTransId="{38A50AA5-735C-48BD-BBB3-9E1BA78A90A0}" sibTransId="{EE8C1E2B-6F9A-4644-8782-E12ABA944E02}"/>
    <dgm:cxn modelId="{876DBAEB-93D3-4BB1-969D-7C61FD7AFA90}" type="presOf" srcId="{583216D6-896E-4F62-9C35-11837B97C00F}" destId="{F11777DF-87D1-4E7C-9FB2-E7C7FCB56DA3}" srcOrd="1" destOrd="0" presId="urn:microsoft.com/office/officeart/2005/8/layout/cycle2"/>
    <dgm:cxn modelId="{988751E8-FE77-4339-BAC7-F5E592287CB0}" type="presOf" srcId="{6B37B52F-05BD-4AAB-877A-DE68957C336E}" destId="{804B3B90-EC11-4B1D-88CC-69975E8521B0}" srcOrd="1" destOrd="0" presId="urn:microsoft.com/office/officeart/2005/8/layout/cycle2"/>
    <dgm:cxn modelId="{B0849EA1-BD8B-43D3-B13C-85F9548FE9EF}" srcId="{A01B794A-B2AB-4339-8037-81278688E079}" destId="{E1987CA4-31C1-4CA0-B08A-B8D2B1CDB92F}" srcOrd="0" destOrd="0" parTransId="{67F86756-AB9A-4705-AA02-FA26E751A9AA}" sibTransId="{F72C4669-FC7B-42F3-A756-06C20FD52913}"/>
    <dgm:cxn modelId="{74C598EC-FD3A-45F9-8FF4-9EE667FD1003}" type="presParOf" srcId="{1013D0D4-81D0-43DD-9481-2089C09F0CA6}" destId="{9D453717-E3B7-44C3-B830-84F06FF1A5C4}" srcOrd="0" destOrd="0" presId="urn:microsoft.com/office/officeart/2005/8/layout/cycle2"/>
    <dgm:cxn modelId="{C121DE97-8E64-4ECF-847C-A5759B90B23A}" type="presParOf" srcId="{1013D0D4-81D0-43DD-9481-2089C09F0CA6}" destId="{EC974214-1534-401C-8BF9-C98E91113B8C}" srcOrd="1" destOrd="0" presId="urn:microsoft.com/office/officeart/2005/8/layout/cycle2"/>
    <dgm:cxn modelId="{12BEF1C1-D0CD-462C-9DEB-A9B9F11CD440}" type="presParOf" srcId="{EC974214-1534-401C-8BF9-C98E91113B8C}" destId="{2BB40C38-926D-47C5-9C59-1F9ECE3C4F77}" srcOrd="0" destOrd="0" presId="urn:microsoft.com/office/officeart/2005/8/layout/cycle2"/>
    <dgm:cxn modelId="{09B790C1-D0D3-482F-A2D2-739C7E898E52}" type="presParOf" srcId="{1013D0D4-81D0-43DD-9481-2089C09F0CA6}" destId="{24425FF8-E524-4898-ACB9-5B945BF89669}" srcOrd="2" destOrd="0" presId="urn:microsoft.com/office/officeart/2005/8/layout/cycle2"/>
    <dgm:cxn modelId="{423CA4A1-F49B-4541-865D-9B757401C275}" type="presParOf" srcId="{1013D0D4-81D0-43DD-9481-2089C09F0CA6}" destId="{6EB19CF6-7021-4C83-BAB8-9B1992973778}" srcOrd="3" destOrd="0" presId="urn:microsoft.com/office/officeart/2005/8/layout/cycle2"/>
    <dgm:cxn modelId="{179A7AF0-2488-4026-A9EE-C101715794BF}" type="presParOf" srcId="{6EB19CF6-7021-4C83-BAB8-9B1992973778}" destId="{804B3B90-EC11-4B1D-88CC-69975E8521B0}" srcOrd="0" destOrd="0" presId="urn:microsoft.com/office/officeart/2005/8/layout/cycle2"/>
    <dgm:cxn modelId="{09234C27-D96A-441F-B916-611194A29B47}" type="presParOf" srcId="{1013D0D4-81D0-43DD-9481-2089C09F0CA6}" destId="{9FC9AB72-FE35-47EF-AD23-39279ED601F4}" srcOrd="4" destOrd="0" presId="urn:microsoft.com/office/officeart/2005/8/layout/cycle2"/>
    <dgm:cxn modelId="{479F25A4-5BEC-4CDF-B117-B5475335A47F}" type="presParOf" srcId="{1013D0D4-81D0-43DD-9481-2089C09F0CA6}" destId="{660FACCA-13EA-480F-8426-A413849F6B29}" srcOrd="5" destOrd="0" presId="urn:microsoft.com/office/officeart/2005/8/layout/cycle2"/>
    <dgm:cxn modelId="{C11653A9-0E08-436B-BA06-512C8075759D}" type="presParOf" srcId="{660FACCA-13EA-480F-8426-A413849F6B29}" destId="{E24B3F12-C0B1-41A5-AE39-EB2DB115B602}" srcOrd="0" destOrd="0" presId="urn:microsoft.com/office/officeart/2005/8/layout/cycle2"/>
    <dgm:cxn modelId="{F26E64E7-FFB9-44E1-BFA8-237B8FC93BDE}" type="presParOf" srcId="{1013D0D4-81D0-43DD-9481-2089C09F0CA6}" destId="{EDA0F4C0-2172-48DF-A704-16A12207B286}" srcOrd="6" destOrd="0" presId="urn:microsoft.com/office/officeart/2005/8/layout/cycle2"/>
    <dgm:cxn modelId="{A2C9DA1D-6534-4F57-8E23-4C1FF3C86D81}" type="presParOf" srcId="{1013D0D4-81D0-43DD-9481-2089C09F0CA6}" destId="{8DD1AEAF-A7D0-4606-B81C-9F2F5C6FA615}" srcOrd="7" destOrd="0" presId="urn:microsoft.com/office/officeart/2005/8/layout/cycle2"/>
    <dgm:cxn modelId="{0213B56B-D8A0-4F2E-99C8-C270743D5D43}" type="presParOf" srcId="{8DD1AEAF-A7D0-4606-B81C-9F2F5C6FA615}" destId="{E00644A5-DF8C-4DEA-A214-BBC0F19E6C78}" srcOrd="0" destOrd="0" presId="urn:microsoft.com/office/officeart/2005/8/layout/cycle2"/>
    <dgm:cxn modelId="{01B5EED9-40F8-4BE5-AC5F-35646FFCDD4E}" type="presParOf" srcId="{1013D0D4-81D0-43DD-9481-2089C09F0CA6}" destId="{CAF56364-B13E-4AF7-A54B-DD9FF9476412}" srcOrd="8" destOrd="0" presId="urn:microsoft.com/office/officeart/2005/8/layout/cycle2"/>
    <dgm:cxn modelId="{B18356D1-3127-4017-A334-748422DB3C4C}" type="presParOf" srcId="{1013D0D4-81D0-43DD-9481-2089C09F0CA6}" destId="{3616C163-FC87-4FE3-84A2-8667AE9C6C33}" srcOrd="9" destOrd="0" presId="urn:microsoft.com/office/officeart/2005/8/layout/cycle2"/>
    <dgm:cxn modelId="{AFFECA62-0B7B-4739-988C-FB99D36BDB46}" type="presParOf" srcId="{3616C163-FC87-4FE3-84A2-8667AE9C6C33}" destId="{F11777DF-87D1-4E7C-9FB2-E7C7FCB56DA3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90CB55A-54A8-4014-81B4-F0091634580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D57AEA1F-0ED8-4058-98FE-D2BB66BEAB4F}">
      <dgm:prSet phldrT="[Texto]" custT="1"/>
      <dgm:spPr/>
      <dgm:t>
        <a:bodyPr/>
        <a:lstStyle/>
        <a:p>
          <a:r>
            <a:rPr lang="pt-BR" sz="1200" b="1" cap="small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  <a:sym typeface="Bree Serif"/>
            </a:rPr>
            <a:t>Os Princípios Educativos se materializam através de Inovações em conteúdo,</a:t>
          </a:r>
          <a:br>
            <a:rPr lang="pt-BR" sz="1200" b="1" cap="small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  <a:sym typeface="Bree Serif"/>
            </a:rPr>
          </a:br>
          <a:r>
            <a:rPr lang="pt-BR" sz="1200" b="1" cap="small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  <a:sym typeface="Bree Serif"/>
            </a:rPr>
            <a:t>método e gestão</a:t>
          </a:r>
          <a:endParaRPr lang="pt-BR" sz="1200" b="1" dirty="0">
            <a:solidFill>
              <a:schemeClr val="tx1"/>
            </a:solidFill>
          </a:endParaRPr>
        </a:p>
      </dgm:t>
    </dgm:pt>
    <dgm:pt modelId="{F8F27B4E-9A58-416E-BD5B-0DDF14566073}" type="parTrans" cxnId="{38D745D0-C086-4974-9FE2-2D3B0FE7586E}">
      <dgm:prSet/>
      <dgm:spPr/>
      <dgm:t>
        <a:bodyPr/>
        <a:lstStyle/>
        <a:p>
          <a:endParaRPr lang="pt-BR"/>
        </a:p>
      </dgm:t>
    </dgm:pt>
    <dgm:pt modelId="{3D35312E-168B-4333-BFEF-3334AC115024}" type="sibTrans" cxnId="{38D745D0-C086-4974-9FE2-2D3B0FE7586E}">
      <dgm:prSet/>
      <dgm:spPr/>
      <dgm:t>
        <a:bodyPr/>
        <a:lstStyle/>
        <a:p>
          <a:endParaRPr lang="pt-BR"/>
        </a:p>
      </dgm:t>
    </dgm:pt>
    <dgm:pt modelId="{D362CF90-E493-4A42-AA2A-DCD5179932E0}">
      <dgm:prSet phldrT="[Texto]" custT="1"/>
      <dgm:spPr>
        <a:solidFill>
          <a:srgbClr val="FF3399"/>
        </a:solidFill>
      </dgm:spPr>
      <dgm:t>
        <a:bodyPr/>
        <a:lstStyle/>
        <a:p>
          <a:r>
            <a:rPr lang="pt-BR" sz="1400" b="1" cap="small" baseline="0" dirty="0" smtClean="0">
              <a:solidFill>
                <a:schemeClr val="tx2">
                  <a:lumMod val="50000"/>
                </a:schemeClr>
              </a:solidFill>
            </a:rPr>
            <a:t>Orientação de Estudos</a:t>
          </a:r>
          <a:endParaRPr lang="pt-BR" sz="1400" dirty="0"/>
        </a:p>
      </dgm:t>
    </dgm:pt>
    <dgm:pt modelId="{B24C7B4D-583C-42DB-A00A-B674B6AEC0FF}" type="parTrans" cxnId="{EAB8158E-8953-404F-AB54-23ACD14AC45E}">
      <dgm:prSet/>
      <dgm:spPr/>
      <dgm:t>
        <a:bodyPr/>
        <a:lstStyle/>
        <a:p>
          <a:endParaRPr lang="pt-BR"/>
        </a:p>
      </dgm:t>
    </dgm:pt>
    <dgm:pt modelId="{B6DB0004-48C6-4B5F-98FA-67E3FF8BA199}" type="sibTrans" cxnId="{EAB8158E-8953-404F-AB54-23ACD14AC45E}">
      <dgm:prSet/>
      <dgm:spPr/>
      <dgm:t>
        <a:bodyPr/>
        <a:lstStyle/>
        <a:p>
          <a:endParaRPr lang="pt-BR"/>
        </a:p>
      </dgm:t>
    </dgm:pt>
    <dgm:pt modelId="{A85E8B31-0212-45B8-B14A-4731A20AF009}">
      <dgm:prSet phldrT="[Texto]" custT="1"/>
      <dgm:spPr>
        <a:solidFill>
          <a:srgbClr val="AA2CA1"/>
        </a:solidFill>
      </dgm:spPr>
      <dgm:t>
        <a:bodyPr/>
        <a:lstStyle/>
        <a:p>
          <a:r>
            <a:rPr lang="pt-BR" sz="1200" dirty="0" smtClean="0">
              <a:solidFill>
                <a:schemeClr val="tx1"/>
              </a:solidFill>
            </a:rPr>
            <a:t>Protagonismo</a:t>
          </a:r>
          <a:endParaRPr lang="pt-BR" sz="1200" dirty="0">
            <a:solidFill>
              <a:schemeClr val="tx1"/>
            </a:solidFill>
          </a:endParaRPr>
        </a:p>
      </dgm:t>
    </dgm:pt>
    <dgm:pt modelId="{45F9D39D-FB62-4425-A404-67503621F44C}" type="parTrans" cxnId="{C2CD32A1-DE9B-438F-8161-1DFBA30C02C8}">
      <dgm:prSet/>
      <dgm:spPr/>
      <dgm:t>
        <a:bodyPr/>
        <a:lstStyle/>
        <a:p>
          <a:endParaRPr lang="pt-BR"/>
        </a:p>
      </dgm:t>
    </dgm:pt>
    <dgm:pt modelId="{7DB693EE-9CC7-4636-92CA-116CBDE52DCB}" type="sibTrans" cxnId="{C2CD32A1-DE9B-438F-8161-1DFBA30C02C8}">
      <dgm:prSet/>
      <dgm:spPr/>
      <dgm:t>
        <a:bodyPr/>
        <a:lstStyle/>
        <a:p>
          <a:endParaRPr lang="pt-BR"/>
        </a:p>
      </dgm:t>
    </dgm:pt>
    <dgm:pt modelId="{6527D345-2832-496D-8E1E-433DB6F7101D}">
      <dgm:prSet phldrT="[Texto]" custT="1"/>
      <dgm:spPr>
        <a:solidFill>
          <a:srgbClr val="86E22A"/>
        </a:solidFill>
      </dgm:spPr>
      <dgm:t>
        <a:bodyPr/>
        <a:lstStyle/>
        <a:p>
          <a:r>
            <a:rPr lang="pt-BR" sz="1200" dirty="0" smtClean="0">
              <a:solidFill>
                <a:schemeClr val="tx1"/>
              </a:solidFill>
            </a:rPr>
            <a:t>Acolhimento dos Estudantes</a:t>
          </a:r>
          <a:endParaRPr lang="pt-BR" sz="1200" dirty="0">
            <a:solidFill>
              <a:schemeClr val="tx1"/>
            </a:solidFill>
          </a:endParaRPr>
        </a:p>
      </dgm:t>
    </dgm:pt>
    <dgm:pt modelId="{17FD593C-7AE2-48BA-A254-833356297E7E}" type="parTrans" cxnId="{DA974299-12A5-48E4-8110-FF85FC398A6B}">
      <dgm:prSet/>
      <dgm:spPr/>
      <dgm:t>
        <a:bodyPr/>
        <a:lstStyle/>
        <a:p>
          <a:endParaRPr lang="pt-BR"/>
        </a:p>
      </dgm:t>
    </dgm:pt>
    <dgm:pt modelId="{3C2331B1-4A7C-42BB-A3ED-1A9E52118C32}" type="sibTrans" cxnId="{DA974299-12A5-48E4-8110-FF85FC398A6B}">
      <dgm:prSet/>
      <dgm:spPr/>
      <dgm:t>
        <a:bodyPr/>
        <a:lstStyle/>
        <a:p>
          <a:endParaRPr lang="pt-BR"/>
        </a:p>
      </dgm:t>
    </dgm:pt>
    <dgm:pt modelId="{9D66634A-232E-4F4D-96BC-3537171F7D52}">
      <dgm:prSet phldrT="[Texto]" custT="1"/>
      <dgm:spPr>
        <a:solidFill>
          <a:srgbClr val="00B0F0"/>
        </a:solidFill>
      </dgm:spPr>
      <dgm:t>
        <a:bodyPr/>
        <a:lstStyle/>
        <a:p>
          <a:r>
            <a:rPr lang="pt-BR" sz="1100" dirty="0" smtClean="0">
              <a:solidFill>
                <a:schemeClr val="tx1"/>
              </a:solidFill>
            </a:rPr>
            <a:t>Acolhimento das </a:t>
          </a:r>
          <a:r>
            <a:rPr lang="pt-BR" sz="1100" dirty="0" err="1" smtClean="0">
              <a:solidFill>
                <a:schemeClr val="tx1"/>
              </a:solidFill>
            </a:rPr>
            <a:t>Familias</a:t>
          </a:r>
          <a:endParaRPr lang="pt-BR" sz="1100" dirty="0">
            <a:solidFill>
              <a:schemeClr val="tx1"/>
            </a:solidFill>
          </a:endParaRPr>
        </a:p>
      </dgm:t>
    </dgm:pt>
    <dgm:pt modelId="{48403A4A-1E89-447E-9EFE-05AEB698B180}" type="parTrans" cxnId="{E22838E3-FCA7-4200-AF07-2972CEEA553E}">
      <dgm:prSet/>
      <dgm:spPr/>
      <dgm:t>
        <a:bodyPr/>
        <a:lstStyle/>
        <a:p>
          <a:endParaRPr lang="pt-BR"/>
        </a:p>
      </dgm:t>
    </dgm:pt>
    <dgm:pt modelId="{92E8092A-BA23-4DBE-957A-47C062CD274B}" type="sibTrans" cxnId="{E22838E3-FCA7-4200-AF07-2972CEEA553E}">
      <dgm:prSet/>
      <dgm:spPr/>
      <dgm:t>
        <a:bodyPr/>
        <a:lstStyle/>
        <a:p>
          <a:endParaRPr lang="pt-BR"/>
        </a:p>
      </dgm:t>
    </dgm:pt>
    <dgm:pt modelId="{13AC7CBF-D29A-4999-A8C5-F18529F8A8CB}">
      <dgm:prSet phldrT="[Texto]" custT="1"/>
      <dgm:spPr>
        <a:solidFill>
          <a:srgbClr val="FFFF00"/>
        </a:solidFill>
      </dgm:spPr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Excelência em Gestão</a:t>
          </a:r>
          <a:endParaRPr lang="pt-BR" sz="1400" dirty="0">
            <a:solidFill>
              <a:schemeClr val="tx1"/>
            </a:solidFill>
          </a:endParaRPr>
        </a:p>
      </dgm:t>
    </dgm:pt>
    <dgm:pt modelId="{4F362151-75EE-4680-B100-5FC08F9CD00D}" type="parTrans" cxnId="{56B71EC1-E562-405F-8E79-2EE0F58489E1}">
      <dgm:prSet/>
      <dgm:spPr/>
      <dgm:t>
        <a:bodyPr/>
        <a:lstStyle/>
        <a:p>
          <a:endParaRPr lang="pt-BR"/>
        </a:p>
      </dgm:t>
    </dgm:pt>
    <dgm:pt modelId="{FFEB2CFE-1A47-473C-B044-7E820A78CC6E}" type="sibTrans" cxnId="{56B71EC1-E562-405F-8E79-2EE0F58489E1}">
      <dgm:prSet/>
      <dgm:spPr/>
      <dgm:t>
        <a:bodyPr/>
        <a:lstStyle/>
        <a:p>
          <a:endParaRPr lang="pt-BR"/>
        </a:p>
      </dgm:t>
    </dgm:pt>
    <dgm:pt modelId="{D8517F9C-1D7C-4890-AF96-AD51FC5F9FB1}">
      <dgm:prSet phldrT="[Texto]" custT="1"/>
      <dgm:spPr>
        <a:solidFill>
          <a:srgbClr val="FF0000"/>
        </a:solidFill>
      </dgm:spPr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Preparação Acadêmica</a:t>
          </a:r>
          <a:endParaRPr lang="pt-BR" sz="1400" dirty="0">
            <a:solidFill>
              <a:schemeClr val="tx1"/>
            </a:solidFill>
          </a:endParaRPr>
        </a:p>
      </dgm:t>
    </dgm:pt>
    <dgm:pt modelId="{2B0458FB-6CF5-43BE-A5EA-8BE4D4800E04}" type="parTrans" cxnId="{ED3B07F7-4633-4B6D-AB36-22549AFD33E5}">
      <dgm:prSet/>
      <dgm:spPr/>
      <dgm:t>
        <a:bodyPr/>
        <a:lstStyle/>
        <a:p>
          <a:endParaRPr lang="pt-BR"/>
        </a:p>
      </dgm:t>
    </dgm:pt>
    <dgm:pt modelId="{8557956A-909C-4106-A067-3B9E951E97CD}" type="sibTrans" cxnId="{ED3B07F7-4633-4B6D-AB36-22549AFD33E5}">
      <dgm:prSet/>
      <dgm:spPr/>
      <dgm:t>
        <a:bodyPr/>
        <a:lstStyle/>
        <a:p>
          <a:endParaRPr lang="pt-BR"/>
        </a:p>
      </dgm:t>
    </dgm:pt>
    <dgm:pt modelId="{5611A993-3DE7-4E99-8A1B-EF4E396E4E58}">
      <dgm:prSet phldrT="[Texto]" custT="1"/>
      <dgm:spPr>
        <a:solidFill>
          <a:srgbClr val="00B050"/>
        </a:solidFill>
      </dgm:spPr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Tecnologias</a:t>
          </a:r>
          <a:endParaRPr lang="pt-BR" sz="1400" dirty="0">
            <a:solidFill>
              <a:schemeClr val="tx1"/>
            </a:solidFill>
          </a:endParaRPr>
        </a:p>
      </dgm:t>
    </dgm:pt>
    <dgm:pt modelId="{CC8B2E6F-F6BB-49EC-87B3-E6A69831DEAC}" type="parTrans" cxnId="{6E2CFC57-6863-4F10-8E63-0741F4DDF990}">
      <dgm:prSet/>
      <dgm:spPr/>
      <dgm:t>
        <a:bodyPr/>
        <a:lstStyle/>
        <a:p>
          <a:endParaRPr lang="pt-BR"/>
        </a:p>
      </dgm:t>
    </dgm:pt>
    <dgm:pt modelId="{A14C35AF-2996-4409-B14E-6855929B4716}" type="sibTrans" cxnId="{6E2CFC57-6863-4F10-8E63-0741F4DDF990}">
      <dgm:prSet/>
      <dgm:spPr/>
      <dgm:t>
        <a:bodyPr/>
        <a:lstStyle/>
        <a:p>
          <a:endParaRPr lang="pt-BR"/>
        </a:p>
      </dgm:t>
    </dgm:pt>
    <dgm:pt modelId="{A779C7EC-CC8B-4C0B-8D51-CF16901447AB}">
      <dgm:prSet phldrT="[Texto]" custT="1"/>
      <dgm:spPr>
        <a:solidFill>
          <a:srgbClr val="77F21A"/>
        </a:solidFill>
      </dgm:spPr>
      <dgm:t>
        <a:bodyPr/>
        <a:lstStyle/>
        <a:p>
          <a:r>
            <a:rPr lang="pt-BR" sz="1400" dirty="0" smtClean="0">
              <a:solidFill>
                <a:schemeClr val="tx1"/>
              </a:solidFill>
            </a:rPr>
            <a:t>Salas Temática</a:t>
          </a:r>
          <a:endParaRPr lang="pt-BR" sz="1400" dirty="0">
            <a:solidFill>
              <a:schemeClr val="tx1"/>
            </a:solidFill>
          </a:endParaRPr>
        </a:p>
      </dgm:t>
    </dgm:pt>
    <dgm:pt modelId="{309749CA-E951-4E7C-BF28-0DF078F22552}" type="parTrans" cxnId="{D84F8813-8BA4-47AE-9C2D-29A9D98211BC}">
      <dgm:prSet/>
      <dgm:spPr/>
      <dgm:t>
        <a:bodyPr/>
        <a:lstStyle/>
        <a:p>
          <a:endParaRPr lang="pt-BR"/>
        </a:p>
      </dgm:t>
    </dgm:pt>
    <dgm:pt modelId="{83BCD35C-2D47-4345-82DF-E6DC36FFFD78}" type="sibTrans" cxnId="{D84F8813-8BA4-47AE-9C2D-29A9D98211BC}">
      <dgm:prSet/>
      <dgm:spPr/>
      <dgm:t>
        <a:bodyPr/>
        <a:lstStyle/>
        <a:p>
          <a:endParaRPr lang="pt-BR"/>
        </a:p>
      </dgm:t>
    </dgm:pt>
    <dgm:pt modelId="{A7F42292-F6C1-401E-A099-4A9B5F8D8F07}">
      <dgm:prSet phldrT="[Texto]" custT="1"/>
      <dgm:spPr>
        <a:solidFill>
          <a:srgbClr val="C745B4"/>
        </a:solidFill>
      </dgm:spPr>
      <dgm:t>
        <a:bodyPr/>
        <a:lstStyle/>
        <a:p>
          <a:r>
            <a:rPr lang="pt-BR" sz="1100" dirty="0" smtClean="0">
              <a:solidFill>
                <a:schemeClr val="tx2">
                  <a:lumMod val="75000"/>
                </a:schemeClr>
              </a:solidFill>
            </a:rPr>
            <a:t>Guias de </a:t>
          </a:r>
          <a:r>
            <a:rPr lang="pt-BR" sz="1050" dirty="0" smtClean="0">
              <a:solidFill>
                <a:schemeClr val="tx2">
                  <a:lumMod val="75000"/>
                </a:schemeClr>
              </a:solidFill>
            </a:rPr>
            <a:t>Aprendizagem</a:t>
          </a:r>
          <a:endParaRPr lang="pt-BR" sz="1050" dirty="0">
            <a:solidFill>
              <a:schemeClr val="tx2">
                <a:lumMod val="75000"/>
              </a:schemeClr>
            </a:solidFill>
          </a:endParaRPr>
        </a:p>
      </dgm:t>
    </dgm:pt>
    <dgm:pt modelId="{9D875BE5-C9C1-4B0A-910F-28B88F5894FF}" type="parTrans" cxnId="{6E19AAD8-6CF6-4209-A84F-49D9DD1DC2B4}">
      <dgm:prSet/>
      <dgm:spPr/>
      <dgm:t>
        <a:bodyPr/>
        <a:lstStyle/>
        <a:p>
          <a:endParaRPr lang="pt-BR"/>
        </a:p>
      </dgm:t>
    </dgm:pt>
    <dgm:pt modelId="{B045BBBD-C0A6-4A39-AC73-3BCEFAC517EF}" type="sibTrans" cxnId="{6E19AAD8-6CF6-4209-A84F-49D9DD1DC2B4}">
      <dgm:prSet/>
      <dgm:spPr/>
      <dgm:t>
        <a:bodyPr/>
        <a:lstStyle/>
        <a:p>
          <a:endParaRPr lang="pt-BR"/>
        </a:p>
      </dgm:t>
    </dgm:pt>
    <dgm:pt modelId="{6FF6B471-DC21-48A1-BC6C-BD72B63C10B9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400" b="1" dirty="0" smtClean="0">
              <a:solidFill>
                <a:schemeClr val="tx2">
                  <a:lumMod val="75000"/>
                </a:schemeClr>
              </a:solidFill>
            </a:rPr>
            <a:t>Eletivas</a:t>
          </a:r>
          <a:endParaRPr lang="pt-BR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F398C1F6-6442-4160-B6CD-78744D6171FB}" type="parTrans" cxnId="{18D55938-5DA7-41B4-BF37-A0474F26B1AA}">
      <dgm:prSet/>
      <dgm:spPr/>
      <dgm:t>
        <a:bodyPr/>
        <a:lstStyle/>
        <a:p>
          <a:endParaRPr lang="pt-BR"/>
        </a:p>
      </dgm:t>
    </dgm:pt>
    <dgm:pt modelId="{B685FE3B-839B-4BA4-BF1B-405F3FC7F62A}" type="sibTrans" cxnId="{18D55938-5DA7-41B4-BF37-A0474F26B1AA}">
      <dgm:prSet/>
      <dgm:spPr/>
      <dgm:t>
        <a:bodyPr/>
        <a:lstStyle/>
        <a:p>
          <a:endParaRPr lang="pt-BR"/>
        </a:p>
      </dgm:t>
    </dgm:pt>
    <dgm:pt modelId="{C25BF87A-3039-4A53-9383-2C51E113A4BC}">
      <dgm:prSet phldrT="[Texto]" custT="1"/>
      <dgm:spPr>
        <a:solidFill>
          <a:srgbClr val="EC2086"/>
        </a:solidFill>
      </dgm:spPr>
      <dgm:t>
        <a:bodyPr/>
        <a:lstStyle/>
        <a:p>
          <a:r>
            <a:rPr lang="pt-BR" sz="1400" b="1" dirty="0" smtClean="0">
              <a:solidFill>
                <a:schemeClr val="tx2">
                  <a:lumMod val="75000"/>
                </a:schemeClr>
              </a:solidFill>
            </a:rPr>
            <a:t>Tutoria</a:t>
          </a:r>
          <a:endParaRPr lang="pt-BR" sz="1400" b="1" dirty="0">
            <a:solidFill>
              <a:schemeClr val="tx2">
                <a:lumMod val="75000"/>
              </a:schemeClr>
            </a:solidFill>
          </a:endParaRPr>
        </a:p>
      </dgm:t>
    </dgm:pt>
    <dgm:pt modelId="{B1926130-291B-42B2-9D04-D2D132056E8E}" type="parTrans" cxnId="{D00E81F7-F7BE-4DEA-A2FE-D76CE2D60672}">
      <dgm:prSet/>
      <dgm:spPr/>
      <dgm:t>
        <a:bodyPr/>
        <a:lstStyle/>
        <a:p>
          <a:endParaRPr lang="pt-BR"/>
        </a:p>
      </dgm:t>
    </dgm:pt>
    <dgm:pt modelId="{D9225053-4EB0-4CB4-AC72-915E10930E19}" type="sibTrans" cxnId="{D00E81F7-F7BE-4DEA-A2FE-D76CE2D60672}">
      <dgm:prSet/>
      <dgm:spPr/>
      <dgm:t>
        <a:bodyPr/>
        <a:lstStyle/>
        <a:p>
          <a:endParaRPr lang="pt-BR"/>
        </a:p>
      </dgm:t>
    </dgm:pt>
    <dgm:pt modelId="{F3027F0E-D751-4049-88A9-02AC384C707E}">
      <dgm:prSet phldrT="[Texto]" custT="1"/>
      <dgm:spPr>
        <a:solidFill>
          <a:srgbClr val="00B050"/>
        </a:solidFill>
      </dgm:spPr>
      <dgm:t>
        <a:bodyPr/>
        <a:lstStyle/>
        <a:p>
          <a:r>
            <a:rPr lang="pt-BR" sz="1200" b="1" cap="none" baseline="0" dirty="0" smtClean="0">
              <a:solidFill>
                <a:schemeClr val="tx2">
                  <a:lumMod val="50000"/>
                </a:schemeClr>
              </a:solidFill>
            </a:rPr>
            <a:t>Práticas  Experimentais</a:t>
          </a:r>
          <a:endParaRPr lang="pt-BR" sz="1200" b="1" cap="none" baseline="0" dirty="0">
            <a:solidFill>
              <a:schemeClr val="tx2">
                <a:lumMod val="50000"/>
              </a:schemeClr>
            </a:solidFill>
          </a:endParaRPr>
        </a:p>
      </dgm:t>
    </dgm:pt>
    <dgm:pt modelId="{28AF1D76-6353-43BC-B343-5DD1B6BB6854}" type="parTrans" cxnId="{EFD4A2D3-6B05-45B3-AF8D-98BADEDF9F38}">
      <dgm:prSet/>
      <dgm:spPr/>
      <dgm:t>
        <a:bodyPr/>
        <a:lstStyle/>
        <a:p>
          <a:endParaRPr lang="pt-BR"/>
        </a:p>
      </dgm:t>
    </dgm:pt>
    <dgm:pt modelId="{CF84242B-804B-4805-BFB7-AD948E40AEAA}" type="sibTrans" cxnId="{EFD4A2D3-6B05-45B3-AF8D-98BADEDF9F38}">
      <dgm:prSet/>
      <dgm:spPr/>
      <dgm:t>
        <a:bodyPr/>
        <a:lstStyle/>
        <a:p>
          <a:endParaRPr lang="pt-BR"/>
        </a:p>
      </dgm:t>
    </dgm:pt>
    <dgm:pt modelId="{2919A37C-DD30-4501-A64A-2347B5D2ACC5}" type="pres">
      <dgm:prSet presAssocID="{F90CB55A-54A8-4014-81B4-F0091634580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8CAF98B-DAA6-4654-922E-F47B94842F61}" type="pres">
      <dgm:prSet presAssocID="{D57AEA1F-0ED8-4058-98FE-D2BB66BEAB4F}" presName="centerShape" presStyleLbl="node0" presStyleIdx="0" presStyleCnt="1" custScaleX="216915" custScaleY="164773"/>
      <dgm:spPr/>
      <dgm:t>
        <a:bodyPr/>
        <a:lstStyle/>
        <a:p>
          <a:endParaRPr lang="pt-BR"/>
        </a:p>
      </dgm:t>
    </dgm:pt>
    <dgm:pt modelId="{0F863BEE-3566-4510-A6F2-49C2EE259B2E}" type="pres">
      <dgm:prSet presAssocID="{B24C7B4D-583C-42DB-A00A-B674B6AEC0FF}" presName="parTrans" presStyleLbl="sibTrans2D1" presStyleIdx="0" presStyleCnt="12"/>
      <dgm:spPr/>
      <dgm:t>
        <a:bodyPr/>
        <a:lstStyle/>
        <a:p>
          <a:endParaRPr lang="pt-BR"/>
        </a:p>
      </dgm:t>
    </dgm:pt>
    <dgm:pt modelId="{E57EFD78-B964-436A-8F12-7EB259DA8548}" type="pres">
      <dgm:prSet presAssocID="{B24C7B4D-583C-42DB-A00A-B674B6AEC0FF}" presName="connectorText" presStyleLbl="sibTrans2D1" presStyleIdx="0" presStyleCnt="12"/>
      <dgm:spPr/>
      <dgm:t>
        <a:bodyPr/>
        <a:lstStyle/>
        <a:p>
          <a:endParaRPr lang="pt-BR"/>
        </a:p>
      </dgm:t>
    </dgm:pt>
    <dgm:pt modelId="{EE1F64A0-A017-43C6-B644-A12F2207D47B}" type="pres">
      <dgm:prSet presAssocID="{D362CF90-E493-4A42-AA2A-DCD5179932E0}" presName="node" presStyleLbl="node1" presStyleIdx="0" presStyleCnt="12" custScaleX="13260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06E0035-74F3-4988-89A5-B0E242FDA680}" type="pres">
      <dgm:prSet presAssocID="{45F9D39D-FB62-4425-A404-67503621F44C}" presName="parTrans" presStyleLbl="sibTrans2D1" presStyleIdx="1" presStyleCnt="12"/>
      <dgm:spPr/>
      <dgm:t>
        <a:bodyPr/>
        <a:lstStyle/>
        <a:p>
          <a:endParaRPr lang="pt-BR"/>
        </a:p>
      </dgm:t>
    </dgm:pt>
    <dgm:pt modelId="{D7DD3778-0E85-446E-931E-5B03718EB465}" type="pres">
      <dgm:prSet presAssocID="{45F9D39D-FB62-4425-A404-67503621F44C}" presName="connectorText" presStyleLbl="sibTrans2D1" presStyleIdx="1" presStyleCnt="12"/>
      <dgm:spPr/>
      <dgm:t>
        <a:bodyPr/>
        <a:lstStyle/>
        <a:p>
          <a:endParaRPr lang="pt-BR"/>
        </a:p>
      </dgm:t>
    </dgm:pt>
    <dgm:pt modelId="{E4E3DA64-8578-4CD6-B11E-944F66959FA9}" type="pres">
      <dgm:prSet presAssocID="{A85E8B31-0212-45B8-B14A-4731A20AF009}" presName="node" presStyleLbl="node1" presStyleIdx="1" presStyleCnt="12" custScaleX="13127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E866316-56A4-4F1D-8284-2C05DC1A1214}" type="pres">
      <dgm:prSet presAssocID="{17FD593C-7AE2-48BA-A254-833356297E7E}" presName="parTrans" presStyleLbl="sibTrans2D1" presStyleIdx="2" presStyleCnt="12"/>
      <dgm:spPr/>
      <dgm:t>
        <a:bodyPr/>
        <a:lstStyle/>
        <a:p>
          <a:endParaRPr lang="pt-BR"/>
        </a:p>
      </dgm:t>
    </dgm:pt>
    <dgm:pt modelId="{FBC0C247-5022-426E-A6BF-26584951469F}" type="pres">
      <dgm:prSet presAssocID="{17FD593C-7AE2-48BA-A254-833356297E7E}" presName="connectorText" presStyleLbl="sibTrans2D1" presStyleIdx="2" presStyleCnt="12"/>
      <dgm:spPr/>
      <dgm:t>
        <a:bodyPr/>
        <a:lstStyle/>
        <a:p>
          <a:endParaRPr lang="pt-BR"/>
        </a:p>
      </dgm:t>
    </dgm:pt>
    <dgm:pt modelId="{4303218B-91D4-4A80-BD9A-8D24844A748A}" type="pres">
      <dgm:prSet presAssocID="{6527D345-2832-496D-8E1E-433DB6F7101D}" presName="node" presStyleLbl="node1" presStyleIdx="2" presStyleCnt="12" custScaleX="13453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47442F-F492-4BAA-9761-17F1A0A7B8F7}" type="pres">
      <dgm:prSet presAssocID="{48403A4A-1E89-447E-9EFE-05AEB698B180}" presName="parTrans" presStyleLbl="sibTrans2D1" presStyleIdx="3" presStyleCnt="12"/>
      <dgm:spPr/>
      <dgm:t>
        <a:bodyPr/>
        <a:lstStyle/>
        <a:p>
          <a:endParaRPr lang="pt-BR"/>
        </a:p>
      </dgm:t>
    </dgm:pt>
    <dgm:pt modelId="{8EFCA2F0-0781-404E-AC74-153CE86F461B}" type="pres">
      <dgm:prSet presAssocID="{48403A4A-1E89-447E-9EFE-05AEB698B180}" presName="connectorText" presStyleLbl="sibTrans2D1" presStyleIdx="3" presStyleCnt="12"/>
      <dgm:spPr/>
      <dgm:t>
        <a:bodyPr/>
        <a:lstStyle/>
        <a:p>
          <a:endParaRPr lang="pt-BR"/>
        </a:p>
      </dgm:t>
    </dgm:pt>
    <dgm:pt modelId="{905165DF-F741-474E-B718-2775F460A138}" type="pres">
      <dgm:prSet presAssocID="{9D66634A-232E-4F4D-96BC-3537171F7D52}" presName="node" presStyleLbl="node1" presStyleIdx="3" presStyleCnt="12" custScaleX="12274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F26642-CD3C-4C6A-96BC-34EC405B792C}" type="pres">
      <dgm:prSet presAssocID="{4F362151-75EE-4680-B100-5FC08F9CD00D}" presName="parTrans" presStyleLbl="sibTrans2D1" presStyleIdx="4" presStyleCnt="12"/>
      <dgm:spPr/>
      <dgm:t>
        <a:bodyPr/>
        <a:lstStyle/>
        <a:p>
          <a:endParaRPr lang="pt-BR"/>
        </a:p>
      </dgm:t>
    </dgm:pt>
    <dgm:pt modelId="{113F04D2-62A1-4E48-8143-D95383AF5894}" type="pres">
      <dgm:prSet presAssocID="{4F362151-75EE-4680-B100-5FC08F9CD00D}" presName="connectorText" presStyleLbl="sibTrans2D1" presStyleIdx="4" presStyleCnt="12"/>
      <dgm:spPr/>
      <dgm:t>
        <a:bodyPr/>
        <a:lstStyle/>
        <a:p>
          <a:endParaRPr lang="pt-BR"/>
        </a:p>
      </dgm:t>
    </dgm:pt>
    <dgm:pt modelId="{9C57A058-E422-49E3-802A-ED1FAF2F3305}" type="pres">
      <dgm:prSet presAssocID="{13AC7CBF-D29A-4999-A8C5-F18529F8A8CB}" presName="node" presStyleLbl="node1" presStyleIdx="4" presStyleCnt="12" custScaleX="156897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4AEAB7E-802A-4E0C-8770-ABB3A0243236}" type="pres">
      <dgm:prSet presAssocID="{2B0458FB-6CF5-43BE-A5EA-8BE4D4800E04}" presName="parTrans" presStyleLbl="sibTrans2D1" presStyleIdx="5" presStyleCnt="12"/>
      <dgm:spPr/>
      <dgm:t>
        <a:bodyPr/>
        <a:lstStyle/>
        <a:p>
          <a:endParaRPr lang="pt-BR"/>
        </a:p>
      </dgm:t>
    </dgm:pt>
    <dgm:pt modelId="{91403728-42C7-4B8D-92C8-990CEDFDC0BB}" type="pres">
      <dgm:prSet presAssocID="{2B0458FB-6CF5-43BE-A5EA-8BE4D4800E04}" presName="connectorText" presStyleLbl="sibTrans2D1" presStyleIdx="5" presStyleCnt="12"/>
      <dgm:spPr/>
      <dgm:t>
        <a:bodyPr/>
        <a:lstStyle/>
        <a:p>
          <a:endParaRPr lang="pt-BR"/>
        </a:p>
      </dgm:t>
    </dgm:pt>
    <dgm:pt modelId="{7D84F4C3-2C0B-4C37-A8B3-F9E597737DFF}" type="pres">
      <dgm:prSet presAssocID="{D8517F9C-1D7C-4890-AF96-AD51FC5F9FB1}" presName="node" presStyleLbl="node1" presStyleIdx="5" presStyleCnt="12" custScaleX="13885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550180E-C85D-4D33-9AF5-A16D51296A72}" type="pres">
      <dgm:prSet presAssocID="{CC8B2E6F-F6BB-49EC-87B3-E6A69831DEAC}" presName="parTrans" presStyleLbl="sibTrans2D1" presStyleIdx="6" presStyleCnt="12"/>
      <dgm:spPr/>
      <dgm:t>
        <a:bodyPr/>
        <a:lstStyle/>
        <a:p>
          <a:endParaRPr lang="pt-BR"/>
        </a:p>
      </dgm:t>
    </dgm:pt>
    <dgm:pt modelId="{28C84A77-CB5C-4FF8-AA0D-DB662D12030C}" type="pres">
      <dgm:prSet presAssocID="{CC8B2E6F-F6BB-49EC-87B3-E6A69831DEAC}" presName="connectorText" presStyleLbl="sibTrans2D1" presStyleIdx="6" presStyleCnt="12"/>
      <dgm:spPr/>
      <dgm:t>
        <a:bodyPr/>
        <a:lstStyle/>
        <a:p>
          <a:endParaRPr lang="pt-BR"/>
        </a:p>
      </dgm:t>
    </dgm:pt>
    <dgm:pt modelId="{DC30705F-906D-4100-BB27-DB41F0907949}" type="pres">
      <dgm:prSet presAssocID="{5611A993-3DE7-4E99-8A1B-EF4E396E4E58}" presName="node" presStyleLbl="node1" presStyleIdx="6" presStyleCnt="12" custScaleX="14057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3D68521-748C-44D7-AAEB-47F60FECF699}" type="pres">
      <dgm:prSet presAssocID="{309749CA-E951-4E7C-BF28-0DF078F22552}" presName="parTrans" presStyleLbl="sibTrans2D1" presStyleIdx="7" presStyleCnt="12"/>
      <dgm:spPr/>
      <dgm:t>
        <a:bodyPr/>
        <a:lstStyle/>
        <a:p>
          <a:endParaRPr lang="pt-BR"/>
        </a:p>
      </dgm:t>
    </dgm:pt>
    <dgm:pt modelId="{D02DA9BA-A2FA-46B2-B15B-2A57DA71DC62}" type="pres">
      <dgm:prSet presAssocID="{309749CA-E951-4E7C-BF28-0DF078F22552}" presName="connectorText" presStyleLbl="sibTrans2D1" presStyleIdx="7" presStyleCnt="12"/>
      <dgm:spPr/>
      <dgm:t>
        <a:bodyPr/>
        <a:lstStyle/>
        <a:p>
          <a:endParaRPr lang="pt-BR"/>
        </a:p>
      </dgm:t>
    </dgm:pt>
    <dgm:pt modelId="{58D086A3-E6A3-43EB-81A2-A2D47072C704}" type="pres">
      <dgm:prSet presAssocID="{A779C7EC-CC8B-4C0B-8D51-CF16901447AB}" presName="node" presStyleLbl="node1" presStyleIdx="7" presStyleCnt="12" custScaleX="13923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F9AC22-59ED-4941-949B-9C69635631C7}" type="pres">
      <dgm:prSet presAssocID="{9D875BE5-C9C1-4B0A-910F-28B88F5894FF}" presName="parTrans" presStyleLbl="sibTrans2D1" presStyleIdx="8" presStyleCnt="12"/>
      <dgm:spPr/>
      <dgm:t>
        <a:bodyPr/>
        <a:lstStyle/>
        <a:p>
          <a:endParaRPr lang="pt-BR"/>
        </a:p>
      </dgm:t>
    </dgm:pt>
    <dgm:pt modelId="{BE8F725C-6394-48B3-8E6E-D8CCBC56DB9E}" type="pres">
      <dgm:prSet presAssocID="{9D875BE5-C9C1-4B0A-910F-28B88F5894FF}" presName="connectorText" presStyleLbl="sibTrans2D1" presStyleIdx="8" presStyleCnt="12"/>
      <dgm:spPr/>
      <dgm:t>
        <a:bodyPr/>
        <a:lstStyle/>
        <a:p>
          <a:endParaRPr lang="pt-BR"/>
        </a:p>
      </dgm:t>
    </dgm:pt>
    <dgm:pt modelId="{44B0FB16-3B4C-4B75-8B66-CA5F4E18307A}" type="pres">
      <dgm:prSet presAssocID="{A7F42292-F6C1-401E-A099-4A9B5F8D8F07}" presName="node" presStyleLbl="node1" presStyleIdx="8" presStyleCnt="12" custScaleX="12772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1FA63D4-F1B3-4084-B8C7-77CAF0534309}" type="pres">
      <dgm:prSet presAssocID="{F398C1F6-6442-4160-B6CD-78744D6171FB}" presName="parTrans" presStyleLbl="sibTrans2D1" presStyleIdx="9" presStyleCnt="12"/>
      <dgm:spPr/>
      <dgm:t>
        <a:bodyPr/>
        <a:lstStyle/>
        <a:p>
          <a:endParaRPr lang="pt-BR"/>
        </a:p>
      </dgm:t>
    </dgm:pt>
    <dgm:pt modelId="{8D39E473-D90C-4BAD-92CF-A2B2BEB4E4E5}" type="pres">
      <dgm:prSet presAssocID="{F398C1F6-6442-4160-B6CD-78744D6171FB}" presName="connectorText" presStyleLbl="sibTrans2D1" presStyleIdx="9" presStyleCnt="12"/>
      <dgm:spPr/>
      <dgm:t>
        <a:bodyPr/>
        <a:lstStyle/>
        <a:p>
          <a:endParaRPr lang="pt-BR"/>
        </a:p>
      </dgm:t>
    </dgm:pt>
    <dgm:pt modelId="{43F0CC1D-9389-495A-A1BC-81BC67F06853}" type="pres">
      <dgm:prSet presAssocID="{6FF6B471-DC21-48A1-BC6C-BD72B63C10B9}" presName="node" presStyleLbl="node1" presStyleIdx="9" presStyleCnt="12" custScaleX="13032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C3D1563-9120-4A5B-BEDF-0976BAB7DEA2}" type="pres">
      <dgm:prSet presAssocID="{B1926130-291B-42B2-9D04-D2D132056E8E}" presName="parTrans" presStyleLbl="sibTrans2D1" presStyleIdx="10" presStyleCnt="12"/>
      <dgm:spPr/>
      <dgm:t>
        <a:bodyPr/>
        <a:lstStyle/>
        <a:p>
          <a:endParaRPr lang="pt-BR"/>
        </a:p>
      </dgm:t>
    </dgm:pt>
    <dgm:pt modelId="{A5A1EB27-E304-4234-9716-135C6AD23BB3}" type="pres">
      <dgm:prSet presAssocID="{B1926130-291B-42B2-9D04-D2D132056E8E}" presName="connectorText" presStyleLbl="sibTrans2D1" presStyleIdx="10" presStyleCnt="12"/>
      <dgm:spPr/>
      <dgm:t>
        <a:bodyPr/>
        <a:lstStyle/>
        <a:p>
          <a:endParaRPr lang="pt-BR"/>
        </a:p>
      </dgm:t>
    </dgm:pt>
    <dgm:pt modelId="{2D802BE9-5E9D-40F1-B614-B2ADE325839B}" type="pres">
      <dgm:prSet presAssocID="{C25BF87A-3039-4A53-9383-2C51E113A4BC}" presName="node" presStyleLbl="node1" presStyleIdx="10" presStyleCnt="12" custScaleX="13492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CF07C60-7099-41B3-9964-6951A4A36D24}" type="pres">
      <dgm:prSet presAssocID="{28AF1D76-6353-43BC-B343-5DD1B6BB6854}" presName="parTrans" presStyleLbl="sibTrans2D1" presStyleIdx="11" presStyleCnt="12"/>
      <dgm:spPr/>
      <dgm:t>
        <a:bodyPr/>
        <a:lstStyle/>
        <a:p>
          <a:endParaRPr lang="pt-BR"/>
        </a:p>
      </dgm:t>
    </dgm:pt>
    <dgm:pt modelId="{27624D8D-5C63-4EC3-ABF6-B0B9496FC4A4}" type="pres">
      <dgm:prSet presAssocID="{28AF1D76-6353-43BC-B343-5DD1B6BB6854}" presName="connectorText" presStyleLbl="sibTrans2D1" presStyleIdx="11" presStyleCnt="12"/>
      <dgm:spPr/>
      <dgm:t>
        <a:bodyPr/>
        <a:lstStyle/>
        <a:p>
          <a:endParaRPr lang="pt-BR"/>
        </a:p>
      </dgm:t>
    </dgm:pt>
    <dgm:pt modelId="{C2580155-7B49-4B48-9104-B5CDBAFDF978}" type="pres">
      <dgm:prSet presAssocID="{F3027F0E-D751-4049-88A9-02AC384C707E}" presName="node" presStyleLbl="node1" presStyleIdx="11" presStyleCnt="12" custScaleX="129553" custRadScaleRad="101199" custRadScaleInc="68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C5833ED5-8EBD-4DB1-A13F-21C1541B1BBF}" type="presOf" srcId="{28AF1D76-6353-43BC-B343-5DD1B6BB6854}" destId="{5CF07C60-7099-41B3-9964-6951A4A36D24}" srcOrd="0" destOrd="0" presId="urn:microsoft.com/office/officeart/2005/8/layout/radial5"/>
    <dgm:cxn modelId="{0E834ED4-A4D7-4C6B-8D7A-B9D0E84F5522}" type="presOf" srcId="{B24C7B4D-583C-42DB-A00A-B674B6AEC0FF}" destId="{0F863BEE-3566-4510-A6F2-49C2EE259B2E}" srcOrd="0" destOrd="0" presId="urn:microsoft.com/office/officeart/2005/8/layout/radial5"/>
    <dgm:cxn modelId="{C52BE731-D0C6-4842-9FA7-770B2C338CA7}" type="presOf" srcId="{F3027F0E-D751-4049-88A9-02AC384C707E}" destId="{C2580155-7B49-4B48-9104-B5CDBAFDF978}" srcOrd="0" destOrd="0" presId="urn:microsoft.com/office/officeart/2005/8/layout/radial5"/>
    <dgm:cxn modelId="{BAC44C32-9CEE-48D6-819B-14949811A3F7}" type="presOf" srcId="{5611A993-3DE7-4E99-8A1B-EF4E396E4E58}" destId="{DC30705F-906D-4100-BB27-DB41F0907949}" srcOrd="0" destOrd="0" presId="urn:microsoft.com/office/officeart/2005/8/layout/radial5"/>
    <dgm:cxn modelId="{739704C3-F6D6-43D8-B5A8-C43CAFFCF909}" type="presOf" srcId="{A85E8B31-0212-45B8-B14A-4731A20AF009}" destId="{E4E3DA64-8578-4CD6-B11E-944F66959FA9}" srcOrd="0" destOrd="0" presId="urn:microsoft.com/office/officeart/2005/8/layout/radial5"/>
    <dgm:cxn modelId="{4A55008F-6E3E-4A4E-B41C-426241E14922}" type="presOf" srcId="{D8517F9C-1D7C-4890-AF96-AD51FC5F9FB1}" destId="{7D84F4C3-2C0B-4C37-A8B3-F9E597737DFF}" srcOrd="0" destOrd="0" presId="urn:microsoft.com/office/officeart/2005/8/layout/radial5"/>
    <dgm:cxn modelId="{5760A3B4-5FF2-49F0-A5F7-21B04757FAEE}" type="presOf" srcId="{C25BF87A-3039-4A53-9383-2C51E113A4BC}" destId="{2D802BE9-5E9D-40F1-B614-B2ADE325839B}" srcOrd="0" destOrd="0" presId="urn:microsoft.com/office/officeart/2005/8/layout/radial5"/>
    <dgm:cxn modelId="{6E19AAD8-6CF6-4209-A84F-49D9DD1DC2B4}" srcId="{D57AEA1F-0ED8-4058-98FE-D2BB66BEAB4F}" destId="{A7F42292-F6C1-401E-A099-4A9B5F8D8F07}" srcOrd="8" destOrd="0" parTransId="{9D875BE5-C9C1-4B0A-910F-28B88F5894FF}" sibTransId="{B045BBBD-C0A6-4A39-AC73-3BCEFAC517EF}"/>
    <dgm:cxn modelId="{B3E65DF1-D5F0-472B-9D6C-21F4D4958A96}" type="presOf" srcId="{D362CF90-E493-4A42-AA2A-DCD5179932E0}" destId="{EE1F64A0-A017-43C6-B644-A12F2207D47B}" srcOrd="0" destOrd="0" presId="urn:microsoft.com/office/officeart/2005/8/layout/radial5"/>
    <dgm:cxn modelId="{FB4D8FFF-D65F-400A-BF34-8973ED096F96}" type="presOf" srcId="{9D875BE5-C9C1-4B0A-910F-28B88F5894FF}" destId="{BE8F725C-6394-48B3-8E6E-D8CCBC56DB9E}" srcOrd="1" destOrd="0" presId="urn:microsoft.com/office/officeart/2005/8/layout/radial5"/>
    <dgm:cxn modelId="{ABD6FBFA-C98F-40C1-8498-310FBD964505}" type="presOf" srcId="{F90CB55A-54A8-4014-81B4-F00916345807}" destId="{2919A37C-DD30-4501-A64A-2347B5D2ACC5}" srcOrd="0" destOrd="0" presId="urn:microsoft.com/office/officeart/2005/8/layout/radial5"/>
    <dgm:cxn modelId="{ED3B07F7-4633-4B6D-AB36-22549AFD33E5}" srcId="{D57AEA1F-0ED8-4058-98FE-D2BB66BEAB4F}" destId="{D8517F9C-1D7C-4890-AF96-AD51FC5F9FB1}" srcOrd="5" destOrd="0" parTransId="{2B0458FB-6CF5-43BE-A5EA-8BE4D4800E04}" sibTransId="{8557956A-909C-4106-A067-3B9E951E97CD}"/>
    <dgm:cxn modelId="{D2C66210-9F79-4F7F-BF9C-DFAF496476ED}" type="presOf" srcId="{4F362151-75EE-4680-B100-5FC08F9CD00D}" destId="{36F26642-CD3C-4C6A-96BC-34EC405B792C}" srcOrd="0" destOrd="0" presId="urn:microsoft.com/office/officeart/2005/8/layout/radial5"/>
    <dgm:cxn modelId="{E8E3D271-6045-4F8B-B25A-1F044327424C}" type="presOf" srcId="{45F9D39D-FB62-4425-A404-67503621F44C}" destId="{D7DD3778-0E85-446E-931E-5B03718EB465}" srcOrd="1" destOrd="0" presId="urn:microsoft.com/office/officeart/2005/8/layout/radial5"/>
    <dgm:cxn modelId="{EAB8158E-8953-404F-AB54-23ACD14AC45E}" srcId="{D57AEA1F-0ED8-4058-98FE-D2BB66BEAB4F}" destId="{D362CF90-E493-4A42-AA2A-DCD5179932E0}" srcOrd="0" destOrd="0" parTransId="{B24C7B4D-583C-42DB-A00A-B674B6AEC0FF}" sibTransId="{B6DB0004-48C6-4B5F-98FA-67E3FF8BA199}"/>
    <dgm:cxn modelId="{BB92EAA8-FB05-4644-ADD2-DA8035ACDB38}" type="presOf" srcId="{F398C1F6-6442-4160-B6CD-78744D6171FB}" destId="{D1FA63D4-F1B3-4084-B8C7-77CAF0534309}" srcOrd="0" destOrd="0" presId="urn:microsoft.com/office/officeart/2005/8/layout/radial5"/>
    <dgm:cxn modelId="{D00E81F7-F7BE-4DEA-A2FE-D76CE2D60672}" srcId="{D57AEA1F-0ED8-4058-98FE-D2BB66BEAB4F}" destId="{C25BF87A-3039-4A53-9383-2C51E113A4BC}" srcOrd="10" destOrd="0" parTransId="{B1926130-291B-42B2-9D04-D2D132056E8E}" sibTransId="{D9225053-4EB0-4CB4-AC72-915E10930E19}"/>
    <dgm:cxn modelId="{6E2CFC57-6863-4F10-8E63-0741F4DDF990}" srcId="{D57AEA1F-0ED8-4058-98FE-D2BB66BEAB4F}" destId="{5611A993-3DE7-4E99-8A1B-EF4E396E4E58}" srcOrd="6" destOrd="0" parTransId="{CC8B2E6F-F6BB-49EC-87B3-E6A69831DEAC}" sibTransId="{A14C35AF-2996-4409-B14E-6855929B4716}"/>
    <dgm:cxn modelId="{141AD8B7-5809-4584-B9CF-2A233882374E}" type="presOf" srcId="{48403A4A-1E89-447E-9EFE-05AEB698B180}" destId="{8EFCA2F0-0781-404E-AC74-153CE86F461B}" srcOrd="1" destOrd="0" presId="urn:microsoft.com/office/officeart/2005/8/layout/radial5"/>
    <dgm:cxn modelId="{DA974299-12A5-48E4-8110-FF85FC398A6B}" srcId="{D57AEA1F-0ED8-4058-98FE-D2BB66BEAB4F}" destId="{6527D345-2832-496D-8E1E-433DB6F7101D}" srcOrd="2" destOrd="0" parTransId="{17FD593C-7AE2-48BA-A254-833356297E7E}" sibTransId="{3C2331B1-4A7C-42BB-A3ED-1A9E52118C32}"/>
    <dgm:cxn modelId="{8FDA5F8F-8506-47D4-80E7-196400F3D03C}" type="presOf" srcId="{B1926130-291B-42B2-9D04-D2D132056E8E}" destId="{0C3D1563-9120-4A5B-BEDF-0976BAB7DEA2}" srcOrd="0" destOrd="0" presId="urn:microsoft.com/office/officeart/2005/8/layout/radial5"/>
    <dgm:cxn modelId="{7D53957B-806C-409F-BA3E-AEC86959A08E}" type="presOf" srcId="{D57AEA1F-0ED8-4058-98FE-D2BB66BEAB4F}" destId="{C8CAF98B-DAA6-4654-922E-F47B94842F61}" srcOrd="0" destOrd="0" presId="urn:microsoft.com/office/officeart/2005/8/layout/radial5"/>
    <dgm:cxn modelId="{4C58B6D1-1D40-4616-8A42-6721CD59F7FC}" type="presOf" srcId="{CC8B2E6F-F6BB-49EC-87B3-E6A69831DEAC}" destId="{4550180E-C85D-4D33-9AF5-A16D51296A72}" srcOrd="0" destOrd="0" presId="urn:microsoft.com/office/officeart/2005/8/layout/radial5"/>
    <dgm:cxn modelId="{97DC0247-1FCE-4982-843F-F7512D31A62C}" type="presOf" srcId="{A7F42292-F6C1-401E-A099-4A9B5F8D8F07}" destId="{44B0FB16-3B4C-4B75-8B66-CA5F4E18307A}" srcOrd="0" destOrd="0" presId="urn:microsoft.com/office/officeart/2005/8/layout/radial5"/>
    <dgm:cxn modelId="{5B69D093-DBC7-405F-99D8-CE142AF9D957}" type="presOf" srcId="{48403A4A-1E89-447E-9EFE-05AEB698B180}" destId="{2147442F-F492-4BAA-9761-17F1A0A7B8F7}" srcOrd="0" destOrd="0" presId="urn:microsoft.com/office/officeart/2005/8/layout/radial5"/>
    <dgm:cxn modelId="{E22838E3-FCA7-4200-AF07-2972CEEA553E}" srcId="{D57AEA1F-0ED8-4058-98FE-D2BB66BEAB4F}" destId="{9D66634A-232E-4F4D-96BC-3537171F7D52}" srcOrd="3" destOrd="0" parTransId="{48403A4A-1E89-447E-9EFE-05AEB698B180}" sibTransId="{92E8092A-BA23-4DBE-957A-47C062CD274B}"/>
    <dgm:cxn modelId="{F415E5DE-8F08-4C68-9162-91008F539DC7}" type="presOf" srcId="{F398C1F6-6442-4160-B6CD-78744D6171FB}" destId="{8D39E473-D90C-4BAD-92CF-A2B2BEB4E4E5}" srcOrd="1" destOrd="0" presId="urn:microsoft.com/office/officeart/2005/8/layout/radial5"/>
    <dgm:cxn modelId="{D686998E-F53C-45A3-A8A9-4AD3ED8DCD10}" type="presOf" srcId="{6527D345-2832-496D-8E1E-433DB6F7101D}" destId="{4303218B-91D4-4A80-BD9A-8D24844A748A}" srcOrd="0" destOrd="0" presId="urn:microsoft.com/office/officeart/2005/8/layout/radial5"/>
    <dgm:cxn modelId="{12737235-CA07-4FBE-8F5F-FA1B210C4F4D}" type="presOf" srcId="{B24C7B4D-583C-42DB-A00A-B674B6AEC0FF}" destId="{E57EFD78-B964-436A-8F12-7EB259DA8548}" srcOrd="1" destOrd="0" presId="urn:microsoft.com/office/officeart/2005/8/layout/radial5"/>
    <dgm:cxn modelId="{C2CD32A1-DE9B-438F-8161-1DFBA30C02C8}" srcId="{D57AEA1F-0ED8-4058-98FE-D2BB66BEAB4F}" destId="{A85E8B31-0212-45B8-B14A-4731A20AF009}" srcOrd="1" destOrd="0" parTransId="{45F9D39D-FB62-4425-A404-67503621F44C}" sibTransId="{7DB693EE-9CC7-4636-92CA-116CBDE52DCB}"/>
    <dgm:cxn modelId="{38D745D0-C086-4974-9FE2-2D3B0FE7586E}" srcId="{F90CB55A-54A8-4014-81B4-F00916345807}" destId="{D57AEA1F-0ED8-4058-98FE-D2BB66BEAB4F}" srcOrd="0" destOrd="0" parTransId="{F8F27B4E-9A58-416E-BD5B-0DDF14566073}" sibTransId="{3D35312E-168B-4333-BFEF-3334AC115024}"/>
    <dgm:cxn modelId="{7F3D7B9E-2CAB-41F5-85F6-11650F6B4547}" type="presOf" srcId="{13AC7CBF-D29A-4999-A8C5-F18529F8A8CB}" destId="{9C57A058-E422-49E3-802A-ED1FAF2F3305}" srcOrd="0" destOrd="0" presId="urn:microsoft.com/office/officeart/2005/8/layout/radial5"/>
    <dgm:cxn modelId="{0896B7AF-B688-4BBF-B77D-9889946EEF8E}" type="presOf" srcId="{9D875BE5-C9C1-4B0A-910F-28B88F5894FF}" destId="{23F9AC22-59ED-4941-949B-9C69635631C7}" srcOrd="0" destOrd="0" presId="urn:microsoft.com/office/officeart/2005/8/layout/radial5"/>
    <dgm:cxn modelId="{0D5113A3-DE87-4F05-8805-839BE6148365}" type="presOf" srcId="{309749CA-E951-4E7C-BF28-0DF078F22552}" destId="{D02DA9BA-A2FA-46B2-B15B-2A57DA71DC62}" srcOrd="1" destOrd="0" presId="urn:microsoft.com/office/officeart/2005/8/layout/radial5"/>
    <dgm:cxn modelId="{A217EDC8-A3DF-4C55-9765-809AE263AE68}" type="presOf" srcId="{45F9D39D-FB62-4425-A404-67503621F44C}" destId="{306E0035-74F3-4988-89A5-B0E242FDA680}" srcOrd="0" destOrd="0" presId="urn:microsoft.com/office/officeart/2005/8/layout/radial5"/>
    <dgm:cxn modelId="{ED752058-5EDA-4133-BACD-0D86702EB78B}" type="presOf" srcId="{17FD593C-7AE2-48BA-A254-833356297E7E}" destId="{3E866316-56A4-4F1D-8284-2C05DC1A1214}" srcOrd="0" destOrd="0" presId="urn:microsoft.com/office/officeart/2005/8/layout/radial5"/>
    <dgm:cxn modelId="{F420BA56-376F-43D6-BBF9-6542D2AF5184}" type="presOf" srcId="{17FD593C-7AE2-48BA-A254-833356297E7E}" destId="{FBC0C247-5022-426E-A6BF-26584951469F}" srcOrd="1" destOrd="0" presId="urn:microsoft.com/office/officeart/2005/8/layout/radial5"/>
    <dgm:cxn modelId="{C107DCAA-0E1B-41F2-A62D-4BEFEE6A4698}" type="presOf" srcId="{9D66634A-232E-4F4D-96BC-3537171F7D52}" destId="{905165DF-F741-474E-B718-2775F460A138}" srcOrd="0" destOrd="0" presId="urn:microsoft.com/office/officeart/2005/8/layout/radial5"/>
    <dgm:cxn modelId="{DC165EB3-3B77-4A7B-BA74-966EB4C0D16A}" type="presOf" srcId="{4F362151-75EE-4680-B100-5FC08F9CD00D}" destId="{113F04D2-62A1-4E48-8143-D95383AF5894}" srcOrd="1" destOrd="0" presId="urn:microsoft.com/office/officeart/2005/8/layout/radial5"/>
    <dgm:cxn modelId="{49CCCEBA-3596-4066-98CB-93E854681929}" type="presOf" srcId="{A779C7EC-CC8B-4C0B-8D51-CF16901447AB}" destId="{58D086A3-E6A3-43EB-81A2-A2D47072C704}" srcOrd="0" destOrd="0" presId="urn:microsoft.com/office/officeart/2005/8/layout/radial5"/>
    <dgm:cxn modelId="{79931020-5A65-4730-8723-5FE975C04C2F}" type="presOf" srcId="{B1926130-291B-42B2-9D04-D2D132056E8E}" destId="{A5A1EB27-E304-4234-9716-135C6AD23BB3}" srcOrd="1" destOrd="0" presId="urn:microsoft.com/office/officeart/2005/8/layout/radial5"/>
    <dgm:cxn modelId="{D84F8813-8BA4-47AE-9C2D-29A9D98211BC}" srcId="{D57AEA1F-0ED8-4058-98FE-D2BB66BEAB4F}" destId="{A779C7EC-CC8B-4C0B-8D51-CF16901447AB}" srcOrd="7" destOrd="0" parTransId="{309749CA-E951-4E7C-BF28-0DF078F22552}" sibTransId="{83BCD35C-2D47-4345-82DF-E6DC36FFFD78}"/>
    <dgm:cxn modelId="{18D55938-5DA7-41B4-BF37-A0474F26B1AA}" srcId="{D57AEA1F-0ED8-4058-98FE-D2BB66BEAB4F}" destId="{6FF6B471-DC21-48A1-BC6C-BD72B63C10B9}" srcOrd="9" destOrd="0" parTransId="{F398C1F6-6442-4160-B6CD-78744D6171FB}" sibTransId="{B685FE3B-839B-4BA4-BF1B-405F3FC7F62A}"/>
    <dgm:cxn modelId="{2868D8DE-E255-4A2D-A91A-58791BF0D7A3}" type="presOf" srcId="{6FF6B471-DC21-48A1-BC6C-BD72B63C10B9}" destId="{43F0CC1D-9389-495A-A1BC-81BC67F06853}" srcOrd="0" destOrd="0" presId="urn:microsoft.com/office/officeart/2005/8/layout/radial5"/>
    <dgm:cxn modelId="{05FD483F-EDE4-49A8-9485-6045E1292866}" type="presOf" srcId="{2B0458FB-6CF5-43BE-A5EA-8BE4D4800E04}" destId="{C4AEAB7E-802A-4E0C-8770-ABB3A0243236}" srcOrd="0" destOrd="0" presId="urn:microsoft.com/office/officeart/2005/8/layout/radial5"/>
    <dgm:cxn modelId="{EFD4A2D3-6B05-45B3-AF8D-98BADEDF9F38}" srcId="{D57AEA1F-0ED8-4058-98FE-D2BB66BEAB4F}" destId="{F3027F0E-D751-4049-88A9-02AC384C707E}" srcOrd="11" destOrd="0" parTransId="{28AF1D76-6353-43BC-B343-5DD1B6BB6854}" sibTransId="{CF84242B-804B-4805-BFB7-AD948E40AEAA}"/>
    <dgm:cxn modelId="{56B71EC1-E562-405F-8E79-2EE0F58489E1}" srcId="{D57AEA1F-0ED8-4058-98FE-D2BB66BEAB4F}" destId="{13AC7CBF-D29A-4999-A8C5-F18529F8A8CB}" srcOrd="4" destOrd="0" parTransId="{4F362151-75EE-4680-B100-5FC08F9CD00D}" sibTransId="{FFEB2CFE-1A47-473C-B044-7E820A78CC6E}"/>
    <dgm:cxn modelId="{BF9A8A2C-55C7-4CBA-A437-E5F3321FD6CF}" type="presOf" srcId="{28AF1D76-6353-43BC-B343-5DD1B6BB6854}" destId="{27624D8D-5C63-4EC3-ABF6-B0B9496FC4A4}" srcOrd="1" destOrd="0" presId="urn:microsoft.com/office/officeart/2005/8/layout/radial5"/>
    <dgm:cxn modelId="{7C436CD9-3FEA-4AAD-AC75-2EECEE342C06}" type="presOf" srcId="{309749CA-E951-4E7C-BF28-0DF078F22552}" destId="{13D68521-748C-44D7-AAEB-47F60FECF699}" srcOrd="0" destOrd="0" presId="urn:microsoft.com/office/officeart/2005/8/layout/radial5"/>
    <dgm:cxn modelId="{279A2392-7B01-4652-9BDA-91B53D5AF275}" type="presOf" srcId="{2B0458FB-6CF5-43BE-A5EA-8BE4D4800E04}" destId="{91403728-42C7-4B8D-92C8-990CEDFDC0BB}" srcOrd="1" destOrd="0" presId="urn:microsoft.com/office/officeart/2005/8/layout/radial5"/>
    <dgm:cxn modelId="{98922A05-507C-4F62-B325-DEEE14EF7E80}" type="presOf" srcId="{CC8B2E6F-F6BB-49EC-87B3-E6A69831DEAC}" destId="{28C84A77-CB5C-4FF8-AA0D-DB662D12030C}" srcOrd="1" destOrd="0" presId="urn:microsoft.com/office/officeart/2005/8/layout/radial5"/>
    <dgm:cxn modelId="{2A02A12A-2077-49BA-8682-15D11CE62A7A}" type="presParOf" srcId="{2919A37C-DD30-4501-A64A-2347B5D2ACC5}" destId="{C8CAF98B-DAA6-4654-922E-F47B94842F61}" srcOrd="0" destOrd="0" presId="urn:microsoft.com/office/officeart/2005/8/layout/radial5"/>
    <dgm:cxn modelId="{7A641879-B4D5-4646-8F91-7127F4896758}" type="presParOf" srcId="{2919A37C-DD30-4501-A64A-2347B5D2ACC5}" destId="{0F863BEE-3566-4510-A6F2-49C2EE259B2E}" srcOrd="1" destOrd="0" presId="urn:microsoft.com/office/officeart/2005/8/layout/radial5"/>
    <dgm:cxn modelId="{3F83C0A6-7784-4434-802C-C6659ACC58C4}" type="presParOf" srcId="{0F863BEE-3566-4510-A6F2-49C2EE259B2E}" destId="{E57EFD78-B964-436A-8F12-7EB259DA8548}" srcOrd="0" destOrd="0" presId="urn:microsoft.com/office/officeart/2005/8/layout/radial5"/>
    <dgm:cxn modelId="{0D5D2D32-B9BB-49FF-87A1-9FED95C49DED}" type="presParOf" srcId="{2919A37C-DD30-4501-A64A-2347B5D2ACC5}" destId="{EE1F64A0-A017-43C6-B644-A12F2207D47B}" srcOrd="2" destOrd="0" presId="urn:microsoft.com/office/officeart/2005/8/layout/radial5"/>
    <dgm:cxn modelId="{90B3640E-005A-4612-B2E3-B7E51254B3AA}" type="presParOf" srcId="{2919A37C-DD30-4501-A64A-2347B5D2ACC5}" destId="{306E0035-74F3-4988-89A5-B0E242FDA680}" srcOrd="3" destOrd="0" presId="urn:microsoft.com/office/officeart/2005/8/layout/radial5"/>
    <dgm:cxn modelId="{D2CBBA67-33F7-4A19-AB4D-52F286585063}" type="presParOf" srcId="{306E0035-74F3-4988-89A5-B0E242FDA680}" destId="{D7DD3778-0E85-446E-931E-5B03718EB465}" srcOrd="0" destOrd="0" presId="urn:microsoft.com/office/officeart/2005/8/layout/radial5"/>
    <dgm:cxn modelId="{E06AAA3A-627A-4BB4-97BF-57C4CFB8F94A}" type="presParOf" srcId="{2919A37C-DD30-4501-A64A-2347B5D2ACC5}" destId="{E4E3DA64-8578-4CD6-B11E-944F66959FA9}" srcOrd="4" destOrd="0" presId="urn:microsoft.com/office/officeart/2005/8/layout/radial5"/>
    <dgm:cxn modelId="{2C279374-5485-4E19-B223-18255530D5E8}" type="presParOf" srcId="{2919A37C-DD30-4501-A64A-2347B5D2ACC5}" destId="{3E866316-56A4-4F1D-8284-2C05DC1A1214}" srcOrd="5" destOrd="0" presId="urn:microsoft.com/office/officeart/2005/8/layout/radial5"/>
    <dgm:cxn modelId="{99A499E6-A221-4209-AEBC-987158017070}" type="presParOf" srcId="{3E866316-56A4-4F1D-8284-2C05DC1A1214}" destId="{FBC0C247-5022-426E-A6BF-26584951469F}" srcOrd="0" destOrd="0" presId="urn:microsoft.com/office/officeart/2005/8/layout/radial5"/>
    <dgm:cxn modelId="{73E0172E-E30A-4F39-BFAA-9373B0F72EF5}" type="presParOf" srcId="{2919A37C-DD30-4501-A64A-2347B5D2ACC5}" destId="{4303218B-91D4-4A80-BD9A-8D24844A748A}" srcOrd="6" destOrd="0" presId="urn:microsoft.com/office/officeart/2005/8/layout/radial5"/>
    <dgm:cxn modelId="{903B2A6A-C58D-4457-B92E-0034CF162D71}" type="presParOf" srcId="{2919A37C-DD30-4501-A64A-2347B5D2ACC5}" destId="{2147442F-F492-4BAA-9761-17F1A0A7B8F7}" srcOrd="7" destOrd="0" presId="urn:microsoft.com/office/officeart/2005/8/layout/radial5"/>
    <dgm:cxn modelId="{C8973EFC-898A-47ED-B0C1-2E8512DDAC0E}" type="presParOf" srcId="{2147442F-F492-4BAA-9761-17F1A0A7B8F7}" destId="{8EFCA2F0-0781-404E-AC74-153CE86F461B}" srcOrd="0" destOrd="0" presId="urn:microsoft.com/office/officeart/2005/8/layout/radial5"/>
    <dgm:cxn modelId="{724AD234-7CA0-4701-ACDF-8ED4D946AF14}" type="presParOf" srcId="{2919A37C-DD30-4501-A64A-2347B5D2ACC5}" destId="{905165DF-F741-474E-B718-2775F460A138}" srcOrd="8" destOrd="0" presId="urn:microsoft.com/office/officeart/2005/8/layout/radial5"/>
    <dgm:cxn modelId="{9C32B983-0E08-4CC3-A258-28AE354FF972}" type="presParOf" srcId="{2919A37C-DD30-4501-A64A-2347B5D2ACC5}" destId="{36F26642-CD3C-4C6A-96BC-34EC405B792C}" srcOrd="9" destOrd="0" presId="urn:microsoft.com/office/officeart/2005/8/layout/radial5"/>
    <dgm:cxn modelId="{1AD67A88-75F6-4B2F-BD2A-32A6B2075E2B}" type="presParOf" srcId="{36F26642-CD3C-4C6A-96BC-34EC405B792C}" destId="{113F04D2-62A1-4E48-8143-D95383AF5894}" srcOrd="0" destOrd="0" presId="urn:microsoft.com/office/officeart/2005/8/layout/radial5"/>
    <dgm:cxn modelId="{C32363AF-E744-43CE-B363-2FF39EBE49DE}" type="presParOf" srcId="{2919A37C-DD30-4501-A64A-2347B5D2ACC5}" destId="{9C57A058-E422-49E3-802A-ED1FAF2F3305}" srcOrd="10" destOrd="0" presId="urn:microsoft.com/office/officeart/2005/8/layout/radial5"/>
    <dgm:cxn modelId="{A70E722A-7EAF-4034-B363-62A8D0A4E521}" type="presParOf" srcId="{2919A37C-DD30-4501-A64A-2347B5D2ACC5}" destId="{C4AEAB7E-802A-4E0C-8770-ABB3A0243236}" srcOrd="11" destOrd="0" presId="urn:microsoft.com/office/officeart/2005/8/layout/radial5"/>
    <dgm:cxn modelId="{346B94B7-9854-49AB-BDE2-98B360669C04}" type="presParOf" srcId="{C4AEAB7E-802A-4E0C-8770-ABB3A0243236}" destId="{91403728-42C7-4B8D-92C8-990CEDFDC0BB}" srcOrd="0" destOrd="0" presId="urn:microsoft.com/office/officeart/2005/8/layout/radial5"/>
    <dgm:cxn modelId="{CC0F0780-D3A4-4B69-B193-062B1EB2A82A}" type="presParOf" srcId="{2919A37C-DD30-4501-A64A-2347B5D2ACC5}" destId="{7D84F4C3-2C0B-4C37-A8B3-F9E597737DFF}" srcOrd="12" destOrd="0" presId="urn:microsoft.com/office/officeart/2005/8/layout/radial5"/>
    <dgm:cxn modelId="{0A687BCE-96F1-49E7-A33B-24BC085EB6AA}" type="presParOf" srcId="{2919A37C-DD30-4501-A64A-2347B5D2ACC5}" destId="{4550180E-C85D-4D33-9AF5-A16D51296A72}" srcOrd="13" destOrd="0" presId="urn:microsoft.com/office/officeart/2005/8/layout/radial5"/>
    <dgm:cxn modelId="{8FEA05B6-D846-4519-8496-BBC13A4534CF}" type="presParOf" srcId="{4550180E-C85D-4D33-9AF5-A16D51296A72}" destId="{28C84A77-CB5C-4FF8-AA0D-DB662D12030C}" srcOrd="0" destOrd="0" presId="urn:microsoft.com/office/officeart/2005/8/layout/radial5"/>
    <dgm:cxn modelId="{318E37ED-5C94-4336-ADC4-BAD52BF3A366}" type="presParOf" srcId="{2919A37C-DD30-4501-A64A-2347B5D2ACC5}" destId="{DC30705F-906D-4100-BB27-DB41F0907949}" srcOrd="14" destOrd="0" presId="urn:microsoft.com/office/officeart/2005/8/layout/radial5"/>
    <dgm:cxn modelId="{BFA4D4A4-3C8D-408A-A2E0-2D977E3A2970}" type="presParOf" srcId="{2919A37C-DD30-4501-A64A-2347B5D2ACC5}" destId="{13D68521-748C-44D7-AAEB-47F60FECF699}" srcOrd="15" destOrd="0" presId="urn:microsoft.com/office/officeart/2005/8/layout/radial5"/>
    <dgm:cxn modelId="{D23D42CE-72B8-4BAE-B86D-46A6037A1A9C}" type="presParOf" srcId="{13D68521-748C-44D7-AAEB-47F60FECF699}" destId="{D02DA9BA-A2FA-46B2-B15B-2A57DA71DC62}" srcOrd="0" destOrd="0" presId="urn:microsoft.com/office/officeart/2005/8/layout/radial5"/>
    <dgm:cxn modelId="{5F0BBF5E-1A6A-4E88-AAC7-1F54DFC04A2C}" type="presParOf" srcId="{2919A37C-DD30-4501-A64A-2347B5D2ACC5}" destId="{58D086A3-E6A3-43EB-81A2-A2D47072C704}" srcOrd="16" destOrd="0" presId="urn:microsoft.com/office/officeart/2005/8/layout/radial5"/>
    <dgm:cxn modelId="{861217AF-3AB6-4D40-A850-5C857B7AA74F}" type="presParOf" srcId="{2919A37C-DD30-4501-A64A-2347B5D2ACC5}" destId="{23F9AC22-59ED-4941-949B-9C69635631C7}" srcOrd="17" destOrd="0" presId="urn:microsoft.com/office/officeart/2005/8/layout/radial5"/>
    <dgm:cxn modelId="{8405B698-93E0-4A95-922F-115841766F3A}" type="presParOf" srcId="{23F9AC22-59ED-4941-949B-9C69635631C7}" destId="{BE8F725C-6394-48B3-8E6E-D8CCBC56DB9E}" srcOrd="0" destOrd="0" presId="urn:microsoft.com/office/officeart/2005/8/layout/radial5"/>
    <dgm:cxn modelId="{A7E2FB80-F876-40F2-8297-39B088973F27}" type="presParOf" srcId="{2919A37C-DD30-4501-A64A-2347B5D2ACC5}" destId="{44B0FB16-3B4C-4B75-8B66-CA5F4E18307A}" srcOrd="18" destOrd="0" presId="urn:microsoft.com/office/officeart/2005/8/layout/radial5"/>
    <dgm:cxn modelId="{7CE45DEA-3496-4099-82E0-A2974641AD3B}" type="presParOf" srcId="{2919A37C-DD30-4501-A64A-2347B5D2ACC5}" destId="{D1FA63D4-F1B3-4084-B8C7-77CAF0534309}" srcOrd="19" destOrd="0" presId="urn:microsoft.com/office/officeart/2005/8/layout/radial5"/>
    <dgm:cxn modelId="{FF8F7954-0B3E-45ED-9F89-A012A508E3B7}" type="presParOf" srcId="{D1FA63D4-F1B3-4084-B8C7-77CAF0534309}" destId="{8D39E473-D90C-4BAD-92CF-A2B2BEB4E4E5}" srcOrd="0" destOrd="0" presId="urn:microsoft.com/office/officeart/2005/8/layout/radial5"/>
    <dgm:cxn modelId="{A34D9E94-C3B4-4382-9204-E530E9648591}" type="presParOf" srcId="{2919A37C-DD30-4501-A64A-2347B5D2ACC5}" destId="{43F0CC1D-9389-495A-A1BC-81BC67F06853}" srcOrd="20" destOrd="0" presId="urn:microsoft.com/office/officeart/2005/8/layout/radial5"/>
    <dgm:cxn modelId="{E0DD8C45-70FB-43CD-8A31-587C652F22D4}" type="presParOf" srcId="{2919A37C-DD30-4501-A64A-2347B5D2ACC5}" destId="{0C3D1563-9120-4A5B-BEDF-0976BAB7DEA2}" srcOrd="21" destOrd="0" presId="urn:microsoft.com/office/officeart/2005/8/layout/radial5"/>
    <dgm:cxn modelId="{7BDD456B-FA38-471C-8FC0-EE906F5656CF}" type="presParOf" srcId="{0C3D1563-9120-4A5B-BEDF-0976BAB7DEA2}" destId="{A5A1EB27-E304-4234-9716-135C6AD23BB3}" srcOrd="0" destOrd="0" presId="urn:microsoft.com/office/officeart/2005/8/layout/radial5"/>
    <dgm:cxn modelId="{B6D29001-F1F5-4BF7-80B2-AABAF0E28BFA}" type="presParOf" srcId="{2919A37C-DD30-4501-A64A-2347B5D2ACC5}" destId="{2D802BE9-5E9D-40F1-B614-B2ADE325839B}" srcOrd="22" destOrd="0" presId="urn:microsoft.com/office/officeart/2005/8/layout/radial5"/>
    <dgm:cxn modelId="{CD687BB0-EB8B-4263-9A0F-18D019CC1689}" type="presParOf" srcId="{2919A37C-DD30-4501-A64A-2347B5D2ACC5}" destId="{5CF07C60-7099-41B3-9964-6951A4A36D24}" srcOrd="23" destOrd="0" presId="urn:microsoft.com/office/officeart/2005/8/layout/radial5"/>
    <dgm:cxn modelId="{7DD41DC0-E43D-471C-8817-D248488E9659}" type="presParOf" srcId="{5CF07C60-7099-41B3-9964-6951A4A36D24}" destId="{27624D8D-5C63-4EC3-ABF6-B0B9496FC4A4}" srcOrd="0" destOrd="0" presId="urn:microsoft.com/office/officeart/2005/8/layout/radial5"/>
    <dgm:cxn modelId="{F0CCD0E3-223B-4F0C-A1F8-4B4F922A9B2B}" type="presParOf" srcId="{2919A37C-DD30-4501-A64A-2347B5D2ACC5}" destId="{C2580155-7B49-4B48-9104-B5CDBAFDF978}" srcOrd="2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966004-E815-4AF7-8F26-A72D637F5661}" type="doc">
      <dgm:prSet loTypeId="urn:microsoft.com/office/officeart/2005/8/layout/venn2" loCatId="relationship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pt-BR"/>
        </a:p>
      </dgm:t>
    </dgm:pt>
    <dgm:pt modelId="{0C3A5FE8-3E9D-4968-AD37-D0135403EBBF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</a:rPr>
            <a:t>Reconhecer o próprio talento</a:t>
          </a:r>
          <a:endParaRPr lang="pt-BR" sz="1800" dirty="0">
            <a:solidFill>
              <a:schemeClr val="bg1"/>
            </a:solidFill>
          </a:endParaRPr>
        </a:p>
      </dgm:t>
    </dgm:pt>
    <dgm:pt modelId="{F8BFC6A9-29C6-4B50-9BA2-D2A45D5288DC}" type="parTrans" cxnId="{65E41E12-F3C5-49E3-B069-9A5AC5A13351}">
      <dgm:prSet/>
      <dgm:spPr/>
      <dgm:t>
        <a:bodyPr/>
        <a:lstStyle/>
        <a:p>
          <a:endParaRPr lang="pt-BR"/>
        </a:p>
      </dgm:t>
    </dgm:pt>
    <dgm:pt modelId="{BA554458-F2EF-463F-807D-948D81CA3D34}" type="sibTrans" cxnId="{65E41E12-F3C5-49E3-B069-9A5AC5A13351}">
      <dgm:prSet/>
      <dgm:spPr/>
      <dgm:t>
        <a:bodyPr/>
        <a:lstStyle/>
        <a:p>
          <a:endParaRPr lang="pt-BR"/>
        </a:p>
      </dgm:t>
    </dgm:pt>
    <dgm:pt modelId="{AB907BC1-7274-441D-8DC5-FBA2E9BF50C2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</a:rPr>
            <a:t>Reconhecer as dificuldades pessoais</a:t>
          </a:r>
          <a:endParaRPr lang="pt-BR" sz="1800" dirty="0">
            <a:solidFill>
              <a:schemeClr val="bg1"/>
            </a:solidFill>
          </a:endParaRPr>
        </a:p>
      </dgm:t>
    </dgm:pt>
    <dgm:pt modelId="{5694D599-4B6B-4ACB-8E2B-3966DB118E9A}" type="parTrans" cxnId="{CD7B2F1B-5032-4657-8775-047371718200}">
      <dgm:prSet/>
      <dgm:spPr/>
      <dgm:t>
        <a:bodyPr/>
        <a:lstStyle/>
        <a:p>
          <a:endParaRPr lang="pt-BR"/>
        </a:p>
      </dgm:t>
    </dgm:pt>
    <dgm:pt modelId="{2948ED30-7263-4468-94E1-0BDD6D9AF992}" type="sibTrans" cxnId="{CD7B2F1B-5032-4657-8775-047371718200}">
      <dgm:prSet/>
      <dgm:spPr/>
      <dgm:t>
        <a:bodyPr/>
        <a:lstStyle/>
        <a:p>
          <a:endParaRPr lang="pt-BR"/>
        </a:p>
      </dgm:t>
    </dgm:pt>
    <dgm:pt modelId="{489D09AD-3094-4B0B-91FF-786BC739F9B9}">
      <dgm:prSet phldrT="[Texto]" custT="1"/>
      <dgm:spPr/>
      <dgm:t>
        <a:bodyPr/>
        <a:lstStyle/>
        <a:p>
          <a:r>
            <a:rPr lang="pt-BR" sz="1800" dirty="0" smtClean="0">
              <a:solidFill>
                <a:schemeClr val="bg1"/>
              </a:solidFill>
            </a:rPr>
            <a:t>Estabelecer Projeto de Vida</a:t>
          </a:r>
          <a:endParaRPr lang="pt-BR" sz="1800" dirty="0">
            <a:solidFill>
              <a:schemeClr val="bg1"/>
            </a:solidFill>
          </a:endParaRPr>
        </a:p>
      </dgm:t>
    </dgm:pt>
    <dgm:pt modelId="{A9DB0E7B-DE98-4BCA-A3FE-27DF55954AE4}" type="parTrans" cxnId="{4F98D54C-D0C5-42C2-9BEC-D818AB0E4E55}">
      <dgm:prSet/>
      <dgm:spPr/>
      <dgm:t>
        <a:bodyPr/>
        <a:lstStyle/>
        <a:p>
          <a:endParaRPr lang="pt-BR"/>
        </a:p>
      </dgm:t>
    </dgm:pt>
    <dgm:pt modelId="{2EA88600-1F32-45F2-A625-758CF7B3E1D7}" type="sibTrans" cxnId="{4F98D54C-D0C5-42C2-9BEC-D818AB0E4E55}">
      <dgm:prSet/>
      <dgm:spPr/>
      <dgm:t>
        <a:bodyPr/>
        <a:lstStyle/>
        <a:p>
          <a:endParaRPr lang="pt-BR"/>
        </a:p>
      </dgm:t>
    </dgm:pt>
    <dgm:pt modelId="{101AF5CF-675F-4737-85BE-8822D924ED45}">
      <dgm:prSet phldrT="[Texto]" custT="1"/>
      <dgm:spPr/>
      <dgm:t>
        <a:bodyPr/>
        <a:lstStyle/>
        <a:p>
          <a:r>
            <a:rPr lang="pt-BR" sz="2000" dirty="0" smtClean="0">
              <a:solidFill>
                <a:schemeClr val="bg1"/>
              </a:solidFill>
            </a:rPr>
            <a:t>Persistir para atingir metas</a:t>
          </a:r>
          <a:endParaRPr lang="pt-BR" sz="2000" dirty="0">
            <a:solidFill>
              <a:schemeClr val="bg1"/>
            </a:solidFill>
          </a:endParaRPr>
        </a:p>
      </dgm:t>
    </dgm:pt>
    <dgm:pt modelId="{07663D00-3AB3-4963-A918-2F39A367E7EE}" type="parTrans" cxnId="{D37F09AE-AD15-41A6-9294-B51A92A4C03A}">
      <dgm:prSet/>
      <dgm:spPr/>
      <dgm:t>
        <a:bodyPr/>
        <a:lstStyle/>
        <a:p>
          <a:endParaRPr lang="pt-BR"/>
        </a:p>
      </dgm:t>
    </dgm:pt>
    <dgm:pt modelId="{8577BD44-4B52-492E-9CD4-763F76126F83}" type="sibTrans" cxnId="{D37F09AE-AD15-41A6-9294-B51A92A4C03A}">
      <dgm:prSet/>
      <dgm:spPr/>
      <dgm:t>
        <a:bodyPr/>
        <a:lstStyle/>
        <a:p>
          <a:endParaRPr lang="pt-BR"/>
        </a:p>
      </dgm:t>
    </dgm:pt>
    <dgm:pt modelId="{AA627560-02F9-4AA4-8D5B-9D5A19A51C2B}" type="pres">
      <dgm:prSet presAssocID="{A5966004-E815-4AF7-8F26-A72D637F566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215C564C-5753-4EB3-B2C1-B1A0F0DBA52C}" type="pres">
      <dgm:prSet presAssocID="{A5966004-E815-4AF7-8F26-A72D637F5661}" presName="comp1" presStyleCnt="0"/>
      <dgm:spPr/>
    </dgm:pt>
    <dgm:pt modelId="{C90E8E5F-E1FB-4DE5-AC6E-787635323159}" type="pres">
      <dgm:prSet presAssocID="{A5966004-E815-4AF7-8F26-A72D637F5661}" presName="circle1" presStyleLbl="node1" presStyleIdx="0" presStyleCnt="4"/>
      <dgm:spPr/>
      <dgm:t>
        <a:bodyPr/>
        <a:lstStyle/>
        <a:p>
          <a:endParaRPr lang="pt-BR"/>
        </a:p>
      </dgm:t>
    </dgm:pt>
    <dgm:pt modelId="{BE8656B7-8B6A-4873-B6CB-BE15725AD9A4}" type="pres">
      <dgm:prSet presAssocID="{A5966004-E815-4AF7-8F26-A72D637F5661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6647E0A-3838-4C20-AFFF-7CCF09B9D42D}" type="pres">
      <dgm:prSet presAssocID="{A5966004-E815-4AF7-8F26-A72D637F5661}" presName="comp2" presStyleCnt="0"/>
      <dgm:spPr/>
    </dgm:pt>
    <dgm:pt modelId="{B46424F2-E39E-4985-8491-7971FDB8EF85}" type="pres">
      <dgm:prSet presAssocID="{A5966004-E815-4AF7-8F26-A72D637F5661}" presName="circle2" presStyleLbl="node1" presStyleIdx="1" presStyleCnt="4"/>
      <dgm:spPr/>
      <dgm:t>
        <a:bodyPr/>
        <a:lstStyle/>
        <a:p>
          <a:endParaRPr lang="pt-BR"/>
        </a:p>
      </dgm:t>
    </dgm:pt>
    <dgm:pt modelId="{A2D510CB-D92E-4B3E-87FC-BA4DC8416E78}" type="pres">
      <dgm:prSet presAssocID="{A5966004-E815-4AF7-8F26-A72D637F5661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DDA654-5EA7-4649-AE50-60AAA6E37779}" type="pres">
      <dgm:prSet presAssocID="{A5966004-E815-4AF7-8F26-A72D637F5661}" presName="comp3" presStyleCnt="0"/>
      <dgm:spPr/>
    </dgm:pt>
    <dgm:pt modelId="{A3774E89-9286-4480-BA01-6FFB72B6AE98}" type="pres">
      <dgm:prSet presAssocID="{A5966004-E815-4AF7-8F26-A72D637F5661}" presName="circle3" presStyleLbl="node1" presStyleIdx="2" presStyleCnt="4"/>
      <dgm:spPr/>
      <dgm:t>
        <a:bodyPr/>
        <a:lstStyle/>
        <a:p>
          <a:endParaRPr lang="pt-BR"/>
        </a:p>
      </dgm:t>
    </dgm:pt>
    <dgm:pt modelId="{732EF1AC-548A-4C76-8524-849CF99392BE}" type="pres">
      <dgm:prSet presAssocID="{A5966004-E815-4AF7-8F26-A72D637F5661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6B155A-7AC5-4751-A176-C1878CF1AD6B}" type="pres">
      <dgm:prSet presAssocID="{A5966004-E815-4AF7-8F26-A72D637F5661}" presName="comp4" presStyleCnt="0"/>
      <dgm:spPr/>
    </dgm:pt>
    <dgm:pt modelId="{2EB4734C-9714-4E50-8E52-2069071B6F6A}" type="pres">
      <dgm:prSet presAssocID="{A5966004-E815-4AF7-8F26-A72D637F5661}" presName="circle4" presStyleLbl="node1" presStyleIdx="3" presStyleCnt="4"/>
      <dgm:spPr/>
      <dgm:t>
        <a:bodyPr/>
        <a:lstStyle/>
        <a:p>
          <a:endParaRPr lang="pt-BR"/>
        </a:p>
      </dgm:t>
    </dgm:pt>
    <dgm:pt modelId="{66204BB3-0118-48DE-A10A-E86BF4C902F9}" type="pres">
      <dgm:prSet presAssocID="{A5966004-E815-4AF7-8F26-A72D637F5661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95B2F8B-E0EB-4CCB-A90A-91B9CCD79F47}" type="presOf" srcId="{489D09AD-3094-4B0B-91FF-786BC739F9B9}" destId="{A3774E89-9286-4480-BA01-6FFB72B6AE98}" srcOrd="0" destOrd="0" presId="urn:microsoft.com/office/officeart/2005/8/layout/venn2"/>
    <dgm:cxn modelId="{002DE3ED-FEA1-48B3-A793-11F005794FA8}" type="presOf" srcId="{101AF5CF-675F-4737-85BE-8822D924ED45}" destId="{2EB4734C-9714-4E50-8E52-2069071B6F6A}" srcOrd="0" destOrd="0" presId="urn:microsoft.com/office/officeart/2005/8/layout/venn2"/>
    <dgm:cxn modelId="{D37F09AE-AD15-41A6-9294-B51A92A4C03A}" srcId="{A5966004-E815-4AF7-8F26-A72D637F5661}" destId="{101AF5CF-675F-4737-85BE-8822D924ED45}" srcOrd="3" destOrd="0" parTransId="{07663D00-3AB3-4963-A918-2F39A367E7EE}" sibTransId="{8577BD44-4B52-492E-9CD4-763F76126F83}"/>
    <dgm:cxn modelId="{4F98D54C-D0C5-42C2-9BEC-D818AB0E4E55}" srcId="{A5966004-E815-4AF7-8F26-A72D637F5661}" destId="{489D09AD-3094-4B0B-91FF-786BC739F9B9}" srcOrd="2" destOrd="0" parTransId="{A9DB0E7B-DE98-4BCA-A3FE-27DF55954AE4}" sibTransId="{2EA88600-1F32-45F2-A625-758CF7B3E1D7}"/>
    <dgm:cxn modelId="{25079340-1CBB-4878-8DA5-6DF0519321F5}" type="presOf" srcId="{AB907BC1-7274-441D-8DC5-FBA2E9BF50C2}" destId="{B46424F2-E39E-4985-8491-7971FDB8EF85}" srcOrd="0" destOrd="0" presId="urn:microsoft.com/office/officeart/2005/8/layout/venn2"/>
    <dgm:cxn modelId="{65E41E12-F3C5-49E3-B069-9A5AC5A13351}" srcId="{A5966004-E815-4AF7-8F26-A72D637F5661}" destId="{0C3A5FE8-3E9D-4968-AD37-D0135403EBBF}" srcOrd="0" destOrd="0" parTransId="{F8BFC6A9-29C6-4B50-9BA2-D2A45D5288DC}" sibTransId="{BA554458-F2EF-463F-807D-948D81CA3D34}"/>
    <dgm:cxn modelId="{8105BDF9-F86F-42B7-B2A6-AE75EE960C9C}" type="presOf" srcId="{0C3A5FE8-3E9D-4968-AD37-D0135403EBBF}" destId="{C90E8E5F-E1FB-4DE5-AC6E-787635323159}" srcOrd="0" destOrd="0" presId="urn:microsoft.com/office/officeart/2005/8/layout/venn2"/>
    <dgm:cxn modelId="{C50A12E0-A8F0-4ED9-9877-81837B5A7FE6}" type="presOf" srcId="{489D09AD-3094-4B0B-91FF-786BC739F9B9}" destId="{732EF1AC-548A-4C76-8524-849CF99392BE}" srcOrd="1" destOrd="0" presId="urn:microsoft.com/office/officeart/2005/8/layout/venn2"/>
    <dgm:cxn modelId="{8493B656-0DB8-4E6A-9A13-873BC46A8D18}" type="presOf" srcId="{A5966004-E815-4AF7-8F26-A72D637F5661}" destId="{AA627560-02F9-4AA4-8D5B-9D5A19A51C2B}" srcOrd="0" destOrd="0" presId="urn:microsoft.com/office/officeart/2005/8/layout/venn2"/>
    <dgm:cxn modelId="{CD7B2F1B-5032-4657-8775-047371718200}" srcId="{A5966004-E815-4AF7-8F26-A72D637F5661}" destId="{AB907BC1-7274-441D-8DC5-FBA2E9BF50C2}" srcOrd="1" destOrd="0" parTransId="{5694D599-4B6B-4ACB-8E2B-3966DB118E9A}" sibTransId="{2948ED30-7263-4468-94E1-0BDD6D9AF992}"/>
    <dgm:cxn modelId="{A3EE9A5D-9E2D-47D2-A9B6-F6CB275A6EF1}" type="presOf" srcId="{AB907BC1-7274-441D-8DC5-FBA2E9BF50C2}" destId="{A2D510CB-D92E-4B3E-87FC-BA4DC8416E78}" srcOrd="1" destOrd="0" presId="urn:microsoft.com/office/officeart/2005/8/layout/venn2"/>
    <dgm:cxn modelId="{C1E39B7E-3B7F-4077-A008-B555443CB373}" type="presOf" srcId="{101AF5CF-675F-4737-85BE-8822D924ED45}" destId="{66204BB3-0118-48DE-A10A-E86BF4C902F9}" srcOrd="1" destOrd="0" presId="urn:microsoft.com/office/officeart/2005/8/layout/venn2"/>
    <dgm:cxn modelId="{01993841-D292-4814-9BE8-71BD8D85FF1D}" type="presOf" srcId="{0C3A5FE8-3E9D-4968-AD37-D0135403EBBF}" destId="{BE8656B7-8B6A-4873-B6CB-BE15725AD9A4}" srcOrd="1" destOrd="0" presId="urn:microsoft.com/office/officeart/2005/8/layout/venn2"/>
    <dgm:cxn modelId="{1E75B0E9-9E75-47F1-B55E-5F2AF3BA846F}" type="presParOf" srcId="{AA627560-02F9-4AA4-8D5B-9D5A19A51C2B}" destId="{215C564C-5753-4EB3-B2C1-B1A0F0DBA52C}" srcOrd="0" destOrd="0" presId="urn:microsoft.com/office/officeart/2005/8/layout/venn2"/>
    <dgm:cxn modelId="{280C2829-5CD7-460F-9139-2B7B1AA98891}" type="presParOf" srcId="{215C564C-5753-4EB3-B2C1-B1A0F0DBA52C}" destId="{C90E8E5F-E1FB-4DE5-AC6E-787635323159}" srcOrd="0" destOrd="0" presId="urn:microsoft.com/office/officeart/2005/8/layout/venn2"/>
    <dgm:cxn modelId="{8ACC46F6-E131-4FCB-8CE9-EEEC2BBD45DA}" type="presParOf" srcId="{215C564C-5753-4EB3-B2C1-B1A0F0DBA52C}" destId="{BE8656B7-8B6A-4873-B6CB-BE15725AD9A4}" srcOrd="1" destOrd="0" presId="urn:microsoft.com/office/officeart/2005/8/layout/venn2"/>
    <dgm:cxn modelId="{4C5A3C08-4C17-4879-8CAA-8BC88D5CAF28}" type="presParOf" srcId="{AA627560-02F9-4AA4-8D5B-9D5A19A51C2B}" destId="{D6647E0A-3838-4C20-AFFF-7CCF09B9D42D}" srcOrd="1" destOrd="0" presId="urn:microsoft.com/office/officeart/2005/8/layout/venn2"/>
    <dgm:cxn modelId="{2F3F729B-D255-4686-BF31-C6009709CC35}" type="presParOf" srcId="{D6647E0A-3838-4C20-AFFF-7CCF09B9D42D}" destId="{B46424F2-E39E-4985-8491-7971FDB8EF85}" srcOrd="0" destOrd="0" presId="urn:microsoft.com/office/officeart/2005/8/layout/venn2"/>
    <dgm:cxn modelId="{30C997F6-243F-4C39-9B09-614E063CA7F6}" type="presParOf" srcId="{D6647E0A-3838-4C20-AFFF-7CCF09B9D42D}" destId="{A2D510CB-D92E-4B3E-87FC-BA4DC8416E78}" srcOrd="1" destOrd="0" presId="urn:microsoft.com/office/officeart/2005/8/layout/venn2"/>
    <dgm:cxn modelId="{F6327B65-13C4-40A7-9877-A521C92B178A}" type="presParOf" srcId="{AA627560-02F9-4AA4-8D5B-9D5A19A51C2B}" destId="{EFDDA654-5EA7-4649-AE50-60AAA6E37779}" srcOrd="2" destOrd="0" presId="urn:microsoft.com/office/officeart/2005/8/layout/venn2"/>
    <dgm:cxn modelId="{A8FF12B1-4986-4100-BC88-AC0E5D85D045}" type="presParOf" srcId="{EFDDA654-5EA7-4649-AE50-60AAA6E37779}" destId="{A3774E89-9286-4480-BA01-6FFB72B6AE98}" srcOrd="0" destOrd="0" presId="urn:microsoft.com/office/officeart/2005/8/layout/venn2"/>
    <dgm:cxn modelId="{303C1B1A-3D26-44A9-BEB2-C4D4A4878787}" type="presParOf" srcId="{EFDDA654-5EA7-4649-AE50-60AAA6E37779}" destId="{732EF1AC-548A-4C76-8524-849CF99392BE}" srcOrd="1" destOrd="0" presId="urn:microsoft.com/office/officeart/2005/8/layout/venn2"/>
    <dgm:cxn modelId="{BFD01ECC-F13C-4178-8AFF-4105FA219869}" type="presParOf" srcId="{AA627560-02F9-4AA4-8D5B-9D5A19A51C2B}" destId="{AE6B155A-7AC5-4751-A176-C1878CF1AD6B}" srcOrd="3" destOrd="0" presId="urn:microsoft.com/office/officeart/2005/8/layout/venn2"/>
    <dgm:cxn modelId="{F86711E1-A35A-4773-B50F-A3803D79C6FC}" type="presParOf" srcId="{AE6B155A-7AC5-4751-A176-C1878CF1AD6B}" destId="{2EB4734C-9714-4E50-8E52-2069071B6F6A}" srcOrd="0" destOrd="0" presId="urn:microsoft.com/office/officeart/2005/8/layout/venn2"/>
    <dgm:cxn modelId="{535A89A3-AC56-4612-9624-DA9427188E7C}" type="presParOf" srcId="{AE6B155A-7AC5-4751-A176-C1878CF1AD6B}" destId="{66204BB3-0118-48DE-A10A-E86BF4C902F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C7D8B5-BBA5-492E-99DB-C2347C5A1D4A}">
      <dsp:nvSpPr>
        <dsp:cNvPr id="0" name=""/>
        <dsp:cNvSpPr/>
      </dsp:nvSpPr>
      <dsp:spPr>
        <a:xfrm>
          <a:off x="0" y="100603"/>
          <a:ext cx="8229600" cy="1414363"/>
        </a:xfrm>
        <a:prstGeom prst="roundRect">
          <a:avLst>
            <a:gd name="adj" fmla="val 10000"/>
          </a:avLst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>
              <a:solidFill>
                <a:srgbClr val="FFC000"/>
              </a:solidFill>
            </a:rPr>
            <a:t>Educação Integral = Escola como instituição total</a:t>
          </a:r>
          <a:endParaRPr lang="pt-BR" sz="3200" kern="1200" dirty="0">
            <a:solidFill>
              <a:srgbClr val="FFC000"/>
            </a:solidFill>
          </a:endParaRPr>
        </a:p>
      </dsp:txBody>
      <dsp:txXfrm>
        <a:off x="1787356" y="100603"/>
        <a:ext cx="6442243" cy="1414363"/>
      </dsp:txXfrm>
    </dsp:sp>
    <dsp:sp modelId="{028623E0-3442-4684-A17E-C89B8AB9C543}">
      <dsp:nvSpPr>
        <dsp:cNvPr id="0" name=""/>
        <dsp:cNvSpPr/>
      </dsp:nvSpPr>
      <dsp:spPr>
        <a:xfrm>
          <a:off x="141436" y="141436"/>
          <a:ext cx="1645920" cy="11314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E38AF1-6308-484E-98B5-F4DF1925C57C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>
              <a:solidFill>
                <a:schemeClr val="bg1"/>
              </a:solidFill>
            </a:rPr>
            <a:t>Educação Integral = Ampliação de tempos e espaços</a:t>
          </a:r>
          <a:endParaRPr lang="pt-BR" sz="3200" kern="1200" dirty="0">
            <a:solidFill>
              <a:schemeClr val="bg1"/>
            </a:solidFill>
          </a:endParaRPr>
        </a:p>
      </dsp:txBody>
      <dsp:txXfrm>
        <a:off x="1787356" y="1555799"/>
        <a:ext cx="6442243" cy="1414363"/>
      </dsp:txXfrm>
    </dsp:sp>
    <dsp:sp modelId="{87B3AFCA-7EAD-4664-A81A-5774FF1D5750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96E456-E08F-4EAE-9EB6-FCFB4757EB21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200" kern="1200" dirty="0" smtClean="0">
              <a:solidFill>
                <a:schemeClr val="tx2"/>
              </a:solidFill>
            </a:rPr>
            <a:t>Educação Integral = Ampliação de fronteira de qualidade</a:t>
          </a:r>
          <a:endParaRPr lang="pt-BR" sz="3200" kern="1200" dirty="0">
            <a:solidFill>
              <a:schemeClr val="tx2"/>
            </a:solidFill>
          </a:endParaRPr>
        </a:p>
      </dsp:txBody>
      <dsp:txXfrm>
        <a:off x="1787356" y="3111599"/>
        <a:ext cx="6442243" cy="1414363"/>
      </dsp:txXfrm>
    </dsp:sp>
    <dsp:sp modelId="{389C9853-FD21-4137-87E2-58B860D7C958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B66215-65B8-4448-9CC8-85ACD876C566}">
      <dsp:nvSpPr>
        <dsp:cNvPr id="0" name=""/>
        <dsp:cNvSpPr/>
      </dsp:nvSpPr>
      <dsp:spPr>
        <a:xfrm>
          <a:off x="275536" y="836"/>
          <a:ext cx="3543721" cy="2126233"/>
        </a:xfrm>
        <a:prstGeom prst="rect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cap="small" baseline="0" dirty="0" smtClean="0">
              <a:solidFill>
                <a:srgbClr val="FFC000"/>
              </a:solidFill>
            </a:rPr>
            <a:t>Estudante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cap="small" baseline="0" dirty="0" smtClean="0"/>
            <a:t>Voltada ao desenvolvimento de seu Projeto de Vida em 4 dimensões (ser, conviver, conhecer e fazer).</a:t>
          </a:r>
          <a:endParaRPr lang="pt-BR" sz="2200" b="1" kern="1200" cap="small" baseline="0" dirty="0"/>
        </a:p>
      </dsp:txBody>
      <dsp:txXfrm>
        <a:off x="275536" y="836"/>
        <a:ext cx="3543721" cy="2126233"/>
      </dsp:txXfrm>
    </dsp:sp>
    <dsp:sp modelId="{8CF4B9A2-3A0C-4370-9A76-9614DCBF39A2}">
      <dsp:nvSpPr>
        <dsp:cNvPr id="0" name=""/>
        <dsp:cNvSpPr/>
      </dsp:nvSpPr>
      <dsp:spPr>
        <a:xfrm>
          <a:off x="4173630" y="836"/>
          <a:ext cx="3543721" cy="2126233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cap="small" baseline="0" dirty="0" smtClean="0">
              <a:solidFill>
                <a:srgbClr val="FFC000"/>
              </a:solidFill>
            </a:rPr>
            <a:t>Professor e gestor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cap="small" baseline="0" dirty="0" smtClean="0"/>
            <a:t> Mediação assegurada por relacionamentos e resultados para além da transmissão e avaliação punitiva.</a:t>
          </a:r>
          <a:endParaRPr lang="pt-BR" sz="2200" b="1" kern="1200" cap="small" baseline="0" dirty="0"/>
        </a:p>
      </dsp:txBody>
      <dsp:txXfrm>
        <a:off x="4173630" y="836"/>
        <a:ext cx="3543721" cy="2126233"/>
      </dsp:txXfrm>
    </dsp:sp>
    <dsp:sp modelId="{EECD0FE2-85B3-475E-917A-AF7D6CCBA07B}">
      <dsp:nvSpPr>
        <dsp:cNvPr id="0" name=""/>
        <dsp:cNvSpPr/>
      </dsp:nvSpPr>
      <dsp:spPr>
        <a:xfrm>
          <a:off x="275536" y="2481442"/>
          <a:ext cx="3543721" cy="2126233"/>
        </a:xfrm>
        <a:prstGeom prst="rect">
          <a:avLst/>
        </a:prstGeom>
        <a:solidFill>
          <a:schemeClr val="accent5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cap="small" baseline="0" dirty="0" smtClean="0">
              <a:solidFill>
                <a:srgbClr val="FFC000"/>
              </a:solidFill>
            </a:rPr>
            <a:t>Conhecimento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cap="small" baseline="0" dirty="0" smtClean="0"/>
            <a:t>Acesso ao conhecimento de competências para a vida combinando aspectos cognitivos e sócio emocionais.</a:t>
          </a:r>
          <a:endParaRPr lang="pt-BR" sz="2200" b="1" kern="1200" cap="small" baseline="0" dirty="0"/>
        </a:p>
      </dsp:txBody>
      <dsp:txXfrm>
        <a:off x="275536" y="2481442"/>
        <a:ext cx="3543721" cy="2126233"/>
      </dsp:txXfrm>
    </dsp:sp>
    <dsp:sp modelId="{564EA6ED-85E6-4FC2-86ED-EC1409759BA0}">
      <dsp:nvSpPr>
        <dsp:cNvPr id="0" name=""/>
        <dsp:cNvSpPr/>
      </dsp:nvSpPr>
      <dsp:spPr>
        <a:xfrm>
          <a:off x="4173630" y="2481442"/>
          <a:ext cx="3543721" cy="2126233"/>
        </a:xfrm>
        <a:prstGeom prst="rect">
          <a:avLst/>
        </a:prstGeom>
        <a:solidFill>
          <a:schemeClr val="tx1">
            <a:lumMod val="95000"/>
            <a:lumOff val="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cap="small" baseline="0" dirty="0" smtClean="0">
              <a:solidFill>
                <a:srgbClr val="FFC000"/>
              </a:solidFill>
            </a:rPr>
            <a:t>Tempo/espaço</a:t>
          </a: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cap="small" baseline="0" dirty="0" smtClean="0"/>
            <a:t>Que permitam a colaboração, investigação, aplicação e autoria.</a:t>
          </a:r>
          <a:endParaRPr lang="pt-BR" sz="2200" b="1" kern="1200" cap="small" baseline="0" dirty="0"/>
        </a:p>
      </dsp:txBody>
      <dsp:txXfrm>
        <a:off x="4173630" y="2481442"/>
        <a:ext cx="3543721" cy="21262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5BBD9-594A-491B-B76E-68EE55477B75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EF419E-F050-41E6-9488-91CDA0A4CD6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739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F419E-F050-41E6-9488-91CDA0A4CD60}" type="slidenum">
              <a:rPr lang="pt-BR" smtClean="0"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3604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EF419E-F050-41E6-9488-91CDA0A4CD60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6917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Espaço Reservado para Anotaçõ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altLang="pt-BR" smtClean="0">
              <a:latin typeface="Arial" pitchFamily="34" charset="0"/>
            </a:endParaRPr>
          </a:p>
        </p:txBody>
      </p:sp>
      <p:sp>
        <p:nvSpPr>
          <p:cNvPr id="60420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81F21D-C60B-48DD-8201-8855EC7BBF3E}" type="slidenum">
              <a:rPr lang="pt-BR" altLang="pt-BR" smtClean="0">
                <a:ea typeface="ＭＳ Ｐゴシック" pitchFamily="34" charset="-128"/>
              </a:rPr>
              <a:pPr/>
              <a:t>25</a:t>
            </a:fld>
            <a:endParaRPr lang="pt-BR" altLang="pt-BR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Marcador de Posição da Imagem do Diapositivo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Marcador de Posição de Nota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smtClean="0">
              <a:ea typeface="ＭＳ Ｐゴシック" pitchFamily="34" charset="-128"/>
            </a:endParaRPr>
          </a:p>
        </p:txBody>
      </p:sp>
      <p:sp>
        <p:nvSpPr>
          <p:cNvPr id="19460" name="Marcador de Posição do Número do Diapositivo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8AA027-46BC-4805-9F9C-9AE2E8CB7351}" type="slidenum">
              <a:rPr lang="pt-BR">
                <a:cs typeface="Arial" charset="0"/>
              </a:rPr>
              <a:pPr/>
              <a:t>26</a:t>
            </a:fld>
            <a:endParaRPr lang="pt-B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519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378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1632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1220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15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685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859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024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22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9237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5271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8CD0D-0753-4279-89D1-3C16CE6A600C}" type="datetimeFigureOut">
              <a:rPr lang="pt-BR" smtClean="0"/>
              <a:t>20/10/2016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596D9-D2E2-4EC3-BCB5-84F7475F9C4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3635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Planilha_do_Microsoft_Excel_97-20031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Planilha_do_Microsoft_Excel_97-20032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Planilha_do_Microsoft_Excel_97-20033.xls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knowledge-430x30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260648"/>
            <a:ext cx="6120681" cy="427024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1560" y="2204864"/>
            <a:ext cx="475252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rgbClr val="FF3399"/>
                </a:solidFill>
                <a:latin typeface="Avenir Next Condensed Demi Bold"/>
                <a:cs typeface="Avenir Next Condensed Demi Bold"/>
              </a:rPr>
              <a:t>EDUCAÇÃO INTEGRAL</a:t>
            </a:r>
          </a:p>
          <a:p>
            <a:pPr algn="ctr"/>
            <a:endParaRPr lang="en-US" sz="5400" dirty="0">
              <a:solidFill>
                <a:srgbClr val="FF3399"/>
              </a:solidFill>
              <a:latin typeface="Avenir Next Condensed Demi Bold"/>
              <a:cs typeface="Avenir Next Condensed Demi Bold"/>
            </a:endParaRPr>
          </a:p>
          <a:p>
            <a:pPr algn="ctr"/>
            <a:r>
              <a:rPr lang="en-US" sz="3200" dirty="0" smtClean="0">
                <a:solidFill>
                  <a:srgbClr val="FF3399"/>
                </a:solidFill>
                <a:latin typeface="Avenir Next Condensed Demi Bold"/>
                <a:cs typeface="Avenir Next Condensed Demi Bold"/>
              </a:rPr>
              <a:t>Afinal,do que estamos falando?</a:t>
            </a:r>
            <a:endParaRPr lang="en-US" sz="3200" dirty="0">
              <a:solidFill>
                <a:srgbClr val="FF3399"/>
              </a:solidFill>
              <a:latin typeface="Avenir Next Condensed Demi Bold"/>
              <a:cs typeface="Avenir Next Condensed Demi Bold"/>
            </a:endParaRPr>
          </a:p>
        </p:txBody>
      </p:sp>
    </p:spTree>
    <p:extLst>
      <p:ext uri="{BB962C8B-B14F-4D97-AF65-F5344CB8AC3E}">
        <p14:creationId xmlns:p14="http://schemas.microsoft.com/office/powerpoint/2010/main" val="197707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 smtClean="0">
                <a:solidFill>
                  <a:srgbClr val="FF0066"/>
                </a:solidFill>
              </a:rPr>
              <a:t>Concepção</a:t>
            </a:r>
            <a:r>
              <a:rPr lang="pt-BR" i="1" dirty="0"/>
              <a:t> </a:t>
            </a:r>
            <a:r>
              <a:rPr lang="pt-BR" i="1" dirty="0" smtClean="0"/>
              <a:t>-  </a:t>
            </a:r>
            <a:r>
              <a:rPr lang="pt-BR" i="1" dirty="0"/>
              <a:t>Projeto Ensino Integral </a:t>
            </a:r>
            <a:endParaRPr lang="pt-BR" i="1" dirty="0">
              <a:solidFill>
                <a:srgbClr val="FF0066"/>
              </a:solidFill>
            </a:endParaRPr>
          </a:p>
        </p:txBody>
      </p:sp>
      <p:sp>
        <p:nvSpPr>
          <p:cNvPr id="6" name="Cubo 5"/>
          <p:cNvSpPr/>
          <p:nvPr/>
        </p:nvSpPr>
        <p:spPr>
          <a:xfrm>
            <a:off x="5436096" y="2060848"/>
            <a:ext cx="3096344" cy="3384375"/>
          </a:xfrm>
          <a:prstGeom prst="cub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dirty="0">
                <a:solidFill>
                  <a:schemeClr val="tx1"/>
                </a:solidFill>
              </a:rPr>
              <a:t>elevar os indicadores de aprendizagem dos estudantes em todas as suas dimensões</a:t>
            </a:r>
          </a:p>
        </p:txBody>
      </p:sp>
      <p:sp>
        <p:nvSpPr>
          <p:cNvPr id="7" name="Cubo 6"/>
          <p:cNvSpPr/>
          <p:nvPr/>
        </p:nvSpPr>
        <p:spPr>
          <a:xfrm>
            <a:off x="1475656" y="3140968"/>
            <a:ext cx="2440288" cy="2736304"/>
          </a:xfrm>
          <a:prstGeom prst="cube">
            <a:avLst/>
          </a:prstGeom>
          <a:solidFill>
            <a:srgbClr val="77F21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>
                <a:solidFill>
                  <a:schemeClr val="tx1"/>
                </a:solidFill>
              </a:rPr>
              <a:t>garantir um salto de qualidade da educação de jovens e adolescentes com  a ampliação da jornada escolar</a:t>
            </a:r>
            <a:r>
              <a:rPr lang="pt-BR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" name="Seta para a direita 7"/>
          <p:cNvSpPr/>
          <p:nvPr/>
        </p:nvSpPr>
        <p:spPr>
          <a:xfrm>
            <a:off x="4283968" y="4365104"/>
            <a:ext cx="978408" cy="484632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96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Maiandra GD" pitchFamily="34" charset="0"/>
              </a:rPr>
              <a:t>Evolução IDESP - EF Anos Iniciais</a:t>
            </a:r>
            <a:br>
              <a:rPr lang="pt-BR" dirty="0">
                <a:latin typeface="Maiandra GD" pitchFamily="34" charset="0"/>
              </a:rPr>
            </a:br>
            <a:endParaRPr lang="pt-BR" dirty="0"/>
          </a:p>
        </p:txBody>
      </p:sp>
      <p:graphicFrame>
        <p:nvGraphicFramePr>
          <p:cNvPr id="3" name="Objet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9587783"/>
              </p:ext>
            </p:extLst>
          </p:nvPr>
        </p:nvGraphicFramePr>
        <p:xfrm>
          <a:off x="1259632" y="1340768"/>
          <a:ext cx="7056784" cy="49685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79" name="Gráfico" r:id="rId4" imgW="3524351" imgH="2333557" progId="Excel.Chart.8">
                  <p:embed followColorScheme="full"/>
                </p:oleObj>
              </mc:Choice>
              <mc:Fallback>
                <p:oleObj name="Gráfico" r:id="rId4" imgW="3524351" imgH="2333557" progId="Excel.Chart.8">
                  <p:embed followColorScheme="full"/>
                  <p:pic>
                    <p:nvPicPr>
                      <p:cNvPr id="0" name="Gráfico 8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340768"/>
                        <a:ext cx="7056784" cy="49685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645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Maiandra GD" pitchFamily="34" charset="0"/>
              </a:rPr>
              <a:t>Evolução IDESP - EF Anos Finais</a:t>
            </a:r>
            <a:br>
              <a:rPr lang="pt-BR" dirty="0">
                <a:latin typeface="Maiandra GD" pitchFamily="34" charset="0"/>
              </a:rPr>
            </a:br>
            <a:endParaRPr lang="pt-BR" dirty="0"/>
          </a:p>
        </p:txBody>
      </p:sp>
      <p:graphicFrame>
        <p:nvGraphicFramePr>
          <p:cNvPr id="3" name="Objet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35238"/>
              </p:ext>
            </p:extLst>
          </p:nvPr>
        </p:nvGraphicFramePr>
        <p:xfrm>
          <a:off x="1115616" y="1556792"/>
          <a:ext cx="7056784" cy="5040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Gráfico" r:id="rId4" imgW="3457457" imgH="2190885" progId="Excel.Chart.8">
                  <p:embed followColorScheme="full"/>
                </p:oleObj>
              </mc:Choice>
              <mc:Fallback>
                <p:oleObj name="Gráfico" r:id="rId4" imgW="3457457" imgH="2190885" progId="Excel.Chart.8">
                  <p:embed followColorScheme="full"/>
                  <p:pic>
                    <p:nvPicPr>
                      <p:cNvPr id="0" name="Gráfico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556792"/>
                        <a:ext cx="7056784" cy="50405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0886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Maiandra GD" pitchFamily="34" charset="0"/>
              </a:rPr>
              <a:t>Evolução IDESP </a:t>
            </a:r>
            <a:r>
              <a:rPr lang="pt-BR" dirty="0" smtClean="0">
                <a:latin typeface="Maiandra GD" pitchFamily="34" charset="0"/>
              </a:rPr>
              <a:t>– E.M.</a:t>
            </a:r>
            <a:r>
              <a:rPr lang="pt-BR" dirty="0">
                <a:latin typeface="Maiandra GD" pitchFamily="34" charset="0"/>
              </a:rPr>
              <a:t/>
            </a:r>
            <a:br>
              <a:rPr lang="pt-BR" dirty="0">
                <a:latin typeface="Maiandra GD" pitchFamily="34" charset="0"/>
              </a:rPr>
            </a:br>
            <a:endParaRPr lang="pt-BR" dirty="0"/>
          </a:p>
        </p:txBody>
      </p:sp>
      <p:graphicFrame>
        <p:nvGraphicFramePr>
          <p:cNvPr id="3" name="Objet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3358893"/>
              </p:ext>
            </p:extLst>
          </p:nvPr>
        </p:nvGraphicFramePr>
        <p:xfrm>
          <a:off x="899592" y="1412776"/>
          <a:ext cx="6984776" cy="43204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4" name="Gráfico" r:id="rId4" imgW="3209841" imgH="2467043" progId="Excel.Chart.8">
                  <p:embed followColorScheme="full"/>
                </p:oleObj>
              </mc:Choice>
              <mc:Fallback>
                <p:oleObj name="Gráfico" r:id="rId4" imgW="3209841" imgH="2467043" progId="Excel.Chart.8">
                  <p:embed followColorScheme="full"/>
                  <p:pic>
                    <p:nvPicPr>
                      <p:cNvPr id="0" name="Gráfico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1412776"/>
                        <a:ext cx="6984776" cy="43204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852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44591186"/>
              </p:ext>
            </p:extLst>
          </p:nvPr>
        </p:nvGraphicFramePr>
        <p:xfrm>
          <a:off x="0" y="1628800"/>
          <a:ext cx="8766212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tângulo 4"/>
          <p:cNvSpPr/>
          <p:nvPr/>
        </p:nvSpPr>
        <p:spPr>
          <a:xfrm>
            <a:off x="179512" y="172564"/>
            <a:ext cx="88204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i="1" dirty="0">
                <a:solidFill>
                  <a:schemeClr val="tx2"/>
                </a:solidFill>
                <a:latin typeface="+mj-lt"/>
              </a:rPr>
              <a:t>O que caracteriza o </a:t>
            </a:r>
            <a:r>
              <a:rPr lang="pt-BR" sz="2400" b="1" i="1" dirty="0" smtClean="0">
                <a:solidFill>
                  <a:schemeClr val="tx2"/>
                </a:solidFill>
                <a:latin typeface="+mj-lt"/>
              </a:rPr>
              <a:t>Programa </a:t>
            </a:r>
            <a:r>
              <a:rPr lang="pt-BR" sz="2400" b="1" i="1" dirty="0">
                <a:solidFill>
                  <a:schemeClr val="tx2"/>
                </a:solidFill>
                <a:latin typeface="+mj-lt"/>
              </a:rPr>
              <a:t>Educação Integral da Secretaria Estadual da Educação de São Paulo?</a:t>
            </a:r>
          </a:p>
        </p:txBody>
      </p:sp>
    </p:spTree>
    <p:extLst>
      <p:ext uri="{BB962C8B-B14F-4D97-AF65-F5344CB8AC3E}">
        <p14:creationId xmlns:p14="http://schemas.microsoft.com/office/powerpoint/2010/main" val="223046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i="1" dirty="0"/>
              <a:t>O conceito de educação integral precisa se materializar  numa escola com propósito de formação para a autonomia</a:t>
            </a:r>
          </a:p>
        </p:txBody>
      </p:sp>
      <p:graphicFrame>
        <p:nvGraphicFramePr>
          <p:cNvPr id="5" name="Espaço Reservado para Conteú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95623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313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  <a:solidFill>
            <a:schemeClr val="accent6">
              <a:lumMod val="75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altLang="pt-BR" sz="3600" b="1" i="1" dirty="0" smtClean="0"/>
              <a:t/>
            </a:r>
            <a:br>
              <a:rPr lang="pt-BR" altLang="pt-BR" sz="3600" b="1" i="1" dirty="0" smtClean="0"/>
            </a:br>
            <a:r>
              <a:rPr lang="pt-BR" altLang="pt-BR" sz="3200" b="1" dirty="0" smtClean="0"/>
              <a:t>O DESAFIO DA ESCOLA  DE ENSINO INTEGRAL</a:t>
            </a:r>
            <a:br>
              <a:rPr lang="pt-BR" altLang="pt-BR" sz="3200" b="1" dirty="0" smtClean="0"/>
            </a:br>
            <a:endParaRPr lang="pt-BR" altLang="pt-BR" sz="3200" b="1" dirty="0" smtClean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73246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4000" b="1" dirty="0" smtClean="0">
              <a:solidFill>
                <a:srgbClr val="FF0000"/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sz="4000" b="1" dirty="0" smtClean="0">
                <a:solidFill>
                  <a:schemeClr val="accent6">
                    <a:lumMod val="75000"/>
                  </a:schemeClr>
                </a:solidFill>
              </a:rPr>
              <a:t>CORRESPONSABILIDADE</a:t>
            </a:r>
            <a:endParaRPr lang="pt-BR" sz="4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4067175" y="4005263"/>
            <a:ext cx="628650" cy="115252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srgbClr val="00B050"/>
              </a:solidFill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 rot="10800000" flipV="1">
            <a:off x="857250" y="4005263"/>
            <a:ext cx="1482725" cy="931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rot="16200000" flipH="1">
            <a:off x="6983413" y="4113212"/>
            <a:ext cx="1081088" cy="10080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 rot="16200000" flipH="1">
            <a:off x="5465762" y="4551363"/>
            <a:ext cx="1179513" cy="3762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rot="5400000">
            <a:off x="4103687" y="4832351"/>
            <a:ext cx="1223963" cy="1444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 rot="5400000">
            <a:off x="2385219" y="4264819"/>
            <a:ext cx="1006475" cy="9191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6" name="Retângulo 20"/>
          <p:cNvSpPr>
            <a:spLocks noChangeArrowheads="1"/>
          </p:cNvSpPr>
          <p:nvPr/>
        </p:nvSpPr>
        <p:spPr bwMode="auto">
          <a:xfrm>
            <a:off x="857250" y="3500438"/>
            <a:ext cx="76755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pt-BR" altLang="pt-BR" b="1">
              <a:latin typeface="Calibri" pitchFamily="34" charset="0"/>
            </a:endParaRPr>
          </a:p>
          <a:p>
            <a:endParaRPr lang="pt-BR" altLang="pt-BR" b="1">
              <a:latin typeface="Calibri" pitchFamily="34" charset="0"/>
            </a:endParaRPr>
          </a:p>
          <a:p>
            <a:endParaRPr lang="pt-BR" altLang="pt-BR" b="1">
              <a:latin typeface="Calibri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547813" y="5387975"/>
            <a:ext cx="1871662" cy="120967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tx1"/>
                </a:solidFill>
              </a:rPr>
              <a:t>SISTEMA EDUCACIONAL</a:t>
            </a:r>
          </a:p>
        </p:txBody>
      </p:sp>
      <p:sp>
        <p:nvSpPr>
          <p:cNvPr id="9" name="Retângulo 8"/>
          <p:cNvSpPr/>
          <p:nvPr/>
        </p:nvSpPr>
        <p:spPr>
          <a:xfrm>
            <a:off x="0" y="5013325"/>
            <a:ext cx="1304925" cy="118903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</a:rPr>
              <a:t>DEMAIS ÓRGÃOS  PÚBLICOS</a:t>
            </a:r>
          </a:p>
        </p:txBody>
      </p:sp>
      <p:sp>
        <p:nvSpPr>
          <p:cNvPr id="10" name="Retângulo 9"/>
          <p:cNvSpPr/>
          <p:nvPr/>
        </p:nvSpPr>
        <p:spPr>
          <a:xfrm>
            <a:off x="3563938" y="5557838"/>
            <a:ext cx="1728787" cy="1300162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b="1" dirty="0">
                <a:solidFill>
                  <a:schemeClr val="tx1"/>
                </a:solidFill>
              </a:rPr>
              <a:t>PROFISSIONAIS DA EDUCAÇÃO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5786438" y="5405438"/>
            <a:ext cx="1162050" cy="9144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tx1"/>
                </a:solidFill>
              </a:rPr>
              <a:t>FAMÍLIA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7427913" y="5284788"/>
            <a:ext cx="1716087" cy="9144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dirty="0">
                <a:solidFill>
                  <a:schemeClr val="bg1"/>
                </a:solidFill>
              </a:rPr>
              <a:t>COMUNIDADE</a:t>
            </a:r>
          </a:p>
        </p:txBody>
      </p:sp>
      <p:sp>
        <p:nvSpPr>
          <p:cNvPr id="22544" name="CaixaDeTexto 20"/>
          <p:cNvSpPr txBox="1">
            <a:spLocks noChangeArrowheads="1"/>
          </p:cNvSpPr>
          <p:nvPr/>
        </p:nvSpPr>
        <p:spPr bwMode="auto">
          <a:xfrm>
            <a:off x="395288" y="1916113"/>
            <a:ext cx="8207375" cy="1123950"/>
          </a:xfrm>
          <a:prstGeom prst="rect">
            <a:avLst/>
          </a:prstGeom>
          <a:solidFill>
            <a:schemeClr val="accent1"/>
          </a:solidFill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</a:rPr>
              <a:t>ADOLESCENTE/JOVEM</a:t>
            </a:r>
          </a:p>
          <a:p>
            <a:pPr algn="ctr">
              <a:defRPr/>
            </a:pPr>
            <a:endParaRPr lang="pt-BR" sz="1100" b="1" dirty="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pt-BR" sz="2800" b="1" dirty="0">
                <a:solidFill>
                  <a:schemeClr val="bg1"/>
                </a:solidFill>
              </a:rPr>
              <a:t>AUTÔNOMO – SOLIDÁRIO – COMPETENTE</a:t>
            </a:r>
          </a:p>
        </p:txBody>
      </p:sp>
    </p:spTree>
    <p:extLst>
      <p:ext uri="{BB962C8B-B14F-4D97-AF65-F5344CB8AC3E}">
        <p14:creationId xmlns:p14="http://schemas.microsoft.com/office/powerpoint/2010/main" val="103806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pt-BR" sz="2700" b="1" i="1" dirty="0">
                <a:latin typeface="Bree Serif"/>
                <a:ea typeface="Bree Serif"/>
                <a:cs typeface="Bree Serif"/>
                <a:sym typeface="Bree Serif"/>
              </a:rPr>
              <a:t>Ideal formativo do jovem ao final da Educação Básica </a:t>
            </a:r>
            <a:r>
              <a:rPr lang="pt-BR" b="1" dirty="0">
                <a:solidFill>
                  <a:srgbClr val="FBA549"/>
                </a:solidFill>
                <a:latin typeface="Bree Serif"/>
                <a:ea typeface="Bree Serif"/>
                <a:cs typeface="Bree Serif"/>
                <a:sym typeface="Bree Serif"/>
              </a:rPr>
              <a:t/>
            </a:r>
            <a:br>
              <a:rPr lang="pt-BR" b="1" dirty="0">
                <a:solidFill>
                  <a:srgbClr val="FBA549"/>
                </a:solidFill>
                <a:latin typeface="Bree Serif"/>
                <a:ea typeface="Bree Serif"/>
                <a:cs typeface="Bree Serif"/>
                <a:sym typeface="Bree Serif"/>
              </a:rPr>
            </a:br>
            <a:endParaRPr lang="pt-BR" dirty="0"/>
          </a:p>
        </p:txBody>
      </p:sp>
      <p:sp>
        <p:nvSpPr>
          <p:cNvPr id="8" name="Retângulo 7"/>
          <p:cNvSpPr/>
          <p:nvPr/>
        </p:nvSpPr>
        <p:spPr>
          <a:xfrm>
            <a:off x="936549" y="690749"/>
            <a:ext cx="2016224" cy="1236712"/>
          </a:xfrm>
          <a:prstGeom prst="rect">
            <a:avLst/>
          </a:prstGeom>
          <a:solidFill>
            <a:srgbClr val="F7351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Autônomo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6084168" y="690750"/>
            <a:ext cx="2016224" cy="123671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C</a:t>
            </a:r>
            <a:r>
              <a:rPr lang="pt-BR" sz="2800" dirty="0" smtClean="0"/>
              <a:t>ompetente</a:t>
            </a:r>
            <a:endParaRPr lang="pt-BR" sz="2800" dirty="0"/>
          </a:p>
        </p:txBody>
      </p:sp>
      <p:sp>
        <p:nvSpPr>
          <p:cNvPr id="10" name="Retângulo 9"/>
          <p:cNvSpPr/>
          <p:nvPr/>
        </p:nvSpPr>
        <p:spPr>
          <a:xfrm>
            <a:off x="3527884" y="690750"/>
            <a:ext cx="2016224" cy="1236711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 smtClean="0"/>
              <a:t>Solidário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11" name="Seta para baixo 10"/>
          <p:cNvSpPr/>
          <p:nvPr/>
        </p:nvSpPr>
        <p:spPr>
          <a:xfrm>
            <a:off x="1619672" y="2042775"/>
            <a:ext cx="484632" cy="615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baixo 11"/>
          <p:cNvSpPr/>
          <p:nvPr/>
        </p:nvSpPr>
        <p:spPr>
          <a:xfrm>
            <a:off x="6561932" y="2039449"/>
            <a:ext cx="484632" cy="615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Seta para baixo 12"/>
          <p:cNvSpPr/>
          <p:nvPr/>
        </p:nvSpPr>
        <p:spPr>
          <a:xfrm>
            <a:off x="4095658" y="2042775"/>
            <a:ext cx="484632" cy="6152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o explicativo retangular com cantos arredondados 13"/>
          <p:cNvSpPr/>
          <p:nvPr/>
        </p:nvSpPr>
        <p:spPr>
          <a:xfrm>
            <a:off x="418420" y="2744862"/>
            <a:ext cx="2448272" cy="1656185"/>
          </a:xfrm>
          <a:prstGeom prst="wedgeRoundRectCallou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rgbClr val="000000"/>
              </a:buClr>
              <a:buSzPct val="25000"/>
            </a:pPr>
            <a:r>
              <a:rPr lang="pt-BR" b="1" i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Capaz de avaliar e decidir baseado nas suas crenças, valores e interesses </a:t>
            </a:r>
          </a:p>
        </p:txBody>
      </p:sp>
      <p:sp>
        <p:nvSpPr>
          <p:cNvPr id="15" name="Texto explicativo retangular com cantos arredondados 14"/>
          <p:cNvSpPr/>
          <p:nvPr/>
        </p:nvSpPr>
        <p:spPr>
          <a:xfrm>
            <a:off x="5778134" y="2780475"/>
            <a:ext cx="2628292" cy="1656183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i="1" dirty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Capaz de compreender as exigências do novo mundo do trabalho e </a:t>
            </a:r>
            <a:r>
              <a:rPr lang="pt-BR" sz="1600" b="1" i="1" dirty="0" smtClean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reconhecer </a:t>
            </a:r>
            <a:r>
              <a:rPr lang="pt-BR" sz="1600" b="1" i="1" dirty="0">
                <a:solidFill>
                  <a:schemeClr val="tx1"/>
                </a:solidFill>
                <a:ea typeface="Calibri"/>
                <a:cs typeface="Calibri"/>
                <a:sym typeface="Calibri"/>
              </a:rPr>
              <a:t>a necessidade de aquisição de habilidades específicas requeridas para o seu Projeto de Vida</a:t>
            </a:r>
            <a:endParaRPr lang="pt-BR" sz="1600" b="1" i="1" dirty="0">
              <a:solidFill>
                <a:schemeClr val="tx1"/>
              </a:solidFill>
            </a:endParaRPr>
          </a:p>
        </p:txBody>
      </p:sp>
      <p:sp>
        <p:nvSpPr>
          <p:cNvPr id="16" name="Texto explicativo retangular com cantos arredondados 15"/>
          <p:cNvSpPr/>
          <p:nvPr/>
        </p:nvSpPr>
        <p:spPr>
          <a:xfrm>
            <a:off x="3149842" y="2744862"/>
            <a:ext cx="2376264" cy="1656185"/>
          </a:xfrm>
          <a:prstGeom prst="wedgeRoundRect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buClr>
                <a:srgbClr val="000000"/>
              </a:buClr>
              <a:buSzPct val="25000"/>
            </a:pPr>
            <a:r>
              <a:rPr lang="pt-BR" b="1" i="1" dirty="0">
                <a:solidFill>
                  <a:srgbClr val="000000"/>
                </a:solidFill>
                <a:ea typeface="Calibri"/>
                <a:cs typeface="Calibri"/>
                <a:sym typeface="Calibri"/>
              </a:rPr>
              <a:t>Capaz de envolver-se como parte da solução e não do problema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95536" y="4797152"/>
            <a:ext cx="8028892" cy="17281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chemeClr val="lt1"/>
              </a:buClr>
              <a:buSzPct val="25000"/>
            </a:pPr>
            <a:endParaRPr lang="pt-BR" dirty="0" smtClean="0">
              <a:latin typeface="Bree Serif"/>
              <a:ea typeface="Bree Serif"/>
              <a:cs typeface="Bree Serif"/>
              <a:sym typeface="Bree Serif"/>
            </a:endParaRPr>
          </a:p>
          <a:p>
            <a:pPr algn="ctr">
              <a:buClr>
                <a:schemeClr val="lt1"/>
              </a:buClr>
              <a:buSzPct val="25000"/>
            </a:pPr>
            <a:endParaRPr lang="pt-BR" dirty="0">
              <a:latin typeface="Bree Serif"/>
              <a:ea typeface="Bree Serif"/>
              <a:cs typeface="Bree Serif"/>
              <a:sym typeface="Bree Serif"/>
            </a:endParaRPr>
          </a:p>
          <a:p>
            <a:pPr algn="ctr">
              <a:buClr>
                <a:schemeClr val="lt1"/>
              </a:buClr>
              <a:buSzPct val="25000"/>
            </a:pPr>
            <a:r>
              <a:rPr lang="pt-BR" b="1" dirty="0" smtClean="0">
                <a:solidFill>
                  <a:schemeClr val="tx1"/>
                </a:solidFill>
                <a:latin typeface="Bree Serif"/>
                <a:ea typeface="Bree Serif"/>
                <a:cs typeface="Bree Serif"/>
                <a:sym typeface="Bree Serif"/>
              </a:rPr>
              <a:t>OS QUATRO PILARES DA EDUCAÇÃO</a:t>
            </a:r>
            <a:endParaRPr lang="pt-BR" b="1" dirty="0">
              <a:solidFill>
                <a:schemeClr val="tx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lvl="0" algn="ctr">
              <a:buClr>
                <a:schemeClr val="lt1"/>
              </a:buClr>
              <a:buSzPct val="25000"/>
            </a:pPr>
            <a:endParaRPr lang="pt-BR" b="1" dirty="0">
              <a:solidFill>
                <a:schemeClr val="tx1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lvl="0" algn="ctr">
              <a:buClr>
                <a:schemeClr val="lt1"/>
              </a:buClr>
              <a:buSzPct val="25000"/>
            </a:pPr>
            <a:endParaRPr lang="pt-BR" sz="900" b="1" dirty="0">
              <a:solidFill>
                <a:schemeClr val="tx1"/>
              </a:solidFill>
              <a:latin typeface="Bree Serif"/>
              <a:ea typeface="Bree Serif"/>
              <a:cs typeface="Bree Serif"/>
              <a:sym typeface="Bree Serif"/>
            </a:endParaRPr>
          </a:p>
        </p:txBody>
      </p:sp>
      <p:sp>
        <p:nvSpPr>
          <p:cNvPr id="18" name="Seta para baixo 17"/>
          <p:cNvSpPr/>
          <p:nvPr/>
        </p:nvSpPr>
        <p:spPr>
          <a:xfrm>
            <a:off x="4051364" y="5013176"/>
            <a:ext cx="484632" cy="299759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540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>
                <a:solidFill>
                  <a:srgbClr val="FF0066"/>
                </a:solidFill>
              </a:rPr>
              <a:t>Princípios do Programa</a:t>
            </a:r>
            <a:endParaRPr lang="pt-BR" i="1" dirty="0">
              <a:solidFill>
                <a:srgbClr val="FF0066"/>
              </a:solidFill>
            </a:endParaRPr>
          </a:p>
        </p:txBody>
      </p:sp>
      <p:pic>
        <p:nvPicPr>
          <p:cNvPr id="3" name="Imagem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8640960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269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56207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pt-BR" i="1" dirty="0"/>
              <a:t>Premissas do Programa</a:t>
            </a:r>
            <a:endParaRPr lang="pt-BR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66780878"/>
              </p:ext>
            </p:extLst>
          </p:nvPr>
        </p:nvGraphicFramePr>
        <p:xfrm>
          <a:off x="251520" y="980728"/>
          <a:ext cx="8640960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894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endParaRPr lang="pt-BR" dirty="0" smtClean="0"/>
          </a:p>
          <a:p>
            <a:pPr marL="0" indent="0">
              <a:buNone/>
            </a:pPr>
            <a:r>
              <a:rPr lang="pt-BR" sz="4000" i="1" dirty="0" smtClean="0">
                <a:solidFill>
                  <a:srgbClr val="0070C0"/>
                </a:solidFill>
              </a:rPr>
              <a:t> O </a:t>
            </a:r>
            <a:r>
              <a:rPr lang="pt-BR" sz="4000" i="1" dirty="0">
                <a:solidFill>
                  <a:srgbClr val="0070C0"/>
                </a:solidFill>
              </a:rPr>
              <a:t>que diferencia educação integral e educação de </a:t>
            </a:r>
            <a:r>
              <a:rPr lang="pt-BR" sz="4000" i="1" dirty="0" smtClean="0">
                <a:solidFill>
                  <a:srgbClr val="0070C0"/>
                </a:solidFill>
              </a:rPr>
              <a:t>forma genérica</a:t>
            </a:r>
            <a:r>
              <a:rPr lang="pt-BR" sz="4000" i="1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4" name="Fluxograma: Processo 3"/>
          <p:cNvSpPr/>
          <p:nvPr/>
        </p:nvSpPr>
        <p:spPr>
          <a:xfrm>
            <a:off x="467544" y="476672"/>
            <a:ext cx="8208912" cy="19442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i="1" dirty="0" smtClean="0">
                <a:solidFill>
                  <a:schemeClr val="tx1"/>
                </a:solidFill>
              </a:rPr>
              <a:t>O que é Educação Integral</a:t>
            </a:r>
            <a:endParaRPr lang="pt-BR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15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Arredondar Retângulo em um Canto Único 23"/>
          <p:cNvSpPr/>
          <p:nvPr/>
        </p:nvSpPr>
        <p:spPr>
          <a:xfrm>
            <a:off x="0" y="-177800"/>
            <a:ext cx="9486900" cy="7035800"/>
          </a:xfrm>
          <a:prstGeom prst="round1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116013" y="5084763"/>
          <a:ext cx="6096000" cy="517525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Calibri" pitchFamily="34" charset="0"/>
                        </a:rPr>
                        <a:t>MODELO DE GESTÃO </a:t>
                      </a:r>
                    </a:p>
                  </a:txBody>
                  <a:tcPr marT="45269" marB="45269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900113" y="3141663"/>
            <a:ext cx="1655762" cy="949325"/>
          </a:xfrm>
          <a:prstGeom prst="rect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400" dirty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3348038" y="3141663"/>
            <a:ext cx="1728787" cy="936625"/>
          </a:xfrm>
          <a:prstGeom prst="rect">
            <a:avLst/>
          </a:prstGeom>
          <a:solidFill>
            <a:srgbClr val="FFFF66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5827713" y="3146425"/>
            <a:ext cx="1890712" cy="936625"/>
          </a:xfrm>
          <a:prstGeom prst="rect">
            <a:avLst/>
          </a:prstGeom>
          <a:solidFill>
            <a:srgbClr val="C6D9F1"/>
          </a:solidFill>
          <a:ln w="9525">
            <a:solidFill>
              <a:srgbClr val="C6D9F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21" name="CaixaDeTexto 20"/>
          <p:cNvSpPr txBox="1">
            <a:spLocks noChangeArrowheads="1"/>
          </p:cNvSpPr>
          <p:nvPr/>
        </p:nvSpPr>
        <p:spPr bwMode="auto">
          <a:xfrm>
            <a:off x="971550" y="3213100"/>
            <a:ext cx="1512888" cy="83185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sz="1600" b="1">
                <a:solidFill>
                  <a:srgbClr val="17375E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FORMAÇÃO ACADÊMICA DE EXCELÊNCIA</a:t>
            </a:r>
          </a:p>
        </p:txBody>
      </p:sp>
      <p:sp>
        <p:nvSpPr>
          <p:cNvPr id="22" name="CaixaDeTexto 21"/>
          <p:cNvSpPr txBox="1">
            <a:spLocks noChangeArrowheads="1"/>
          </p:cNvSpPr>
          <p:nvPr/>
        </p:nvSpPr>
        <p:spPr bwMode="auto">
          <a:xfrm>
            <a:off x="3419475" y="3284538"/>
            <a:ext cx="165735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sz="1600" b="1">
                <a:solidFill>
                  <a:srgbClr val="17375E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FORMAÇÃO PARA A VIDA</a:t>
            </a:r>
          </a:p>
        </p:txBody>
      </p:sp>
      <p:sp>
        <p:nvSpPr>
          <p:cNvPr id="23" name="CaixaDeTexto 22"/>
          <p:cNvSpPr txBox="1">
            <a:spLocks noChangeArrowheads="1"/>
          </p:cNvSpPr>
          <p:nvPr/>
        </p:nvSpPr>
        <p:spPr bwMode="auto">
          <a:xfrm>
            <a:off x="5795963" y="3213100"/>
            <a:ext cx="1890712" cy="830263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sz="1600" b="1">
                <a:solidFill>
                  <a:srgbClr val="17375E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DESENVOLVIMENTO</a:t>
            </a:r>
          </a:p>
          <a:p>
            <a:pPr algn="ctr" eaLnBrk="1" hangingPunct="1"/>
            <a:r>
              <a:rPr lang="pt-BR" altLang="pt-BR" sz="1600" b="1">
                <a:solidFill>
                  <a:srgbClr val="17375E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DE COMPETÊNCIAS </a:t>
            </a:r>
          </a:p>
          <a:p>
            <a:pPr algn="ctr" eaLnBrk="1" hangingPunct="1"/>
            <a:r>
              <a:rPr lang="pt-BR" altLang="pt-BR" sz="1600" b="1">
                <a:solidFill>
                  <a:srgbClr val="17375E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PARA O SÉCULO XXI</a:t>
            </a:r>
          </a:p>
        </p:txBody>
      </p:sp>
      <p:graphicFrame>
        <p:nvGraphicFramePr>
          <p:cNvPr id="37" name="Tabela 36"/>
          <p:cNvGraphicFramePr>
            <a:graphicFrameLocks noGrp="1"/>
          </p:cNvGraphicFramePr>
          <p:nvPr/>
        </p:nvGraphicFramePr>
        <p:xfrm>
          <a:off x="1187450" y="4508500"/>
          <a:ext cx="6096000" cy="40005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400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ＭＳ Ｐゴシック" charset="0"/>
                          <a:cs typeface="Calibri" charset="0"/>
                        </a:rPr>
                        <a:t>MODELO PEDAGÓGICO</a:t>
                      </a:r>
                    </a:p>
                  </a:txBody>
                  <a:tcPr marT="45587" marB="45587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26" name="Round Diagonal Corner Rectangle 7"/>
          <p:cNvSpPr/>
          <p:nvPr/>
        </p:nvSpPr>
        <p:spPr>
          <a:xfrm>
            <a:off x="684213" y="2133600"/>
            <a:ext cx="2016125" cy="950913"/>
          </a:xfrm>
          <a:prstGeom prst="round2Diag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Práticas eficazes de ensino e de processos verificáveis de aprendizagem</a:t>
            </a:r>
          </a:p>
        </p:txBody>
      </p:sp>
      <p:sp>
        <p:nvSpPr>
          <p:cNvPr id="27" name="Round Diagonal Corner Rectangle 7"/>
          <p:cNvSpPr/>
          <p:nvPr/>
        </p:nvSpPr>
        <p:spPr>
          <a:xfrm>
            <a:off x="3203575" y="2133600"/>
            <a:ext cx="2016125" cy="936625"/>
          </a:xfrm>
          <a:prstGeom prst="round2Diag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b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Sólida base de valores e princípios</a:t>
            </a:r>
          </a:p>
        </p:txBody>
      </p:sp>
      <p:sp>
        <p:nvSpPr>
          <p:cNvPr id="28" name="Round Diagonal Corner Rectangle 7"/>
          <p:cNvSpPr/>
          <p:nvPr/>
        </p:nvSpPr>
        <p:spPr>
          <a:xfrm>
            <a:off x="5435600" y="2133600"/>
            <a:ext cx="2519363" cy="936625"/>
          </a:xfrm>
          <a:prstGeom prst="round2Diag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200" b="1" dirty="0">
                <a:solidFill>
                  <a:srgbClr val="000000"/>
                </a:solidFill>
                <a:ea typeface="ＭＳ Ｐゴシック" charset="0"/>
                <a:cs typeface="ＭＳ Ｐゴシック" charset="0"/>
              </a:rPr>
              <a:t>Processos formativos sobre os mecanismos de funcionamento e possibilidades de atuação no mundo produtivo</a:t>
            </a:r>
          </a:p>
        </p:txBody>
      </p:sp>
      <p:sp>
        <p:nvSpPr>
          <p:cNvPr id="31" name="Título 1"/>
          <p:cNvSpPr txBox="1">
            <a:spLocks/>
          </p:cNvSpPr>
          <p:nvPr/>
        </p:nvSpPr>
        <p:spPr>
          <a:xfrm>
            <a:off x="250825" y="476250"/>
            <a:ext cx="8215313" cy="1368425"/>
          </a:xfrm>
          <a:prstGeom prst="rect">
            <a:avLst/>
          </a:prstGeom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Calibri" charset="0"/>
              </a:rPr>
              <a:t>A centralidade do Programa é a aprendizagem do aluno e seu PROJETO DE VIDA</a:t>
            </a:r>
          </a:p>
        </p:txBody>
      </p:sp>
      <p:sp>
        <p:nvSpPr>
          <p:cNvPr id="6" name="Texto explicativo em seta para cima 5"/>
          <p:cNvSpPr/>
          <p:nvPr/>
        </p:nvSpPr>
        <p:spPr>
          <a:xfrm>
            <a:off x="2268538" y="5516563"/>
            <a:ext cx="3600450" cy="1081087"/>
          </a:xfrm>
          <a:prstGeom prst="upArrowCallout">
            <a:avLst>
              <a:gd name="adj1" fmla="val 42690"/>
              <a:gd name="adj2" fmla="val 36372"/>
              <a:gd name="adj3" fmla="val 25000"/>
              <a:gd name="adj4" fmla="val 6497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b="1" dirty="0">
              <a:solidFill>
                <a:prstClr val="white"/>
              </a:solidFill>
            </a:endParaRPr>
          </a:p>
        </p:txBody>
      </p:sp>
      <p:sp>
        <p:nvSpPr>
          <p:cNvPr id="7" name="CaixaDeTexto 6"/>
          <p:cNvSpPr txBox="1">
            <a:spLocks noChangeArrowheads="1"/>
          </p:cNvSpPr>
          <p:nvPr/>
        </p:nvSpPr>
        <p:spPr bwMode="auto">
          <a:xfrm>
            <a:off x="2195513" y="6092825"/>
            <a:ext cx="3763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pt-BR" altLang="pt-BR" sz="2000" b="1">
                <a:solidFill>
                  <a:srgbClr val="FFFFFF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PROGRAMA ENSINO  INTEGRAL</a:t>
            </a:r>
          </a:p>
        </p:txBody>
      </p:sp>
      <p:sp>
        <p:nvSpPr>
          <p:cNvPr id="34" name="Right Arrow 9"/>
          <p:cNvSpPr/>
          <p:nvPr/>
        </p:nvSpPr>
        <p:spPr>
          <a:xfrm rot="16200000">
            <a:off x="3894232" y="4682832"/>
            <a:ext cx="334246" cy="562885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FF0000"/>
          </a:solidFill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1">
              <a:shade val="9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9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2" name="Right Arrow 9"/>
          <p:cNvSpPr/>
          <p:nvPr/>
        </p:nvSpPr>
        <p:spPr>
          <a:xfrm rot="16200000">
            <a:off x="3851922" y="3933055"/>
            <a:ext cx="504056" cy="504057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FF0000"/>
          </a:solidFill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1">
              <a:shade val="9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9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2" name="Group 8"/>
          <p:cNvGrpSpPr/>
          <p:nvPr/>
        </p:nvGrpSpPr>
        <p:grpSpPr>
          <a:xfrm rot="14062078">
            <a:off x="1735670" y="3863845"/>
            <a:ext cx="721771" cy="833311"/>
            <a:chOff x="2018358" y="2061757"/>
            <a:chExt cx="760352" cy="566527"/>
          </a:xfrm>
          <a:scene3d>
            <a:camera prst="orthographicFront"/>
            <a:lightRig rig="flat" dir="t"/>
          </a:scene3d>
        </p:grpSpPr>
        <p:sp>
          <p:nvSpPr>
            <p:cNvPr id="48" name="Right Arrow 9"/>
            <p:cNvSpPr/>
            <p:nvPr/>
          </p:nvSpPr>
          <p:spPr>
            <a:xfrm>
              <a:off x="2018358" y="2243533"/>
              <a:ext cx="626165" cy="384751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accent1">
                <a:shade val="90000"/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9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Right Arrow 4"/>
            <p:cNvSpPr/>
            <p:nvPr/>
          </p:nvSpPr>
          <p:spPr>
            <a:xfrm>
              <a:off x="2288464" y="2061757"/>
              <a:ext cx="490246" cy="271836"/>
            </a:xfrm>
            <a:prstGeom prst="rect">
              <a:avLst/>
            </a:prstGeom>
            <a:sp3d z="-80000"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622300" fontAlgn="auto">
                <a:lnSpc>
                  <a:spcPct val="90000"/>
                </a:lnSpc>
                <a:spcBef>
                  <a:spcPts val="0"/>
                </a:spcBef>
                <a:spcAft>
                  <a:spcPct val="35000"/>
                </a:spcAft>
                <a:defRPr/>
              </a:pPr>
              <a:endParaRPr lang="pt-BR" sz="1400">
                <a:solidFill>
                  <a:srgbClr val="FF0000"/>
                </a:solidFill>
              </a:endParaRPr>
            </a:p>
          </p:txBody>
        </p:sp>
      </p:grpSp>
      <p:sp>
        <p:nvSpPr>
          <p:cNvPr id="45" name="Right Arrow 9"/>
          <p:cNvSpPr/>
          <p:nvPr/>
        </p:nvSpPr>
        <p:spPr>
          <a:xfrm rot="18731381">
            <a:off x="5735860" y="4009862"/>
            <a:ext cx="624606" cy="502897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FF0000"/>
          </a:solidFill>
          <a:scene3d>
            <a:camera prst="orthographicFront"/>
            <a:lightRig rig="flat" dir="t"/>
          </a:scene3d>
          <a:sp3d z="-80000" prstMaterial="plastic">
            <a:bevelT w="50800" h="50800"/>
            <a:bevelB w="25400" h="25400" prst="angle"/>
          </a:sp3d>
        </p:spPr>
        <p:style>
          <a:lnRef idx="0">
            <a:schemeClr val="accent1">
              <a:shade val="90000"/>
              <a:hueOff val="0"/>
              <a:satOff val="0"/>
              <a:lumOff val="0"/>
              <a:alphaOff val="0"/>
            </a:schemeClr>
          </a:lnRef>
          <a:fillRef idx="3">
            <a:schemeClr val="accent1">
              <a:shade val="9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shade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55268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1" grpId="0" animBg="1"/>
      <p:bldP spid="22" grpId="0"/>
      <p:bldP spid="23" grpId="0" animBg="1"/>
      <p:bldP spid="26" grpId="0" build="allAtOnce" animBg="1"/>
      <p:bldP spid="27" grpId="0" build="allAtOnce" animBg="1"/>
      <p:bldP spid="28" grpId="0" build="allAtOnce" animBg="1"/>
      <p:bldP spid="6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escrição: http://cirojorge.com.br/wp-content/uploads/2010/05/sonho-olhar_do_jov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9263" y="2352675"/>
            <a:ext cx="3614737" cy="449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ângulo de cantos arredondados 2"/>
          <p:cNvSpPr/>
          <p:nvPr/>
        </p:nvSpPr>
        <p:spPr>
          <a:xfrm>
            <a:off x="223561" y="900329"/>
            <a:ext cx="7049436" cy="46142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/>
          </a:p>
        </p:txBody>
      </p:sp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-6350" y="66675"/>
            <a:ext cx="7292975" cy="4525963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Arial" pitchFamily="34" charset="0"/>
              <a:buNone/>
              <a:defRPr/>
            </a:pPr>
            <a:endParaRPr lang="pt-BR" sz="39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 algn="ctr" eaLnBrk="1" hangingPunct="1">
              <a:buFont typeface="Arial" pitchFamily="34" charset="0"/>
              <a:buNone/>
              <a:defRPr/>
            </a:pPr>
            <a:endParaRPr lang="pt-BR" sz="39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 algn="ctr" eaLnBrk="1" hangingPunct="1">
              <a:buFont typeface="Arial" pitchFamily="34" charset="0"/>
              <a:buNone/>
              <a:defRPr/>
            </a:pPr>
            <a:endParaRPr lang="pt-BR" sz="3900" b="1" dirty="0" smtClean="0">
              <a:solidFill>
                <a:srgbClr val="000000"/>
              </a:solidFill>
              <a:ea typeface="ＭＳ Ｐゴシック" pitchFamily="34" charset="-128"/>
            </a:endParaRPr>
          </a:p>
          <a:p>
            <a:pPr marL="0" indent="0" algn="ctr" eaLnBrk="1" hangingPunct="1">
              <a:buFont typeface="Arial" pitchFamily="34" charset="0"/>
              <a:buNone/>
              <a:defRPr/>
            </a:pPr>
            <a:r>
              <a:rPr lang="pt-BR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O que é</a:t>
            </a:r>
          </a:p>
          <a:p>
            <a:pPr marL="0" indent="0" algn="ctr" eaLnBrk="1" hangingPunct="1">
              <a:buFont typeface="Arial" pitchFamily="34" charset="0"/>
              <a:buNone/>
              <a:defRPr/>
            </a:pPr>
            <a:r>
              <a:rPr lang="pt-BR" sz="60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 Projeto de Vida?</a:t>
            </a:r>
            <a:endParaRPr lang="en-US" sz="60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9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pt-BR" i="1" dirty="0" smtClean="0">
                <a:solidFill>
                  <a:srgbClr val="FF3399"/>
                </a:solidFill>
              </a:rPr>
              <a:t>Projeto de Vida</a:t>
            </a:r>
            <a:endParaRPr lang="pt-BR" i="1" dirty="0">
              <a:solidFill>
                <a:srgbClr val="FF3399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012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i="1" dirty="0" smtClean="0">
                <a:solidFill>
                  <a:srgbClr val="CC0099"/>
                </a:solidFill>
              </a:rPr>
              <a:t> Uma das principais funções da escola é </a:t>
            </a:r>
            <a:r>
              <a:rPr lang="pt-BR" b="1" i="1" dirty="0" smtClean="0">
                <a:solidFill>
                  <a:srgbClr val="CC0099"/>
                </a:solidFill>
              </a:rPr>
              <a:t>acolher</a:t>
            </a:r>
            <a:r>
              <a:rPr lang="pt-BR" i="1" dirty="0" smtClean="0">
                <a:solidFill>
                  <a:srgbClr val="CC0099"/>
                </a:solidFill>
              </a:rPr>
              <a:t> </a:t>
            </a:r>
            <a:r>
              <a:rPr lang="pt-BR" b="1" i="1" dirty="0" smtClean="0">
                <a:solidFill>
                  <a:srgbClr val="CC0099"/>
                </a:solidFill>
              </a:rPr>
              <a:t>os jovens que nela estão ingressando</a:t>
            </a:r>
            <a:r>
              <a:rPr lang="pt-BR" i="1" dirty="0" smtClean="0">
                <a:solidFill>
                  <a:srgbClr val="CC0099"/>
                </a:solidFill>
              </a:rPr>
              <a:t>, dando a eles condições de não apenas preservar as realizações do passado e do presente, mas, principalmente, partindo do existente, aprimorá-lo. Há responsabilidade de se evitar, com as ações educativas, que jovens de toda uma geração percam a </a:t>
            </a:r>
            <a:r>
              <a:rPr lang="pt-BR" b="1" i="1" dirty="0" smtClean="0">
                <a:solidFill>
                  <a:srgbClr val="CC0099"/>
                </a:solidFill>
              </a:rPr>
              <a:t>capacidade de sonhar</a:t>
            </a:r>
            <a:endParaRPr lang="pt-BR" b="1" i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00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43456" y="89248"/>
            <a:ext cx="6120680" cy="67687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2969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275856" y="2648599"/>
            <a:ext cx="2520279" cy="2005213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Projeto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De</a:t>
            </a:r>
          </a:p>
          <a:p>
            <a:pPr algn="ctr"/>
            <a:r>
              <a:rPr lang="pt-BR" dirty="0" smtClean="0">
                <a:solidFill>
                  <a:schemeClr val="bg1"/>
                </a:solidFill>
              </a:rPr>
              <a:t>Vida 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lipse 2"/>
          <p:cNvSpPr/>
          <p:nvPr/>
        </p:nvSpPr>
        <p:spPr>
          <a:xfrm>
            <a:off x="251520" y="1728486"/>
            <a:ext cx="1607604" cy="9144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P</a:t>
            </a:r>
            <a:r>
              <a:rPr lang="pt-BR" sz="2000" dirty="0" smtClean="0">
                <a:solidFill>
                  <a:schemeClr val="tx1"/>
                </a:solidFill>
              </a:rPr>
              <a:t>lanejamento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4" name="Elipse 3"/>
          <p:cNvSpPr/>
          <p:nvPr/>
        </p:nvSpPr>
        <p:spPr>
          <a:xfrm>
            <a:off x="1090464" y="3111513"/>
            <a:ext cx="1537320" cy="914400"/>
          </a:xfrm>
          <a:prstGeom prst="ellips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A</a:t>
            </a:r>
            <a:r>
              <a:rPr lang="pt-BR" sz="1600" dirty="0" smtClean="0">
                <a:solidFill>
                  <a:schemeClr val="tx1"/>
                </a:solidFill>
              </a:rPr>
              <a:t>utodeterminação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5" name="Elipse 4"/>
          <p:cNvSpPr/>
          <p:nvPr/>
        </p:nvSpPr>
        <p:spPr>
          <a:xfrm>
            <a:off x="4860032" y="634923"/>
            <a:ext cx="1512168" cy="914400"/>
          </a:xfrm>
          <a:prstGeom prst="ellips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dirty="0">
                <a:solidFill>
                  <a:schemeClr val="tx1"/>
                </a:solidFill>
              </a:rPr>
              <a:t>P</a:t>
            </a:r>
            <a:r>
              <a:rPr lang="pt-BR" sz="2000" dirty="0" smtClean="0">
                <a:solidFill>
                  <a:schemeClr val="tx1"/>
                </a:solidFill>
              </a:rPr>
              <a:t>erseverança</a:t>
            </a:r>
            <a:endParaRPr lang="pt-BR" sz="2000" dirty="0">
              <a:solidFill>
                <a:schemeClr val="tx1"/>
              </a:solidFill>
            </a:endParaRPr>
          </a:p>
        </p:txBody>
      </p:sp>
      <p:sp>
        <p:nvSpPr>
          <p:cNvPr id="6" name="Elipse 5"/>
          <p:cNvSpPr/>
          <p:nvPr/>
        </p:nvSpPr>
        <p:spPr>
          <a:xfrm>
            <a:off x="7007596" y="883568"/>
            <a:ext cx="1610128" cy="914400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Capacidade de fazer escolhas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7" name="Elipse 6"/>
          <p:cNvSpPr/>
          <p:nvPr/>
        </p:nvSpPr>
        <p:spPr>
          <a:xfrm>
            <a:off x="5926118" y="2185686"/>
            <a:ext cx="1454193" cy="925827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R</a:t>
            </a:r>
            <a:r>
              <a:rPr lang="pt-BR" sz="1600" dirty="0" smtClean="0">
                <a:solidFill>
                  <a:schemeClr val="tx1"/>
                </a:solidFill>
              </a:rPr>
              <a:t>esponsabilidade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8" name="Elipse 7"/>
          <p:cNvSpPr/>
          <p:nvPr/>
        </p:nvSpPr>
        <p:spPr>
          <a:xfrm>
            <a:off x="611560" y="5031511"/>
            <a:ext cx="1548172" cy="91440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A</a:t>
            </a:r>
            <a:r>
              <a:rPr lang="pt-BR" sz="1600" dirty="0" smtClean="0">
                <a:solidFill>
                  <a:schemeClr val="tx1"/>
                </a:solidFill>
              </a:rPr>
              <a:t>utoconhecimento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9" name="Elipse 8"/>
          <p:cNvSpPr/>
          <p:nvPr/>
        </p:nvSpPr>
        <p:spPr>
          <a:xfrm>
            <a:off x="7380312" y="3140968"/>
            <a:ext cx="1584175" cy="9144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 smtClean="0">
                <a:solidFill>
                  <a:schemeClr val="tx1"/>
                </a:solidFill>
              </a:rPr>
              <a:t>Autonomia</a:t>
            </a:r>
            <a:r>
              <a:rPr lang="pt-BR" sz="1600" dirty="0" smtClean="0"/>
              <a:t> </a:t>
            </a:r>
            <a:endParaRPr lang="pt-BR" sz="1600" dirty="0"/>
          </a:p>
        </p:txBody>
      </p:sp>
      <p:sp>
        <p:nvSpPr>
          <p:cNvPr id="10" name="Elipse 9"/>
          <p:cNvSpPr/>
          <p:nvPr/>
        </p:nvSpPr>
        <p:spPr>
          <a:xfrm>
            <a:off x="4716016" y="5686400"/>
            <a:ext cx="1937198" cy="9144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tx1"/>
                </a:solidFill>
              </a:rPr>
              <a:t>S</a:t>
            </a:r>
            <a:r>
              <a:rPr lang="pt-BR" sz="1600" dirty="0" smtClean="0">
                <a:solidFill>
                  <a:schemeClr val="tx1"/>
                </a:solidFill>
              </a:rPr>
              <a:t>olidariedade</a:t>
            </a:r>
            <a:endParaRPr lang="pt-BR" sz="1600" dirty="0">
              <a:solidFill>
                <a:schemeClr val="tx1"/>
              </a:solidFill>
            </a:endParaRPr>
          </a:p>
        </p:txBody>
      </p:sp>
      <p:sp>
        <p:nvSpPr>
          <p:cNvPr id="11" name="Elipse 10"/>
          <p:cNvSpPr/>
          <p:nvPr/>
        </p:nvSpPr>
        <p:spPr>
          <a:xfrm>
            <a:off x="7164288" y="5686400"/>
            <a:ext cx="1453436" cy="9144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I</a:t>
            </a:r>
            <a:r>
              <a:rPr lang="pt-BR" dirty="0" smtClean="0">
                <a:solidFill>
                  <a:schemeClr val="tx1"/>
                </a:solidFill>
              </a:rPr>
              <a:t>niciativa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2" name="Elipse 11"/>
          <p:cNvSpPr/>
          <p:nvPr/>
        </p:nvSpPr>
        <p:spPr>
          <a:xfrm>
            <a:off x="6228184" y="4196612"/>
            <a:ext cx="1584475" cy="914400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O</a:t>
            </a:r>
            <a:r>
              <a:rPr lang="pt-BR" dirty="0" smtClean="0">
                <a:solidFill>
                  <a:schemeClr val="tx1"/>
                </a:solidFill>
              </a:rPr>
              <a:t>timismo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3" name="Elipse 12"/>
          <p:cNvSpPr/>
          <p:nvPr/>
        </p:nvSpPr>
        <p:spPr>
          <a:xfrm>
            <a:off x="2771800" y="1340768"/>
            <a:ext cx="1512168" cy="9144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tx1"/>
                </a:solidFill>
              </a:rPr>
              <a:t>Respeito 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4" name="Elipse 13"/>
          <p:cNvSpPr/>
          <p:nvPr/>
        </p:nvSpPr>
        <p:spPr>
          <a:xfrm>
            <a:off x="2771800" y="5568212"/>
            <a:ext cx="1656184" cy="91440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I</a:t>
            </a:r>
            <a:r>
              <a:rPr lang="pt-BR" dirty="0" smtClean="0">
                <a:solidFill>
                  <a:schemeClr val="tx1"/>
                </a:solidFill>
              </a:rPr>
              <a:t>niciativa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15" name="Arredondar Retângulo em um Canto Único 14"/>
          <p:cNvSpPr/>
          <p:nvPr/>
        </p:nvSpPr>
        <p:spPr>
          <a:xfrm>
            <a:off x="251520" y="260648"/>
            <a:ext cx="3816424" cy="768660"/>
          </a:xfrm>
          <a:prstGeom prst="round1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 dirty="0" smtClean="0">
                <a:solidFill>
                  <a:schemeClr val="tx1"/>
                </a:solidFill>
              </a:rPr>
              <a:t>Competências trabalhadas nas aulas de Projeto de Vida</a:t>
            </a:r>
            <a:endParaRPr lang="pt-BR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694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de cantos arredondados 5"/>
          <p:cNvSpPr/>
          <p:nvPr/>
        </p:nvSpPr>
        <p:spPr>
          <a:xfrm>
            <a:off x="467544" y="1357298"/>
            <a:ext cx="8136904" cy="535785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">
            <a:solidFill>
              <a:srgbClr val="0070C0"/>
            </a:solidFill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>
              <a:solidFill>
                <a:srgbClr val="222222"/>
              </a:solidFill>
            </a:endParaRPr>
          </a:p>
        </p:txBody>
      </p:sp>
      <p:sp>
        <p:nvSpPr>
          <p:cNvPr id="7" name="Retângulo de cantos arredondados 6"/>
          <p:cNvSpPr/>
          <p:nvPr/>
        </p:nvSpPr>
        <p:spPr>
          <a:xfrm>
            <a:off x="3599784" y="3346359"/>
            <a:ext cx="1285884" cy="1000132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dirty="0">
              <a:solidFill>
                <a:srgbClr val="222222"/>
              </a:solidFill>
            </a:endParaRPr>
          </a:p>
        </p:txBody>
      </p:sp>
      <p:sp>
        <p:nvSpPr>
          <p:cNvPr id="8" name="Retângulo 4"/>
          <p:cNvSpPr>
            <a:spLocks noChangeArrowheads="1"/>
          </p:cNvSpPr>
          <p:nvPr/>
        </p:nvSpPr>
        <p:spPr bwMode="auto">
          <a:xfrm>
            <a:off x="3429000" y="3354275"/>
            <a:ext cx="1643063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</a:rPr>
              <a:t>PROJETO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</a:rPr>
              <a:t>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</a:rPr>
              <a:t>VIDA</a:t>
            </a:r>
            <a:endParaRPr lang="pt-BR" sz="32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</a:endParaRPr>
          </a:p>
        </p:txBody>
      </p:sp>
      <p:grpSp>
        <p:nvGrpSpPr>
          <p:cNvPr id="2" name="Grupo 74"/>
          <p:cNvGrpSpPr>
            <a:grpSpLocks/>
          </p:cNvGrpSpPr>
          <p:nvPr/>
        </p:nvGrpSpPr>
        <p:grpSpPr bwMode="auto">
          <a:xfrm>
            <a:off x="3571875" y="5343413"/>
            <a:ext cx="1430338" cy="646112"/>
            <a:chOff x="3412719" y="4955891"/>
            <a:chExt cx="1430746" cy="646331"/>
          </a:xfrm>
        </p:grpSpPr>
        <p:sp>
          <p:nvSpPr>
            <p:cNvPr id="11" name="Retângulo de cantos arredondados 10"/>
            <p:cNvSpPr/>
            <p:nvPr/>
          </p:nvSpPr>
          <p:spPr bwMode="auto">
            <a:xfrm>
              <a:off x="3600004" y="4968872"/>
              <a:ext cx="1038149" cy="60326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dirty="0">
                <a:solidFill>
                  <a:srgbClr val="222222"/>
                </a:solidFill>
              </a:endParaRPr>
            </a:p>
          </p:txBody>
        </p:sp>
        <p:sp>
          <p:nvSpPr>
            <p:cNvPr id="12" name="Retângulo 4"/>
            <p:cNvSpPr>
              <a:spLocks noChangeArrowheads="1"/>
            </p:cNvSpPr>
            <p:nvPr/>
          </p:nvSpPr>
          <p:spPr bwMode="auto">
            <a:xfrm>
              <a:off x="3412719" y="4955891"/>
              <a:ext cx="143074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BASE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NACIONAL COMUM</a:t>
              </a:r>
            </a:p>
          </p:txBody>
        </p:sp>
      </p:grpSp>
      <p:grpSp>
        <p:nvGrpSpPr>
          <p:cNvPr id="3" name="Grupo 75"/>
          <p:cNvGrpSpPr>
            <a:grpSpLocks/>
          </p:cNvGrpSpPr>
          <p:nvPr/>
        </p:nvGrpSpPr>
        <p:grpSpPr bwMode="auto">
          <a:xfrm rot="-2218109">
            <a:off x="4727575" y="4914788"/>
            <a:ext cx="1531938" cy="603250"/>
            <a:chOff x="4705351" y="4611682"/>
            <a:chExt cx="1531027" cy="603268"/>
          </a:xfrm>
        </p:grpSpPr>
        <p:sp>
          <p:nvSpPr>
            <p:cNvPr id="14" name="Retângulo de cantos arredondados 13"/>
            <p:cNvSpPr/>
            <p:nvPr/>
          </p:nvSpPr>
          <p:spPr bwMode="auto">
            <a:xfrm>
              <a:off x="4949818" y="4611682"/>
              <a:ext cx="1037435" cy="60326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dirty="0">
                <a:solidFill>
                  <a:srgbClr val="222222"/>
                </a:solidFill>
              </a:endParaRPr>
            </a:p>
          </p:txBody>
        </p:sp>
        <p:sp>
          <p:nvSpPr>
            <p:cNvPr id="15" name="Retângulo 4"/>
            <p:cNvSpPr>
              <a:spLocks noChangeArrowheads="1"/>
            </p:cNvSpPr>
            <p:nvPr/>
          </p:nvSpPr>
          <p:spPr bwMode="auto">
            <a:xfrm>
              <a:off x="4695892" y="4740257"/>
              <a:ext cx="1531027" cy="276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NIVELAMENTO</a:t>
              </a:r>
            </a:p>
          </p:txBody>
        </p:sp>
      </p:grpSp>
      <p:grpSp>
        <p:nvGrpSpPr>
          <p:cNvPr id="4" name="Grupo 79"/>
          <p:cNvGrpSpPr>
            <a:grpSpLocks/>
          </p:cNvGrpSpPr>
          <p:nvPr/>
        </p:nvGrpSpPr>
        <p:grpSpPr bwMode="auto">
          <a:xfrm rot="-1219952">
            <a:off x="2917825" y="1933463"/>
            <a:ext cx="1428750" cy="603250"/>
            <a:chOff x="2571736" y="2297090"/>
            <a:chExt cx="1428760" cy="603269"/>
          </a:xfrm>
        </p:grpSpPr>
        <p:sp>
          <p:nvSpPr>
            <p:cNvPr id="17" name="Retângulo de cantos arredondados 16"/>
            <p:cNvSpPr/>
            <p:nvPr/>
          </p:nvSpPr>
          <p:spPr bwMode="auto">
            <a:xfrm>
              <a:off x="2754409" y="2297090"/>
              <a:ext cx="1037149" cy="60326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dirty="0">
                <a:solidFill>
                  <a:srgbClr val="222222"/>
                </a:solidFill>
              </a:endParaRPr>
            </a:p>
          </p:txBody>
        </p:sp>
        <p:sp>
          <p:nvSpPr>
            <p:cNvPr id="18" name="Retângulo 4"/>
            <p:cNvSpPr>
              <a:spLocks noChangeArrowheads="1"/>
            </p:cNvSpPr>
            <p:nvPr/>
          </p:nvSpPr>
          <p:spPr bwMode="auto">
            <a:xfrm>
              <a:off x="2572012" y="2366992"/>
              <a:ext cx="1428760" cy="461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PRÉ-INICIAÇÃO </a:t>
              </a:r>
              <a:endParaRPr lang="pt-BR" sz="1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CIENTÍFICA</a:t>
              </a:r>
            </a:p>
          </p:txBody>
        </p:sp>
      </p:grpSp>
      <p:grpSp>
        <p:nvGrpSpPr>
          <p:cNvPr id="5" name="Grupo 78"/>
          <p:cNvGrpSpPr>
            <a:grpSpLocks/>
          </p:cNvGrpSpPr>
          <p:nvPr/>
        </p:nvGrpSpPr>
        <p:grpSpPr bwMode="auto">
          <a:xfrm rot="1057820">
            <a:off x="4000500" y="1889013"/>
            <a:ext cx="1801813" cy="646112"/>
            <a:chOff x="3775804" y="2211165"/>
            <a:chExt cx="1801091" cy="646331"/>
          </a:xfrm>
        </p:grpSpPr>
        <p:sp>
          <p:nvSpPr>
            <p:cNvPr id="20" name="Retângulo de cantos arredondados 19"/>
            <p:cNvSpPr/>
            <p:nvPr/>
          </p:nvSpPr>
          <p:spPr bwMode="auto">
            <a:xfrm>
              <a:off x="4155792" y="2231557"/>
              <a:ext cx="1037369" cy="603521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dirty="0">
                <a:solidFill>
                  <a:srgbClr val="FF0000"/>
                </a:solidFill>
              </a:endParaRPr>
            </a:p>
          </p:txBody>
        </p:sp>
        <p:sp>
          <p:nvSpPr>
            <p:cNvPr id="21" name="Retângulo 4"/>
            <p:cNvSpPr>
              <a:spLocks noChangeArrowheads="1"/>
            </p:cNvSpPr>
            <p:nvPr/>
          </p:nvSpPr>
          <p:spPr bwMode="auto">
            <a:xfrm>
              <a:off x="3775804" y="2211165"/>
              <a:ext cx="1801091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PJ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PRÁTICAS E 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VIVÊNCIAS</a:t>
              </a:r>
            </a:p>
          </p:txBody>
        </p:sp>
      </p:grpSp>
      <p:grpSp>
        <p:nvGrpSpPr>
          <p:cNvPr id="9" name="Grupo 82"/>
          <p:cNvGrpSpPr>
            <a:grpSpLocks/>
          </p:cNvGrpSpPr>
          <p:nvPr/>
        </p:nvGrpSpPr>
        <p:grpSpPr bwMode="auto">
          <a:xfrm rot="1981128">
            <a:off x="2281238" y="4924313"/>
            <a:ext cx="1614487" cy="603250"/>
            <a:chOff x="1981182" y="4614871"/>
            <a:chExt cx="1614429" cy="603268"/>
          </a:xfrm>
        </p:grpSpPr>
        <p:sp>
          <p:nvSpPr>
            <p:cNvPr id="23" name="Retângulo de cantos arredondados 22"/>
            <p:cNvSpPr/>
            <p:nvPr/>
          </p:nvSpPr>
          <p:spPr bwMode="auto">
            <a:xfrm>
              <a:off x="2261401" y="4614871"/>
              <a:ext cx="1037284" cy="60326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dirty="0">
                <a:solidFill>
                  <a:srgbClr val="222222"/>
                </a:solidFill>
              </a:endParaRPr>
            </a:p>
          </p:txBody>
        </p:sp>
        <p:sp>
          <p:nvSpPr>
            <p:cNvPr id="24" name="Retângulo 4"/>
            <p:cNvSpPr>
              <a:spLocks noChangeArrowheads="1"/>
            </p:cNvSpPr>
            <p:nvPr/>
          </p:nvSpPr>
          <p:spPr bwMode="auto">
            <a:xfrm>
              <a:off x="1974329" y="4762016"/>
              <a:ext cx="1614429" cy="276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ACOLHIMENTO</a:t>
              </a:r>
            </a:p>
          </p:txBody>
        </p:sp>
      </p:grpSp>
      <p:grpSp>
        <p:nvGrpSpPr>
          <p:cNvPr id="10" name="Grupo 80"/>
          <p:cNvGrpSpPr>
            <a:grpSpLocks/>
          </p:cNvGrpSpPr>
          <p:nvPr/>
        </p:nvGrpSpPr>
        <p:grpSpPr bwMode="auto">
          <a:xfrm rot="-3235274">
            <a:off x="1879600" y="2657363"/>
            <a:ext cx="1428750" cy="603250"/>
            <a:chOff x="1795443" y="3040045"/>
            <a:chExt cx="1429753" cy="603269"/>
          </a:xfrm>
        </p:grpSpPr>
        <p:sp>
          <p:nvSpPr>
            <p:cNvPr id="26" name="Retângulo de cantos arredondados 25"/>
            <p:cNvSpPr/>
            <p:nvPr/>
          </p:nvSpPr>
          <p:spPr bwMode="auto">
            <a:xfrm>
              <a:off x="1978109" y="3040045"/>
              <a:ext cx="1037754" cy="60326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dirty="0">
                <a:solidFill>
                  <a:srgbClr val="222222"/>
                </a:solidFill>
              </a:endParaRPr>
            </a:p>
          </p:txBody>
        </p:sp>
        <p:sp>
          <p:nvSpPr>
            <p:cNvPr id="27" name="Retângulo 4"/>
            <p:cNvSpPr>
              <a:spLocks noChangeArrowheads="1"/>
            </p:cNvSpPr>
            <p:nvPr/>
          </p:nvSpPr>
          <p:spPr bwMode="auto">
            <a:xfrm>
              <a:off x="1794380" y="3188624"/>
              <a:ext cx="1429753" cy="2762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TUTORIA</a:t>
              </a:r>
            </a:p>
          </p:txBody>
        </p:sp>
      </p:grpSp>
      <p:grpSp>
        <p:nvGrpSpPr>
          <p:cNvPr id="13" name="Grupo 77"/>
          <p:cNvGrpSpPr>
            <a:grpSpLocks/>
          </p:cNvGrpSpPr>
          <p:nvPr/>
        </p:nvGrpSpPr>
        <p:grpSpPr bwMode="auto">
          <a:xfrm rot="3058092">
            <a:off x="5244306" y="2647044"/>
            <a:ext cx="1430338" cy="603250"/>
            <a:chOff x="5072066" y="2968608"/>
            <a:chExt cx="1430745" cy="603268"/>
          </a:xfrm>
        </p:grpSpPr>
        <p:sp>
          <p:nvSpPr>
            <p:cNvPr id="29" name="Retângulo de cantos arredondados 28"/>
            <p:cNvSpPr/>
            <p:nvPr/>
          </p:nvSpPr>
          <p:spPr bwMode="auto">
            <a:xfrm>
              <a:off x="5248553" y="2968608"/>
              <a:ext cx="1037959" cy="60326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dirty="0">
                <a:solidFill>
                  <a:srgbClr val="222222"/>
                </a:solidFill>
              </a:endParaRPr>
            </a:p>
          </p:txBody>
        </p:sp>
        <p:sp>
          <p:nvSpPr>
            <p:cNvPr id="30" name="Retângulo 4"/>
            <p:cNvSpPr>
              <a:spLocks noChangeArrowheads="1"/>
            </p:cNvSpPr>
            <p:nvPr/>
          </p:nvSpPr>
          <p:spPr bwMode="auto">
            <a:xfrm>
              <a:off x="5071366" y="3125426"/>
              <a:ext cx="1430744" cy="276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ELETIVAS</a:t>
              </a:r>
            </a:p>
          </p:txBody>
        </p:sp>
      </p:grpSp>
      <p:grpSp>
        <p:nvGrpSpPr>
          <p:cNvPr id="16" name="Grupo 81"/>
          <p:cNvGrpSpPr>
            <a:grpSpLocks/>
          </p:cNvGrpSpPr>
          <p:nvPr/>
        </p:nvGrpSpPr>
        <p:grpSpPr bwMode="auto">
          <a:xfrm rot="4423048">
            <a:off x="1427162" y="3922601"/>
            <a:ext cx="1800225" cy="603250"/>
            <a:chOff x="1566842" y="3833815"/>
            <a:chExt cx="1801091" cy="603269"/>
          </a:xfrm>
        </p:grpSpPr>
        <p:sp>
          <p:nvSpPr>
            <p:cNvPr id="32" name="Retângulo de cantos arredondados 31"/>
            <p:cNvSpPr/>
            <p:nvPr/>
          </p:nvSpPr>
          <p:spPr bwMode="auto">
            <a:xfrm>
              <a:off x="1943934" y="3833815"/>
              <a:ext cx="1037369" cy="603269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dirty="0">
                <a:solidFill>
                  <a:srgbClr val="222222"/>
                </a:solidFill>
              </a:endParaRPr>
            </a:p>
          </p:txBody>
        </p:sp>
        <p:sp>
          <p:nvSpPr>
            <p:cNvPr id="33" name="Retângulo 4"/>
            <p:cNvSpPr>
              <a:spLocks noChangeArrowheads="1"/>
            </p:cNvSpPr>
            <p:nvPr/>
          </p:nvSpPr>
          <p:spPr bwMode="auto">
            <a:xfrm>
              <a:off x="1549388" y="3941539"/>
              <a:ext cx="1801091" cy="461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ORIENTAÇÃO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DE ESTUDO</a:t>
              </a:r>
            </a:p>
          </p:txBody>
        </p:sp>
      </p:grpSp>
      <p:grpSp>
        <p:nvGrpSpPr>
          <p:cNvPr id="19" name="Grupo 76"/>
          <p:cNvGrpSpPr>
            <a:grpSpLocks/>
          </p:cNvGrpSpPr>
          <p:nvPr/>
        </p:nvGrpSpPr>
        <p:grpSpPr bwMode="auto">
          <a:xfrm rot="-4520436">
            <a:off x="5463381" y="3871007"/>
            <a:ext cx="1531937" cy="603250"/>
            <a:chOff x="5050762" y="3786190"/>
            <a:chExt cx="1531027" cy="603268"/>
          </a:xfrm>
        </p:grpSpPr>
        <p:sp>
          <p:nvSpPr>
            <p:cNvPr id="35" name="Retângulo de cantos arredondados 34"/>
            <p:cNvSpPr/>
            <p:nvPr/>
          </p:nvSpPr>
          <p:spPr bwMode="auto">
            <a:xfrm>
              <a:off x="5315208" y="3786190"/>
              <a:ext cx="1037435" cy="60326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 sz="1600" dirty="0">
                <a:solidFill>
                  <a:srgbClr val="222222"/>
                </a:solidFill>
              </a:endParaRPr>
            </a:p>
          </p:txBody>
        </p:sp>
        <p:sp>
          <p:nvSpPr>
            <p:cNvPr id="36" name="Retângulo 4"/>
            <p:cNvSpPr>
              <a:spLocks noChangeArrowheads="1"/>
            </p:cNvSpPr>
            <p:nvPr/>
          </p:nvSpPr>
          <p:spPr bwMode="auto">
            <a:xfrm>
              <a:off x="5050562" y="3856068"/>
              <a:ext cx="1531027" cy="4619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SALA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pt-BR" sz="1200" b="1" dirty="0">
                  <a:effectLst>
                    <a:outerShdw blurRad="38100" dist="38100" dir="2700000" algn="tl">
                      <a:srgbClr val="C0C0C0"/>
                    </a:outerShdw>
                  </a:effectLst>
                  <a:latin typeface="Calibri" pitchFamily="34" charset="0"/>
                </a:rPr>
                <a:t> AMBIENTE</a:t>
              </a:r>
            </a:p>
          </p:txBody>
        </p:sp>
      </p:grpSp>
      <p:sp>
        <p:nvSpPr>
          <p:cNvPr id="7184" name="Seta para a esquerda e para a direita 36"/>
          <p:cNvSpPr>
            <a:spLocks noChangeArrowheads="1"/>
          </p:cNvSpPr>
          <p:nvPr/>
        </p:nvSpPr>
        <p:spPr bwMode="auto">
          <a:xfrm rot="4091905">
            <a:off x="3585369" y="2697844"/>
            <a:ext cx="714375" cy="357187"/>
          </a:xfrm>
          <a:prstGeom prst="leftRightArrow">
            <a:avLst>
              <a:gd name="adj1" fmla="val 50000"/>
              <a:gd name="adj2" fmla="val 49898"/>
            </a:avLst>
          </a:prstGeom>
          <a:solidFill>
            <a:srgbClr val="99CCFF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pt-BR" altLang="pt-BR">
              <a:latin typeface="Calibri" pitchFamily="34" charset="0"/>
            </a:endParaRPr>
          </a:p>
        </p:txBody>
      </p:sp>
      <p:sp>
        <p:nvSpPr>
          <p:cNvPr id="7185" name="Seta para a esquerda e para a direita 37"/>
          <p:cNvSpPr>
            <a:spLocks noChangeArrowheads="1"/>
          </p:cNvSpPr>
          <p:nvPr/>
        </p:nvSpPr>
        <p:spPr bwMode="auto">
          <a:xfrm rot="2953108">
            <a:off x="4656931" y="4494894"/>
            <a:ext cx="714375" cy="357188"/>
          </a:xfrm>
          <a:prstGeom prst="leftRightArrow">
            <a:avLst>
              <a:gd name="adj1" fmla="val 50000"/>
              <a:gd name="adj2" fmla="val 49898"/>
            </a:avLst>
          </a:prstGeom>
          <a:solidFill>
            <a:srgbClr val="99CCFF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pt-BR" altLang="pt-BR">
              <a:latin typeface="Calibri" pitchFamily="34" charset="0"/>
            </a:endParaRPr>
          </a:p>
        </p:txBody>
      </p:sp>
      <p:sp>
        <p:nvSpPr>
          <p:cNvPr id="7186" name="Seta para a esquerda e para a direita 38"/>
          <p:cNvSpPr>
            <a:spLocks noChangeArrowheads="1"/>
          </p:cNvSpPr>
          <p:nvPr/>
        </p:nvSpPr>
        <p:spPr bwMode="auto">
          <a:xfrm rot="-9217702">
            <a:off x="2828925" y="3128850"/>
            <a:ext cx="714375" cy="357188"/>
          </a:xfrm>
          <a:prstGeom prst="leftRightArrow">
            <a:avLst>
              <a:gd name="adj1" fmla="val 50000"/>
              <a:gd name="adj2" fmla="val 49898"/>
            </a:avLst>
          </a:prstGeom>
          <a:solidFill>
            <a:srgbClr val="99CCFF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pt-BR" altLang="pt-BR">
              <a:latin typeface="Calibri" pitchFamily="34" charset="0"/>
            </a:endParaRPr>
          </a:p>
        </p:txBody>
      </p:sp>
      <p:sp>
        <p:nvSpPr>
          <p:cNvPr id="7187" name="Seta para a esquerda e para a direita 39"/>
          <p:cNvSpPr>
            <a:spLocks noChangeArrowheads="1"/>
          </p:cNvSpPr>
          <p:nvPr/>
        </p:nvSpPr>
        <p:spPr bwMode="auto">
          <a:xfrm rot="7106969">
            <a:off x="4328319" y="2780394"/>
            <a:ext cx="714375" cy="357187"/>
          </a:xfrm>
          <a:prstGeom prst="leftRightArrow">
            <a:avLst>
              <a:gd name="adj1" fmla="val 50000"/>
              <a:gd name="adj2" fmla="val 49898"/>
            </a:avLst>
          </a:prstGeom>
          <a:solidFill>
            <a:srgbClr val="99CCFF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pt-BR" altLang="pt-BR">
              <a:latin typeface="Calibri" pitchFamily="34" charset="0"/>
            </a:endParaRPr>
          </a:p>
        </p:txBody>
      </p:sp>
      <p:sp>
        <p:nvSpPr>
          <p:cNvPr id="7188" name="Seta para a esquerda e para a direita 40"/>
          <p:cNvSpPr>
            <a:spLocks noChangeArrowheads="1"/>
          </p:cNvSpPr>
          <p:nvPr/>
        </p:nvSpPr>
        <p:spPr bwMode="auto">
          <a:xfrm rot="5400000">
            <a:off x="3893344" y="4667932"/>
            <a:ext cx="714375" cy="357187"/>
          </a:xfrm>
          <a:prstGeom prst="leftRightArrow">
            <a:avLst>
              <a:gd name="adj1" fmla="val 50000"/>
              <a:gd name="adj2" fmla="val 49898"/>
            </a:avLst>
          </a:prstGeom>
          <a:solidFill>
            <a:srgbClr val="99CCFF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pt-BR" altLang="pt-BR">
              <a:latin typeface="Calibri" pitchFamily="34" charset="0"/>
            </a:endParaRPr>
          </a:p>
        </p:txBody>
      </p:sp>
      <p:sp>
        <p:nvSpPr>
          <p:cNvPr id="7189" name="Seta para a esquerda e para a direita 41"/>
          <p:cNvSpPr>
            <a:spLocks noChangeArrowheads="1"/>
          </p:cNvSpPr>
          <p:nvPr/>
        </p:nvSpPr>
        <p:spPr bwMode="auto">
          <a:xfrm rot="-1394901">
            <a:off x="2744788" y="3901963"/>
            <a:ext cx="714375" cy="357187"/>
          </a:xfrm>
          <a:prstGeom prst="leftRightArrow">
            <a:avLst>
              <a:gd name="adj1" fmla="val 50000"/>
              <a:gd name="adj2" fmla="val 49898"/>
            </a:avLst>
          </a:prstGeom>
          <a:solidFill>
            <a:srgbClr val="99CCFF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pt-BR" altLang="pt-BR">
              <a:latin typeface="Calibri" pitchFamily="34" charset="0"/>
            </a:endParaRPr>
          </a:p>
        </p:txBody>
      </p:sp>
      <p:sp>
        <p:nvSpPr>
          <p:cNvPr id="7190" name="Seta para a esquerda e para a direita 42"/>
          <p:cNvSpPr>
            <a:spLocks noChangeArrowheads="1"/>
          </p:cNvSpPr>
          <p:nvPr/>
        </p:nvSpPr>
        <p:spPr bwMode="auto">
          <a:xfrm rot="-2185982">
            <a:off x="4899025" y="3228863"/>
            <a:ext cx="714375" cy="357187"/>
          </a:xfrm>
          <a:prstGeom prst="leftRightArrow">
            <a:avLst>
              <a:gd name="adj1" fmla="val 50000"/>
              <a:gd name="adj2" fmla="val 49898"/>
            </a:avLst>
          </a:prstGeom>
          <a:solidFill>
            <a:srgbClr val="99CCFF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pt-BR" altLang="pt-BR">
              <a:latin typeface="Calibri" pitchFamily="34" charset="0"/>
            </a:endParaRPr>
          </a:p>
        </p:txBody>
      </p:sp>
      <p:sp>
        <p:nvSpPr>
          <p:cNvPr id="7191" name="Seta para a esquerda e para a direita 43"/>
          <p:cNvSpPr>
            <a:spLocks noChangeArrowheads="1"/>
          </p:cNvSpPr>
          <p:nvPr/>
        </p:nvSpPr>
        <p:spPr bwMode="auto">
          <a:xfrm rot="711279">
            <a:off x="5043488" y="3776550"/>
            <a:ext cx="714375" cy="357188"/>
          </a:xfrm>
          <a:prstGeom prst="leftRightArrow">
            <a:avLst>
              <a:gd name="adj1" fmla="val 50000"/>
              <a:gd name="adj2" fmla="val 49898"/>
            </a:avLst>
          </a:prstGeom>
          <a:solidFill>
            <a:srgbClr val="99CCFF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pt-BR" altLang="pt-BR">
              <a:latin typeface="Calibri" pitchFamily="34" charset="0"/>
            </a:endParaRPr>
          </a:p>
        </p:txBody>
      </p:sp>
      <p:sp>
        <p:nvSpPr>
          <p:cNvPr id="7192" name="Seta para a esquerda e para a direita 44"/>
          <p:cNvSpPr>
            <a:spLocks noChangeArrowheads="1"/>
          </p:cNvSpPr>
          <p:nvPr/>
        </p:nvSpPr>
        <p:spPr bwMode="auto">
          <a:xfrm rot="7285403">
            <a:off x="3124994" y="4483782"/>
            <a:ext cx="714375" cy="357187"/>
          </a:xfrm>
          <a:prstGeom prst="leftRightArrow">
            <a:avLst>
              <a:gd name="adj1" fmla="val 50000"/>
              <a:gd name="adj2" fmla="val 49898"/>
            </a:avLst>
          </a:prstGeom>
          <a:solidFill>
            <a:srgbClr val="99CCFF"/>
          </a:solidFill>
          <a:ln w="12700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pt-BR" altLang="pt-BR">
              <a:latin typeface="Calibri" pitchFamily="34" charset="0"/>
            </a:endParaRPr>
          </a:p>
        </p:txBody>
      </p:sp>
      <p:sp>
        <p:nvSpPr>
          <p:cNvPr id="43" name="Retângulo 4"/>
          <p:cNvSpPr>
            <a:spLocks noChangeArrowheads="1"/>
          </p:cNvSpPr>
          <p:nvPr/>
        </p:nvSpPr>
        <p:spPr bwMode="auto">
          <a:xfrm>
            <a:off x="611560" y="207962"/>
            <a:ext cx="7848872" cy="107721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pt-BR" altLang="pt-BR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  <a:cs typeface="+mj-cs"/>
              </a:rPr>
              <a:t>PROJETO DE VIDA</a:t>
            </a:r>
          </a:p>
          <a:p>
            <a:pPr algn="ctr" eaLnBrk="0" hangingPunct="0">
              <a:defRPr/>
            </a:pPr>
            <a:r>
              <a:rPr lang="pt-BR" altLang="pt-BR" sz="32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ＭＳ Ｐゴシック" charset="0"/>
                <a:cs typeface="+mj-cs"/>
              </a:rPr>
              <a:t>O EIXO PRINCIPAL DA ESCOLA</a:t>
            </a:r>
          </a:p>
        </p:txBody>
      </p:sp>
    </p:spTree>
    <p:extLst>
      <p:ext uri="{BB962C8B-B14F-4D97-AF65-F5344CB8AC3E}">
        <p14:creationId xmlns:p14="http://schemas.microsoft.com/office/powerpoint/2010/main" val="41651685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Descrição: http://cirojorge.com.br/wp-content/uploads/2010/05/sonho-olhar_do_jove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1700213"/>
            <a:ext cx="41402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23838" y="179388"/>
            <a:ext cx="8920162" cy="790575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pt-BR" sz="36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34" charset="-128"/>
              </a:rPr>
              <a:t>PARA CONSTRUIR O PROJETO DE VIDA</a:t>
            </a:r>
            <a:endParaRPr lang="en-US" sz="3600" i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34" charset="-128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223561" y="970669"/>
            <a:ext cx="5290974" cy="53148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800"/>
          </a:p>
        </p:txBody>
      </p:sp>
      <p:sp>
        <p:nvSpPr>
          <p:cNvPr id="29698" name="Subtítulo 2"/>
          <p:cNvSpPr txBox="1">
            <a:spLocks/>
          </p:cNvSpPr>
          <p:nvPr/>
        </p:nvSpPr>
        <p:spPr bwMode="auto">
          <a:xfrm>
            <a:off x="395288" y="1389063"/>
            <a:ext cx="4865687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</a:pPr>
            <a:r>
              <a:rPr lang="pt-BR" sz="2800" b="1" dirty="0">
                <a:solidFill>
                  <a:srgbClr val="000000"/>
                </a:solidFill>
                <a:latin typeface="Calibri" pitchFamily="34" charset="0"/>
              </a:rPr>
              <a:t>   A escola </a:t>
            </a:r>
            <a:r>
              <a:rPr lang="pt-BR" sz="2800" b="1" dirty="0" smtClean="0">
                <a:solidFill>
                  <a:srgbClr val="000000"/>
                </a:solidFill>
                <a:latin typeface="Calibri" pitchFamily="34" charset="0"/>
              </a:rPr>
              <a:t>deve incentivar o aluno </a:t>
            </a:r>
            <a:r>
              <a:rPr lang="pt-BR" sz="2800" b="1" dirty="0">
                <a:solidFill>
                  <a:srgbClr val="000000"/>
                </a:solidFill>
                <a:latin typeface="Calibri" pitchFamily="34" charset="0"/>
              </a:rPr>
              <a:t>a refletir sobre:</a:t>
            </a:r>
          </a:p>
          <a:p>
            <a:pPr algn="ctr">
              <a:spcBef>
                <a:spcPct val="20000"/>
              </a:spcBef>
            </a:pPr>
            <a:r>
              <a:rPr lang="ja-JP" altLang="pt-BR" sz="2800" b="1" dirty="0">
                <a:solidFill>
                  <a:srgbClr val="FF0000"/>
                </a:solidFill>
                <a:latin typeface="Calibri" pitchFamily="34" charset="0"/>
              </a:rPr>
              <a:t>“</a:t>
            </a:r>
            <a:r>
              <a:rPr lang="pt-BR" altLang="ja-JP" sz="2800" b="1" i="1" dirty="0">
                <a:solidFill>
                  <a:srgbClr val="FF0000"/>
                </a:solidFill>
                <a:latin typeface="Calibri" pitchFamily="34" charset="0"/>
              </a:rPr>
              <a:t>quem ele é</a:t>
            </a:r>
            <a:r>
              <a:rPr lang="ja-JP" altLang="pt-BR" sz="2800" b="1" i="1" dirty="0">
                <a:solidFill>
                  <a:srgbClr val="FF0000"/>
                </a:solidFill>
                <a:latin typeface="Calibri" pitchFamily="34" charset="0"/>
              </a:rPr>
              <a:t>”</a:t>
            </a:r>
            <a:endParaRPr lang="pt-BR" altLang="ja-JP" sz="2800" b="1" i="1" dirty="0">
              <a:solidFill>
                <a:srgbClr val="FF0000"/>
              </a:solidFill>
              <a:latin typeface="Calibri" pitchFamily="34" charset="0"/>
            </a:endParaRPr>
          </a:p>
          <a:p>
            <a:pPr algn="ctr">
              <a:spcBef>
                <a:spcPct val="20000"/>
              </a:spcBef>
            </a:pPr>
            <a:r>
              <a:rPr lang="pt-BR" sz="2800" b="1" i="1" dirty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ja-JP" altLang="pt-BR" sz="2800" b="1" i="1" dirty="0">
                <a:solidFill>
                  <a:srgbClr val="FF0000"/>
                </a:solidFill>
                <a:latin typeface="Calibri" pitchFamily="34" charset="0"/>
              </a:rPr>
              <a:t>“</a:t>
            </a:r>
            <a:r>
              <a:rPr lang="pt-BR" altLang="ja-JP" sz="2800" b="1" i="1" dirty="0">
                <a:solidFill>
                  <a:srgbClr val="FF0000"/>
                </a:solidFill>
                <a:latin typeface="Calibri" pitchFamily="34" charset="0"/>
              </a:rPr>
              <a:t>quem ele gostaria de ser</a:t>
            </a:r>
            <a:r>
              <a:rPr lang="ja-JP" altLang="pt-BR" sz="2800" b="1" i="1" dirty="0">
                <a:solidFill>
                  <a:srgbClr val="FF0000"/>
                </a:solidFill>
                <a:latin typeface="Calibri" pitchFamily="34" charset="0"/>
              </a:rPr>
              <a:t>”</a:t>
            </a:r>
            <a:r>
              <a:rPr lang="pt-BR" altLang="ja-JP" sz="2800" b="1" i="1" dirty="0">
                <a:solidFill>
                  <a:srgbClr val="FF0000"/>
                </a:solidFill>
                <a:latin typeface="Calibri" pitchFamily="34" charset="0"/>
              </a:rPr>
              <a:t> </a:t>
            </a:r>
          </a:p>
          <a:p>
            <a:pPr algn="ctr">
              <a:spcBef>
                <a:spcPct val="20000"/>
              </a:spcBef>
            </a:pPr>
            <a:r>
              <a:rPr lang="pt-BR" sz="2800" b="1" dirty="0">
                <a:solidFill>
                  <a:srgbClr val="000000"/>
                </a:solidFill>
                <a:latin typeface="Calibri" pitchFamily="34" charset="0"/>
              </a:rPr>
              <a:t>e ajudá-lo a refletir e planejar o caminho que ele precisa seguir para alcançar</a:t>
            </a:r>
          </a:p>
          <a:p>
            <a:pPr algn="ctr">
              <a:spcBef>
                <a:spcPct val="20000"/>
              </a:spcBef>
            </a:pPr>
            <a:r>
              <a:rPr lang="pt-BR" sz="2800" b="1" dirty="0">
                <a:solidFill>
                  <a:srgbClr val="FF0000"/>
                </a:solidFill>
                <a:latin typeface="Calibri" pitchFamily="34" charset="0"/>
              </a:rPr>
              <a:t>	 </a:t>
            </a:r>
            <a:r>
              <a:rPr lang="ja-JP" altLang="pt-BR" sz="2800" b="1" dirty="0">
                <a:solidFill>
                  <a:srgbClr val="FF0000"/>
                </a:solidFill>
                <a:latin typeface="Calibri" pitchFamily="34" charset="0"/>
              </a:rPr>
              <a:t>“</a:t>
            </a:r>
            <a:r>
              <a:rPr lang="pt-BR" altLang="ja-JP" sz="2800" b="1" i="1" dirty="0">
                <a:solidFill>
                  <a:srgbClr val="FF0000"/>
                </a:solidFill>
                <a:latin typeface="Calibri" pitchFamily="34" charset="0"/>
              </a:rPr>
              <a:t>o que ele pretende ser</a:t>
            </a:r>
            <a:r>
              <a:rPr lang="ja-JP" altLang="pt-BR" sz="2800" b="1" i="1" dirty="0">
                <a:solidFill>
                  <a:srgbClr val="FF0000"/>
                </a:solidFill>
                <a:latin typeface="Calibri" pitchFamily="34" charset="0"/>
              </a:rPr>
              <a:t>”</a:t>
            </a:r>
            <a:r>
              <a:rPr lang="pt-BR" altLang="ja-JP" sz="2800" b="1" i="1" dirty="0">
                <a:solidFill>
                  <a:srgbClr val="FF0000"/>
                </a:solidFill>
                <a:latin typeface="Calibri" pitchFamily="34" charset="0"/>
              </a:rPr>
              <a:t>.</a:t>
            </a: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pt-BR" sz="2800" b="1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pt-BR" sz="2800" b="1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pt-BR" sz="2800" b="1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pt-BR" sz="2800" b="1" dirty="0">
              <a:solidFill>
                <a:srgbClr val="000000"/>
              </a:solidFill>
              <a:latin typeface="Calibri" pitchFamily="34" charset="0"/>
            </a:endParaRPr>
          </a:p>
          <a:p>
            <a:pPr>
              <a:spcBef>
                <a:spcPct val="20000"/>
              </a:spcBef>
              <a:buFont typeface="Arial" charset="0"/>
              <a:buChar char="•"/>
            </a:pPr>
            <a:endParaRPr lang="pt-BR" sz="2800" b="1" dirty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5817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861039932"/>
              </p:ext>
            </p:extLst>
          </p:nvPr>
        </p:nvGraphicFramePr>
        <p:xfrm>
          <a:off x="179512" y="188640"/>
          <a:ext cx="8784976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616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Cleuz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17621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Cleuz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5157192"/>
            <a:ext cx="1880789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C:\Users\Cleuz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764704"/>
            <a:ext cx="1880789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Cleuz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95751"/>
            <a:ext cx="17621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Cleuz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338" y="3852751"/>
            <a:ext cx="176212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rredondar Retângulo em um Canto Único 1"/>
          <p:cNvSpPr/>
          <p:nvPr/>
        </p:nvSpPr>
        <p:spPr>
          <a:xfrm>
            <a:off x="631217" y="2276872"/>
            <a:ext cx="4588855" cy="1296144"/>
          </a:xfrm>
          <a:prstGeom prst="round1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 smtClean="0">
                <a:solidFill>
                  <a:schemeClr val="tx1"/>
                </a:solidFill>
              </a:rPr>
              <a:t>Competências  socioemocionais</a:t>
            </a:r>
          </a:p>
          <a:p>
            <a:r>
              <a:rPr lang="pt-BR" sz="2400" dirty="0" smtClean="0">
                <a:solidFill>
                  <a:schemeClr val="tx1"/>
                </a:solidFill>
              </a:rPr>
              <a:t> “ A peça que faltava”</a:t>
            </a:r>
            <a:endParaRPr lang="pt-B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39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alpha val="3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upo 34"/>
          <p:cNvGrpSpPr/>
          <p:nvPr/>
        </p:nvGrpSpPr>
        <p:grpSpPr>
          <a:xfrm>
            <a:off x="719572" y="548680"/>
            <a:ext cx="7776864" cy="5544616"/>
            <a:chOff x="719572" y="548680"/>
            <a:chExt cx="7776864" cy="5544616"/>
          </a:xfrm>
        </p:grpSpPr>
        <p:grpSp>
          <p:nvGrpSpPr>
            <p:cNvPr id="19" name="Grupo 18"/>
            <p:cNvGrpSpPr/>
            <p:nvPr/>
          </p:nvGrpSpPr>
          <p:grpSpPr>
            <a:xfrm>
              <a:off x="719572" y="2996952"/>
              <a:ext cx="7776864" cy="3096344"/>
              <a:chOff x="827584" y="1372291"/>
              <a:chExt cx="7776864" cy="3096344"/>
            </a:xfrm>
          </p:grpSpPr>
          <p:sp>
            <p:nvSpPr>
              <p:cNvPr id="3" name="Retângulo de cantos arredondados 2"/>
              <p:cNvSpPr/>
              <p:nvPr/>
            </p:nvSpPr>
            <p:spPr>
              <a:xfrm>
                <a:off x="827584" y="2060848"/>
                <a:ext cx="1944216" cy="1872208"/>
              </a:xfrm>
              <a:prstGeom prst="round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200000"/>
                  </a:lnSpc>
                </a:pPr>
                <a:r>
                  <a:rPr lang="pt-BR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RECURSOS DA EDUCAÇÃO</a:t>
                </a:r>
                <a:endParaRPr lang="pt-BR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4" name="Retângulo de cantos arredondados 3"/>
              <p:cNvSpPr/>
              <p:nvPr/>
            </p:nvSpPr>
            <p:spPr>
              <a:xfrm>
                <a:off x="6660232" y="1372291"/>
                <a:ext cx="1944216" cy="3096344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r>
                  <a:rPr lang="pt-BR" sz="1400" b="1" dirty="0" smtClean="0">
                    <a:solidFill>
                      <a:schemeClr val="tx1"/>
                    </a:solidFill>
                  </a:rPr>
                  <a:t>ASSEGURAR QUE TODOS E CADA UM POSSAM TER UMA VIDA AUTÔNOMA DE SUA ESCOLHA E CONTRIBUIR DE FORMA PRODUTIVA E SOLIDÁRIA PARA A SOCIEDADE</a:t>
                </a:r>
                <a:endParaRPr lang="pt-BR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tângulo de cantos arredondados 4"/>
              <p:cNvSpPr/>
              <p:nvPr/>
            </p:nvSpPr>
            <p:spPr>
              <a:xfrm>
                <a:off x="3563888" y="2060848"/>
                <a:ext cx="2088232" cy="504056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APRENDIZAGEM ACADÊMICA</a:t>
                </a:r>
                <a:endParaRPr lang="pt-BR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6" name="Retângulo de cantos arredondados 5"/>
              <p:cNvSpPr/>
              <p:nvPr/>
            </p:nvSpPr>
            <p:spPr>
              <a:xfrm>
                <a:off x="3563888" y="3429000"/>
                <a:ext cx="2088232" cy="504056"/>
              </a:xfrm>
              <a:prstGeom prst="roundRect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sz="1600" b="1" dirty="0" smtClean="0">
                    <a:solidFill>
                      <a:schemeClr val="tx2">
                        <a:lumMod val="50000"/>
                      </a:schemeClr>
                    </a:solidFill>
                  </a:rPr>
                  <a:t>APRENDIZAGEM SOCIOEMOCIONAL</a:t>
                </a:r>
                <a:endParaRPr lang="pt-BR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cxnSp>
            <p:nvCxnSpPr>
              <p:cNvPr id="9" name="Conector em curva 8"/>
              <p:cNvCxnSpPr>
                <a:stCxn id="3" idx="3"/>
                <a:endCxn id="5" idx="1"/>
              </p:cNvCxnSpPr>
              <p:nvPr/>
            </p:nvCxnSpPr>
            <p:spPr>
              <a:xfrm flipV="1">
                <a:off x="2771800" y="2312876"/>
                <a:ext cx="792088" cy="684076"/>
              </a:xfrm>
              <a:prstGeom prst="curvedConnector3">
                <a:avLst/>
              </a:prstGeom>
              <a:ln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em curva 10"/>
              <p:cNvCxnSpPr/>
              <p:nvPr/>
            </p:nvCxnSpPr>
            <p:spPr>
              <a:xfrm>
                <a:off x="2771800" y="2996952"/>
                <a:ext cx="792088" cy="684076"/>
              </a:xfrm>
              <a:prstGeom prst="curvedConnector3">
                <a:avLst>
                  <a:gd name="adj1" fmla="val 35008"/>
                </a:avLst>
              </a:prstGeom>
              <a:ln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ector de seta reta 15"/>
              <p:cNvCxnSpPr>
                <a:stCxn id="5" idx="3"/>
              </p:cNvCxnSpPr>
              <p:nvPr/>
            </p:nvCxnSpPr>
            <p:spPr>
              <a:xfrm>
                <a:off x="5652120" y="2312876"/>
                <a:ext cx="1008112" cy="0"/>
              </a:xfrm>
              <a:prstGeom prst="straightConnector1">
                <a:avLst/>
              </a:prstGeom>
              <a:ln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ector de seta reta 17"/>
              <p:cNvCxnSpPr>
                <a:stCxn id="6" idx="3"/>
              </p:cNvCxnSpPr>
              <p:nvPr/>
            </p:nvCxnSpPr>
            <p:spPr>
              <a:xfrm>
                <a:off x="5652120" y="3681028"/>
                <a:ext cx="1008112" cy="0"/>
              </a:xfrm>
              <a:prstGeom prst="straightConnector1">
                <a:avLst/>
              </a:prstGeom>
              <a:ln>
                <a:noFill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Retângulo 22"/>
            <p:cNvSpPr/>
            <p:nvPr/>
          </p:nvSpPr>
          <p:spPr>
            <a:xfrm>
              <a:off x="802100" y="548680"/>
              <a:ext cx="7668852" cy="111612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sz="2000" b="1" dirty="0" smtClean="0">
                  <a:solidFill>
                    <a:schemeClr val="tx2">
                      <a:lumMod val="50000"/>
                    </a:schemeClr>
                  </a:solidFill>
                </a:rPr>
                <a:t>PROMOÇÃO DE UMA VIDA AUTÔNOMA E DE PRÓPRIA ESCOLHA</a:t>
              </a:r>
              <a:endParaRPr lang="pt-BR" sz="20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28" name="Conector em curva 27"/>
            <p:cNvCxnSpPr>
              <a:stCxn id="3" idx="3"/>
            </p:cNvCxnSpPr>
            <p:nvPr/>
          </p:nvCxnSpPr>
          <p:spPr>
            <a:xfrm flipV="1">
              <a:off x="2663788" y="3937537"/>
              <a:ext cx="792088" cy="684076"/>
            </a:xfrm>
            <a:prstGeom prst="curved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em curva 29"/>
            <p:cNvCxnSpPr>
              <a:stCxn id="3" idx="3"/>
              <a:endCxn id="6" idx="1"/>
            </p:cNvCxnSpPr>
            <p:nvPr/>
          </p:nvCxnSpPr>
          <p:spPr>
            <a:xfrm>
              <a:off x="2663788" y="4621613"/>
              <a:ext cx="792088" cy="684076"/>
            </a:xfrm>
            <a:prstGeom prst="curved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de seta reta 31"/>
            <p:cNvCxnSpPr>
              <a:stCxn id="5" idx="3"/>
            </p:cNvCxnSpPr>
            <p:nvPr/>
          </p:nvCxnSpPr>
          <p:spPr>
            <a:xfrm>
              <a:off x="5544108" y="3937537"/>
              <a:ext cx="10081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ector de seta reta 33"/>
            <p:cNvCxnSpPr>
              <a:stCxn id="6" idx="3"/>
            </p:cNvCxnSpPr>
            <p:nvPr/>
          </p:nvCxnSpPr>
          <p:spPr>
            <a:xfrm>
              <a:off x="5544108" y="5305689"/>
              <a:ext cx="100811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7126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i="1" dirty="0">
                <a:solidFill>
                  <a:schemeClr val="accent1"/>
                </a:solidFill>
              </a:rPr>
              <a:t>Educação Integral pode traduzir diferentes visões de educação: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030046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1612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1506659790"/>
              </p:ext>
            </p:extLst>
          </p:nvPr>
        </p:nvGraphicFramePr>
        <p:xfrm>
          <a:off x="323528" y="332656"/>
          <a:ext cx="86409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32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pt-BR" i="1" dirty="0" smtClean="0"/>
              <a:t>Referências Bibliográficas</a:t>
            </a:r>
            <a:endParaRPr lang="pt-BR" i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 smtClean="0"/>
              <a:t>Diretrizes do Ensino Integral- Governo do Estado de São Paulo, Secretaria da Educação.</a:t>
            </a:r>
          </a:p>
          <a:p>
            <a:r>
              <a:rPr lang="pt-BR" i="1" dirty="0" smtClean="0"/>
              <a:t>Tomando Nota – Instituto Ayrton Senna, </a:t>
            </a:r>
            <a:r>
              <a:rPr lang="pt-BR" i="1" dirty="0" err="1" smtClean="0"/>
              <a:t>edulab</a:t>
            </a:r>
            <a:r>
              <a:rPr lang="pt-BR" i="1" dirty="0" smtClean="0"/>
              <a:t> 21, </a:t>
            </a:r>
            <a:r>
              <a:rPr lang="pt-BR" i="1" dirty="0" err="1" smtClean="0"/>
              <a:t>Insper</a:t>
            </a:r>
            <a:r>
              <a:rPr lang="pt-BR" i="1" dirty="0" smtClean="0"/>
              <a:t> ( núcleo de pesquisa em Ciências para educação, 2016.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324314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6322714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pt-BR" i="1" dirty="0" smtClean="0"/>
              <a:t>Obrigada</a:t>
            </a:r>
            <a:r>
              <a:rPr lang="pt-BR" dirty="0" smtClean="0"/>
              <a:t> !</a:t>
            </a:r>
            <a:br>
              <a:rPr lang="pt-BR" dirty="0" smtClean="0"/>
            </a:br>
            <a:r>
              <a:rPr lang="pt-BR" dirty="0"/>
              <a:t/>
            </a:r>
            <a:br>
              <a:rPr lang="pt-BR" dirty="0"/>
            </a:br>
            <a:r>
              <a:rPr lang="pt-BR" sz="3200" dirty="0" smtClean="0"/>
              <a:t>Contato: cleuzapulice@hotmail.com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82326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pt-BR" i="1" dirty="0">
                <a:solidFill>
                  <a:srgbClr val="002060"/>
                </a:solidFill>
              </a:rPr>
              <a:t>Nossa escolha é pelo conceito  que responda a um problema </a:t>
            </a:r>
            <a:r>
              <a:rPr lang="pt-BR" i="1" dirty="0" smtClean="0">
                <a:solidFill>
                  <a:srgbClr val="002060"/>
                </a:solidFill>
              </a:rPr>
              <a:t>central</a:t>
            </a:r>
            <a:r>
              <a:rPr lang="pt-BR" i="1" dirty="0">
                <a:solidFill>
                  <a:srgbClr val="002060"/>
                </a:solidFill>
              </a:rPr>
              <a:t>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15616" y="1600201"/>
            <a:ext cx="6840760" cy="13967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t-BR" sz="4000" b="1" i="1" dirty="0" smtClean="0">
                <a:solidFill>
                  <a:srgbClr val="FF3399"/>
                </a:solidFill>
                <a:latin typeface="Arial Narrow" pitchFamily="34" charset="0"/>
                <a:ea typeface="MS UI Gothic" pitchFamily="34" charset="-128"/>
              </a:rPr>
              <a:t>Qual </a:t>
            </a:r>
            <a:r>
              <a:rPr lang="pt-BR" sz="4000" b="1" i="1" dirty="0">
                <a:solidFill>
                  <a:srgbClr val="FF3399"/>
                </a:solidFill>
                <a:latin typeface="Arial Narrow" pitchFamily="34" charset="0"/>
                <a:ea typeface="MS UI Gothic" pitchFamily="34" charset="-128"/>
              </a:rPr>
              <a:t>é a educação </a:t>
            </a:r>
            <a:r>
              <a:rPr lang="pt-BR" sz="4000" b="1" i="1" dirty="0" smtClean="0">
                <a:solidFill>
                  <a:srgbClr val="FF3399"/>
                </a:solidFill>
                <a:latin typeface="Arial Narrow" pitchFamily="34" charset="0"/>
                <a:ea typeface="MS UI Gothic" pitchFamily="34" charset="-128"/>
              </a:rPr>
              <a:t>necessária </a:t>
            </a:r>
            <a:r>
              <a:rPr lang="pt-BR" sz="4000" b="1" i="1" dirty="0">
                <a:solidFill>
                  <a:srgbClr val="FF3399"/>
                </a:solidFill>
                <a:latin typeface="Arial Narrow" pitchFamily="34" charset="0"/>
                <a:ea typeface="MS UI Gothic" pitchFamily="34" charset="-128"/>
              </a:rPr>
              <a:t>para o século XXI</a:t>
            </a:r>
            <a:r>
              <a:rPr lang="pt-BR" sz="4000" b="1" i="1" dirty="0" smtClean="0">
                <a:solidFill>
                  <a:srgbClr val="FF3399"/>
                </a:solidFill>
                <a:latin typeface="Arial Narrow" pitchFamily="34" charset="0"/>
                <a:ea typeface="MS UI Gothic" pitchFamily="34" charset="-128"/>
              </a:rPr>
              <a:t>?</a:t>
            </a:r>
          </a:p>
          <a:p>
            <a:pPr marL="0" indent="0">
              <a:buNone/>
            </a:pPr>
            <a:endParaRPr lang="pt-BR" sz="4400" i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pt-BR" sz="4400" i="1" dirty="0">
              <a:solidFill>
                <a:srgbClr val="C00000"/>
              </a:solidFill>
            </a:endParaRPr>
          </a:p>
        </p:txBody>
      </p:sp>
      <p:pic>
        <p:nvPicPr>
          <p:cNvPr id="1027" name="Picture 3" descr="C:\Users\Cleuza\Desktop\imagen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744" y="3531494"/>
            <a:ext cx="767970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tângulo 3"/>
          <p:cNvSpPr/>
          <p:nvPr/>
        </p:nvSpPr>
        <p:spPr>
          <a:xfrm>
            <a:off x="827584" y="3299359"/>
            <a:ext cx="8316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2800" dirty="0">
              <a:solidFill>
                <a:srgbClr val="FF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44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48999956"/>
              </p:ext>
            </p:extLst>
          </p:nvPr>
        </p:nvGraphicFramePr>
        <p:xfrm>
          <a:off x="467544" y="1916832"/>
          <a:ext cx="799288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tângulo 3"/>
          <p:cNvSpPr/>
          <p:nvPr/>
        </p:nvSpPr>
        <p:spPr>
          <a:xfrm>
            <a:off x="611559" y="260648"/>
            <a:ext cx="77048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i="1" dirty="0">
                <a:solidFill>
                  <a:srgbClr val="4F81BD"/>
                </a:solidFill>
                <a:latin typeface="+mj-lt"/>
              </a:rPr>
              <a:t>No século </a:t>
            </a:r>
            <a:r>
              <a:rPr lang="pt-BR" sz="4000" b="1" i="1" dirty="0" smtClean="0">
                <a:solidFill>
                  <a:srgbClr val="4F81BD"/>
                </a:solidFill>
                <a:latin typeface="+mj-lt"/>
              </a:rPr>
              <a:t>XXI </a:t>
            </a:r>
            <a:r>
              <a:rPr lang="pt-BR" sz="4000" b="1" i="1" dirty="0">
                <a:solidFill>
                  <a:srgbClr val="4F81BD"/>
                </a:solidFill>
                <a:latin typeface="+mj-lt"/>
              </a:rPr>
              <a:t>a educação requer uma escola...</a:t>
            </a:r>
          </a:p>
        </p:txBody>
      </p:sp>
    </p:spTree>
    <p:extLst>
      <p:ext uri="{BB962C8B-B14F-4D97-AF65-F5344CB8AC3E}">
        <p14:creationId xmlns:p14="http://schemas.microsoft.com/office/powerpoint/2010/main" val="92019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5807" y="260648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i="1" dirty="0">
                <a:solidFill>
                  <a:schemeClr val="tx2"/>
                </a:solidFill>
              </a:rPr>
              <a:t>Qual é a visão contemporânea de Educação Integral?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4824"/>
            <a:ext cx="9177880" cy="715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907976" y="946116"/>
            <a:ext cx="7408440" cy="9144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000" dirty="0">
                <a:solidFill>
                  <a:schemeClr val="tx1"/>
                </a:solidFill>
              </a:rPr>
              <a:t>Se propõe a desenvolver os alunos para a aprendizagem, convívio, participação social, o mundo do trabalho e sua autonomia</a:t>
            </a:r>
          </a:p>
        </p:txBody>
      </p:sp>
      <p:sp>
        <p:nvSpPr>
          <p:cNvPr id="5" name="Retângulo 4"/>
          <p:cNvSpPr/>
          <p:nvPr/>
        </p:nvSpPr>
        <p:spPr>
          <a:xfrm>
            <a:off x="907976" y="5229200"/>
            <a:ext cx="7408440" cy="9144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000" dirty="0">
                <a:solidFill>
                  <a:schemeClr val="tx1"/>
                </a:solidFill>
              </a:rPr>
              <a:t>Prepara o estudante para fazer escolhas com base em seu </a:t>
            </a:r>
            <a:r>
              <a:rPr lang="pt-BR" sz="2000" b="1" dirty="0">
                <a:solidFill>
                  <a:schemeClr val="tx1"/>
                </a:solidFill>
              </a:rPr>
              <a:t>Projeto de Vida</a:t>
            </a:r>
          </a:p>
        </p:txBody>
      </p:sp>
      <p:sp>
        <p:nvSpPr>
          <p:cNvPr id="6" name="Retângulo 5"/>
          <p:cNvSpPr/>
          <p:nvPr/>
        </p:nvSpPr>
        <p:spPr>
          <a:xfrm>
            <a:off x="923632" y="3861048"/>
            <a:ext cx="7392784" cy="9144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000" dirty="0">
                <a:solidFill>
                  <a:schemeClr val="tx1"/>
                </a:solidFill>
              </a:rPr>
              <a:t>Abordagem integradora do currículo e o desenvolvimento dos educadores</a:t>
            </a:r>
          </a:p>
        </p:txBody>
      </p:sp>
      <p:sp>
        <p:nvSpPr>
          <p:cNvPr id="7" name="Retângulo 6"/>
          <p:cNvSpPr/>
          <p:nvPr/>
        </p:nvSpPr>
        <p:spPr>
          <a:xfrm>
            <a:off x="907976" y="2348880"/>
            <a:ext cx="7408440" cy="9144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000" dirty="0">
                <a:solidFill>
                  <a:schemeClr val="tx1"/>
                </a:solidFill>
              </a:rPr>
              <a:t>Educação voltada ao pleno desenvolvimento dos estudantes nos âmbitos </a:t>
            </a:r>
            <a:r>
              <a:rPr lang="pt-BR" sz="2000" b="1" dirty="0">
                <a:solidFill>
                  <a:schemeClr val="tx1"/>
                </a:solidFill>
              </a:rPr>
              <a:t>cognitivo 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b="1" dirty="0">
                <a:solidFill>
                  <a:schemeClr val="tx1"/>
                </a:solidFill>
              </a:rPr>
              <a:t>e</a:t>
            </a:r>
            <a:r>
              <a:rPr lang="pt-BR" sz="2000" dirty="0">
                <a:solidFill>
                  <a:schemeClr val="tx1"/>
                </a:solidFill>
              </a:rPr>
              <a:t> </a:t>
            </a:r>
            <a:r>
              <a:rPr lang="pt-BR" sz="2000" b="1" dirty="0">
                <a:solidFill>
                  <a:schemeClr val="tx1"/>
                </a:solidFill>
              </a:rPr>
              <a:t>socioemocional</a:t>
            </a:r>
          </a:p>
        </p:txBody>
      </p:sp>
    </p:spTree>
    <p:extLst>
      <p:ext uri="{BB962C8B-B14F-4D97-AF65-F5344CB8AC3E}">
        <p14:creationId xmlns:p14="http://schemas.microsoft.com/office/powerpoint/2010/main" val="63557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143000"/>
          </a:xfrm>
          <a:solidFill>
            <a:schemeClr val="accent5"/>
          </a:solidFill>
        </p:spPr>
        <p:txBody>
          <a:bodyPr/>
          <a:lstStyle/>
          <a:p>
            <a:r>
              <a:rPr lang="pt-BR" dirty="0" smtClean="0"/>
              <a:t>Políticas de Extensão de Jornada</a:t>
            </a:r>
            <a:endParaRPr lang="pt-BR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502213459"/>
              </p:ext>
            </p:extLst>
          </p:nvPr>
        </p:nvGraphicFramePr>
        <p:xfrm>
          <a:off x="755576" y="1916832"/>
          <a:ext cx="7776864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98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65018" y="274638"/>
            <a:ext cx="7579390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>
                <a:solidFill>
                  <a:schemeClr val="tx2"/>
                </a:solidFill>
                <a:latin typeface="Maiandra GD" pitchFamily="34" charset="0"/>
              </a:rPr>
              <a:t>Programa </a:t>
            </a:r>
            <a:r>
              <a:rPr lang="pt-BR" dirty="0">
                <a:solidFill>
                  <a:schemeClr val="tx2"/>
                </a:solidFill>
                <a:latin typeface="Maiandra GD" pitchFamily="34" charset="0"/>
              </a:rPr>
              <a:t>Ensino </a:t>
            </a:r>
            <a:r>
              <a:rPr lang="pt-BR" dirty="0" smtClean="0">
                <a:solidFill>
                  <a:schemeClr val="tx2"/>
                </a:solidFill>
                <a:latin typeface="Maiandra GD" pitchFamily="34" charset="0"/>
              </a:rPr>
              <a:t>Integral</a:t>
            </a:r>
            <a:br>
              <a:rPr lang="pt-BR" dirty="0" smtClean="0">
                <a:solidFill>
                  <a:schemeClr val="tx2"/>
                </a:solidFill>
                <a:latin typeface="Maiandra GD" pitchFamily="34" charset="0"/>
              </a:rPr>
            </a:br>
            <a:endParaRPr lang="pt-BR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716774"/>
              </p:ext>
            </p:extLst>
          </p:nvPr>
        </p:nvGraphicFramePr>
        <p:xfrm>
          <a:off x="683567" y="1600200"/>
          <a:ext cx="7560841" cy="4176711"/>
        </p:xfrm>
        <a:graphic>
          <a:graphicData uri="http://schemas.openxmlformats.org/drawingml/2006/table">
            <a:tbl>
              <a:tblPr/>
              <a:tblGrid>
                <a:gridCol w="1326942"/>
                <a:gridCol w="1019804"/>
                <a:gridCol w="1111968"/>
                <a:gridCol w="1019804"/>
                <a:gridCol w="1046726"/>
                <a:gridCol w="2035597"/>
              </a:tblGrid>
              <a:tr h="9259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Ano de Ingresso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latin typeface="Maiandra GD" pitchFamily="34" charset="0"/>
                          <a:ea typeface="Calibri"/>
                          <a:cs typeface="Times New Roman"/>
                        </a:rPr>
                        <a:t>EF Anos Iniciais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EF Anos Finais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Ensino Médio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Híbridas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EF + EM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Total por Ano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1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2012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16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16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1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2013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21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30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latin typeface="Maiandra GD" pitchFamily="34" charset="0"/>
                          <a:ea typeface="Calibri"/>
                          <a:cs typeface="Times New Roman"/>
                        </a:rPr>
                        <a:t>02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53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1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2014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37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26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 smtClean="0">
                          <a:latin typeface="Maiandra GD" pitchFamily="34" charset="0"/>
                          <a:ea typeface="Calibri"/>
                          <a:cs typeface="Times New Roman"/>
                        </a:rPr>
                        <a:t>50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113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1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2015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17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28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11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19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75</a:t>
                      </a:r>
                      <a:endParaRPr lang="pt-BR" b="1" dirty="0"/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611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2016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8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>
                          <a:latin typeface="Maiandra GD" pitchFamily="34" charset="0"/>
                          <a:ea typeface="Calibri"/>
                          <a:cs typeface="Times New Roman"/>
                        </a:rPr>
                        <a:t>16</a:t>
                      </a:r>
                      <a:endParaRPr lang="pt-BR" sz="140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40</a:t>
                      </a:r>
                      <a:endParaRPr lang="pt-BR" b="1" dirty="0"/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945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Total por segmento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25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94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91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latin typeface="Maiandra GD" pitchFamily="34" charset="0"/>
                          <a:ea typeface="Calibri"/>
                          <a:cs typeface="Times New Roman"/>
                        </a:rPr>
                        <a:t>87</a:t>
                      </a:r>
                      <a:endParaRPr lang="pt-BR" sz="1400" dirty="0">
                        <a:latin typeface="Maiandra GD" pitchFamily="34" charset="0"/>
                        <a:ea typeface="Calibri"/>
                        <a:cs typeface="Times New Roman"/>
                      </a:endParaRPr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/>
                        <a:t>297</a:t>
                      </a:r>
                      <a:endParaRPr lang="pt-BR" b="1" dirty="0"/>
                    </a:p>
                  </a:txBody>
                  <a:tcPr marL="68579" marR="68579" marT="0" marB="0" anchor="ctr" anchorCtr="1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42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871</Words>
  <Application>Microsoft Office PowerPoint</Application>
  <PresentationFormat>Apresentação na tela (4:3)</PresentationFormat>
  <Paragraphs>216</Paragraphs>
  <Slides>32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4" baseType="lpstr">
      <vt:lpstr>Tema do Office</vt:lpstr>
      <vt:lpstr>Gráfico</vt:lpstr>
      <vt:lpstr>Apresentação do PowerPoint</vt:lpstr>
      <vt:lpstr>Apresentação do PowerPoint</vt:lpstr>
      <vt:lpstr>Educação Integral pode traduzir diferentes visões de educação:</vt:lpstr>
      <vt:lpstr>Nossa escolha é pelo conceito  que responda a um problema central:</vt:lpstr>
      <vt:lpstr>Apresentação do PowerPoint</vt:lpstr>
      <vt:lpstr>Apresentação do PowerPoint</vt:lpstr>
      <vt:lpstr>Apresentação do PowerPoint</vt:lpstr>
      <vt:lpstr>Políticas de Extensão de Jornada</vt:lpstr>
      <vt:lpstr>Programa Ensino Integral </vt:lpstr>
      <vt:lpstr>Concepção -  Projeto Ensino Integral </vt:lpstr>
      <vt:lpstr>Evolução IDESP - EF Anos Iniciais </vt:lpstr>
      <vt:lpstr>Evolução IDESP - EF Anos Finais </vt:lpstr>
      <vt:lpstr>Evolução IDESP – E.M. </vt:lpstr>
      <vt:lpstr>Apresentação do PowerPoint</vt:lpstr>
      <vt:lpstr>O conceito de educação integral precisa se materializar  numa escola com propósito de formação para a autonomia</vt:lpstr>
      <vt:lpstr> O DESAFIO DA ESCOLA  DE ENSINO INTEGRAL </vt:lpstr>
      <vt:lpstr>Ideal formativo do jovem ao final da Educação Básica  </vt:lpstr>
      <vt:lpstr>Princípios do Programa</vt:lpstr>
      <vt:lpstr>Premissas do Programa</vt:lpstr>
      <vt:lpstr>Apresentação do PowerPoint</vt:lpstr>
      <vt:lpstr>Apresentação do PowerPoint</vt:lpstr>
      <vt:lpstr>Projeto de Vida</vt:lpstr>
      <vt:lpstr>Apresentação do PowerPoint</vt:lpstr>
      <vt:lpstr>Apresentação do PowerPoint</vt:lpstr>
      <vt:lpstr>Apresentação do PowerPoint</vt:lpstr>
      <vt:lpstr>PARA CONSTRUIR O PROJETO DE VIDA</vt:lpstr>
      <vt:lpstr>Apresentação do PowerPoint</vt:lpstr>
      <vt:lpstr>Apresentação do PowerPoint</vt:lpstr>
      <vt:lpstr>Apresentação do PowerPoint</vt:lpstr>
      <vt:lpstr>Apresentação do PowerPoint</vt:lpstr>
      <vt:lpstr>Referências Bibliográficas</vt:lpstr>
      <vt:lpstr>Obrigada !  Contato: cleuzapulice@hotmail.com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Educação Integral?</dc:title>
  <dc:creator>home</dc:creator>
  <cp:lastModifiedBy>Cleuza</cp:lastModifiedBy>
  <cp:revision>106</cp:revision>
  <dcterms:created xsi:type="dcterms:W3CDTF">2016-09-17T13:37:51Z</dcterms:created>
  <dcterms:modified xsi:type="dcterms:W3CDTF">2016-10-20T22:33:18Z</dcterms:modified>
</cp:coreProperties>
</file>