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1" r:id="rId4"/>
    <p:sldId id="260" r:id="rId5"/>
    <p:sldId id="281" r:id="rId6"/>
    <p:sldId id="259" r:id="rId7"/>
    <p:sldId id="262" r:id="rId8"/>
    <p:sldId id="279" r:id="rId9"/>
    <p:sldId id="264" r:id="rId10"/>
    <p:sldId id="265" r:id="rId11"/>
    <p:sldId id="263" r:id="rId12"/>
    <p:sldId id="266" r:id="rId13"/>
    <p:sldId id="267" r:id="rId14"/>
    <p:sldId id="268" r:id="rId15"/>
    <p:sldId id="269" r:id="rId16"/>
    <p:sldId id="282" r:id="rId17"/>
    <p:sldId id="280" r:id="rId18"/>
    <p:sldId id="270" r:id="rId19"/>
    <p:sldId id="271" r:id="rId20"/>
    <p:sldId id="272" r:id="rId21"/>
    <p:sldId id="283" r:id="rId22"/>
    <p:sldId id="273" r:id="rId23"/>
    <p:sldId id="284" r:id="rId24"/>
    <p:sldId id="275" r:id="rId25"/>
    <p:sldId id="285" r:id="rId26"/>
    <p:sldId id="274" r:id="rId27"/>
    <p:sldId id="286" r:id="rId28"/>
    <p:sldId id="276" r:id="rId29"/>
    <p:sldId id="278" r:id="rId30"/>
    <p:sldId id="287" r:id="rId31"/>
    <p:sldId id="277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933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" name="Imagem 29" descr="Sem título-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768" y="3071810"/>
            <a:ext cx="1651353" cy="16395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C35FF0-805A-4DBE-99EF-CCCDF13D70AD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FC7B51-A510-4E27-827C-84F95F0D69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4400" b="1" i="0" u="none" strike="noStrike" kern="120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Ao sabor das brincadeiras e das relações</a:t>
            </a:r>
            <a:endParaRPr lang="pt-BR" dirty="0">
              <a:solidFill>
                <a:srgbClr val="FF33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SHAUAN BENCKS</a:t>
            </a:r>
          </a:p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Educador Musical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10" y="1714488"/>
            <a:ext cx="1723305" cy="171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198454"/>
            <a:ext cx="7467600" cy="4873752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pt-BR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Vamos nos empenhar apenas no desenvolvimento cognitivo, valorizando aspecto mental em detrimento ao desenvolvimento motor e afetivo e, com isso, enfraquecendo as bases da sustentação para o desenvolvimento da inteligência, sendo que um ser inteligente é, antes de tudo, um ser que sente, pensa e age?</a:t>
            </a:r>
            <a:endParaRPr lang="pt-BR" sz="1800" b="0" dirty="0" smtClean="0"/>
          </a:p>
          <a:p>
            <a:pPr>
              <a:buNone/>
            </a:pPr>
            <a:r>
              <a:rPr lang="pt-BR" sz="1800" b="0" dirty="0" smtClean="0"/>
              <a:t/>
            </a:r>
            <a:br>
              <a:rPr lang="pt-BR" sz="1800" b="0" dirty="0" smtClean="0"/>
            </a:br>
            <a:r>
              <a:rPr lang="pt-BR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Priorizando apenas o desenvolvimento cognitivo, valorizando apenas o aspecto mental, seremos educadores NUTRITIVOS para nossos </a:t>
            </a:r>
            <a:r>
              <a:rPr lang="pt-BR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educandos</a:t>
            </a:r>
            <a:r>
              <a:rPr lang="pt-BR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pt-BR" sz="1800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34" y="368264"/>
            <a:ext cx="7467600" cy="703282"/>
          </a:xfrm>
        </p:spPr>
        <p:txBody>
          <a:bodyPr/>
          <a:lstStyle/>
          <a:p>
            <a:r>
              <a:rPr lang="pt-BR" dirty="0" smtClean="0"/>
              <a:t>Pergunto: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57148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t-BR" sz="3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Brincar é a maneira como aprendemos a arte de amar, de relacionar-se, de lidar com eficácia com situações do cotidiano, despertando competências na administração das questões da vida, dando livre curso ao </a:t>
            </a:r>
            <a:r>
              <a:rPr lang="pt-BR" sz="3200" b="0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impulso que vem do corpo e da imaginação.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14546" y="5429264"/>
            <a:ext cx="610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smtClean="0"/>
              <a:t>*</a:t>
            </a:r>
            <a:r>
              <a:rPr lang="pt-BR" sz="2400" i="1" dirty="0" smtClean="0"/>
              <a:t>A partir de um texto de Teresa Vilela 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i="0" u="none" strike="noStrike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CHICO DOS BONECOS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12289" name="Picture 1" descr="C:\Users\SHAUAN\Pictures\03092015 - Shauan e Estevão Marques\IMG_20150903_134345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072362" cy="3978204"/>
          </a:xfrm>
          <a:prstGeom prst="rect">
            <a:avLst/>
          </a:prstGeom>
          <a:noFill/>
        </p:spPr>
      </p:pic>
      <p:pic>
        <p:nvPicPr>
          <p:cNvPr id="6" name="Imagem 5" descr="Sem título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2000240"/>
            <a:ext cx="7467600" cy="2114552"/>
          </a:xfrm>
        </p:spPr>
        <p:txBody>
          <a:bodyPr/>
          <a:lstStyle/>
          <a:p>
            <a:pPr algn="ctr">
              <a:buNone/>
            </a:pPr>
            <a:r>
              <a:rPr lang="pt-BR" sz="3200" b="0" i="0" u="none" strike="noStrik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 relação do artista com seu material é sempre uma relação de investigação, experimentação.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57224" y="1928802"/>
            <a:ext cx="7467600" cy="2714644"/>
          </a:xfrm>
        </p:spPr>
        <p:txBody>
          <a:bodyPr/>
          <a:lstStyle/>
          <a:p>
            <a:pPr algn="ctr">
              <a:buNone/>
            </a:pPr>
            <a:r>
              <a:rPr lang="pt-BR" sz="3200" b="0" i="0" u="none" strike="noStrik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Querendo, nós, pais e educadores, transmitir algum conhecimento aos nosso pequenos, faz sentido não utilizarmos a linguagem deles?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/>
          <a:lstStyle/>
          <a:p>
            <a:r>
              <a:rPr lang="pt-BR" dirty="0" smtClean="0"/>
              <a:t>Pergunto: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85786" y="1142984"/>
            <a:ext cx="7467600" cy="4873752"/>
          </a:xfrm>
        </p:spPr>
        <p:txBody>
          <a:bodyPr>
            <a:normAutofit/>
          </a:bodyPr>
          <a:lstStyle/>
          <a:p>
            <a:pPr rtl="0">
              <a:buNone/>
            </a:pPr>
            <a:r>
              <a:rPr lang="pt-BR" sz="2800" b="0" i="0" u="none" strike="noStrik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	Utilizar a linguagem da criança, a brincadeira, não seria EXERCITAR A FELICIDADE PRÓXIMA, que Fátima Gonçalves disse?</a:t>
            </a: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pt-BR" sz="20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2000" b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2800" b="0" i="0" u="none" strike="noStrike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 não utilizar a linguagem das crianças, não seria tentar fazê-las VIVENCIAR UM SENTIMENTO OUTRO, ESTEREOTIPADO?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03282"/>
          </a:xfrm>
        </p:spPr>
        <p:txBody>
          <a:bodyPr/>
          <a:lstStyle/>
          <a:p>
            <a:r>
              <a:rPr lang="pt-BR" dirty="0" smtClean="0"/>
              <a:t>Pergunto: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467600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70C0"/>
                </a:solidFill>
              </a:rPr>
              <a:t>Por que não utilizamos a linguagem das crianças?</a:t>
            </a: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38914" name="Picture 2" descr="http://aeconomiadafelicidade.com.br/wp-content/uploads/2015/07/A_Economia_da_Felicidade_boys_192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7799344" cy="415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1928818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rgbClr val="FF0000"/>
                </a:solidFill>
              </a:rPr>
              <a:t>Não damos valor ao brincar</a:t>
            </a:r>
            <a:endParaRPr lang="pt-BR" sz="6000" dirty="0">
              <a:solidFill>
                <a:srgbClr val="FF0000"/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97618" cy="38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Cipriano </a:t>
            </a:r>
            <a:r>
              <a:rPr lang="pt-BR" dirty="0" err="1" smtClean="0">
                <a:solidFill>
                  <a:srgbClr val="0070C0"/>
                </a:solidFill>
              </a:rPr>
              <a:t>Luckesi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diz: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46760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i="1" dirty="0" smtClean="0"/>
              <a:t>	</a:t>
            </a:r>
            <a:r>
              <a:rPr lang="pt-BR" sz="2000" dirty="0" smtClean="0"/>
              <a:t>“</a:t>
            </a:r>
            <a:r>
              <a:rPr lang="pt-BR" sz="2000" dirty="0"/>
              <a:t>O conceito de brincar que perpassa nosso cotidiano é bastante moralista. Aqui e acolá dizemos ou ouvimos dizer: “Agora, acabou a brincadeira; vamos trabalhar”; “Aqui não é lugar de brincadeira”; “Isso não é uma brincadeira”; “Vocês estão brincando, mas é preciso levar isso a sério”. Essas e outras expressões não fazem jus ao conceito de brincar. Ao contrário, desqualificam-no. </a:t>
            </a:r>
            <a:endParaRPr lang="pt-BR" sz="2000" dirty="0" smtClean="0"/>
          </a:p>
          <a:p>
            <a:pPr>
              <a:buNone/>
            </a:pPr>
            <a:endParaRPr lang="pt-BR" sz="2000" b="0" dirty="0" smtClean="0"/>
          </a:p>
          <a:p>
            <a:pPr>
              <a:buNone/>
            </a:pPr>
            <a:r>
              <a:rPr lang="pt-BR" sz="2000" dirty="0" smtClean="0"/>
              <a:t>	Esse </a:t>
            </a:r>
            <a:r>
              <a:rPr lang="pt-BR" sz="2000" dirty="0"/>
              <a:t>juízo moralista cotidiano  infantiliza o ato humano de brincar, tipicamente criativo, ao mesmo tempo em que desqualifica a infância, no sentido de dizer que o que se faz nessa fase da vida não tem uma importância significativa. E, com certeza, o tem.”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i="0" u="none" strike="noStrike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Qual o sentido da Brincadeira?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criatives.com.br/wp-content/uploads/2014/07/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220" y="1616503"/>
            <a:ext cx="7643622" cy="5098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0" i="0" u="none" strike="noStrike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SER NUTRITIVO 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3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Portal Café Brasil – Luciano Pires</a:t>
            </a:r>
          </a:p>
          <a:p>
            <a:pPr algn="ctr">
              <a:buNone/>
            </a:pPr>
            <a:r>
              <a:rPr lang="pt-BR" sz="3200" dirty="0" smtClean="0">
                <a:solidFill>
                  <a:srgbClr val="7030A0"/>
                </a:solidFill>
              </a:rPr>
              <a:t>portalcafebrasil.com.</a:t>
            </a:r>
            <a:r>
              <a:rPr lang="pt-BR" sz="3200" dirty="0" err="1" smtClean="0">
                <a:solidFill>
                  <a:srgbClr val="7030A0"/>
                </a:solidFill>
              </a:rPr>
              <a:t>br</a:t>
            </a:r>
            <a:endParaRPr lang="pt-BR" sz="3200" b="0" i="0" u="none" strike="noStrike" kern="1200" dirty="0" smtClean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endParaRPr lang="pt-BR" sz="3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www.xpirit.com.br/wp-content/uploads/Fe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6709187" cy="350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467600" cy="2428892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pt-BR" sz="4800" b="0" dirty="0" smtClean="0">
                <a:solidFill>
                  <a:srgbClr val="7030A0"/>
                </a:solidFill>
              </a:rPr>
              <a:t>Sentido da Brincadeira</a:t>
            </a:r>
          </a:p>
          <a:p>
            <a:pPr algn="ctr" rtl="0">
              <a:buNone/>
            </a:pPr>
            <a:r>
              <a:rPr lang="pt-BR" sz="3600" b="1" dirty="0" smtClean="0">
                <a:solidFill>
                  <a:srgbClr val="7030A0"/>
                </a:solidFill>
              </a:rPr>
              <a:t>X</a:t>
            </a:r>
          </a:p>
          <a:p>
            <a:pPr algn="ctr" rtl="0">
              <a:buNone/>
            </a:pPr>
            <a:r>
              <a:rPr lang="pt-BR" sz="4800" b="0" dirty="0" smtClean="0">
                <a:solidFill>
                  <a:srgbClr val="7030A0"/>
                </a:solidFill>
              </a:rPr>
              <a:t>Necessidade da Arte</a:t>
            </a:r>
            <a:endParaRPr lang="pt-BR" sz="4000" b="0" dirty="0" smtClean="0">
              <a:solidFill>
                <a:srgbClr val="7030A0"/>
              </a:solidFill>
            </a:endParaRPr>
          </a:p>
        </p:txBody>
      </p:sp>
      <p:pic>
        <p:nvPicPr>
          <p:cNvPr id="6146" name="Picture 2" descr="http://ociclorama.com/wp-content/uploads/2016/09/arte-realista-e-ilusao-foto-da-capa_766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496"/>
            <a:ext cx="59626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1500174"/>
            <a:ext cx="7467600" cy="3643338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pt-BR" sz="54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PORQUE É QUE EXISTE ALGUMA COISA E NÃO NADA?</a:t>
            </a:r>
            <a:endParaRPr lang="pt-BR" sz="4400" b="0" dirty="0" smtClean="0">
              <a:solidFill>
                <a:srgbClr val="0070C0"/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2071678"/>
            <a:ext cx="7467600" cy="218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8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No fundo a pergunta é: </a:t>
            </a:r>
          </a:p>
          <a:p>
            <a:pPr algn="ctr">
              <a:buNone/>
            </a:pPr>
            <a:r>
              <a:rPr lang="pt-BR" sz="48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QUAL O SENTIDO?</a:t>
            </a:r>
            <a:endParaRPr lang="pt-BR" sz="4000" dirty="0">
              <a:solidFill>
                <a:srgbClr val="0070C0"/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214290"/>
            <a:ext cx="7467600" cy="21859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600" b="1" dirty="0" smtClean="0">
                <a:solidFill>
                  <a:srgbClr val="7030A0"/>
                </a:solidFill>
              </a:rPr>
              <a:t>Porque fazemos arte?</a:t>
            </a:r>
            <a:endParaRPr lang="pt-BR" sz="5400" b="1" dirty="0">
              <a:solidFill>
                <a:srgbClr val="7030A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812173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IAw3TKeTQ70/UAGOehXxqdI/AAAAAAAAKRQ/8RMcDMcCp5o/s1600/Pre+historia+ceramica+panela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6646672" cy="5500694"/>
          </a:xfrm>
          <a:prstGeom prst="rect">
            <a:avLst/>
          </a:prstGeom>
          <a:noFill/>
        </p:spPr>
      </p:pic>
      <p:pic>
        <p:nvPicPr>
          <p:cNvPr id="5" name="Imagem 4" descr="Sem título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filoinfo.net/sites/default/files/morrer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636027" cy="4857767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/>
          <a:lstStyle/>
          <a:p>
            <a:r>
              <a:rPr lang="pt-BR" dirty="0" smtClean="0"/>
              <a:t>SER e DEIXAR DE SER 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8043890" cy="2500330"/>
          </a:xfrm>
        </p:spPr>
        <p:txBody>
          <a:bodyPr/>
          <a:lstStyle/>
          <a:p>
            <a:pPr algn="ctr">
              <a:buNone/>
            </a:pPr>
            <a:r>
              <a:rPr lang="pt-BR" sz="3200" dirty="0" smtClean="0">
                <a:solidFill>
                  <a:srgbClr val="7030A0"/>
                </a:solidFill>
              </a:rPr>
              <a:t>Fazemos ARTE para deixar a nossa MARCA, a nossa essência, algo que nos eternize, algo que não acabe, que dê sentido.</a:t>
            </a:r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043890" cy="3043246"/>
          </a:xfrm>
        </p:spPr>
        <p:txBody>
          <a:bodyPr/>
          <a:lstStyle/>
          <a:p>
            <a:pPr algn="ctr" rtl="0">
              <a:buNone/>
            </a:pPr>
            <a:r>
              <a:rPr lang="pt-BR" sz="32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É preciso que tenhamos não apenas uma existência, mas sim uma </a:t>
            </a:r>
            <a:r>
              <a:rPr lang="pt-BR" sz="3200" b="0" i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essência</a:t>
            </a:r>
            <a:r>
              <a:rPr lang="pt-BR" sz="32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algo que não pereça, algo que fique, que nos marque, que nos dê identidade.</a:t>
            </a:r>
            <a:endParaRPr lang="pt-BR" b="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pt-BR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57224" y="5715016"/>
            <a:ext cx="610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smtClean="0"/>
              <a:t>*</a:t>
            </a:r>
            <a:r>
              <a:rPr lang="pt-BR" sz="2400" i="1" dirty="0" smtClean="0"/>
              <a:t>adaptação da fala de Mário S. </a:t>
            </a:r>
            <a:r>
              <a:rPr lang="pt-BR" sz="2000" i="1" dirty="0" err="1" smtClean="0"/>
              <a:t>Cortella</a:t>
            </a:r>
            <a:endParaRPr lang="pt-B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85786" y="2000240"/>
            <a:ext cx="7467600" cy="2828932"/>
          </a:xfrm>
        </p:spPr>
        <p:txBody>
          <a:bodyPr>
            <a:normAutofit fontScale="70000" lnSpcReduction="20000"/>
          </a:bodyPr>
          <a:lstStyle/>
          <a:p>
            <a:pPr algn="ctr" rtl="0">
              <a:lnSpc>
                <a:spcPct val="120000"/>
              </a:lnSpc>
              <a:buNone/>
            </a:pPr>
            <a:r>
              <a:rPr lang="pt-BR" sz="5200" b="0" i="0" u="none" strike="noStrike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Faz sentido pra vocês, que não ver sentido na brincadeira, não faz sentido?</a:t>
            </a:r>
            <a:endParaRPr lang="pt-BR" sz="4100" b="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467600" cy="36861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400" dirty="0" smtClean="0">
                <a:solidFill>
                  <a:srgbClr val="0070C0"/>
                </a:solidFill>
              </a:rPr>
              <a:t>	Já que buscar sentido/essência é uma necessidade humana, que sentido há em bloquear este impulso?</a:t>
            </a:r>
          </a:p>
        </p:txBody>
      </p:sp>
      <p:pic>
        <p:nvPicPr>
          <p:cNvPr id="5" name="Imagem 4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 smtClean="0">
                <a:solidFill>
                  <a:srgbClr val="0070C0"/>
                </a:solidFill>
              </a:rPr>
              <a:t>Professores que marcaram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7412" name="Picture 4" descr="http://institutoquero.org/wp-content/uploads/2015/07/socieda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7286676" cy="490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043890" cy="257176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000" dirty="0" smtClean="0">
                <a:solidFill>
                  <a:srgbClr val="7030A0"/>
                </a:solidFill>
              </a:rPr>
              <a:t>E não </a:t>
            </a:r>
            <a:r>
              <a:rPr lang="pt-BR" sz="3000" dirty="0" smtClean="0">
                <a:solidFill>
                  <a:srgbClr val="7030A0"/>
                </a:solidFill>
              </a:rPr>
              <a:t>é a </a:t>
            </a:r>
            <a:r>
              <a:rPr lang="pt-BR" sz="3000" dirty="0" smtClean="0">
                <a:solidFill>
                  <a:srgbClr val="7030A0"/>
                </a:solidFill>
              </a:rPr>
              <a:t>brincadeira, também uma espécie de ensaio, para que as crianças aprendam a refletir sobre a existência, de maneira gradualmente ampliada, em cada fase do seu desenvolvimento?</a:t>
            </a:r>
          </a:p>
          <a:p>
            <a:pPr algn="ctr">
              <a:buNone/>
            </a:pPr>
            <a:endParaRPr lang="pt-BR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572560" cy="928694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0070C0"/>
                </a:solidFill>
              </a:rPr>
              <a:t>www.artedacrianca.com.br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74" y="1643050"/>
            <a:ext cx="897002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nimedlondrina.com.br/img/news/347/integ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75267"/>
            <a:ext cx="9144000" cy="452563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53950"/>
            <a:ext cx="7467600" cy="846158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0070C0"/>
                </a:solidFill>
              </a:rPr>
              <a:t>PESSOAS NUTRITIVAS: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3714776" cy="1643074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pt-BR" sz="4000" b="0" i="0" u="none" strike="noStrike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Divertidas</a:t>
            </a:r>
            <a:endParaRPr lang="pt-BR" sz="4000" b="0" dirty="0" smtClean="0">
              <a:solidFill>
                <a:srgbClr val="7030A0"/>
              </a:solidFill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pt-BR" sz="4000" b="0" i="0" u="none" strike="noStrike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Confiáveis</a:t>
            </a:r>
            <a:endParaRPr lang="pt-BR" sz="4000" b="0" dirty="0" smtClean="0">
              <a:solidFill>
                <a:srgbClr val="7030A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6248" y="1142984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7030A0"/>
                </a:solidFill>
              </a:rPr>
              <a:t>Informativas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pt-BR" sz="4000" dirty="0" smtClean="0">
                <a:solidFill>
                  <a:srgbClr val="7030A0"/>
                </a:solidFill>
              </a:rPr>
              <a:t>Articuladas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467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rgbClr val="0070C0"/>
                </a:solidFill>
              </a:rPr>
              <a:t>Pessoas nutritivas lideram</a:t>
            </a: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/>
            </a:r>
            <a:br>
              <a:rPr lang="pt-BR" dirty="0" smtClean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</a:rPr>
              <a:t>liderar: conceito amplo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  <p:pic>
        <p:nvPicPr>
          <p:cNvPr id="37890" name="Picture 2" descr="http://caiohostilio.com/wp-content/uploads/liderarnaofac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248"/>
            <a:ext cx="3500462" cy="264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7467600" cy="4873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“</a:t>
            </a:r>
            <a:r>
              <a:rPr lang="pt-BR" b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Liderança </a:t>
            </a:r>
            <a:r>
              <a:rPr lang="pt-BR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 a habilidade de inspirar e provocar as pessoas a fazer acontecer. </a:t>
            </a:r>
            <a:r>
              <a:rPr lang="pt-BR" b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Liderança</a:t>
            </a:r>
            <a:r>
              <a:rPr lang="pt-BR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mais que dar ordens. É mais que dar exemplos. É mais que orientar. É mais que motivar. É mais que intimidar. É mais que ensinar. </a:t>
            </a:r>
            <a:r>
              <a:rPr lang="pt-BR" b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Liderança</a:t>
            </a:r>
            <a:r>
              <a:rPr lang="pt-BR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saber liberar conscientemente uma força interior que contagia os demais. </a:t>
            </a:r>
            <a:r>
              <a:rPr lang="pt-BR" b="0" u="none" strike="noStrike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Liderar</a:t>
            </a:r>
            <a:r>
              <a:rPr lang="pt-BR" b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transmitir, informal e eticamente, conhecimento e apoio moral, psicológico e social, que são percebidos pelo receptor como relevantes para sua vida pessoal e profissional.”</a:t>
            </a:r>
            <a:endParaRPr lang="pt-BR" sz="1800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846158"/>
          </a:xfrm>
        </p:spPr>
        <p:txBody>
          <a:bodyPr>
            <a:normAutofit/>
          </a:bodyPr>
          <a:lstStyle/>
          <a:p>
            <a:r>
              <a:rPr lang="pt-BR" sz="4400" b="0" i="0" u="none" strike="noStrike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 andar ao escrever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www.solivros.com.br/images/9788562665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667351" cy="5214974"/>
          </a:xfrm>
          <a:prstGeom prst="rect">
            <a:avLst/>
          </a:prstGeom>
          <a:noFill/>
        </p:spPr>
      </p:pic>
      <p:pic>
        <p:nvPicPr>
          <p:cNvPr id="6" name="Imagem 5" descr="Sem título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0" i="0" u="none" strike="noStrike" kern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Do andar ao escrever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00100" y="2214554"/>
            <a:ext cx="7467600" cy="2900370"/>
          </a:xfrm>
        </p:spPr>
        <p:txBody>
          <a:bodyPr/>
          <a:lstStyle/>
          <a:p>
            <a:pPr>
              <a:buNone/>
            </a:pPr>
            <a:r>
              <a:rPr lang="pt-BR" sz="28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“Nós nos preocupávamos em exercitar a felicidade próxima e não um sentimento qualquer, estereotipado”</a:t>
            </a:r>
          </a:p>
          <a:p>
            <a:pPr>
              <a:buNone/>
            </a:pPr>
            <a:endParaRPr lang="pt-BR" sz="2800" dirty="0" smtClean="0"/>
          </a:p>
          <a:p>
            <a:pPr algn="r">
              <a:buNone/>
            </a:pPr>
            <a:r>
              <a:rPr lang="pt-BR" sz="3600" b="1" dirty="0" smtClean="0"/>
              <a:t>Fátima Gonçalves</a:t>
            </a:r>
          </a:p>
          <a:p>
            <a:pPr>
              <a:buNone/>
            </a:pPr>
            <a:endParaRPr lang="pt-BR" sz="2000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703282"/>
          </a:xfrm>
        </p:spPr>
        <p:txBody>
          <a:bodyPr/>
          <a:lstStyle/>
          <a:p>
            <a:r>
              <a:rPr lang="pt-BR" dirty="0"/>
              <a:t>Fátima Gonçalves continua: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1538" y="164305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pt-BR" sz="3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“Por meio das vivências corporais, da exploração dos objetos e da relação com outros grupos é que a criança vai ter subsídios cognitivos, motores e afetivos para suportar toda a gama de informações e formações a que será exposta durante seu crescimento”</a:t>
            </a:r>
            <a:endParaRPr lang="pt-BR" dirty="0"/>
          </a:p>
        </p:txBody>
      </p:sp>
      <p:pic>
        <p:nvPicPr>
          <p:cNvPr id="4" name="Imagem 3" descr="Sem título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57826"/>
            <a:ext cx="122315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561</TotalTime>
  <Words>253</Words>
  <Application>Microsoft Office PowerPoint</Application>
  <PresentationFormat>Apresentação na tela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Balcão Envidraçado</vt:lpstr>
      <vt:lpstr>Ao sabor das brincadeiras e das relações</vt:lpstr>
      <vt:lpstr>SER NUTRITIVO </vt:lpstr>
      <vt:lpstr>Professores que marcaram</vt:lpstr>
      <vt:lpstr>PESSOAS NUTRITIVAS:</vt:lpstr>
      <vt:lpstr>Pessoas nutritivas lideram  liderar: conceito amplo</vt:lpstr>
      <vt:lpstr>Slide 6</vt:lpstr>
      <vt:lpstr>Do andar ao escrever</vt:lpstr>
      <vt:lpstr>Do andar ao escrever</vt:lpstr>
      <vt:lpstr>Fátima Gonçalves continua:</vt:lpstr>
      <vt:lpstr>Pergunto:</vt:lpstr>
      <vt:lpstr>Slide 11</vt:lpstr>
      <vt:lpstr>CHICO DOS BONECOS</vt:lpstr>
      <vt:lpstr>Slide 13</vt:lpstr>
      <vt:lpstr>Pergunto:</vt:lpstr>
      <vt:lpstr>Pergunto:</vt:lpstr>
      <vt:lpstr>Por que não utilizamos a linguagem das crianças?</vt:lpstr>
      <vt:lpstr>Não damos valor ao brincar</vt:lpstr>
      <vt:lpstr>Cipriano Luckesi diz:</vt:lpstr>
      <vt:lpstr>Qual o sentido da Brincadeira?</vt:lpstr>
      <vt:lpstr>Slide 20</vt:lpstr>
      <vt:lpstr>Slide 21</vt:lpstr>
      <vt:lpstr>Slide 22</vt:lpstr>
      <vt:lpstr>Slide 23</vt:lpstr>
      <vt:lpstr>Slide 24</vt:lpstr>
      <vt:lpstr>SER e DEIXAR DE SER ?</vt:lpstr>
      <vt:lpstr>Slide 26</vt:lpstr>
      <vt:lpstr>Slide 27</vt:lpstr>
      <vt:lpstr>Slide 28</vt:lpstr>
      <vt:lpstr>Slide 29</vt:lpstr>
      <vt:lpstr>Slide 30</vt:lpstr>
      <vt:lpstr>www.artedacrianca.com.br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sabor das brincadeiras e das relações</dc:title>
  <dc:creator>SHAUAN</dc:creator>
  <cp:lastModifiedBy>SHAUAN</cp:lastModifiedBy>
  <cp:revision>48</cp:revision>
  <dcterms:created xsi:type="dcterms:W3CDTF">2016-10-19T18:56:40Z</dcterms:created>
  <dcterms:modified xsi:type="dcterms:W3CDTF">2016-10-21T00:13:44Z</dcterms:modified>
</cp:coreProperties>
</file>