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4758" r:id="rId2"/>
  </p:sldMasterIdLst>
  <p:notesMasterIdLst>
    <p:notesMasterId r:id="rId45"/>
  </p:notesMasterIdLst>
  <p:handoutMasterIdLst>
    <p:handoutMasterId r:id="rId46"/>
  </p:handoutMasterIdLst>
  <p:sldIdLst>
    <p:sldId id="1382" r:id="rId3"/>
    <p:sldId id="1134" r:id="rId4"/>
    <p:sldId id="1133" r:id="rId5"/>
    <p:sldId id="1136" r:id="rId6"/>
    <p:sldId id="1359" r:id="rId7"/>
    <p:sldId id="1409" r:id="rId8"/>
    <p:sldId id="1410" r:id="rId9"/>
    <p:sldId id="1411" r:id="rId10"/>
    <p:sldId id="1367" r:id="rId11"/>
    <p:sldId id="1180" r:id="rId12"/>
    <p:sldId id="1181" r:id="rId13"/>
    <p:sldId id="1337" r:id="rId14"/>
    <p:sldId id="1338" r:id="rId15"/>
    <p:sldId id="1187" r:id="rId16"/>
    <p:sldId id="1182" r:id="rId17"/>
    <p:sldId id="1256" r:id="rId18"/>
    <p:sldId id="1333" r:id="rId19"/>
    <p:sldId id="1310" r:id="rId20"/>
    <p:sldId id="1319" r:id="rId21"/>
    <p:sldId id="1339" r:id="rId22"/>
    <p:sldId id="1407" r:id="rId23"/>
    <p:sldId id="1408" r:id="rId24"/>
    <p:sldId id="1412" r:id="rId25"/>
    <p:sldId id="1321" r:id="rId26"/>
    <p:sldId id="1322" r:id="rId27"/>
    <p:sldId id="1323" r:id="rId28"/>
    <p:sldId id="1325" r:id="rId29"/>
    <p:sldId id="1326" r:id="rId30"/>
    <p:sldId id="1329" r:id="rId31"/>
    <p:sldId id="1413" r:id="rId32"/>
    <p:sldId id="1414" r:id="rId33"/>
    <p:sldId id="1415" r:id="rId34"/>
    <p:sldId id="1416" r:id="rId35"/>
    <p:sldId id="1417" r:id="rId36"/>
    <p:sldId id="1387" r:id="rId37"/>
    <p:sldId id="1332" r:id="rId38"/>
    <p:sldId id="1385" r:id="rId39"/>
    <p:sldId id="1373" r:id="rId40"/>
    <p:sldId id="1384" r:id="rId41"/>
    <p:sldId id="1386" r:id="rId42"/>
    <p:sldId id="1399" r:id="rId43"/>
    <p:sldId id="1419" r:id="rId44"/>
  </p:sldIdLst>
  <p:sldSz cx="9144000" cy="6858000" type="screen4x3"/>
  <p:notesSz cx="6669088" cy="9926638"/>
  <p:defaultTextStyle>
    <a:defPPr>
      <a:defRPr lang="pt-BR"/>
    </a:defPPr>
    <a:lvl1pPr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Tahoma" panose="020B060403050404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Tahoma" panose="020B060403050404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Tahoma" panose="020B060403050404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Tahoma" panose="020B060403050404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006600"/>
    <a:srgbClr val="FFFFFF"/>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158" y="60"/>
      </p:cViewPr>
      <p:guideLst>
        <p:guide orient="horz" pos="2160"/>
        <p:guide pos="2880"/>
      </p:guideLst>
    </p:cSldViewPr>
  </p:slideViewPr>
  <p:outlineViewPr>
    <p:cViewPr>
      <p:scale>
        <a:sx n="33" d="100"/>
        <a:sy n="33" d="100"/>
      </p:scale>
      <p:origin x="0" y="34336"/>
    </p:cViewPr>
  </p:outlineViewPr>
  <p:notesTextViewPr>
    <p:cViewPr>
      <p:scale>
        <a:sx n="100" d="100"/>
        <a:sy n="100" d="100"/>
      </p:scale>
      <p:origin x="0" y="0"/>
    </p:cViewPr>
  </p:notesTextViewPr>
  <p:notesViewPr>
    <p:cSldViewPr>
      <p:cViewPr>
        <p:scale>
          <a:sx n="87" d="100"/>
          <a:sy n="87" d="100"/>
        </p:scale>
        <p:origin x="-2130" y="2334"/>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369E6D-AE85-41C1-ACBE-92BBAF19844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pt-BR"/>
        </a:p>
      </dgm:t>
    </dgm:pt>
    <dgm:pt modelId="{93D68ED6-D8EB-4FDA-8141-1AE04C3D3AFC}">
      <dgm:prSet phldrT="[Texto]" phldr="1"/>
      <dgm:spPr>
        <a:solidFill>
          <a:schemeClr val="accent2">
            <a:lumMod val="75000"/>
          </a:schemeClr>
        </a:solidFill>
      </dgm:spPr>
      <dgm:t>
        <a:bodyPr/>
        <a:lstStyle/>
        <a:p>
          <a:endParaRPr lang="pt-BR" dirty="0"/>
        </a:p>
      </dgm:t>
    </dgm:pt>
    <dgm:pt modelId="{8B9379BC-0D1C-4595-A4F2-D41D063A98C1}" type="parTrans" cxnId="{174C502D-658A-4FE6-908E-F19AD5C5ABDE}">
      <dgm:prSet/>
      <dgm:spPr/>
      <dgm:t>
        <a:bodyPr/>
        <a:lstStyle/>
        <a:p>
          <a:endParaRPr lang="pt-BR"/>
        </a:p>
      </dgm:t>
    </dgm:pt>
    <dgm:pt modelId="{AE94CB04-C543-452F-953D-48728879F4F1}" type="sibTrans" cxnId="{174C502D-658A-4FE6-908E-F19AD5C5ABDE}">
      <dgm:prSet/>
      <dgm:spPr/>
      <dgm:t>
        <a:bodyPr/>
        <a:lstStyle/>
        <a:p>
          <a:endParaRPr lang="pt-BR"/>
        </a:p>
      </dgm:t>
    </dgm:pt>
    <dgm:pt modelId="{884F36DF-BA09-4ADF-A7B2-49143C50C777}">
      <dgm:prSet phldrT="[Texto]" custT="1"/>
      <dgm:spPr/>
      <dgm:t>
        <a:bodyPr/>
        <a:lstStyle/>
        <a:p>
          <a:r>
            <a:rPr lang="pt-BR" sz="2200" dirty="0"/>
            <a:t>Restrição aos atos e não aos sentimentos  </a:t>
          </a:r>
        </a:p>
      </dgm:t>
    </dgm:pt>
    <dgm:pt modelId="{B9B37080-955C-45C7-82F2-1F5F9043D0C6}" type="parTrans" cxnId="{99357A24-6186-4CDB-B881-7AC1E106DF83}">
      <dgm:prSet/>
      <dgm:spPr/>
      <dgm:t>
        <a:bodyPr/>
        <a:lstStyle/>
        <a:p>
          <a:endParaRPr lang="pt-BR"/>
        </a:p>
      </dgm:t>
    </dgm:pt>
    <dgm:pt modelId="{73C5DDC7-E8AE-43C1-99AE-65BD77246622}" type="sibTrans" cxnId="{99357A24-6186-4CDB-B881-7AC1E106DF83}">
      <dgm:prSet/>
      <dgm:spPr/>
      <dgm:t>
        <a:bodyPr/>
        <a:lstStyle/>
        <a:p>
          <a:endParaRPr lang="pt-BR"/>
        </a:p>
      </dgm:t>
    </dgm:pt>
    <dgm:pt modelId="{B5E59517-FD2E-4B97-A661-06817A8E54A3}">
      <dgm:prSet phldrT="[Texto]" phldr="1"/>
      <dgm:spPr>
        <a:solidFill>
          <a:schemeClr val="accent2">
            <a:lumMod val="75000"/>
          </a:schemeClr>
        </a:solidFill>
      </dgm:spPr>
      <dgm:t>
        <a:bodyPr/>
        <a:lstStyle/>
        <a:p>
          <a:endParaRPr lang="pt-BR" dirty="0"/>
        </a:p>
      </dgm:t>
    </dgm:pt>
    <dgm:pt modelId="{FE56CDF2-3195-41C0-B418-CCE84AA401A6}" type="parTrans" cxnId="{7AAA9167-F2B9-4633-92D1-7A712625D9FB}">
      <dgm:prSet/>
      <dgm:spPr/>
      <dgm:t>
        <a:bodyPr/>
        <a:lstStyle/>
        <a:p>
          <a:endParaRPr lang="pt-BR"/>
        </a:p>
      </dgm:t>
    </dgm:pt>
    <dgm:pt modelId="{AC6FC550-4467-4D5B-84E8-BD4CAB364A93}" type="sibTrans" cxnId="{7AAA9167-F2B9-4633-92D1-7A712625D9FB}">
      <dgm:prSet/>
      <dgm:spPr/>
      <dgm:t>
        <a:bodyPr/>
        <a:lstStyle/>
        <a:p>
          <a:endParaRPr lang="pt-BR"/>
        </a:p>
      </dgm:t>
    </dgm:pt>
    <dgm:pt modelId="{CAF1579C-8D27-4933-B97C-1DA1A78C6A67}">
      <dgm:prSet phldrT="[Texto]" custT="1"/>
      <dgm:spPr/>
      <dgm:t>
        <a:bodyPr/>
        <a:lstStyle/>
        <a:p>
          <a:r>
            <a:rPr lang="pt-BR" sz="2200" dirty="0">
              <a:cs typeface="Times New Roman" pitchFamily="18" charset="0"/>
            </a:rPr>
            <a:t>Autorregulação, descentração, coordenação de perspectivas, aprendizagem de valores e regras</a:t>
          </a:r>
          <a:endParaRPr lang="pt-BR" sz="2200" dirty="0"/>
        </a:p>
      </dgm:t>
    </dgm:pt>
    <dgm:pt modelId="{713D6404-FB39-4761-95C3-326E90FDC333}" type="parTrans" cxnId="{88C66B44-66DE-48BF-BDAB-E6E091354A1E}">
      <dgm:prSet/>
      <dgm:spPr/>
      <dgm:t>
        <a:bodyPr/>
        <a:lstStyle/>
        <a:p>
          <a:endParaRPr lang="pt-BR"/>
        </a:p>
      </dgm:t>
    </dgm:pt>
    <dgm:pt modelId="{39306C00-FC26-4BD3-B48F-D48E07AF06DE}" type="sibTrans" cxnId="{88C66B44-66DE-48BF-BDAB-E6E091354A1E}">
      <dgm:prSet/>
      <dgm:spPr/>
      <dgm:t>
        <a:bodyPr/>
        <a:lstStyle/>
        <a:p>
          <a:endParaRPr lang="pt-BR"/>
        </a:p>
      </dgm:t>
    </dgm:pt>
    <dgm:pt modelId="{4F33A707-F72B-4B0C-BFD5-10AE2C8C9D74}">
      <dgm:prSet phldrT="[Texto]" phldr="1"/>
      <dgm:spPr>
        <a:solidFill>
          <a:schemeClr val="accent2">
            <a:lumMod val="75000"/>
          </a:schemeClr>
        </a:solidFill>
      </dgm:spPr>
      <dgm:t>
        <a:bodyPr/>
        <a:lstStyle/>
        <a:p>
          <a:endParaRPr lang="pt-BR" dirty="0"/>
        </a:p>
      </dgm:t>
    </dgm:pt>
    <dgm:pt modelId="{3DC084C7-05E8-44BF-AC7C-1DF3C12D6299}" type="sibTrans" cxnId="{3C95C77E-C25B-454E-97DF-A1409F3EAB66}">
      <dgm:prSet/>
      <dgm:spPr/>
      <dgm:t>
        <a:bodyPr/>
        <a:lstStyle/>
        <a:p>
          <a:endParaRPr lang="pt-BR"/>
        </a:p>
      </dgm:t>
    </dgm:pt>
    <dgm:pt modelId="{41371900-EA74-4C66-AD34-43EAAAA7692F}" type="parTrans" cxnId="{3C95C77E-C25B-454E-97DF-A1409F3EAB66}">
      <dgm:prSet/>
      <dgm:spPr/>
      <dgm:t>
        <a:bodyPr/>
        <a:lstStyle/>
        <a:p>
          <a:endParaRPr lang="pt-BR"/>
        </a:p>
      </dgm:t>
    </dgm:pt>
    <dgm:pt modelId="{641290CC-D6CB-44B4-ACBC-9A6EC2762C38}">
      <dgm:prSet phldrT="[Texto]" custT="1"/>
      <dgm:spPr/>
      <dgm:t>
        <a:bodyPr/>
        <a:lstStyle/>
        <a:p>
          <a:r>
            <a:rPr lang="pt-BR" sz="2200" dirty="0"/>
            <a:t>Necessário ao desenvolvimento</a:t>
          </a:r>
        </a:p>
      </dgm:t>
    </dgm:pt>
    <dgm:pt modelId="{26F02334-BCF7-4858-A815-3481669FD3CE}" type="sibTrans" cxnId="{9546D3B8-1F94-46B8-BB9C-4D8C9BC76D42}">
      <dgm:prSet/>
      <dgm:spPr/>
      <dgm:t>
        <a:bodyPr/>
        <a:lstStyle/>
        <a:p>
          <a:endParaRPr lang="pt-BR"/>
        </a:p>
      </dgm:t>
    </dgm:pt>
    <dgm:pt modelId="{410A301C-6E6E-4CDA-8DFD-33CE6D8745B2}" type="parTrans" cxnId="{9546D3B8-1F94-46B8-BB9C-4D8C9BC76D42}">
      <dgm:prSet/>
      <dgm:spPr/>
      <dgm:t>
        <a:bodyPr/>
        <a:lstStyle/>
        <a:p>
          <a:endParaRPr lang="pt-BR"/>
        </a:p>
      </dgm:t>
    </dgm:pt>
    <dgm:pt modelId="{6C844EA6-805C-49F6-9C39-5277AFC01CDD}" type="pres">
      <dgm:prSet presAssocID="{E1369E6D-AE85-41C1-ACBE-92BBAF198449}" presName="linearFlow" presStyleCnt="0">
        <dgm:presLayoutVars>
          <dgm:dir/>
          <dgm:animLvl val="lvl"/>
          <dgm:resizeHandles val="exact"/>
        </dgm:presLayoutVars>
      </dgm:prSet>
      <dgm:spPr/>
    </dgm:pt>
    <dgm:pt modelId="{B12FE693-248C-4314-BBE3-8FC3E0A69189}" type="pres">
      <dgm:prSet presAssocID="{93D68ED6-D8EB-4FDA-8141-1AE04C3D3AFC}" presName="composite" presStyleCnt="0"/>
      <dgm:spPr/>
    </dgm:pt>
    <dgm:pt modelId="{3B8D98C5-B4ED-4E11-AEC6-6E7A748FB1E6}" type="pres">
      <dgm:prSet presAssocID="{93D68ED6-D8EB-4FDA-8141-1AE04C3D3AFC}" presName="parentText" presStyleLbl="alignNode1" presStyleIdx="0" presStyleCnt="3">
        <dgm:presLayoutVars>
          <dgm:chMax val="1"/>
          <dgm:bulletEnabled val="1"/>
        </dgm:presLayoutVars>
      </dgm:prSet>
      <dgm:spPr/>
    </dgm:pt>
    <dgm:pt modelId="{B4988D28-5D3C-42D7-9618-3178FB31E219}" type="pres">
      <dgm:prSet presAssocID="{93D68ED6-D8EB-4FDA-8141-1AE04C3D3AFC}" presName="descendantText" presStyleLbl="alignAcc1" presStyleIdx="0" presStyleCnt="3">
        <dgm:presLayoutVars>
          <dgm:bulletEnabled val="1"/>
        </dgm:presLayoutVars>
      </dgm:prSet>
      <dgm:spPr/>
    </dgm:pt>
    <dgm:pt modelId="{F662A35A-86DB-4C9C-B940-5D1B14BF3BAF}" type="pres">
      <dgm:prSet presAssocID="{AE94CB04-C543-452F-953D-48728879F4F1}" presName="sp" presStyleCnt="0"/>
      <dgm:spPr/>
    </dgm:pt>
    <dgm:pt modelId="{87A2FA9F-79A3-4184-9D7F-9D944D81260B}" type="pres">
      <dgm:prSet presAssocID="{4F33A707-F72B-4B0C-BFD5-10AE2C8C9D74}" presName="composite" presStyleCnt="0"/>
      <dgm:spPr/>
    </dgm:pt>
    <dgm:pt modelId="{F90583D9-2583-4F80-8498-76E9E3D02AC7}" type="pres">
      <dgm:prSet presAssocID="{4F33A707-F72B-4B0C-BFD5-10AE2C8C9D74}" presName="parentText" presStyleLbl="alignNode1" presStyleIdx="1" presStyleCnt="3">
        <dgm:presLayoutVars>
          <dgm:chMax val="1"/>
          <dgm:bulletEnabled val="1"/>
        </dgm:presLayoutVars>
      </dgm:prSet>
      <dgm:spPr/>
    </dgm:pt>
    <dgm:pt modelId="{86765960-7BC1-4C5D-AEC9-0153CD958097}" type="pres">
      <dgm:prSet presAssocID="{4F33A707-F72B-4B0C-BFD5-10AE2C8C9D74}" presName="descendantText" presStyleLbl="alignAcc1" presStyleIdx="1" presStyleCnt="3">
        <dgm:presLayoutVars>
          <dgm:bulletEnabled val="1"/>
        </dgm:presLayoutVars>
      </dgm:prSet>
      <dgm:spPr/>
    </dgm:pt>
    <dgm:pt modelId="{4816C64D-FF15-4743-ABA2-D3A62AA2FB25}" type="pres">
      <dgm:prSet presAssocID="{3DC084C7-05E8-44BF-AC7C-1DF3C12D6299}" presName="sp" presStyleCnt="0"/>
      <dgm:spPr/>
    </dgm:pt>
    <dgm:pt modelId="{45C2CF93-6FCD-4BA1-8271-324320B05CF9}" type="pres">
      <dgm:prSet presAssocID="{B5E59517-FD2E-4B97-A661-06817A8E54A3}" presName="composite" presStyleCnt="0"/>
      <dgm:spPr/>
    </dgm:pt>
    <dgm:pt modelId="{CFD888EC-2242-4636-B901-33548822AAC8}" type="pres">
      <dgm:prSet presAssocID="{B5E59517-FD2E-4B97-A661-06817A8E54A3}" presName="parentText" presStyleLbl="alignNode1" presStyleIdx="2" presStyleCnt="3">
        <dgm:presLayoutVars>
          <dgm:chMax val="1"/>
          <dgm:bulletEnabled val="1"/>
        </dgm:presLayoutVars>
      </dgm:prSet>
      <dgm:spPr/>
    </dgm:pt>
    <dgm:pt modelId="{F423FE7D-0302-41A4-A23D-D1660DC0A454}" type="pres">
      <dgm:prSet presAssocID="{B5E59517-FD2E-4B97-A661-06817A8E54A3}" presName="descendantText" presStyleLbl="alignAcc1" presStyleIdx="2" presStyleCnt="3">
        <dgm:presLayoutVars>
          <dgm:bulletEnabled val="1"/>
        </dgm:presLayoutVars>
      </dgm:prSet>
      <dgm:spPr/>
    </dgm:pt>
  </dgm:ptLst>
  <dgm:cxnLst>
    <dgm:cxn modelId="{31F64948-8DB1-4EA5-A16D-728C0420EC84}" type="presOf" srcId="{641290CC-D6CB-44B4-ACBC-9A6EC2762C38}" destId="{B4988D28-5D3C-42D7-9618-3178FB31E219}" srcOrd="0" destOrd="0" presId="urn:microsoft.com/office/officeart/2005/8/layout/chevron2"/>
    <dgm:cxn modelId="{F0204F93-2CFB-408F-A299-DDB9271F7973}" type="presOf" srcId="{CAF1579C-8D27-4933-B97C-1DA1A78C6A67}" destId="{F423FE7D-0302-41A4-A23D-D1660DC0A454}" srcOrd="0" destOrd="0" presId="urn:microsoft.com/office/officeart/2005/8/layout/chevron2"/>
    <dgm:cxn modelId="{174C502D-658A-4FE6-908E-F19AD5C5ABDE}" srcId="{E1369E6D-AE85-41C1-ACBE-92BBAF198449}" destId="{93D68ED6-D8EB-4FDA-8141-1AE04C3D3AFC}" srcOrd="0" destOrd="0" parTransId="{8B9379BC-0D1C-4595-A4F2-D41D063A98C1}" sibTransId="{AE94CB04-C543-452F-953D-48728879F4F1}"/>
    <dgm:cxn modelId="{9546D3B8-1F94-46B8-BB9C-4D8C9BC76D42}" srcId="{93D68ED6-D8EB-4FDA-8141-1AE04C3D3AFC}" destId="{641290CC-D6CB-44B4-ACBC-9A6EC2762C38}" srcOrd="0" destOrd="0" parTransId="{410A301C-6E6E-4CDA-8DFD-33CE6D8745B2}" sibTransId="{26F02334-BCF7-4858-A815-3481669FD3CE}"/>
    <dgm:cxn modelId="{3C95C77E-C25B-454E-97DF-A1409F3EAB66}" srcId="{E1369E6D-AE85-41C1-ACBE-92BBAF198449}" destId="{4F33A707-F72B-4B0C-BFD5-10AE2C8C9D74}" srcOrd="1" destOrd="0" parTransId="{41371900-EA74-4C66-AD34-43EAAAA7692F}" sibTransId="{3DC084C7-05E8-44BF-AC7C-1DF3C12D6299}"/>
    <dgm:cxn modelId="{38E328C7-F436-4757-8D1B-77B21E063A62}" type="presOf" srcId="{884F36DF-BA09-4ADF-A7B2-49143C50C777}" destId="{86765960-7BC1-4C5D-AEC9-0153CD958097}" srcOrd="0" destOrd="0" presId="urn:microsoft.com/office/officeart/2005/8/layout/chevron2"/>
    <dgm:cxn modelId="{EC096234-3D5B-466A-BF82-F6C9B2415DA5}" type="presOf" srcId="{B5E59517-FD2E-4B97-A661-06817A8E54A3}" destId="{CFD888EC-2242-4636-B901-33548822AAC8}" srcOrd="0" destOrd="0" presId="urn:microsoft.com/office/officeart/2005/8/layout/chevron2"/>
    <dgm:cxn modelId="{55354A7E-69AA-4EA7-B7CD-105E858C310F}" type="presOf" srcId="{4F33A707-F72B-4B0C-BFD5-10AE2C8C9D74}" destId="{F90583D9-2583-4F80-8498-76E9E3D02AC7}" srcOrd="0" destOrd="0" presId="urn:microsoft.com/office/officeart/2005/8/layout/chevron2"/>
    <dgm:cxn modelId="{99357A24-6186-4CDB-B881-7AC1E106DF83}" srcId="{4F33A707-F72B-4B0C-BFD5-10AE2C8C9D74}" destId="{884F36DF-BA09-4ADF-A7B2-49143C50C777}" srcOrd="0" destOrd="0" parTransId="{B9B37080-955C-45C7-82F2-1F5F9043D0C6}" sibTransId="{73C5DDC7-E8AE-43C1-99AE-65BD77246622}"/>
    <dgm:cxn modelId="{B8C7D4B6-B734-463E-8E0C-C9C6FDCD66F4}" type="presOf" srcId="{E1369E6D-AE85-41C1-ACBE-92BBAF198449}" destId="{6C844EA6-805C-49F6-9C39-5277AFC01CDD}" srcOrd="0" destOrd="0" presId="urn:microsoft.com/office/officeart/2005/8/layout/chevron2"/>
    <dgm:cxn modelId="{25C1FAB7-AFF1-40F0-9712-6BD509A29714}" type="presOf" srcId="{93D68ED6-D8EB-4FDA-8141-1AE04C3D3AFC}" destId="{3B8D98C5-B4ED-4E11-AEC6-6E7A748FB1E6}" srcOrd="0" destOrd="0" presId="urn:microsoft.com/office/officeart/2005/8/layout/chevron2"/>
    <dgm:cxn modelId="{88C66B44-66DE-48BF-BDAB-E6E091354A1E}" srcId="{B5E59517-FD2E-4B97-A661-06817A8E54A3}" destId="{CAF1579C-8D27-4933-B97C-1DA1A78C6A67}" srcOrd="0" destOrd="0" parTransId="{713D6404-FB39-4761-95C3-326E90FDC333}" sibTransId="{39306C00-FC26-4BD3-B48F-D48E07AF06DE}"/>
    <dgm:cxn modelId="{7AAA9167-F2B9-4633-92D1-7A712625D9FB}" srcId="{E1369E6D-AE85-41C1-ACBE-92BBAF198449}" destId="{B5E59517-FD2E-4B97-A661-06817A8E54A3}" srcOrd="2" destOrd="0" parTransId="{FE56CDF2-3195-41C0-B418-CCE84AA401A6}" sibTransId="{AC6FC550-4467-4D5B-84E8-BD4CAB364A93}"/>
    <dgm:cxn modelId="{CF3AC90E-1EC6-4ABF-8BB4-F2163D361579}" type="presParOf" srcId="{6C844EA6-805C-49F6-9C39-5277AFC01CDD}" destId="{B12FE693-248C-4314-BBE3-8FC3E0A69189}" srcOrd="0" destOrd="0" presId="urn:microsoft.com/office/officeart/2005/8/layout/chevron2"/>
    <dgm:cxn modelId="{0513243B-E8D4-48AA-B116-247330575D29}" type="presParOf" srcId="{B12FE693-248C-4314-BBE3-8FC3E0A69189}" destId="{3B8D98C5-B4ED-4E11-AEC6-6E7A748FB1E6}" srcOrd="0" destOrd="0" presId="urn:microsoft.com/office/officeart/2005/8/layout/chevron2"/>
    <dgm:cxn modelId="{6878B752-CCA7-42BE-BF37-0C7CCAC5D6BA}" type="presParOf" srcId="{B12FE693-248C-4314-BBE3-8FC3E0A69189}" destId="{B4988D28-5D3C-42D7-9618-3178FB31E219}" srcOrd="1" destOrd="0" presId="urn:microsoft.com/office/officeart/2005/8/layout/chevron2"/>
    <dgm:cxn modelId="{A8DD1B7C-EF27-4AA0-98D7-235273B7E2A2}" type="presParOf" srcId="{6C844EA6-805C-49F6-9C39-5277AFC01CDD}" destId="{F662A35A-86DB-4C9C-B940-5D1B14BF3BAF}" srcOrd="1" destOrd="0" presId="urn:microsoft.com/office/officeart/2005/8/layout/chevron2"/>
    <dgm:cxn modelId="{D84E5525-C287-4065-AC6D-95DFDB197F7B}" type="presParOf" srcId="{6C844EA6-805C-49F6-9C39-5277AFC01CDD}" destId="{87A2FA9F-79A3-4184-9D7F-9D944D81260B}" srcOrd="2" destOrd="0" presId="urn:microsoft.com/office/officeart/2005/8/layout/chevron2"/>
    <dgm:cxn modelId="{7FEAC785-86AE-4AAA-A050-4BDEB22C5F4E}" type="presParOf" srcId="{87A2FA9F-79A3-4184-9D7F-9D944D81260B}" destId="{F90583D9-2583-4F80-8498-76E9E3D02AC7}" srcOrd="0" destOrd="0" presId="urn:microsoft.com/office/officeart/2005/8/layout/chevron2"/>
    <dgm:cxn modelId="{6A8FA18A-B287-4B53-A31B-D3EA697B4249}" type="presParOf" srcId="{87A2FA9F-79A3-4184-9D7F-9D944D81260B}" destId="{86765960-7BC1-4C5D-AEC9-0153CD958097}" srcOrd="1" destOrd="0" presId="urn:microsoft.com/office/officeart/2005/8/layout/chevron2"/>
    <dgm:cxn modelId="{77EE57B2-7A66-4A07-97DA-E08E17993920}" type="presParOf" srcId="{6C844EA6-805C-49F6-9C39-5277AFC01CDD}" destId="{4816C64D-FF15-4743-ABA2-D3A62AA2FB25}" srcOrd="3" destOrd="0" presId="urn:microsoft.com/office/officeart/2005/8/layout/chevron2"/>
    <dgm:cxn modelId="{32973BE8-E25E-4F43-A9ED-47F4A19F8DFA}" type="presParOf" srcId="{6C844EA6-805C-49F6-9C39-5277AFC01CDD}" destId="{45C2CF93-6FCD-4BA1-8271-324320B05CF9}" srcOrd="4" destOrd="0" presId="urn:microsoft.com/office/officeart/2005/8/layout/chevron2"/>
    <dgm:cxn modelId="{A777A08B-031C-4BD8-A65B-FE7270A854EB}" type="presParOf" srcId="{45C2CF93-6FCD-4BA1-8271-324320B05CF9}" destId="{CFD888EC-2242-4636-B901-33548822AAC8}" srcOrd="0" destOrd="0" presId="urn:microsoft.com/office/officeart/2005/8/layout/chevron2"/>
    <dgm:cxn modelId="{8802B8D0-C90E-4015-96FA-3F057572FE29}" type="presParOf" srcId="{45C2CF93-6FCD-4BA1-8271-324320B05CF9}" destId="{F423FE7D-0302-41A4-A23D-D1660DC0A45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5D23C4-37CC-4670-8B0B-4F215459A811}"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pt-BR"/>
        </a:p>
      </dgm:t>
    </dgm:pt>
    <dgm:pt modelId="{A55C63B0-CE14-49F2-8D73-9BEEC0543C69}">
      <dgm:prSet phldrT="[Texto]" custT="1"/>
      <dgm:spPr>
        <a:solidFill>
          <a:srgbClr val="A4DBF6"/>
        </a:solidFill>
      </dgm:spPr>
      <dgm:t>
        <a:bodyPr/>
        <a:lstStyle/>
        <a:p>
          <a:r>
            <a:rPr lang="pt-BR" sz="1800" dirty="0">
              <a:solidFill>
                <a:schemeClr val="tx1"/>
              </a:solidFill>
            </a:rPr>
            <a:t>violência</a:t>
          </a:r>
          <a:r>
            <a:rPr lang="pt-BR" sz="2000" dirty="0">
              <a:solidFill>
                <a:schemeClr val="tx1"/>
              </a:solidFill>
            </a:rPr>
            <a:t> </a:t>
          </a:r>
        </a:p>
      </dgm:t>
    </dgm:pt>
    <dgm:pt modelId="{F5400142-E1C7-48C2-B40D-BC07CA70A00C}" type="parTrans" cxnId="{2CD116B2-7160-47DC-BA59-B02924C89ED9}">
      <dgm:prSet/>
      <dgm:spPr/>
      <dgm:t>
        <a:bodyPr/>
        <a:lstStyle/>
        <a:p>
          <a:endParaRPr lang="pt-BR"/>
        </a:p>
      </dgm:t>
    </dgm:pt>
    <dgm:pt modelId="{9001A119-FBD5-4A50-8289-64DE6EB69047}" type="sibTrans" cxnId="{2CD116B2-7160-47DC-BA59-B02924C89ED9}">
      <dgm:prSet/>
      <dgm:spPr>
        <a:solidFill>
          <a:schemeClr val="accent2">
            <a:lumMod val="60000"/>
            <a:lumOff val="40000"/>
          </a:schemeClr>
        </a:solidFill>
      </dgm:spPr>
      <dgm:t>
        <a:bodyPr/>
        <a:lstStyle/>
        <a:p>
          <a:endParaRPr lang="pt-BR"/>
        </a:p>
      </dgm:t>
    </dgm:pt>
    <dgm:pt modelId="{EABCEEFB-C2D7-41B3-8950-F42A64DDE57E}">
      <dgm:prSet phldrT="[Texto]" custT="1"/>
      <dgm:spPr>
        <a:solidFill>
          <a:srgbClr val="A4DBF6"/>
        </a:solidFill>
      </dgm:spPr>
      <dgm:t>
        <a:bodyPr/>
        <a:lstStyle/>
        <a:p>
          <a:pPr marL="0" indent="0" defTabSz="1089025"/>
          <a:r>
            <a:rPr lang="pt-BR" sz="1800" dirty="0" err="1">
              <a:solidFill>
                <a:schemeClr val="tx1"/>
              </a:solidFill>
            </a:rPr>
            <a:t>incivilida-de</a:t>
          </a:r>
          <a:endParaRPr lang="pt-BR" sz="2000" dirty="0">
            <a:solidFill>
              <a:schemeClr val="tx1"/>
            </a:solidFill>
          </a:endParaRPr>
        </a:p>
      </dgm:t>
    </dgm:pt>
    <dgm:pt modelId="{C012642E-5850-4BF8-91BB-7B765405018D}" type="parTrans" cxnId="{2D8A78C0-EA82-41E7-959C-DE26C6A82C08}">
      <dgm:prSet/>
      <dgm:spPr/>
      <dgm:t>
        <a:bodyPr/>
        <a:lstStyle/>
        <a:p>
          <a:endParaRPr lang="pt-BR"/>
        </a:p>
      </dgm:t>
    </dgm:pt>
    <dgm:pt modelId="{451438B7-F58A-4E24-85AE-F2859686B1B7}" type="sibTrans" cxnId="{2D8A78C0-EA82-41E7-959C-DE26C6A82C08}">
      <dgm:prSet/>
      <dgm:spPr>
        <a:solidFill>
          <a:schemeClr val="accent2">
            <a:lumMod val="60000"/>
            <a:lumOff val="40000"/>
          </a:schemeClr>
        </a:solidFill>
      </dgm:spPr>
      <dgm:t>
        <a:bodyPr/>
        <a:lstStyle/>
        <a:p>
          <a:endParaRPr lang="pt-BR"/>
        </a:p>
      </dgm:t>
    </dgm:pt>
    <dgm:pt modelId="{E4A2117E-13A9-448D-983D-2EAB6BAE24FE}">
      <dgm:prSet phldrT="[Texto]"/>
      <dgm:spPr>
        <a:solidFill>
          <a:srgbClr val="A4DBF6"/>
        </a:solidFill>
      </dgm:spPr>
      <dgm:t>
        <a:bodyPr/>
        <a:lstStyle/>
        <a:p>
          <a:r>
            <a:rPr lang="pt-BR" dirty="0">
              <a:solidFill>
                <a:schemeClr val="tx1"/>
              </a:solidFill>
            </a:rPr>
            <a:t>indisciplina</a:t>
          </a:r>
        </a:p>
      </dgm:t>
    </dgm:pt>
    <dgm:pt modelId="{806C160C-9354-4B5D-9930-4C08BDC24935}" type="parTrans" cxnId="{77118D57-3BAF-470E-8DDD-B1D95A97C9E4}">
      <dgm:prSet/>
      <dgm:spPr/>
      <dgm:t>
        <a:bodyPr/>
        <a:lstStyle/>
        <a:p>
          <a:endParaRPr lang="pt-BR"/>
        </a:p>
      </dgm:t>
    </dgm:pt>
    <dgm:pt modelId="{9C1E1BC6-0795-400D-A43F-C904A02BBE1B}" type="sibTrans" cxnId="{77118D57-3BAF-470E-8DDD-B1D95A97C9E4}">
      <dgm:prSet/>
      <dgm:spPr>
        <a:solidFill>
          <a:schemeClr val="accent2">
            <a:lumMod val="60000"/>
            <a:lumOff val="40000"/>
          </a:schemeClr>
        </a:solidFill>
      </dgm:spPr>
      <dgm:t>
        <a:bodyPr/>
        <a:lstStyle/>
        <a:p>
          <a:endParaRPr lang="pt-BR"/>
        </a:p>
      </dgm:t>
    </dgm:pt>
    <dgm:pt modelId="{E53A34CC-365C-4D4B-A5F3-BAA29F589906}">
      <dgm:prSet phldrT="[Texto]" custT="1"/>
      <dgm:spPr>
        <a:solidFill>
          <a:srgbClr val="A4DBF6"/>
        </a:solidFill>
      </dgm:spPr>
      <dgm:t>
        <a:bodyPr/>
        <a:lstStyle/>
        <a:p>
          <a:r>
            <a:rPr lang="pt-BR" sz="1800" dirty="0" err="1">
              <a:solidFill>
                <a:schemeClr val="tx1"/>
              </a:solidFill>
            </a:rPr>
            <a:t>transgres-sões</a:t>
          </a:r>
          <a:endParaRPr lang="pt-BR" sz="1800" dirty="0">
            <a:solidFill>
              <a:schemeClr val="tx1"/>
            </a:solidFill>
          </a:endParaRPr>
        </a:p>
      </dgm:t>
    </dgm:pt>
    <dgm:pt modelId="{5600B542-F038-4BE3-9E63-0B81D0990E54}" type="parTrans" cxnId="{B07607EF-006A-4A36-B67A-A30FD51FFE8B}">
      <dgm:prSet/>
      <dgm:spPr/>
      <dgm:t>
        <a:bodyPr/>
        <a:lstStyle/>
        <a:p>
          <a:endParaRPr lang="pt-BR"/>
        </a:p>
      </dgm:t>
    </dgm:pt>
    <dgm:pt modelId="{5D3D2545-5201-41E3-B86F-EFF58394A0AD}" type="sibTrans" cxnId="{B07607EF-006A-4A36-B67A-A30FD51FFE8B}">
      <dgm:prSet/>
      <dgm:spPr>
        <a:solidFill>
          <a:schemeClr val="accent2">
            <a:lumMod val="60000"/>
            <a:lumOff val="40000"/>
          </a:schemeClr>
        </a:solidFill>
      </dgm:spPr>
      <dgm:t>
        <a:bodyPr/>
        <a:lstStyle/>
        <a:p>
          <a:endParaRPr lang="pt-BR"/>
        </a:p>
      </dgm:t>
    </dgm:pt>
    <dgm:pt modelId="{C38AB853-ED46-4AD8-924C-778008B36C42}">
      <dgm:prSet phldrT="[Texto]" custT="1"/>
      <dgm:spPr>
        <a:solidFill>
          <a:srgbClr val="A4DBF6"/>
        </a:solidFill>
      </dgm:spPr>
      <dgm:t>
        <a:bodyPr/>
        <a:lstStyle/>
        <a:p>
          <a:r>
            <a:rPr lang="pt-BR" sz="1800" dirty="0">
              <a:solidFill>
                <a:schemeClr val="tx1"/>
              </a:solidFill>
            </a:rPr>
            <a:t>bullying</a:t>
          </a:r>
          <a:endParaRPr lang="pt-BR" sz="2000" dirty="0">
            <a:solidFill>
              <a:schemeClr val="tx1"/>
            </a:solidFill>
          </a:endParaRPr>
        </a:p>
      </dgm:t>
    </dgm:pt>
    <dgm:pt modelId="{A5B6F330-1E22-469D-8F2D-2E2C01DAAADE}" type="parTrans" cxnId="{7650B4F7-08BA-4A5E-B244-4284B67904CB}">
      <dgm:prSet/>
      <dgm:spPr/>
      <dgm:t>
        <a:bodyPr/>
        <a:lstStyle/>
        <a:p>
          <a:endParaRPr lang="pt-BR"/>
        </a:p>
      </dgm:t>
    </dgm:pt>
    <dgm:pt modelId="{6A3E3908-584B-45E9-9506-CF40F0E4C52B}" type="sibTrans" cxnId="{7650B4F7-08BA-4A5E-B244-4284B67904CB}">
      <dgm:prSet/>
      <dgm:spPr>
        <a:solidFill>
          <a:schemeClr val="accent2">
            <a:lumMod val="60000"/>
            <a:lumOff val="40000"/>
          </a:schemeClr>
        </a:solidFill>
      </dgm:spPr>
      <dgm:t>
        <a:bodyPr/>
        <a:lstStyle/>
        <a:p>
          <a:endParaRPr lang="pt-BR"/>
        </a:p>
      </dgm:t>
    </dgm:pt>
    <dgm:pt modelId="{510E4B37-2157-4AA2-9D39-6B566B865858}" type="pres">
      <dgm:prSet presAssocID="{F95D23C4-37CC-4670-8B0B-4F215459A811}" presName="cycle" presStyleCnt="0">
        <dgm:presLayoutVars>
          <dgm:dir/>
          <dgm:resizeHandles val="exact"/>
        </dgm:presLayoutVars>
      </dgm:prSet>
      <dgm:spPr/>
    </dgm:pt>
    <dgm:pt modelId="{22821733-E312-471C-994A-A179534F385C}" type="pres">
      <dgm:prSet presAssocID="{A55C63B0-CE14-49F2-8D73-9BEEC0543C69}" presName="node" presStyleLbl="node1" presStyleIdx="0" presStyleCnt="5">
        <dgm:presLayoutVars>
          <dgm:bulletEnabled val="1"/>
        </dgm:presLayoutVars>
      </dgm:prSet>
      <dgm:spPr/>
    </dgm:pt>
    <dgm:pt modelId="{04314421-5631-46E0-946E-372E4EFB709F}" type="pres">
      <dgm:prSet presAssocID="{9001A119-FBD5-4A50-8289-64DE6EB69047}" presName="sibTrans" presStyleLbl="sibTrans2D1" presStyleIdx="0" presStyleCnt="5"/>
      <dgm:spPr/>
    </dgm:pt>
    <dgm:pt modelId="{D8FE6369-FE1A-452E-BA56-4096C7ED9862}" type="pres">
      <dgm:prSet presAssocID="{9001A119-FBD5-4A50-8289-64DE6EB69047}" presName="connectorText" presStyleLbl="sibTrans2D1" presStyleIdx="0" presStyleCnt="5"/>
      <dgm:spPr/>
    </dgm:pt>
    <dgm:pt modelId="{7D1D60A6-9465-4779-BA9E-307A748BEC84}" type="pres">
      <dgm:prSet presAssocID="{EABCEEFB-C2D7-41B3-8950-F42A64DDE57E}" presName="node" presStyleLbl="node1" presStyleIdx="1" presStyleCnt="5">
        <dgm:presLayoutVars>
          <dgm:bulletEnabled val="1"/>
        </dgm:presLayoutVars>
      </dgm:prSet>
      <dgm:spPr/>
    </dgm:pt>
    <dgm:pt modelId="{BDD7C2A3-9C59-4B50-93E1-716658A0D581}" type="pres">
      <dgm:prSet presAssocID="{451438B7-F58A-4E24-85AE-F2859686B1B7}" presName="sibTrans" presStyleLbl="sibTrans2D1" presStyleIdx="1" presStyleCnt="5"/>
      <dgm:spPr/>
    </dgm:pt>
    <dgm:pt modelId="{1D1C9FDA-5308-452A-B7E7-6819DE1348EC}" type="pres">
      <dgm:prSet presAssocID="{451438B7-F58A-4E24-85AE-F2859686B1B7}" presName="connectorText" presStyleLbl="sibTrans2D1" presStyleIdx="1" presStyleCnt="5"/>
      <dgm:spPr/>
    </dgm:pt>
    <dgm:pt modelId="{0F88EF65-B8AB-4525-814B-05900ECA6BCD}" type="pres">
      <dgm:prSet presAssocID="{E4A2117E-13A9-448D-983D-2EAB6BAE24FE}" presName="node" presStyleLbl="node1" presStyleIdx="2" presStyleCnt="5">
        <dgm:presLayoutVars>
          <dgm:bulletEnabled val="1"/>
        </dgm:presLayoutVars>
      </dgm:prSet>
      <dgm:spPr/>
    </dgm:pt>
    <dgm:pt modelId="{CD731C64-E86E-4996-AC84-42E99503F2B9}" type="pres">
      <dgm:prSet presAssocID="{9C1E1BC6-0795-400D-A43F-C904A02BBE1B}" presName="sibTrans" presStyleLbl="sibTrans2D1" presStyleIdx="2" presStyleCnt="5"/>
      <dgm:spPr/>
    </dgm:pt>
    <dgm:pt modelId="{AD2A84C0-63EF-4960-AC01-230BB3117615}" type="pres">
      <dgm:prSet presAssocID="{9C1E1BC6-0795-400D-A43F-C904A02BBE1B}" presName="connectorText" presStyleLbl="sibTrans2D1" presStyleIdx="2" presStyleCnt="5"/>
      <dgm:spPr/>
    </dgm:pt>
    <dgm:pt modelId="{09789060-5103-4FC5-BB78-8C1481604057}" type="pres">
      <dgm:prSet presAssocID="{E53A34CC-365C-4D4B-A5F3-BAA29F589906}" presName="node" presStyleLbl="node1" presStyleIdx="3" presStyleCnt="5">
        <dgm:presLayoutVars>
          <dgm:bulletEnabled val="1"/>
        </dgm:presLayoutVars>
      </dgm:prSet>
      <dgm:spPr/>
    </dgm:pt>
    <dgm:pt modelId="{6B6ADE37-D341-4EC5-B9F7-70F45D08F5CC}" type="pres">
      <dgm:prSet presAssocID="{5D3D2545-5201-41E3-B86F-EFF58394A0AD}" presName="sibTrans" presStyleLbl="sibTrans2D1" presStyleIdx="3" presStyleCnt="5"/>
      <dgm:spPr/>
    </dgm:pt>
    <dgm:pt modelId="{65FF4CC9-2D92-4395-962F-E4F7E05C1BAB}" type="pres">
      <dgm:prSet presAssocID="{5D3D2545-5201-41E3-B86F-EFF58394A0AD}" presName="connectorText" presStyleLbl="sibTrans2D1" presStyleIdx="3" presStyleCnt="5"/>
      <dgm:spPr/>
    </dgm:pt>
    <dgm:pt modelId="{7DDDBD6A-DDDC-49D8-B44C-2BFF2C7BB761}" type="pres">
      <dgm:prSet presAssocID="{C38AB853-ED46-4AD8-924C-778008B36C42}" presName="node" presStyleLbl="node1" presStyleIdx="4" presStyleCnt="5">
        <dgm:presLayoutVars>
          <dgm:bulletEnabled val="1"/>
        </dgm:presLayoutVars>
      </dgm:prSet>
      <dgm:spPr/>
    </dgm:pt>
    <dgm:pt modelId="{AB079E57-11C9-4CAC-AB67-B4FC64E8ADFE}" type="pres">
      <dgm:prSet presAssocID="{6A3E3908-584B-45E9-9506-CF40F0E4C52B}" presName="sibTrans" presStyleLbl="sibTrans2D1" presStyleIdx="4" presStyleCnt="5"/>
      <dgm:spPr/>
    </dgm:pt>
    <dgm:pt modelId="{462DB24E-01E1-4FA8-A104-DAC6A1CB1063}" type="pres">
      <dgm:prSet presAssocID="{6A3E3908-584B-45E9-9506-CF40F0E4C52B}" presName="connectorText" presStyleLbl="sibTrans2D1" presStyleIdx="4" presStyleCnt="5"/>
      <dgm:spPr/>
    </dgm:pt>
  </dgm:ptLst>
  <dgm:cxnLst>
    <dgm:cxn modelId="{37896F75-9956-4317-8F63-0A62E5A15ABE}" type="presOf" srcId="{9001A119-FBD5-4A50-8289-64DE6EB69047}" destId="{04314421-5631-46E0-946E-372E4EFB709F}" srcOrd="0" destOrd="0" presId="urn:microsoft.com/office/officeart/2005/8/layout/cycle2"/>
    <dgm:cxn modelId="{200A4BFA-4703-4543-A008-A989F6202CB6}" type="presOf" srcId="{C38AB853-ED46-4AD8-924C-778008B36C42}" destId="{7DDDBD6A-DDDC-49D8-B44C-2BFF2C7BB761}" srcOrd="0" destOrd="0" presId="urn:microsoft.com/office/officeart/2005/8/layout/cycle2"/>
    <dgm:cxn modelId="{011B537A-D4CF-410D-884B-FA31DF6C271D}" type="presOf" srcId="{451438B7-F58A-4E24-85AE-F2859686B1B7}" destId="{BDD7C2A3-9C59-4B50-93E1-716658A0D581}" srcOrd="0" destOrd="0" presId="urn:microsoft.com/office/officeart/2005/8/layout/cycle2"/>
    <dgm:cxn modelId="{B28158C2-E6CD-4AFF-9474-AC8CA40B626D}" type="presOf" srcId="{451438B7-F58A-4E24-85AE-F2859686B1B7}" destId="{1D1C9FDA-5308-452A-B7E7-6819DE1348EC}" srcOrd="1" destOrd="0" presId="urn:microsoft.com/office/officeart/2005/8/layout/cycle2"/>
    <dgm:cxn modelId="{2D8A78C0-EA82-41E7-959C-DE26C6A82C08}" srcId="{F95D23C4-37CC-4670-8B0B-4F215459A811}" destId="{EABCEEFB-C2D7-41B3-8950-F42A64DDE57E}" srcOrd="1" destOrd="0" parTransId="{C012642E-5850-4BF8-91BB-7B765405018D}" sibTransId="{451438B7-F58A-4E24-85AE-F2859686B1B7}"/>
    <dgm:cxn modelId="{498C8301-F347-49C5-9373-57C9DC403E74}" type="presOf" srcId="{E4A2117E-13A9-448D-983D-2EAB6BAE24FE}" destId="{0F88EF65-B8AB-4525-814B-05900ECA6BCD}" srcOrd="0" destOrd="0" presId="urn:microsoft.com/office/officeart/2005/8/layout/cycle2"/>
    <dgm:cxn modelId="{2CD116B2-7160-47DC-BA59-B02924C89ED9}" srcId="{F95D23C4-37CC-4670-8B0B-4F215459A811}" destId="{A55C63B0-CE14-49F2-8D73-9BEEC0543C69}" srcOrd="0" destOrd="0" parTransId="{F5400142-E1C7-48C2-B40D-BC07CA70A00C}" sibTransId="{9001A119-FBD5-4A50-8289-64DE6EB69047}"/>
    <dgm:cxn modelId="{70909146-D6F6-48F7-B66E-9A26BF057F38}" type="presOf" srcId="{9C1E1BC6-0795-400D-A43F-C904A02BBE1B}" destId="{AD2A84C0-63EF-4960-AC01-230BB3117615}" srcOrd="1" destOrd="0" presId="urn:microsoft.com/office/officeart/2005/8/layout/cycle2"/>
    <dgm:cxn modelId="{B07607EF-006A-4A36-B67A-A30FD51FFE8B}" srcId="{F95D23C4-37CC-4670-8B0B-4F215459A811}" destId="{E53A34CC-365C-4D4B-A5F3-BAA29F589906}" srcOrd="3" destOrd="0" parTransId="{5600B542-F038-4BE3-9E63-0B81D0990E54}" sibTransId="{5D3D2545-5201-41E3-B86F-EFF58394A0AD}"/>
    <dgm:cxn modelId="{A4614257-4CC0-40BB-A3C3-8300D9315F2E}" type="presOf" srcId="{A55C63B0-CE14-49F2-8D73-9BEEC0543C69}" destId="{22821733-E312-471C-994A-A179534F385C}" srcOrd="0" destOrd="0" presId="urn:microsoft.com/office/officeart/2005/8/layout/cycle2"/>
    <dgm:cxn modelId="{D01963C0-BB95-4E10-AEDE-96819AFF51D8}" type="presOf" srcId="{5D3D2545-5201-41E3-B86F-EFF58394A0AD}" destId="{65FF4CC9-2D92-4395-962F-E4F7E05C1BAB}" srcOrd="1" destOrd="0" presId="urn:microsoft.com/office/officeart/2005/8/layout/cycle2"/>
    <dgm:cxn modelId="{92E1C803-9090-4038-9F17-7DED123DF507}" type="presOf" srcId="{E53A34CC-365C-4D4B-A5F3-BAA29F589906}" destId="{09789060-5103-4FC5-BB78-8C1481604057}" srcOrd="0" destOrd="0" presId="urn:microsoft.com/office/officeart/2005/8/layout/cycle2"/>
    <dgm:cxn modelId="{9794D5CD-7141-45DB-87D6-75C5EF3AB16B}" type="presOf" srcId="{6A3E3908-584B-45E9-9506-CF40F0E4C52B}" destId="{AB079E57-11C9-4CAC-AB67-B4FC64E8ADFE}" srcOrd="0" destOrd="0" presId="urn:microsoft.com/office/officeart/2005/8/layout/cycle2"/>
    <dgm:cxn modelId="{FA9774BF-33E3-44C5-BC47-46E8C7F51205}" type="presOf" srcId="{5D3D2545-5201-41E3-B86F-EFF58394A0AD}" destId="{6B6ADE37-D341-4EC5-B9F7-70F45D08F5CC}" srcOrd="0" destOrd="0" presId="urn:microsoft.com/office/officeart/2005/8/layout/cycle2"/>
    <dgm:cxn modelId="{DC6175D8-62E1-4A36-879C-C0D54B5A697B}" type="presOf" srcId="{9C1E1BC6-0795-400D-A43F-C904A02BBE1B}" destId="{CD731C64-E86E-4996-AC84-42E99503F2B9}" srcOrd="0" destOrd="0" presId="urn:microsoft.com/office/officeart/2005/8/layout/cycle2"/>
    <dgm:cxn modelId="{83F6CEF7-A37E-4CFC-AA9F-150E3F7F2B78}" type="presOf" srcId="{6A3E3908-584B-45E9-9506-CF40F0E4C52B}" destId="{462DB24E-01E1-4FA8-A104-DAC6A1CB1063}" srcOrd="1" destOrd="0" presId="urn:microsoft.com/office/officeart/2005/8/layout/cycle2"/>
    <dgm:cxn modelId="{6015821B-A0FD-4288-984A-87EAA0117FC3}" type="presOf" srcId="{9001A119-FBD5-4A50-8289-64DE6EB69047}" destId="{D8FE6369-FE1A-452E-BA56-4096C7ED9862}" srcOrd="1" destOrd="0" presId="urn:microsoft.com/office/officeart/2005/8/layout/cycle2"/>
    <dgm:cxn modelId="{9E80EC5E-79AE-4E0B-AA42-ABAF7618D926}" type="presOf" srcId="{F95D23C4-37CC-4670-8B0B-4F215459A811}" destId="{510E4B37-2157-4AA2-9D39-6B566B865858}" srcOrd="0" destOrd="0" presId="urn:microsoft.com/office/officeart/2005/8/layout/cycle2"/>
    <dgm:cxn modelId="{7650B4F7-08BA-4A5E-B244-4284B67904CB}" srcId="{F95D23C4-37CC-4670-8B0B-4F215459A811}" destId="{C38AB853-ED46-4AD8-924C-778008B36C42}" srcOrd="4" destOrd="0" parTransId="{A5B6F330-1E22-469D-8F2D-2E2C01DAAADE}" sibTransId="{6A3E3908-584B-45E9-9506-CF40F0E4C52B}"/>
    <dgm:cxn modelId="{98C26320-8042-4B00-BB96-70B5C23034F0}" type="presOf" srcId="{EABCEEFB-C2D7-41B3-8950-F42A64DDE57E}" destId="{7D1D60A6-9465-4779-BA9E-307A748BEC84}" srcOrd="0" destOrd="0" presId="urn:microsoft.com/office/officeart/2005/8/layout/cycle2"/>
    <dgm:cxn modelId="{77118D57-3BAF-470E-8DDD-B1D95A97C9E4}" srcId="{F95D23C4-37CC-4670-8B0B-4F215459A811}" destId="{E4A2117E-13A9-448D-983D-2EAB6BAE24FE}" srcOrd="2" destOrd="0" parTransId="{806C160C-9354-4B5D-9930-4C08BDC24935}" sibTransId="{9C1E1BC6-0795-400D-A43F-C904A02BBE1B}"/>
    <dgm:cxn modelId="{A5BE8BA4-9625-4A5A-99D2-6A1F4FBA4C4F}" type="presParOf" srcId="{510E4B37-2157-4AA2-9D39-6B566B865858}" destId="{22821733-E312-471C-994A-A179534F385C}" srcOrd="0" destOrd="0" presId="urn:microsoft.com/office/officeart/2005/8/layout/cycle2"/>
    <dgm:cxn modelId="{6ACDBFCE-AB83-4669-B111-DED08491769E}" type="presParOf" srcId="{510E4B37-2157-4AA2-9D39-6B566B865858}" destId="{04314421-5631-46E0-946E-372E4EFB709F}" srcOrd="1" destOrd="0" presId="urn:microsoft.com/office/officeart/2005/8/layout/cycle2"/>
    <dgm:cxn modelId="{43557DCD-D102-4B72-B5A9-1BB2BB34BBFD}" type="presParOf" srcId="{04314421-5631-46E0-946E-372E4EFB709F}" destId="{D8FE6369-FE1A-452E-BA56-4096C7ED9862}" srcOrd="0" destOrd="0" presId="urn:microsoft.com/office/officeart/2005/8/layout/cycle2"/>
    <dgm:cxn modelId="{2C2AE998-5C03-4718-8933-6645DE57DBCE}" type="presParOf" srcId="{510E4B37-2157-4AA2-9D39-6B566B865858}" destId="{7D1D60A6-9465-4779-BA9E-307A748BEC84}" srcOrd="2" destOrd="0" presId="urn:microsoft.com/office/officeart/2005/8/layout/cycle2"/>
    <dgm:cxn modelId="{FDE67C75-A8D0-4FA9-846B-37D98E604780}" type="presParOf" srcId="{510E4B37-2157-4AA2-9D39-6B566B865858}" destId="{BDD7C2A3-9C59-4B50-93E1-716658A0D581}" srcOrd="3" destOrd="0" presId="urn:microsoft.com/office/officeart/2005/8/layout/cycle2"/>
    <dgm:cxn modelId="{A46964B4-4C67-4A3C-A510-318FB93F1828}" type="presParOf" srcId="{BDD7C2A3-9C59-4B50-93E1-716658A0D581}" destId="{1D1C9FDA-5308-452A-B7E7-6819DE1348EC}" srcOrd="0" destOrd="0" presId="urn:microsoft.com/office/officeart/2005/8/layout/cycle2"/>
    <dgm:cxn modelId="{02B0F1FA-BC8E-4C6A-877B-F287F4CE4B68}" type="presParOf" srcId="{510E4B37-2157-4AA2-9D39-6B566B865858}" destId="{0F88EF65-B8AB-4525-814B-05900ECA6BCD}" srcOrd="4" destOrd="0" presId="urn:microsoft.com/office/officeart/2005/8/layout/cycle2"/>
    <dgm:cxn modelId="{BD9CA9C0-30F3-4AFF-899C-AF5990F43911}" type="presParOf" srcId="{510E4B37-2157-4AA2-9D39-6B566B865858}" destId="{CD731C64-E86E-4996-AC84-42E99503F2B9}" srcOrd="5" destOrd="0" presId="urn:microsoft.com/office/officeart/2005/8/layout/cycle2"/>
    <dgm:cxn modelId="{9F5531A5-6CAE-41F2-AA1F-1A71710E4361}" type="presParOf" srcId="{CD731C64-E86E-4996-AC84-42E99503F2B9}" destId="{AD2A84C0-63EF-4960-AC01-230BB3117615}" srcOrd="0" destOrd="0" presId="urn:microsoft.com/office/officeart/2005/8/layout/cycle2"/>
    <dgm:cxn modelId="{0740FF1F-96C9-458F-9DD8-277DA817FEEB}" type="presParOf" srcId="{510E4B37-2157-4AA2-9D39-6B566B865858}" destId="{09789060-5103-4FC5-BB78-8C1481604057}" srcOrd="6" destOrd="0" presId="urn:microsoft.com/office/officeart/2005/8/layout/cycle2"/>
    <dgm:cxn modelId="{C1DE9916-2077-4C46-AA9E-0A5F6D3595DF}" type="presParOf" srcId="{510E4B37-2157-4AA2-9D39-6B566B865858}" destId="{6B6ADE37-D341-4EC5-B9F7-70F45D08F5CC}" srcOrd="7" destOrd="0" presId="urn:microsoft.com/office/officeart/2005/8/layout/cycle2"/>
    <dgm:cxn modelId="{8FD9E17A-CB87-43C1-A44D-578FE48C2B70}" type="presParOf" srcId="{6B6ADE37-D341-4EC5-B9F7-70F45D08F5CC}" destId="{65FF4CC9-2D92-4395-962F-E4F7E05C1BAB}" srcOrd="0" destOrd="0" presId="urn:microsoft.com/office/officeart/2005/8/layout/cycle2"/>
    <dgm:cxn modelId="{7AD50D0C-471A-4AB8-B0F2-00CF81A180DA}" type="presParOf" srcId="{510E4B37-2157-4AA2-9D39-6B566B865858}" destId="{7DDDBD6A-DDDC-49D8-B44C-2BFF2C7BB761}" srcOrd="8" destOrd="0" presId="urn:microsoft.com/office/officeart/2005/8/layout/cycle2"/>
    <dgm:cxn modelId="{2F2D4411-F61F-4A14-967B-B94E950149F3}" type="presParOf" srcId="{510E4B37-2157-4AA2-9D39-6B566B865858}" destId="{AB079E57-11C9-4CAC-AB67-B4FC64E8ADFE}" srcOrd="9" destOrd="0" presId="urn:microsoft.com/office/officeart/2005/8/layout/cycle2"/>
    <dgm:cxn modelId="{1E564322-C2F4-4CDD-9C68-0E64B9D0806C}" type="presParOf" srcId="{AB079E57-11C9-4CAC-AB67-B4FC64E8ADFE}" destId="{462DB24E-01E1-4FA8-A104-DAC6A1CB106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D98C5-B4ED-4E11-AEC6-6E7A748FB1E6}">
      <dsp:nvSpPr>
        <dsp:cNvPr id="0" name=""/>
        <dsp:cNvSpPr/>
      </dsp:nvSpPr>
      <dsp:spPr>
        <a:xfrm rot="5400000">
          <a:off x="-222429" y="225592"/>
          <a:ext cx="1482862" cy="1038004"/>
        </a:xfrm>
        <a:prstGeom prst="chevron">
          <a:avLst/>
        </a:prstGeom>
        <a:solidFill>
          <a:schemeClr val="accent2">
            <a:lumMod val="7500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endParaRPr lang="pt-BR" sz="2600" kern="1200" dirty="0"/>
        </a:p>
      </dsp:txBody>
      <dsp:txXfrm rot="-5400000">
        <a:off x="0" y="522165"/>
        <a:ext cx="1038004" cy="444858"/>
      </dsp:txXfrm>
    </dsp:sp>
    <dsp:sp modelId="{B4988D28-5D3C-42D7-9618-3178FB31E219}">
      <dsp:nvSpPr>
        <dsp:cNvPr id="0" name=""/>
        <dsp:cNvSpPr/>
      </dsp:nvSpPr>
      <dsp:spPr>
        <a:xfrm rot="5400000">
          <a:off x="3085071" y="-2043904"/>
          <a:ext cx="963860" cy="5057995"/>
        </a:xfrm>
        <a:prstGeom prst="round2Same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pt-BR" sz="2200" kern="1200" dirty="0"/>
            <a:t>Necessário ao desenvolvimento</a:t>
          </a:r>
        </a:p>
      </dsp:txBody>
      <dsp:txXfrm rot="-5400000">
        <a:off x="1038004" y="50215"/>
        <a:ext cx="5010943" cy="869756"/>
      </dsp:txXfrm>
    </dsp:sp>
    <dsp:sp modelId="{F90583D9-2583-4F80-8498-76E9E3D02AC7}">
      <dsp:nvSpPr>
        <dsp:cNvPr id="0" name=""/>
        <dsp:cNvSpPr/>
      </dsp:nvSpPr>
      <dsp:spPr>
        <a:xfrm rot="5400000">
          <a:off x="-222429" y="1512997"/>
          <a:ext cx="1482862" cy="1038004"/>
        </a:xfrm>
        <a:prstGeom prst="chevron">
          <a:avLst/>
        </a:prstGeom>
        <a:solidFill>
          <a:schemeClr val="accent2">
            <a:lumMod val="7500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endParaRPr lang="pt-BR" sz="2600" kern="1200" dirty="0"/>
        </a:p>
      </dsp:txBody>
      <dsp:txXfrm rot="-5400000">
        <a:off x="0" y="1809570"/>
        <a:ext cx="1038004" cy="444858"/>
      </dsp:txXfrm>
    </dsp:sp>
    <dsp:sp modelId="{86765960-7BC1-4C5D-AEC9-0153CD958097}">
      <dsp:nvSpPr>
        <dsp:cNvPr id="0" name=""/>
        <dsp:cNvSpPr/>
      </dsp:nvSpPr>
      <dsp:spPr>
        <a:xfrm rot="5400000">
          <a:off x="3085071" y="-756498"/>
          <a:ext cx="963860" cy="5057995"/>
        </a:xfrm>
        <a:prstGeom prst="round2Same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pt-BR" sz="2200" kern="1200" dirty="0"/>
            <a:t>Restrição aos atos e não aos sentimentos  </a:t>
          </a:r>
        </a:p>
      </dsp:txBody>
      <dsp:txXfrm rot="-5400000">
        <a:off x="1038004" y="1337621"/>
        <a:ext cx="5010943" cy="869756"/>
      </dsp:txXfrm>
    </dsp:sp>
    <dsp:sp modelId="{CFD888EC-2242-4636-B901-33548822AAC8}">
      <dsp:nvSpPr>
        <dsp:cNvPr id="0" name=""/>
        <dsp:cNvSpPr/>
      </dsp:nvSpPr>
      <dsp:spPr>
        <a:xfrm rot="5400000">
          <a:off x="-222429" y="2800403"/>
          <a:ext cx="1482862" cy="1038004"/>
        </a:xfrm>
        <a:prstGeom prst="chevron">
          <a:avLst/>
        </a:prstGeom>
        <a:solidFill>
          <a:schemeClr val="accent2">
            <a:lumMod val="7500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endParaRPr lang="pt-BR" sz="2600" kern="1200" dirty="0"/>
        </a:p>
      </dsp:txBody>
      <dsp:txXfrm rot="-5400000">
        <a:off x="0" y="3096976"/>
        <a:ext cx="1038004" cy="444858"/>
      </dsp:txXfrm>
    </dsp:sp>
    <dsp:sp modelId="{F423FE7D-0302-41A4-A23D-D1660DC0A454}">
      <dsp:nvSpPr>
        <dsp:cNvPr id="0" name=""/>
        <dsp:cNvSpPr/>
      </dsp:nvSpPr>
      <dsp:spPr>
        <a:xfrm rot="5400000">
          <a:off x="3085071" y="530906"/>
          <a:ext cx="963860" cy="5057995"/>
        </a:xfrm>
        <a:prstGeom prst="round2SameRect">
          <a:avLst/>
        </a:prstGeom>
        <a:solidFill>
          <a:schemeClr val="lt1">
            <a:alpha val="90000"/>
            <a:hueOff val="0"/>
            <a:satOff val="0"/>
            <a:lumOff val="0"/>
            <a:alphaOff val="0"/>
          </a:schemeClr>
        </a:solidFill>
        <a:ln w="285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pt-BR" sz="2200" kern="1200" dirty="0">
              <a:cs typeface="Times New Roman" pitchFamily="18" charset="0"/>
            </a:rPr>
            <a:t>Autorregulação, descentração, coordenação de perspectivas, aprendizagem de valores e regras</a:t>
          </a:r>
          <a:endParaRPr lang="pt-BR" sz="2200" kern="1200" dirty="0"/>
        </a:p>
      </dsp:txBody>
      <dsp:txXfrm rot="-5400000">
        <a:off x="1038004" y="2625025"/>
        <a:ext cx="5010943" cy="8697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821733-E312-471C-994A-A179534F385C}">
      <dsp:nvSpPr>
        <dsp:cNvPr id="0" name=""/>
        <dsp:cNvSpPr/>
      </dsp:nvSpPr>
      <dsp:spPr>
        <a:xfrm>
          <a:off x="3365137" y="529"/>
          <a:ext cx="1694910" cy="1694910"/>
        </a:xfrm>
        <a:prstGeom prst="ellipse">
          <a:avLst/>
        </a:prstGeom>
        <a:solidFill>
          <a:srgbClr val="A4DBF6"/>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tx1"/>
              </a:solidFill>
            </a:rPr>
            <a:t>violência</a:t>
          </a:r>
          <a:r>
            <a:rPr lang="pt-BR" sz="2000" kern="1200" dirty="0">
              <a:solidFill>
                <a:schemeClr val="tx1"/>
              </a:solidFill>
            </a:rPr>
            <a:t> </a:t>
          </a:r>
        </a:p>
      </dsp:txBody>
      <dsp:txXfrm>
        <a:off x="3613351" y="248743"/>
        <a:ext cx="1198482" cy="1198482"/>
      </dsp:txXfrm>
    </dsp:sp>
    <dsp:sp modelId="{04314421-5631-46E0-946E-372E4EFB709F}">
      <dsp:nvSpPr>
        <dsp:cNvPr id="0" name=""/>
        <dsp:cNvSpPr/>
      </dsp:nvSpPr>
      <dsp:spPr>
        <a:xfrm rot="2160000">
          <a:off x="5006832" y="1303227"/>
          <a:ext cx="452029" cy="572032"/>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a:off x="5019782" y="1377779"/>
        <a:ext cx="316420" cy="343220"/>
      </dsp:txXfrm>
    </dsp:sp>
    <dsp:sp modelId="{7D1D60A6-9465-4779-BA9E-307A748BEC84}">
      <dsp:nvSpPr>
        <dsp:cNvPr id="0" name=""/>
        <dsp:cNvSpPr/>
      </dsp:nvSpPr>
      <dsp:spPr>
        <a:xfrm>
          <a:off x="5426347" y="1498086"/>
          <a:ext cx="1694910" cy="1694910"/>
        </a:xfrm>
        <a:prstGeom prst="ellipse">
          <a:avLst/>
        </a:prstGeom>
        <a:solidFill>
          <a:srgbClr val="A4DBF6"/>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089025">
            <a:lnSpc>
              <a:spcPct val="90000"/>
            </a:lnSpc>
            <a:spcBef>
              <a:spcPct val="0"/>
            </a:spcBef>
            <a:spcAft>
              <a:spcPct val="35000"/>
            </a:spcAft>
            <a:buNone/>
          </a:pPr>
          <a:r>
            <a:rPr lang="pt-BR" sz="1800" kern="1200" dirty="0" err="1">
              <a:solidFill>
                <a:schemeClr val="tx1"/>
              </a:solidFill>
            </a:rPr>
            <a:t>incivilida-de</a:t>
          </a:r>
          <a:endParaRPr lang="pt-BR" sz="2000" kern="1200" dirty="0">
            <a:solidFill>
              <a:schemeClr val="tx1"/>
            </a:solidFill>
          </a:endParaRPr>
        </a:p>
      </dsp:txBody>
      <dsp:txXfrm>
        <a:off x="5674561" y="1746300"/>
        <a:ext cx="1198482" cy="1198482"/>
      </dsp:txXfrm>
    </dsp:sp>
    <dsp:sp modelId="{BDD7C2A3-9C59-4B50-93E1-716658A0D581}">
      <dsp:nvSpPr>
        <dsp:cNvPr id="0" name=""/>
        <dsp:cNvSpPr/>
      </dsp:nvSpPr>
      <dsp:spPr>
        <a:xfrm rot="6480000">
          <a:off x="5658085" y="3258907"/>
          <a:ext cx="452029" cy="572032"/>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rot="10800000">
        <a:off x="5746842" y="3308827"/>
        <a:ext cx="316420" cy="343220"/>
      </dsp:txXfrm>
    </dsp:sp>
    <dsp:sp modelId="{0F88EF65-B8AB-4525-814B-05900ECA6BCD}">
      <dsp:nvSpPr>
        <dsp:cNvPr id="0" name=""/>
        <dsp:cNvSpPr/>
      </dsp:nvSpPr>
      <dsp:spPr>
        <a:xfrm>
          <a:off x="4639035" y="3921184"/>
          <a:ext cx="1694910" cy="1694910"/>
        </a:xfrm>
        <a:prstGeom prst="ellipse">
          <a:avLst/>
        </a:prstGeom>
        <a:solidFill>
          <a:srgbClr val="A4DBF6"/>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tx1"/>
              </a:solidFill>
            </a:rPr>
            <a:t>indisciplina</a:t>
          </a:r>
        </a:p>
      </dsp:txBody>
      <dsp:txXfrm>
        <a:off x="4887249" y="4169398"/>
        <a:ext cx="1198482" cy="1198482"/>
      </dsp:txXfrm>
    </dsp:sp>
    <dsp:sp modelId="{CD731C64-E86E-4996-AC84-42E99503F2B9}">
      <dsp:nvSpPr>
        <dsp:cNvPr id="0" name=""/>
        <dsp:cNvSpPr/>
      </dsp:nvSpPr>
      <dsp:spPr>
        <a:xfrm rot="10800000">
          <a:off x="3999370" y="4482623"/>
          <a:ext cx="452029" cy="572032"/>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rot="10800000">
        <a:off x="4134979" y="4597029"/>
        <a:ext cx="316420" cy="343220"/>
      </dsp:txXfrm>
    </dsp:sp>
    <dsp:sp modelId="{09789060-5103-4FC5-BB78-8C1481604057}">
      <dsp:nvSpPr>
        <dsp:cNvPr id="0" name=""/>
        <dsp:cNvSpPr/>
      </dsp:nvSpPr>
      <dsp:spPr>
        <a:xfrm>
          <a:off x="2091239" y="3921184"/>
          <a:ext cx="1694910" cy="1694910"/>
        </a:xfrm>
        <a:prstGeom prst="ellipse">
          <a:avLst/>
        </a:prstGeom>
        <a:solidFill>
          <a:srgbClr val="A4DBF6"/>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BR" sz="1800" kern="1200" dirty="0" err="1">
              <a:solidFill>
                <a:schemeClr val="tx1"/>
              </a:solidFill>
            </a:rPr>
            <a:t>transgres-sões</a:t>
          </a:r>
          <a:endParaRPr lang="pt-BR" sz="1800" kern="1200" dirty="0">
            <a:solidFill>
              <a:schemeClr val="tx1"/>
            </a:solidFill>
          </a:endParaRPr>
        </a:p>
      </dsp:txBody>
      <dsp:txXfrm>
        <a:off x="2339453" y="4169398"/>
        <a:ext cx="1198482" cy="1198482"/>
      </dsp:txXfrm>
    </dsp:sp>
    <dsp:sp modelId="{6B6ADE37-D341-4EC5-B9F7-70F45D08F5CC}">
      <dsp:nvSpPr>
        <dsp:cNvPr id="0" name=""/>
        <dsp:cNvSpPr/>
      </dsp:nvSpPr>
      <dsp:spPr>
        <a:xfrm rot="15120000">
          <a:off x="2322976" y="3283241"/>
          <a:ext cx="452029" cy="572032"/>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rot="10800000">
        <a:off x="2411733" y="3462133"/>
        <a:ext cx="316420" cy="343220"/>
      </dsp:txXfrm>
    </dsp:sp>
    <dsp:sp modelId="{7DDDBD6A-DDDC-49D8-B44C-2BFF2C7BB761}">
      <dsp:nvSpPr>
        <dsp:cNvPr id="0" name=""/>
        <dsp:cNvSpPr/>
      </dsp:nvSpPr>
      <dsp:spPr>
        <a:xfrm>
          <a:off x="1303926" y="1498086"/>
          <a:ext cx="1694910" cy="1694910"/>
        </a:xfrm>
        <a:prstGeom prst="ellipse">
          <a:avLst/>
        </a:prstGeom>
        <a:solidFill>
          <a:srgbClr val="A4DBF6"/>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BR" sz="1800" kern="1200" dirty="0">
              <a:solidFill>
                <a:schemeClr val="tx1"/>
              </a:solidFill>
            </a:rPr>
            <a:t>bullying</a:t>
          </a:r>
          <a:endParaRPr lang="pt-BR" sz="2000" kern="1200" dirty="0">
            <a:solidFill>
              <a:schemeClr val="tx1"/>
            </a:solidFill>
          </a:endParaRPr>
        </a:p>
      </dsp:txBody>
      <dsp:txXfrm>
        <a:off x="1552140" y="1746300"/>
        <a:ext cx="1198482" cy="1198482"/>
      </dsp:txXfrm>
    </dsp:sp>
    <dsp:sp modelId="{AB079E57-11C9-4CAC-AB67-B4FC64E8ADFE}">
      <dsp:nvSpPr>
        <dsp:cNvPr id="0" name=""/>
        <dsp:cNvSpPr/>
      </dsp:nvSpPr>
      <dsp:spPr>
        <a:xfrm rot="19440000">
          <a:off x="2945622" y="1318266"/>
          <a:ext cx="452029" cy="572032"/>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pt-BR" sz="1500" kern="1200"/>
        </a:p>
      </dsp:txBody>
      <dsp:txXfrm>
        <a:off x="2958572" y="1472526"/>
        <a:ext cx="316420" cy="34322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9250" cy="496888"/>
          </a:xfrm>
          <a:prstGeom prst="rect">
            <a:avLst/>
          </a:prstGeom>
        </p:spPr>
        <p:txBody>
          <a:bodyPr vert="horz" lIns="91440" tIns="45720" rIns="91440" bIns="45720" rtlCol="0"/>
          <a:lstStyle>
            <a:lvl1pPr algn="l" eaLnBrk="1" hangingPunct="1">
              <a:defRPr sz="1200">
                <a:latin typeface="Times New Roman" pitchFamily="18" charset="0"/>
                <a:ea typeface="+mn-ea"/>
                <a:cs typeface="+mn-cs"/>
              </a:defRPr>
            </a:lvl1pPr>
          </a:lstStyle>
          <a:p>
            <a:pPr>
              <a:defRPr/>
            </a:pPr>
            <a:endParaRPr lang="pt-BR"/>
          </a:p>
        </p:txBody>
      </p:sp>
      <p:sp>
        <p:nvSpPr>
          <p:cNvPr id="3" name="Espaço Reservado para Data 2"/>
          <p:cNvSpPr>
            <a:spLocks noGrp="1"/>
          </p:cNvSpPr>
          <p:nvPr>
            <p:ph type="dt" sz="quarter" idx="1"/>
          </p:nvPr>
        </p:nvSpPr>
        <p:spPr>
          <a:xfrm>
            <a:off x="3778250" y="0"/>
            <a:ext cx="2889250"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defRPr>
            </a:lvl1pPr>
          </a:lstStyle>
          <a:p>
            <a:pPr>
              <a:defRPr/>
            </a:pPr>
            <a:fld id="{5ED7C46E-7C17-4BA7-8B76-64E11D191C95}" type="datetimeFigureOut">
              <a:rPr lang="pt-BR" altLang="pt-BR"/>
              <a:pPr>
                <a:defRPr/>
              </a:pPr>
              <a:t>20/10/2016</a:t>
            </a:fld>
            <a:endParaRPr lang="pt-BR" altLang="pt-BR"/>
          </a:p>
        </p:txBody>
      </p:sp>
      <p:sp>
        <p:nvSpPr>
          <p:cNvPr id="4" name="Espaço Reservado para Rodapé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eaLnBrk="1" hangingPunct="1">
              <a:defRPr sz="1200">
                <a:latin typeface="Times New Roman" pitchFamily="18" charset="0"/>
                <a:ea typeface="+mn-ea"/>
                <a:cs typeface="+mn-cs"/>
              </a:defRPr>
            </a:lvl1pPr>
          </a:lstStyle>
          <a:p>
            <a:pPr>
              <a:defRPr/>
            </a:pPr>
            <a:endParaRPr lang="pt-BR"/>
          </a:p>
        </p:txBody>
      </p:sp>
      <p:sp>
        <p:nvSpPr>
          <p:cNvPr id="5" name="Espaço Reservado para Número de Slide 4"/>
          <p:cNvSpPr>
            <a:spLocks noGrp="1"/>
          </p:cNvSpPr>
          <p:nvPr>
            <p:ph type="sldNum" sz="quarter" idx="3"/>
          </p:nvPr>
        </p:nvSpPr>
        <p:spPr>
          <a:xfrm>
            <a:off x="3778250" y="9428163"/>
            <a:ext cx="288925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1D93A553-DEDE-4A73-9380-1A8C635F131C}" type="slidenum">
              <a:rPr lang="pt-BR" altLang="pt-BR"/>
              <a:pPr/>
              <a:t>‹nº›</a:t>
            </a:fld>
            <a:endParaRPr lang="pt-BR" altLang="pt-BR"/>
          </a:p>
        </p:txBody>
      </p:sp>
    </p:spTree>
    <p:extLst>
      <p:ext uri="{BB962C8B-B14F-4D97-AF65-F5344CB8AC3E}">
        <p14:creationId xmlns:p14="http://schemas.microsoft.com/office/powerpoint/2010/main" val="2195434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889250" cy="496888"/>
          </a:xfrm>
          <a:prstGeom prst="rect">
            <a:avLst/>
          </a:prstGeom>
        </p:spPr>
        <p:txBody>
          <a:bodyPr vert="horz" lIns="91440" tIns="45720" rIns="91440" bIns="45720" rtlCol="0"/>
          <a:lstStyle>
            <a:lvl1pPr algn="l" eaLnBrk="1" hangingPunct="1">
              <a:defRPr sz="1200">
                <a:latin typeface="Times New Roman" pitchFamily="18" charset="0"/>
                <a:ea typeface="+mn-ea"/>
                <a:cs typeface="+mn-cs"/>
              </a:defRPr>
            </a:lvl1pPr>
          </a:lstStyle>
          <a:p>
            <a:pPr>
              <a:defRPr/>
            </a:pPr>
            <a:endParaRPr lang="pt-BR"/>
          </a:p>
        </p:txBody>
      </p:sp>
      <p:sp>
        <p:nvSpPr>
          <p:cNvPr id="3" name="Espaço Reservado para Data 2"/>
          <p:cNvSpPr>
            <a:spLocks noGrp="1"/>
          </p:cNvSpPr>
          <p:nvPr>
            <p:ph type="dt" idx="1"/>
          </p:nvPr>
        </p:nvSpPr>
        <p:spPr>
          <a:xfrm>
            <a:off x="3778250" y="0"/>
            <a:ext cx="2889250"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Times New Roman" panose="02020603050405020304" pitchFamily="18" charset="0"/>
              </a:defRPr>
            </a:lvl1pPr>
          </a:lstStyle>
          <a:p>
            <a:pPr>
              <a:defRPr/>
            </a:pPr>
            <a:fld id="{5FC4AFD6-F68D-4DF4-A52B-9EFCCC26139B}" type="datetimeFigureOut">
              <a:rPr lang="pt-BR" altLang="pt-BR"/>
              <a:pPr>
                <a:defRPr/>
              </a:pPr>
              <a:t>20/10/2016</a:t>
            </a:fld>
            <a:endParaRPr lang="pt-BR" altLang="pt-BR"/>
          </a:p>
        </p:txBody>
      </p:sp>
      <p:sp>
        <p:nvSpPr>
          <p:cNvPr id="4" name="Espaço Reservado para Imagem de Slide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p:cNvSpPr>
            <a:spLocks noGrp="1"/>
          </p:cNvSpPr>
          <p:nvPr>
            <p:ph type="body" sz="quarter" idx="3"/>
          </p:nvPr>
        </p:nvSpPr>
        <p:spPr>
          <a:xfrm>
            <a:off x="666750" y="4714875"/>
            <a:ext cx="5335588" cy="4467225"/>
          </a:xfrm>
          <a:prstGeom prst="rect">
            <a:avLst/>
          </a:prstGeom>
        </p:spPr>
        <p:txBody>
          <a:bodyPr vert="horz" wrap="square" lIns="91440" tIns="45720" rIns="91440" bIns="45720" numCol="1" anchor="t" anchorCtr="0" compatLnSpc="1">
            <a:prstTxWarp prst="textNoShape">
              <a:avLst/>
            </a:prstTxWarp>
            <a:normAutofit/>
          </a:bodyPr>
          <a:lstStyle/>
          <a:p>
            <a:pPr lvl="0"/>
            <a:r>
              <a:rPr lang="pt-BR" altLang="pt-BR" noProof="0"/>
              <a:t>Clique para editar os estilos do texto mestre</a:t>
            </a:r>
          </a:p>
          <a:p>
            <a:pPr lvl="1"/>
            <a:r>
              <a:rPr lang="pt-BR" altLang="pt-BR" noProof="0"/>
              <a:t>Segundo nível</a:t>
            </a:r>
          </a:p>
          <a:p>
            <a:pPr lvl="2"/>
            <a:r>
              <a:rPr lang="pt-BR" altLang="pt-BR" noProof="0"/>
              <a:t>Terceiro nível</a:t>
            </a:r>
          </a:p>
          <a:p>
            <a:pPr lvl="3"/>
            <a:r>
              <a:rPr lang="pt-BR" altLang="pt-BR" noProof="0"/>
              <a:t>Quarto nível</a:t>
            </a:r>
          </a:p>
          <a:p>
            <a:pPr lvl="4"/>
            <a:r>
              <a:rPr lang="pt-BR" altLang="pt-BR" noProof="0"/>
              <a:t>Quinto nível</a:t>
            </a:r>
          </a:p>
        </p:txBody>
      </p:sp>
      <p:sp>
        <p:nvSpPr>
          <p:cNvPr id="6" name="Espaço Reservado para Rodapé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eaLnBrk="1" hangingPunct="1">
              <a:defRPr sz="1200">
                <a:latin typeface="Times New Roman" pitchFamily="18" charset="0"/>
                <a:ea typeface="+mn-ea"/>
                <a:cs typeface="+mn-cs"/>
              </a:defRPr>
            </a:lvl1pPr>
          </a:lstStyle>
          <a:p>
            <a:pPr>
              <a:defRPr/>
            </a:pPr>
            <a:endParaRPr lang="pt-BR"/>
          </a:p>
        </p:txBody>
      </p:sp>
      <p:sp>
        <p:nvSpPr>
          <p:cNvPr id="7" name="Espaço Reservado para Número de Slide 6"/>
          <p:cNvSpPr>
            <a:spLocks noGrp="1"/>
          </p:cNvSpPr>
          <p:nvPr>
            <p:ph type="sldNum" sz="quarter" idx="5"/>
          </p:nvPr>
        </p:nvSpPr>
        <p:spPr>
          <a:xfrm>
            <a:off x="3778250" y="9428163"/>
            <a:ext cx="288925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4DB40CD8-D0BF-4313-9D2F-E21A822D3967}" type="slidenum">
              <a:rPr lang="pt-BR" altLang="pt-BR"/>
              <a:pPr/>
              <a:t>‹nº›</a:t>
            </a:fld>
            <a:endParaRPr lang="pt-BR" altLang="pt-BR"/>
          </a:p>
        </p:txBody>
      </p:sp>
    </p:spTree>
    <p:extLst>
      <p:ext uri="{BB962C8B-B14F-4D97-AF65-F5344CB8AC3E}">
        <p14:creationId xmlns:p14="http://schemas.microsoft.com/office/powerpoint/2010/main" val="8998861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panose="020B0600070205080204" pitchFamily="34" charset="-128"/>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p>
        </p:txBody>
      </p:sp>
      <p:sp>
        <p:nvSpPr>
          <p:cNvPr id="54276"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633954B-92CF-45AC-81CB-7624C19F734B}" type="slidenum">
              <a:rPr lang="pt-BR" altLang="pt-BR">
                <a:latin typeface="Times New Roman" panose="02020603050405020304" pitchFamily="18" charset="0"/>
              </a:rPr>
              <a:pPr>
                <a:spcBef>
                  <a:spcPct val="0"/>
                </a:spcBef>
              </a:pPr>
              <a:t>1</a:t>
            </a:fld>
            <a:endParaRPr lang="pt-BR" altLang="pt-BR">
              <a:latin typeface="Times New Roman" panose="02020603050405020304" pitchFamily="18" charset="0"/>
            </a:endParaRPr>
          </a:p>
        </p:txBody>
      </p:sp>
    </p:spTree>
    <p:extLst>
      <p:ext uri="{BB962C8B-B14F-4D97-AF65-F5344CB8AC3E}">
        <p14:creationId xmlns:p14="http://schemas.microsoft.com/office/powerpoint/2010/main" val="1371031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4"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pt-BR"/>
          </a:p>
        </p:txBody>
      </p:sp>
      <p:sp>
        <p:nvSpPr>
          <p:cNvPr id="64515"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ADB8EF0A-8A43-4447-A4D1-C91BA814BA27}" type="slidenum">
              <a:rPr lang="pt-BR" altLang="pt-BR" sz="1200">
                <a:latin typeface="Times New Roman" panose="02020603050405020304" pitchFamily="18" charset="0"/>
              </a:rPr>
              <a:pPr/>
              <a:t>34</a:t>
            </a:fld>
            <a:endParaRPr lang="pt-BR" altLang="pt-BR" sz="1200">
              <a:latin typeface="Times New Roman" panose="02020603050405020304" pitchFamily="18" charset="0"/>
            </a:endParaRPr>
          </a:p>
        </p:txBody>
      </p:sp>
    </p:spTree>
    <p:extLst>
      <p:ext uri="{BB962C8B-B14F-4D97-AF65-F5344CB8AC3E}">
        <p14:creationId xmlns:p14="http://schemas.microsoft.com/office/powerpoint/2010/main" val="28912971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p>
        </p:txBody>
      </p:sp>
      <p:sp>
        <p:nvSpPr>
          <p:cNvPr id="6349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F19849A3-4DEA-4976-8A9F-16CAAA7C57CC}" type="slidenum">
              <a:rPr lang="pt-BR" altLang="pt-BR">
                <a:latin typeface="Times New Roman" panose="02020603050405020304" pitchFamily="18" charset="0"/>
              </a:rPr>
              <a:pPr>
                <a:spcBef>
                  <a:spcPct val="0"/>
                </a:spcBef>
              </a:pPr>
              <a:t>35</a:t>
            </a:fld>
            <a:endParaRPr lang="pt-BR" altLang="pt-BR">
              <a:latin typeface="Times New Roman" panose="02020603050405020304" pitchFamily="18" charset="0"/>
            </a:endParaRPr>
          </a:p>
        </p:txBody>
      </p:sp>
    </p:spTree>
    <p:extLst>
      <p:ext uri="{BB962C8B-B14F-4D97-AF65-F5344CB8AC3E}">
        <p14:creationId xmlns:p14="http://schemas.microsoft.com/office/powerpoint/2010/main" val="40240666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pt-BR"/>
          </a:p>
        </p:txBody>
      </p:sp>
      <p:sp>
        <p:nvSpPr>
          <p:cNvPr id="66564"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F9CDB1C7-4434-4EA7-AFDA-91798DAA240D}" type="slidenum">
              <a:rPr lang="pt-BR" altLang="pt-BR" sz="1200">
                <a:latin typeface="Times New Roman" panose="02020603050405020304" pitchFamily="18" charset="0"/>
              </a:rPr>
              <a:pPr/>
              <a:t>36</a:t>
            </a:fld>
            <a:endParaRPr lang="pt-BR" altLang="pt-BR" sz="1200">
              <a:latin typeface="Times New Roman" panose="02020603050405020304" pitchFamily="18" charset="0"/>
            </a:endParaRPr>
          </a:p>
        </p:txBody>
      </p:sp>
    </p:spTree>
    <p:extLst>
      <p:ext uri="{BB962C8B-B14F-4D97-AF65-F5344CB8AC3E}">
        <p14:creationId xmlns:p14="http://schemas.microsoft.com/office/powerpoint/2010/main" val="2434038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2" algn="just">
              <a:spcBef>
                <a:spcPct val="0"/>
              </a:spcBef>
            </a:pPr>
            <a:endParaRPr lang="pt-BR" altLang="pt-BR">
              <a:latin typeface="Times New Roman" panose="02020603050405020304" pitchFamily="18" charset="0"/>
              <a:cs typeface="Times New Roman" panose="02020603050405020304" pitchFamily="18" charset="0"/>
            </a:endParaRPr>
          </a:p>
        </p:txBody>
      </p:sp>
      <p:sp>
        <p:nvSpPr>
          <p:cNvPr id="67588"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BF8D0E54-6E94-455D-BF60-1995DCA6F0E1}" type="slidenum">
              <a:rPr lang="pt-BR" altLang="pt-BR">
                <a:latin typeface="Times New Roman" panose="02020603050405020304" pitchFamily="18" charset="0"/>
              </a:rPr>
              <a:pPr>
                <a:spcBef>
                  <a:spcPct val="0"/>
                </a:spcBef>
              </a:pPr>
              <a:t>37</a:t>
            </a:fld>
            <a:endParaRPr lang="pt-BR" altLang="pt-BR">
              <a:latin typeface="Times New Roman" panose="02020603050405020304" pitchFamily="18" charset="0"/>
            </a:endParaRPr>
          </a:p>
        </p:txBody>
      </p:sp>
    </p:spTree>
    <p:extLst>
      <p:ext uri="{BB962C8B-B14F-4D97-AF65-F5344CB8AC3E}">
        <p14:creationId xmlns:p14="http://schemas.microsoft.com/office/powerpoint/2010/main" val="12151594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pt-BR" altLang="pt-BR" b="1">
                <a:latin typeface="Arial" panose="020B0604020202020204" pitchFamily="34" charset="0"/>
                <a:cs typeface="Arial" panose="020B0604020202020204" pitchFamily="34" charset="0"/>
              </a:rPr>
              <a:t>Gestor escolar:</a:t>
            </a:r>
          </a:p>
          <a:p>
            <a:pPr eaLnBrk="1" hangingPunct="1">
              <a:lnSpc>
                <a:spcPct val="90000"/>
              </a:lnSpc>
            </a:pPr>
            <a:endParaRPr lang="pt-BR" altLang="pt-BR" b="1">
              <a:latin typeface="Arial" panose="020B0604020202020204" pitchFamily="34" charset="0"/>
              <a:cs typeface="Arial" panose="020B0604020202020204" pitchFamily="34" charset="0"/>
            </a:endParaRPr>
          </a:p>
          <a:p>
            <a:pPr algn="just">
              <a:lnSpc>
                <a:spcPct val="90000"/>
              </a:lnSpc>
              <a:spcBef>
                <a:spcPct val="0"/>
              </a:spcBef>
            </a:pPr>
            <a:r>
              <a:rPr lang="pt-BR" altLang="pt-BR" b="1">
                <a:latin typeface="Times New Roman" panose="02020603050405020304" pitchFamily="18" charset="0"/>
                <a:cs typeface="Times New Roman" panose="02020603050405020304" pitchFamily="18" charset="0"/>
              </a:rPr>
              <a:t>ASSEMBLEIAS</a:t>
            </a:r>
          </a:p>
          <a:p>
            <a:pPr algn="just">
              <a:lnSpc>
                <a:spcPct val="90000"/>
              </a:lnSpc>
              <a:spcBef>
                <a:spcPct val="0"/>
              </a:spcBef>
            </a:pPr>
            <a:r>
              <a:rPr lang="pt-BR" altLang="pt-BR">
                <a:latin typeface="Times New Roman" panose="02020603050405020304" pitchFamily="18" charset="0"/>
                <a:cs typeface="Times New Roman" panose="02020603050405020304" pitchFamily="18" charset="0"/>
              </a:rPr>
              <a:t>O objetivo das assembleias é discutir princípios, atitudes e sentimentos e, a partir da análise destes, construir, se necessário, as normas de regulação coletiva e as propostas de resolução de conflitos. Isso quer dizer que os problemas serão discutidos no âmbito coletivo, portanto, o foco está no que aconteceu, no problema, e não em quem fez, ou seja, nas pessoas. Assim, </a:t>
            </a:r>
            <a:r>
              <a:rPr lang="pt-BR" altLang="pt-BR" i="1">
                <a:latin typeface="Times New Roman" panose="02020603050405020304" pitchFamily="18" charset="0"/>
                <a:cs typeface="Times New Roman" panose="02020603050405020304" pitchFamily="18" charset="0"/>
              </a:rPr>
              <a:t>não</a:t>
            </a:r>
            <a:r>
              <a:rPr lang="pt-BR" altLang="pt-BR">
                <a:latin typeface="Times New Roman" panose="02020603050405020304" pitchFamily="18" charset="0"/>
                <a:cs typeface="Times New Roman" panose="02020603050405020304" pitchFamily="18" charset="0"/>
              </a:rPr>
              <a:t> será discutida a desavença entre dois amigos e as resoluções para essa atitude, mas serão debatidas as </a:t>
            </a:r>
            <a:r>
              <a:rPr lang="pt-BR" altLang="es-ES">
                <a:latin typeface="Times New Roman" panose="02020603050405020304" pitchFamily="18" charset="0"/>
                <a:cs typeface="Times New Roman" panose="02020603050405020304" pitchFamily="18" charset="0"/>
              </a:rPr>
              <a:t>“</a:t>
            </a:r>
            <a:r>
              <a:rPr lang="pt-BR" altLang="pt-BR">
                <a:latin typeface="Times New Roman" panose="02020603050405020304" pitchFamily="18" charset="0"/>
                <a:cs typeface="Times New Roman" panose="02020603050405020304" pitchFamily="18" charset="0"/>
              </a:rPr>
              <a:t>brigas entre colegas</a:t>
            </a:r>
            <a:r>
              <a:rPr lang="pt-BR" altLang="es-ES">
                <a:latin typeface="Times New Roman" panose="02020603050405020304" pitchFamily="18" charset="0"/>
                <a:cs typeface="Times New Roman" panose="02020603050405020304" pitchFamily="18" charset="0"/>
              </a:rPr>
              <a:t>”</a:t>
            </a:r>
            <a:r>
              <a:rPr lang="pt-BR" altLang="pt-BR">
                <a:latin typeface="Times New Roman" panose="02020603050405020304" pitchFamily="18" charset="0"/>
                <a:cs typeface="Times New Roman" panose="02020603050405020304" pitchFamily="18" charset="0"/>
              </a:rPr>
              <a:t>, os sentimentos de raiva e as formas de expressão, o desrespeito e as possíveis soluções para mudanças coletivas de comportamento. São debatidos o uso de apelidos pejorativos, a organização dos grupos, o fato de que alguns alunos nunca são escolhidos para integrar os times durante os jogos no recreio, as situações de bullying e a responsabilidade de cada um dos envolvidos e da plateia, entre outros. </a:t>
            </a:r>
          </a:p>
          <a:p>
            <a:pPr algn="just">
              <a:lnSpc>
                <a:spcPct val="90000"/>
              </a:lnSpc>
              <a:spcBef>
                <a:spcPct val="0"/>
              </a:spcBef>
            </a:pPr>
            <a:endParaRPr lang="pt-BR" altLang="pt-BR">
              <a:latin typeface="Times New Roman" panose="02020603050405020304" pitchFamily="18" charset="0"/>
              <a:cs typeface="Times New Roman" panose="02020603050405020304" pitchFamily="18" charset="0"/>
            </a:endParaRPr>
          </a:p>
          <a:p>
            <a:pPr algn="just">
              <a:lnSpc>
                <a:spcPct val="90000"/>
              </a:lnSpc>
              <a:spcBef>
                <a:spcPct val="0"/>
              </a:spcBef>
            </a:pPr>
            <a:r>
              <a:rPr lang="pt-BR" altLang="pt-BR" b="1">
                <a:latin typeface="Times New Roman" panose="02020603050405020304" pitchFamily="18" charset="0"/>
                <a:cs typeface="Times New Roman" panose="02020603050405020304" pitchFamily="18" charset="0"/>
              </a:rPr>
              <a:t>CÍRCULOS RESTAURATIVOS</a:t>
            </a:r>
          </a:p>
          <a:p>
            <a:pPr algn="just">
              <a:lnSpc>
                <a:spcPct val="90000"/>
              </a:lnSpc>
              <a:spcBef>
                <a:spcPct val="0"/>
              </a:spcBef>
            </a:pPr>
            <a:r>
              <a:rPr lang="pt-BR" altLang="pt-BR">
                <a:latin typeface="Times New Roman" panose="02020603050405020304" pitchFamily="18" charset="0"/>
                <a:cs typeface="Times New Roman" panose="02020603050405020304" pitchFamily="18" charset="0"/>
              </a:rPr>
              <a:t>As desavenças ocorridas entre dois colegas por causa de uma namorada ou a mágoa decorrente de uma maledicência, por exemplo, por se tratarem de situações privadas, reclamam outro espaço, particular, para que tais conflitos sejam mediados de forma restaurativa e respeitosa, resguardando a privacidade dos envolvidos: os Círculos Restaurativos. </a:t>
            </a:r>
          </a:p>
          <a:p>
            <a:pPr algn="just">
              <a:lnSpc>
                <a:spcPct val="90000"/>
              </a:lnSpc>
              <a:spcBef>
                <a:spcPct val="0"/>
              </a:spcBef>
            </a:pPr>
            <a:endParaRPr lang="pt-BR" altLang="pt-BR">
              <a:latin typeface="Times New Roman" panose="02020603050405020304" pitchFamily="18" charset="0"/>
              <a:cs typeface="Times New Roman" panose="02020603050405020304" pitchFamily="18" charset="0"/>
            </a:endParaRPr>
          </a:p>
          <a:p>
            <a:pPr algn="just">
              <a:lnSpc>
                <a:spcPct val="90000"/>
              </a:lnSpc>
              <a:spcBef>
                <a:spcPct val="0"/>
              </a:spcBef>
            </a:pPr>
            <a:r>
              <a:rPr lang="pt-BR" altLang="pt-BR">
                <a:latin typeface="Times New Roman" panose="02020603050405020304" pitchFamily="18" charset="0"/>
                <a:cs typeface="Times New Roman" panose="02020603050405020304" pitchFamily="18" charset="0"/>
              </a:rPr>
              <a:t>Em qualquer situação, a dignidade de cada um precisa ser preservada e respeitada.</a:t>
            </a:r>
          </a:p>
          <a:p>
            <a:pPr eaLnBrk="1" hangingPunct="1">
              <a:lnSpc>
                <a:spcPct val="90000"/>
              </a:lnSpc>
            </a:pPr>
            <a:endParaRPr lang="pt-BR" altLang="pt-BR" b="1">
              <a:latin typeface="Arial" panose="020B0604020202020204" pitchFamily="34" charset="0"/>
              <a:cs typeface="Arial" panose="020B0604020202020204" pitchFamily="34" charset="0"/>
            </a:endParaRPr>
          </a:p>
        </p:txBody>
      </p:sp>
      <p:sp>
        <p:nvSpPr>
          <p:cNvPr id="6861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22DA0BDF-3418-4E3A-B43B-42325C0661EF}" type="slidenum">
              <a:rPr lang="pt-BR" altLang="pt-BR" sz="1200">
                <a:solidFill>
                  <a:srgbClr val="000000"/>
                </a:solidFill>
                <a:latin typeface="Gill Sans" charset="0"/>
                <a:ea typeface="ヒラギノ角ゴ ProN W3" charset="-128"/>
              </a:rPr>
              <a:pPr/>
              <a:t>38</a:t>
            </a:fld>
            <a:endParaRPr lang="pt-BR" altLang="pt-BR" sz="1200">
              <a:solidFill>
                <a:srgbClr val="000000"/>
              </a:solidFill>
              <a:latin typeface="Gill Sans" charset="0"/>
              <a:ea typeface="ヒラギノ角ゴ ProN W3" charset="-128"/>
            </a:endParaRPr>
          </a:p>
        </p:txBody>
      </p:sp>
    </p:spTree>
    <p:extLst>
      <p:ext uri="{BB962C8B-B14F-4D97-AF65-F5344CB8AC3E}">
        <p14:creationId xmlns:p14="http://schemas.microsoft.com/office/powerpoint/2010/main" val="17701720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pt-BR" altLang="pt-BR" b="1">
                <a:latin typeface="Arial" panose="020B0604020202020204" pitchFamily="34" charset="0"/>
                <a:cs typeface="Arial" panose="020B0604020202020204" pitchFamily="34" charset="0"/>
              </a:rPr>
              <a:t>Gestor escolar:</a:t>
            </a:r>
          </a:p>
          <a:p>
            <a:pPr eaLnBrk="1" hangingPunct="1">
              <a:lnSpc>
                <a:spcPct val="90000"/>
              </a:lnSpc>
            </a:pPr>
            <a:endParaRPr lang="pt-BR" altLang="pt-BR" b="1">
              <a:latin typeface="Arial" panose="020B0604020202020204" pitchFamily="34" charset="0"/>
              <a:cs typeface="Arial" panose="020B0604020202020204" pitchFamily="34" charset="0"/>
            </a:endParaRPr>
          </a:p>
          <a:p>
            <a:pPr algn="just">
              <a:lnSpc>
                <a:spcPct val="90000"/>
              </a:lnSpc>
              <a:spcBef>
                <a:spcPct val="0"/>
              </a:spcBef>
            </a:pPr>
            <a:r>
              <a:rPr lang="pt-BR" altLang="pt-BR" b="1">
                <a:latin typeface="Times New Roman" panose="02020603050405020304" pitchFamily="18" charset="0"/>
                <a:cs typeface="Times New Roman" panose="02020603050405020304" pitchFamily="18" charset="0"/>
              </a:rPr>
              <a:t>ASSEMBLEIAS</a:t>
            </a:r>
          </a:p>
          <a:p>
            <a:pPr algn="just">
              <a:lnSpc>
                <a:spcPct val="90000"/>
              </a:lnSpc>
              <a:spcBef>
                <a:spcPct val="0"/>
              </a:spcBef>
            </a:pPr>
            <a:r>
              <a:rPr lang="pt-BR" altLang="pt-BR">
                <a:latin typeface="Times New Roman" panose="02020603050405020304" pitchFamily="18" charset="0"/>
                <a:cs typeface="Times New Roman" panose="02020603050405020304" pitchFamily="18" charset="0"/>
              </a:rPr>
              <a:t>O objetivo das assembleias é discutir princípios, atitudes e sentimentos e, a partir da análise destes, construir, se necessário, as normas de regulação coletiva e as propostas de resolução de conflitos. Isso quer dizer que os problemas serão discutidos no âmbito coletivo, portanto, o foco está no que aconteceu, no problema, e não em quem fez, ou seja, nas pessoas. Assim, </a:t>
            </a:r>
            <a:r>
              <a:rPr lang="pt-BR" altLang="pt-BR" i="1">
                <a:latin typeface="Times New Roman" panose="02020603050405020304" pitchFamily="18" charset="0"/>
                <a:cs typeface="Times New Roman" panose="02020603050405020304" pitchFamily="18" charset="0"/>
              </a:rPr>
              <a:t>não</a:t>
            </a:r>
            <a:r>
              <a:rPr lang="pt-BR" altLang="pt-BR">
                <a:latin typeface="Times New Roman" panose="02020603050405020304" pitchFamily="18" charset="0"/>
                <a:cs typeface="Times New Roman" panose="02020603050405020304" pitchFamily="18" charset="0"/>
              </a:rPr>
              <a:t> será discutida a desavença entre dois amigos e as resoluções para essa atitude, mas serão debatidas as </a:t>
            </a:r>
            <a:r>
              <a:rPr lang="pt-BR" altLang="es-ES">
                <a:latin typeface="Times New Roman" panose="02020603050405020304" pitchFamily="18" charset="0"/>
                <a:cs typeface="Times New Roman" panose="02020603050405020304" pitchFamily="18" charset="0"/>
              </a:rPr>
              <a:t>“</a:t>
            </a:r>
            <a:r>
              <a:rPr lang="pt-BR" altLang="pt-BR">
                <a:latin typeface="Times New Roman" panose="02020603050405020304" pitchFamily="18" charset="0"/>
                <a:cs typeface="Times New Roman" panose="02020603050405020304" pitchFamily="18" charset="0"/>
              </a:rPr>
              <a:t>brigas entre colegas</a:t>
            </a:r>
            <a:r>
              <a:rPr lang="pt-BR" altLang="es-ES">
                <a:latin typeface="Times New Roman" panose="02020603050405020304" pitchFamily="18" charset="0"/>
                <a:cs typeface="Times New Roman" panose="02020603050405020304" pitchFamily="18" charset="0"/>
              </a:rPr>
              <a:t>”</a:t>
            </a:r>
            <a:r>
              <a:rPr lang="pt-BR" altLang="pt-BR">
                <a:latin typeface="Times New Roman" panose="02020603050405020304" pitchFamily="18" charset="0"/>
                <a:cs typeface="Times New Roman" panose="02020603050405020304" pitchFamily="18" charset="0"/>
              </a:rPr>
              <a:t>, os sentimentos de raiva e as formas de expressão, o desrespeito e as possíveis soluções para mudanças coletivas de comportamento. São debatidos o uso de apelidos pejorativos, a organização dos grupos, o fato de que alguns alunos nunca são escolhidos para integrar os times durante os jogos no recreio, as situações de bullying e a responsabilidade de cada um dos envolvidos e da plateia, entre outros. </a:t>
            </a:r>
          </a:p>
          <a:p>
            <a:pPr algn="just">
              <a:lnSpc>
                <a:spcPct val="90000"/>
              </a:lnSpc>
              <a:spcBef>
                <a:spcPct val="0"/>
              </a:spcBef>
            </a:pPr>
            <a:endParaRPr lang="pt-BR" altLang="pt-BR">
              <a:latin typeface="Times New Roman" panose="02020603050405020304" pitchFamily="18" charset="0"/>
              <a:cs typeface="Times New Roman" panose="02020603050405020304" pitchFamily="18" charset="0"/>
            </a:endParaRPr>
          </a:p>
          <a:p>
            <a:pPr algn="just">
              <a:lnSpc>
                <a:spcPct val="90000"/>
              </a:lnSpc>
              <a:spcBef>
                <a:spcPct val="0"/>
              </a:spcBef>
            </a:pPr>
            <a:r>
              <a:rPr lang="pt-BR" altLang="pt-BR" b="1">
                <a:latin typeface="Times New Roman" panose="02020603050405020304" pitchFamily="18" charset="0"/>
                <a:cs typeface="Times New Roman" panose="02020603050405020304" pitchFamily="18" charset="0"/>
              </a:rPr>
              <a:t>CÍRCULOS RESTAURATIVOS</a:t>
            </a:r>
          </a:p>
          <a:p>
            <a:pPr algn="just">
              <a:lnSpc>
                <a:spcPct val="90000"/>
              </a:lnSpc>
              <a:spcBef>
                <a:spcPct val="0"/>
              </a:spcBef>
            </a:pPr>
            <a:r>
              <a:rPr lang="pt-BR" altLang="pt-BR">
                <a:latin typeface="Times New Roman" panose="02020603050405020304" pitchFamily="18" charset="0"/>
                <a:cs typeface="Times New Roman" panose="02020603050405020304" pitchFamily="18" charset="0"/>
              </a:rPr>
              <a:t>As desavenças ocorridas entre dois colegas por causa de uma namorada ou a mágoa decorrente de uma maledicência, por exemplo, por se tratarem de situações privadas, reclamam outro espaço, particular, para que tais conflitos sejam mediados de forma restaurativa e respeitosa, resguardando a privacidade dos envolvidos: os Círculos Restaurativos. </a:t>
            </a:r>
          </a:p>
          <a:p>
            <a:pPr algn="just">
              <a:lnSpc>
                <a:spcPct val="90000"/>
              </a:lnSpc>
              <a:spcBef>
                <a:spcPct val="0"/>
              </a:spcBef>
            </a:pPr>
            <a:endParaRPr lang="pt-BR" altLang="pt-BR">
              <a:latin typeface="Times New Roman" panose="02020603050405020304" pitchFamily="18" charset="0"/>
              <a:cs typeface="Times New Roman" panose="02020603050405020304" pitchFamily="18" charset="0"/>
            </a:endParaRPr>
          </a:p>
          <a:p>
            <a:pPr algn="just">
              <a:lnSpc>
                <a:spcPct val="90000"/>
              </a:lnSpc>
              <a:spcBef>
                <a:spcPct val="0"/>
              </a:spcBef>
            </a:pPr>
            <a:r>
              <a:rPr lang="pt-BR" altLang="pt-BR">
                <a:latin typeface="Times New Roman" panose="02020603050405020304" pitchFamily="18" charset="0"/>
                <a:cs typeface="Times New Roman" panose="02020603050405020304" pitchFamily="18" charset="0"/>
              </a:rPr>
              <a:t>Em qualquer situação, a dignidade de cada um precisa ser preservada e respeitada.</a:t>
            </a:r>
          </a:p>
          <a:p>
            <a:pPr eaLnBrk="1" hangingPunct="1">
              <a:lnSpc>
                <a:spcPct val="90000"/>
              </a:lnSpc>
            </a:pPr>
            <a:endParaRPr lang="pt-BR" altLang="pt-BR" b="1">
              <a:latin typeface="Arial" panose="020B0604020202020204" pitchFamily="34" charset="0"/>
              <a:cs typeface="Arial" panose="020B0604020202020204" pitchFamily="34" charset="0"/>
            </a:endParaRPr>
          </a:p>
        </p:txBody>
      </p:sp>
      <p:sp>
        <p:nvSpPr>
          <p:cNvPr id="69636"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03603F5D-51D1-4398-9A43-1DDDAAC28DD6}" type="slidenum">
              <a:rPr lang="pt-BR" altLang="pt-BR" sz="1200">
                <a:solidFill>
                  <a:srgbClr val="000000"/>
                </a:solidFill>
                <a:latin typeface="Gill Sans" charset="0"/>
                <a:ea typeface="ヒラギノ角ゴ ProN W3" charset="-128"/>
              </a:rPr>
              <a:pPr/>
              <a:t>39</a:t>
            </a:fld>
            <a:endParaRPr lang="pt-BR" altLang="pt-BR" sz="1200">
              <a:solidFill>
                <a:srgbClr val="000000"/>
              </a:solidFill>
              <a:latin typeface="Gill Sans" charset="0"/>
              <a:ea typeface="ヒラギノ角ゴ ProN W3" charset="-128"/>
            </a:endParaRPr>
          </a:p>
        </p:txBody>
      </p:sp>
    </p:spTree>
    <p:extLst>
      <p:ext uri="{BB962C8B-B14F-4D97-AF65-F5344CB8AC3E}">
        <p14:creationId xmlns:p14="http://schemas.microsoft.com/office/powerpoint/2010/main" val="24300166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ct val="0"/>
              </a:spcBef>
            </a:pPr>
            <a:endParaRPr lang="pt-BR" altLang="pt-BR">
              <a:latin typeface="Times New Roman" panose="02020603050405020304" pitchFamily="18" charset="0"/>
              <a:cs typeface="Times New Roman" panose="02020603050405020304" pitchFamily="18" charset="0"/>
            </a:endParaRPr>
          </a:p>
        </p:txBody>
      </p:sp>
      <p:sp>
        <p:nvSpPr>
          <p:cNvPr id="7066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BEB2F22-F9AE-4AB8-8DFA-E02FF3C8C742}" type="slidenum">
              <a:rPr lang="pt-BR" altLang="pt-BR">
                <a:latin typeface="Times New Roman" panose="02020603050405020304" pitchFamily="18" charset="0"/>
              </a:rPr>
              <a:pPr>
                <a:spcBef>
                  <a:spcPct val="0"/>
                </a:spcBef>
              </a:pPr>
              <a:t>40</a:t>
            </a:fld>
            <a:endParaRPr lang="pt-BR" altLang="pt-BR">
              <a:latin typeface="Times New Roman" panose="02020603050405020304" pitchFamily="18" charset="0"/>
            </a:endParaRPr>
          </a:p>
        </p:txBody>
      </p:sp>
    </p:spTree>
    <p:extLst>
      <p:ext uri="{BB962C8B-B14F-4D97-AF65-F5344CB8AC3E}">
        <p14:creationId xmlns:p14="http://schemas.microsoft.com/office/powerpoint/2010/main" val="3663177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BR" altLang="pt-BR"/>
          </a:p>
        </p:txBody>
      </p:sp>
      <p:sp>
        <p:nvSpPr>
          <p:cNvPr id="74756"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0F6A752-FC55-4EF8-AABC-C8649C7D8D2C}" type="slidenum">
              <a:rPr lang="pt-BR" altLang="pt-BR">
                <a:latin typeface="Times New Roman" panose="02020603050405020304" pitchFamily="18" charset="0"/>
              </a:rPr>
              <a:pPr>
                <a:spcBef>
                  <a:spcPct val="0"/>
                </a:spcBef>
              </a:pPr>
              <a:t>41</a:t>
            </a:fld>
            <a:endParaRPr lang="pt-BR" altLang="pt-BR">
              <a:latin typeface="Times New Roman" panose="02020603050405020304" pitchFamily="18" charset="0"/>
            </a:endParaRPr>
          </a:p>
        </p:txBody>
      </p:sp>
    </p:spTree>
    <p:extLst>
      <p:ext uri="{BB962C8B-B14F-4D97-AF65-F5344CB8AC3E}">
        <p14:creationId xmlns:p14="http://schemas.microsoft.com/office/powerpoint/2010/main" val="1202042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pt-BR"/>
          </a:p>
        </p:txBody>
      </p:sp>
      <p:sp>
        <p:nvSpPr>
          <p:cNvPr id="56324"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1A76A072-515A-40AE-ABA3-BD132655CA95}" type="slidenum">
              <a:rPr lang="pt-BR" altLang="pt-BR" sz="1200"/>
              <a:pPr/>
              <a:t>3</a:t>
            </a:fld>
            <a:endParaRPr lang="pt-BR" altLang="pt-BR" sz="1200"/>
          </a:p>
        </p:txBody>
      </p:sp>
    </p:spTree>
    <p:extLst>
      <p:ext uri="{BB962C8B-B14F-4D97-AF65-F5344CB8AC3E}">
        <p14:creationId xmlns:p14="http://schemas.microsoft.com/office/powerpoint/2010/main" val="370361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pt-BR"/>
          </a:p>
        </p:txBody>
      </p:sp>
      <p:sp>
        <p:nvSpPr>
          <p:cNvPr id="57348"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1BADFB8B-D068-4572-8B17-0A91C388B01B}" type="slidenum">
              <a:rPr lang="pt-BR" altLang="pt-BR" sz="1200">
                <a:latin typeface="Times New Roman" panose="02020603050405020304" pitchFamily="18" charset="0"/>
              </a:rPr>
              <a:pPr/>
              <a:t>9</a:t>
            </a:fld>
            <a:endParaRPr lang="pt-BR" altLang="pt-BR" sz="1200">
              <a:latin typeface="Times New Roman" panose="02020603050405020304" pitchFamily="18" charset="0"/>
            </a:endParaRPr>
          </a:p>
        </p:txBody>
      </p:sp>
    </p:spTree>
    <p:extLst>
      <p:ext uri="{BB962C8B-B14F-4D97-AF65-F5344CB8AC3E}">
        <p14:creationId xmlns:p14="http://schemas.microsoft.com/office/powerpoint/2010/main" val="3872230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lgn="just" eaLnBrk="1" hangingPunct="1">
              <a:spcBef>
                <a:spcPct val="0"/>
              </a:spcBef>
              <a:buFont typeface="Wingdings 2" panose="05020102010507070707" pitchFamily="18" charset="2"/>
              <a:buNone/>
            </a:pPr>
            <a:endParaRPr lang="es-ES" altLang="pt-BR">
              <a:latin typeface="Times New Roman" panose="02020603050405020304" pitchFamily="18" charset="0"/>
              <a:cs typeface="Times New Roman" panose="02020603050405020304" pitchFamily="18" charset="0"/>
            </a:endParaRPr>
          </a:p>
        </p:txBody>
      </p:sp>
      <p:sp>
        <p:nvSpPr>
          <p:cNvPr id="5837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439ABA74-1091-495D-A341-773A2CFD8616}" type="slidenum">
              <a:rPr lang="pt-BR" altLang="pt-BR" sz="1200">
                <a:latin typeface="Times New Roman" panose="02020603050405020304" pitchFamily="18" charset="0"/>
              </a:rPr>
              <a:pPr/>
              <a:t>10</a:t>
            </a:fld>
            <a:endParaRPr lang="pt-BR" altLang="pt-BR" sz="1200">
              <a:latin typeface="Times New Roman" panose="02020603050405020304" pitchFamily="18" charset="0"/>
            </a:endParaRPr>
          </a:p>
        </p:txBody>
      </p:sp>
    </p:spTree>
    <p:extLst>
      <p:ext uri="{BB962C8B-B14F-4D97-AF65-F5344CB8AC3E}">
        <p14:creationId xmlns:p14="http://schemas.microsoft.com/office/powerpoint/2010/main" val="2555327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pt-BR">
              <a:latin typeface="Times New Roman" panose="02020603050405020304" pitchFamily="18" charset="0"/>
              <a:cs typeface="Times New Roman" panose="02020603050405020304" pitchFamily="18" charset="0"/>
            </a:endParaRPr>
          </a:p>
        </p:txBody>
      </p:sp>
      <p:sp>
        <p:nvSpPr>
          <p:cNvPr id="59396"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F4CB8DA2-1AD3-4379-9945-566228F9C641}" type="slidenum">
              <a:rPr lang="pt-BR" altLang="pt-BR" sz="1200">
                <a:latin typeface="Times New Roman" panose="02020603050405020304" pitchFamily="18" charset="0"/>
              </a:rPr>
              <a:pPr/>
              <a:t>20</a:t>
            </a:fld>
            <a:endParaRPr lang="pt-BR" altLang="pt-BR" sz="1200">
              <a:latin typeface="Times New Roman" panose="02020603050405020304" pitchFamily="18" charset="0"/>
            </a:endParaRPr>
          </a:p>
        </p:txBody>
      </p:sp>
    </p:spTree>
    <p:extLst>
      <p:ext uri="{BB962C8B-B14F-4D97-AF65-F5344CB8AC3E}">
        <p14:creationId xmlns:p14="http://schemas.microsoft.com/office/powerpoint/2010/main" val="984715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pt-BR"/>
          </a:p>
        </p:txBody>
      </p:sp>
      <p:sp>
        <p:nvSpPr>
          <p:cNvPr id="32772"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E2AC6326-C706-4F1B-8EE2-64F96B614C82}" type="slidenum">
              <a:rPr lang="pt-BR" altLang="pt-BR" sz="1200">
                <a:latin typeface="Times New Roman" panose="02020603050405020304" pitchFamily="18" charset="0"/>
              </a:rPr>
              <a:pPr/>
              <a:t>22</a:t>
            </a:fld>
            <a:endParaRPr lang="pt-BR" altLang="pt-BR" sz="1200">
              <a:latin typeface="Times New Roman" panose="02020603050405020304" pitchFamily="18" charset="0"/>
            </a:endParaRPr>
          </a:p>
        </p:txBody>
      </p:sp>
    </p:spTree>
    <p:extLst>
      <p:ext uri="{BB962C8B-B14F-4D97-AF65-F5344CB8AC3E}">
        <p14:creationId xmlns:p14="http://schemas.microsoft.com/office/powerpoint/2010/main" val="300502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ct val="0"/>
              </a:spcBef>
            </a:pPr>
            <a:endParaRPr lang="es-ES" altLang="pt-BR">
              <a:latin typeface="Times New Roman" panose="02020603050405020304" pitchFamily="18" charset="0"/>
              <a:cs typeface="Times New Roman" panose="02020603050405020304" pitchFamily="18" charset="0"/>
            </a:endParaRPr>
          </a:p>
        </p:txBody>
      </p:sp>
      <p:sp>
        <p:nvSpPr>
          <p:cNvPr id="60420"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B06F03D5-AB17-4621-8C7D-D48DEB824DD2}" type="slidenum">
              <a:rPr lang="pt-BR" altLang="pt-BR" sz="1200">
                <a:latin typeface="Times New Roman" panose="02020603050405020304" pitchFamily="18" charset="0"/>
              </a:rPr>
              <a:pPr/>
              <a:t>24</a:t>
            </a:fld>
            <a:endParaRPr lang="pt-BR" altLang="pt-BR" sz="1200">
              <a:latin typeface="Times New Roman" panose="02020603050405020304" pitchFamily="18" charset="0"/>
            </a:endParaRPr>
          </a:p>
        </p:txBody>
      </p:sp>
    </p:spTree>
    <p:extLst>
      <p:ext uri="{BB962C8B-B14F-4D97-AF65-F5344CB8AC3E}">
        <p14:creationId xmlns:p14="http://schemas.microsoft.com/office/powerpoint/2010/main" val="3325111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ct val="0"/>
              </a:spcBef>
            </a:pPr>
            <a:endParaRPr lang="es-ES" altLang="pt-BR">
              <a:latin typeface="Times New Roman" panose="02020603050405020304" pitchFamily="18" charset="0"/>
              <a:cs typeface="Times New Roman" panose="02020603050405020304" pitchFamily="18" charset="0"/>
            </a:endParaRPr>
          </a:p>
        </p:txBody>
      </p:sp>
      <p:sp>
        <p:nvSpPr>
          <p:cNvPr id="61444"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74FC1582-5431-4E6E-B199-BA69DA10BBED}" type="slidenum">
              <a:rPr lang="pt-BR" altLang="pt-BR" sz="1200">
                <a:latin typeface="Times New Roman" panose="02020603050405020304" pitchFamily="18" charset="0"/>
              </a:rPr>
              <a:pPr/>
              <a:t>25</a:t>
            </a:fld>
            <a:endParaRPr lang="pt-BR" altLang="pt-BR" sz="1200">
              <a:latin typeface="Times New Roman" panose="02020603050405020304" pitchFamily="18" charset="0"/>
            </a:endParaRPr>
          </a:p>
        </p:txBody>
      </p:sp>
    </p:spTree>
    <p:extLst>
      <p:ext uri="{BB962C8B-B14F-4D97-AF65-F5344CB8AC3E}">
        <p14:creationId xmlns:p14="http://schemas.microsoft.com/office/powerpoint/2010/main" val="1579562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pt-BR">
              <a:latin typeface="Times New Roman" panose="02020603050405020304" pitchFamily="18" charset="0"/>
              <a:cs typeface="Times New Roman" panose="02020603050405020304" pitchFamily="18" charset="0"/>
            </a:endParaRPr>
          </a:p>
        </p:txBody>
      </p:sp>
      <p:sp>
        <p:nvSpPr>
          <p:cNvPr id="62468"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anose="020B0604030504040204" pitchFamily="34" charset="0"/>
                <a:ea typeface="MS PGothic" panose="020B0600070205080204" pitchFamily="34" charset="-128"/>
              </a:defRPr>
            </a:lvl1pPr>
            <a:lvl2pPr marL="742950" indent="-285750">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fld id="{ED18C6B6-6FD9-4080-B839-7F6E1E070C54}" type="slidenum">
              <a:rPr lang="pt-BR" altLang="pt-BR" sz="1200">
                <a:latin typeface="Times New Roman" panose="02020603050405020304" pitchFamily="18" charset="0"/>
              </a:rPr>
              <a:pPr/>
              <a:t>27</a:t>
            </a:fld>
            <a:endParaRPr lang="pt-BR" altLang="pt-BR" sz="1200">
              <a:latin typeface="Times New Roman" panose="02020603050405020304" pitchFamily="18" charset="0"/>
            </a:endParaRPr>
          </a:p>
        </p:txBody>
      </p:sp>
    </p:spTree>
    <p:extLst>
      <p:ext uri="{BB962C8B-B14F-4D97-AF65-F5344CB8AC3E}">
        <p14:creationId xmlns:p14="http://schemas.microsoft.com/office/powerpoint/2010/main" val="4184935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Times New Roman" pitchFamily="18" charset="0"/>
            </a:endParaRPr>
          </a:p>
        </p:txBody>
      </p:sp>
      <p:sp>
        <p:nvSpPr>
          <p:cNvPr id="5"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Times New Roman" pitchFamily="18" charset="0"/>
            </a:endParaRPr>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pt-BR"/>
              <a:t>Clique para editar o título mestre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6" name="Date Placeholder 3"/>
          <p:cNvSpPr>
            <a:spLocks noGrp="1"/>
          </p:cNvSpPr>
          <p:nvPr>
            <p:ph type="dt" sz="half" idx="10"/>
          </p:nvPr>
        </p:nvSpPr>
        <p:spPr/>
        <p:txBody>
          <a:bodyPr/>
          <a:lstStyle>
            <a:lvl1pPr>
              <a:defRPr/>
            </a:lvl1pPr>
          </a:lstStyle>
          <a:p>
            <a:pPr>
              <a:defRPr/>
            </a:pPr>
            <a:endParaRPr lang="pt-BR"/>
          </a:p>
        </p:txBody>
      </p:sp>
      <p:sp>
        <p:nvSpPr>
          <p:cNvPr id="7" name="Footer Placeholder 4"/>
          <p:cNvSpPr>
            <a:spLocks noGrp="1"/>
          </p:cNvSpPr>
          <p:nvPr>
            <p:ph type="ftr" sz="quarter" idx="11"/>
          </p:nvPr>
        </p:nvSpPr>
        <p:spPr/>
        <p:txBody>
          <a:bodyPr/>
          <a:lstStyle>
            <a:lvl1pPr>
              <a:defRPr/>
            </a:lvl1pPr>
          </a:lstStyle>
          <a:p>
            <a:pPr>
              <a:defRPr/>
            </a:pPr>
            <a:endParaRPr lang="pt-BR"/>
          </a:p>
        </p:txBody>
      </p:sp>
      <p:sp>
        <p:nvSpPr>
          <p:cNvPr id="8" name="Slide Number Placeholder 5"/>
          <p:cNvSpPr>
            <a:spLocks noGrp="1"/>
          </p:cNvSpPr>
          <p:nvPr>
            <p:ph type="sldNum" sz="quarter" idx="12"/>
          </p:nvPr>
        </p:nvSpPr>
        <p:spPr/>
        <p:txBody>
          <a:bodyPr/>
          <a:lstStyle>
            <a:lvl1pPr>
              <a:defRPr>
                <a:solidFill>
                  <a:schemeClr val="tx1"/>
                </a:solidFill>
              </a:defRPr>
            </a:lvl1pPr>
          </a:lstStyle>
          <a:p>
            <a:fld id="{F12F1F22-10D8-4B92-B48B-F1094CE7770F}" type="slidenum">
              <a:rPr lang="pt-BR" altLang="pt-BR"/>
              <a:pPr/>
              <a:t>‹nº›</a:t>
            </a:fld>
            <a:endParaRPr lang="pt-BR" altLang="pt-BR"/>
          </a:p>
        </p:txBody>
      </p:sp>
    </p:spTree>
    <p:extLst>
      <p:ext uri="{BB962C8B-B14F-4D97-AF65-F5344CB8AC3E}">
        <p14:creationId xmlns:p14="http://schemas.microsoft.com/office/powerpoint/2010/main" val="1566477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lvl1pPr>
              <a:defRPr/>
            </a:lvl1pPr>
          </a:lstStyle>
          <a:p>
            <a:pPr>
              <a:defRPr/>
            </a:pPr>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fld id="{0EBB89B9-1313-4BBF-B408-69173E07D553}" type="slidenum">
              <a:rPr lang="pt-BR" altLang="pt-BR"/>
              <a:pPr/>
              <a:t>‹nº›</a:t>
            </a:fld>
            <a:endParaRPr lang="pt-BR" altLang="pt-BR"/>
          </a:p>
        </p:txBody>
      </p:sp>
    </p:spTree>
    <p:extLst>
      <p:ext uri="{BB962C8B-B14F-4D97-AF65-F5344CB8AC3E}">
        <p14:creationId xmlns:p14="http://schemas.microsoft.com/office/powerpoint/2010/main" val="388800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lvl1pPr>
              <a:defRPr/>
            </a:lvl1pPr>
          </a:lstStyle>
          <a:p>
            <a:pPr>
              <a:defRPr/>
            </a:pPr>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fld id="{C1D95EC7-20BD-417A-A766-7D2A35E6BE91}" type="slidenum">
              <a:rPr lang="pt-BR" altLang="pt-BR"/>
              <a:pPr/>
              <a:t>‹nº›</a:t>
            </a:fld>
            <a:endParaRPr lang="pt-BR" altLang="pt-BR"/>
          </a:p>
        </p:txBody>
      </p:sp>
    </p:spTree>
    <p:extLst>
      <p:ext uri="{BB962C8B-B14F-4D97-AF65-F5344CB8AC3E}">
        <p14:creationId xmlns:p14="http://schemas.microsoft.com/office/powerpoint/2010/main" val="9241244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1"/>
            <a:ext cx="2133600" cy="366183"/>
          </a:xfrm>
          <a:prstGeom prst="rect">
            <a:avLst/>
          </a:prstGeom>
        </p:spPr>
        <p:txBody>
          <a:bodyPr vert="horz" wrap="square" lIns="91440" tIns="45720" rIns="91440" bIns="45720" numCol="1" anchor="t" anchorCtr="0" compatLnSpc="1">
            <a:prstTxWarp prst="textNoShape">
              <a:avLst/>
            </a:prstTxWarp>
          </a:bodyPr>
          <a:lstStyle>
            <a:lvl1pPr>
              <a:defRPr smtClean="0"/>
            </a:lvl1pPr>
          </a:lstStyle>
          <a:p>
            <a:pPr>
              <a:defRPr/>
            </a:pPr>
            <a:fld id="{00DF2896-6AC6-4FCA-892E-3019D45DDB1B}" type="datetimeFigureOut">
              <a:rPr lang="en-US" altLang="pt-BR"/>
              <a:pPr>
                <a:defRPr/>
              </a:pPr>
              <a:t>10/20/2016</a:t>
            </a:fld>
            <a:endParaRPr lang="en-US" altLang="pt-BR"/>
          </a:p>
        </p:txBody>
      </p:sp>
    </p:spTree>
    <p:extLst>
      <p:ext uri="{BB962C8B-B14F-4D97-AF65-F5344CB8AC3E}">
        <p14:creationId xmlns:p14="http://schemas.microsoft.com/office/powerpoint/2010/main" val="20371343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1"/>
            <a:ext cx="2133600" cy="365125"/>
          </a:xfrm>
          <a:prstGeom prst="rect">
            <a:avLst/>
          </a:prstGeom>
        </p:spPr>
        <p:txBody>
          <a:bodyPr/>
          <a:lstStyle/>
          <a:p>
            <a:fld id="{2B9FFA6D-E628-4C30-8862-776ADA802851}" type="datetimeFigureOut">
              <a:rPr lang="pt-BR">
                <a:solidFill>
                  <a:prstClr val="black">
                    <a:tint val="75000"/>
                  </a:prstClr>
                </a:solidFill>
              </a:rPr>
              <a:pPr/>
              <a:t>20/10/2016</a:t>
            </a:fld>
            <a:endParaRPr lang="pt-BR">
              <a:solidFill>
                <a:prstClr val="black">
                  <a:tint val="75000"/>
                </a:prstClr>
              </a:solidFill>
            </a:endParaRPr>
          </a:p>
        </p:txBody>
      </p:sp>
      <p:sp>
        <p:nvSpPr>
          <p:cNvPr id="3" name="Espaço Reservado para Rodapé 2"/>
          <p:cNvSpPr>
            <a:spLocks noGrp="1"/>
          </p:cNvSpPr>
          <p:nvPr>
            <p:ph type="ftr" sz="quarter" idx="11"/>
          </p:nvPr>
        </p:nvSpPr>
        <p:spPr>
          <a:xfrm>
            <a:off x="3124200" y="6356351"/>
            <a:ext cx="2895600" cy="365125"/>
          </a:xfrm>
          <a:prstGeom prst="rect">
            <a:avLst/>
          </a:prstGeom>
        </p:spPr>
        <p:txBody>
          <a:bodyPr/>
          <a:lstStyle/>
          <a:p>
            <a:endParaRPr lang="pt-BR">
              <a:solidFill>
                <a:prstClr val="black">
                  <a:tint val="75000"/>
                </a:prstClr>
              </a:solidFill>
            </a:endParaRPr>
          </a:p>
        </p:txBody>
      </p:sp>
      <p:sp>
        <p:nvSpPr>
          <p:cNvPr id="4" name="Espaço Reservado para Número de Slide 3"/>
          <p:cNvSpPr>
            <a:spLocks noGrp="1"/>
          </p:cNvSpPr>
          <p:nvPr>
            <p:ph type="sldNum" sz="quarter" idx="12"/>
          </p:nvPr>
        </p:nvSpPr>
        <p:spPr>
          <a:xfrm>
            <a:off x="6553200" y="6356351"/>
            <a:ext cx="2133600" cy="365125"/>
          </a:xfrm>
          <a:prstGeom prst="rect">
            <a:avLst/>
          </a:prstGeom>
        </p:spPr>
        <p:txBody>
          <a:bodyPr/>
          <a:lstStyle/>
          <a:p>
            <a:fld id="{67F9F9C9-C63E-4845-9D2A-E01C22040550}" type="slidenum">
              <a:rPr lang="pt-BR">
                <a:solidFill>
                  <a:prstClr val="black">
                    <a:tint val="75000"/>
                  </a:prstClr>
                </a:solidFill>
              </a:rPr>
              <a:pPr/>
              <a:t>‹nº›</a:t>
            </a:fld>
            <a:endParaRPr lang="pt-BR">
              <a:solidFill>
                <a:prstClr val="black">
                  <a:tint val="75000"/>
                </a:prstClr>
              </a:solidFill>
            </a:endParaRPr>
          </a:p>
        </p:txBody>
      </p:sp>
    </p:spTree>
    <p:extLst>
      <p:ext uri="{BB962C8B-B14F-4D97-AF65-F5344CB8AC3E}">
        <p14:creationId xmlns:p14="http://schemas.microsoft.com/office/powerpoint/2010/main" val="898622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undo cinza">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1"/>
            <a:ext cx="2133600" cy="366183"/>
          </a:xfrm>
          <a:prstGeom prst="rect">
            <a:avLst/>
          </a:prstGeom>
        </p:spPr>
        <p:txBody>
          <a:bodyPr/>
          <a:lstStyle>
            <a:lvl1pPr>
              <a:defRPr/>
            </a:lvl1pPr>
          </a:lstStyle>
          <a:p>
            <a:pPr>
              <a:defRPr/>
            </a:pPr>
            <a:fld id="{20904BE9-9AD4-47DF-BE97-1B686689DE22}" type="datetimeFigureOut">
              <a:rPr lang="en-US" altLang="pt-BR"/>
              <a:pPr>
                <a:defRPr/>
              </a:pPr>
              <a:t>10/20/2016</a:t>
            </a:fld>
            <a:endParaRPr lang="en-US" altLang="pt-BR"/>
          </a:p>
        </p:txBody>
      </p:sp>
      <p:sp>
        <p:nvSpPr>
          <p:cNvPr id="3" name="Footer Placeholder 4"/>
          <p:cNvSpPr>
            <a:spLocks noGrp="1"/>
          </p:cNvSpPr>
          <p:nvPr>
            <p:ph type="ftr" sz="quarter" idx="11"/>
          </p:nvPr>
        </p:nvSpPr>
        <p:spPr>
          <a:xfrm>
            <a:off x="3124200" y="6356351"/>
            <a:ext cx="2895600" cy="366183"/>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1"/>
            <a:ext cx="2133600" cy="366183"/>
          </a:xfrm>
          <a:prstGeom prst="rect">
            <a:avLst/>
          </a:prstGeom>
        </p:spPr>
        <p:txBody>
          <a:bodyPr/>
          <a:lstStyle>
            <a:lvl1pPr>
              <a:defRPr/>
            </a:lvl1pPr>
          </a:lstStyle>
          <a:p>
            <a:fld id="{E4634C7F-DB9F-4A1B-81E2-F2189BE5A535}" type="slidenum">
              <a:rPr lang="en-US" altLang="pt-BR"/>
              <a:pPr/>
              <a:t>‹nº›</a:t>
            </a:fld>
            <a:endParaRPr lang="en-US" altLang="pt-BR"/>
          </a:p>
        </p:txBody>
      </p:sp>
    </p:spTree>
    <p:extLst>
      <p:ext uri="{BB962C8B-B14F-4D97-AF65-F5344CB8AC3E}">
        <p14:creationId xmlns:p14="http://schemas.microsoft.com/office/powerpoint/2010/main" val="3706955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slide de conteúdo">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323528" y="116632"/>
            <a:ext cx="6480720" cy="1215008"/>
          </a:xfrm>
          <a:prstGeom prst="rect">
            <a:avLst/>
          </a:prstGeom>
        </p:spPr>
        <p:txBody>
          <a:bodyPr anchor="b">
            <a:normAutofit/>
          </a:bodyPr>
          <a:lstStyle>
            <a:lvl1pPr algn="l">
              <a:lnSpc>
                <a:spcPts val="2850"/>
              </a:lnSpc>
              <a:defRPr sz="2400" spc="-105" baseline="0">
                <a:solidFill>
                  <a:srgbClr val="215732"/>
                </a:solidFill>
              </a:defRPr>
            </a:lvl1pPr>
          </a:lstStyle>
          <a:p>
            <a:r>
              <a:rPr lang="pt-BR"/>
              <a:t>Clique para editar o título mestre</a:t>
            </a:r>
            <a:endParaRPr lang="pt-BR" dirty="0"/>
          </a:p>
        </p:txBody>
      </p:sp>
      <p:sp>
        <p:nvSpPr>
          <p:cNvPr id="5" name="Subtítulo 2"/>
          <p:cNvSpPr>
            <a:spLocks noGrp="1"/>
          </p:cNvSpPr>
          <p:nvPr>
            <p:ph type="subTitle" idx="1"/>
          </p:nvPr>
        </p:nvSpPr>
        <p:spPr>
          <a:xfrm>
            <a:off x="323528" y="2060848"/>
            <a:ext cx="6400800" cy="3096344"/>
          </a:xfrm>
          <a:prstGeom prst="rect">
            <a:avLst/>
          </a:prstGeom>
        </p:spPr>
        <p:txBody>
          <a:bodyPr>
            <a:noAutofit/>
          </a:bodyPr>
          <a:lstStyle>
            <a:lvl1pPr marL="201216" indent="-201216" algn="l">
              <a:buClr>
                <a:srgbClr val="FAA619"/>
              </a:buClr>
              <a:buFont typeface="Arial" pitchFamily="34" charset="0"/>
              <a:buChar char="•"/>
              <a:tabLst>
                <a:tab pos="201216" algn="l"/>
              </a:tabLst>
              <a:defRPr sz="1650">
                <a:solidFill>
                  <a:srgbClr val="215732"/>
                </a:solidFill>
              </a:defRPr>
            </a:lvl1pPr>
            <a:lvl2pPr marL="0" indent="0" algn="l">
              <a:buNone/>
              <a:defRPr sz="1425">
                <a:solidFill>
                  <a:srgbClr val="215732"/>
                </a:solidFill>
                <a:latin typeface="+mj-lt"/>
              </a:defRPr>
            </a:lvl2pPr>
            <a:lvl3pPr marL="201216" indent="0" algn="l">
              <a:buNone/>
              <a:defRPr sz="1200" b="0" baseline="0">
                <a:solidFill>
                  <a:srgbClr val="215732"/>
                </a:solidFill>
                <a:latin typeface="+mj-lt"/>
              </a:defRPr>
            </a:lvl3pPr>
            <a:lvl4pPr marL="1028700" indent="-827485" algn="l">
              <a:buNone/>
              <a:defRPr sz="1125">
                <a:solidFill>
                  <a:srgbClr val="215732"/>
                </a:solidFill>
                <a:latin typeface="+mj-lt"/>
              </a:defRPr>
            </a:lvl4pPr>
            <a:lvl5pPr marL="1371600" indent="-1170385" algn="l">
              <a:buNone/>
              <a:defRPr sz="1200">
                <a:solidFill>
                  <a:srgbClr val="215732"/>
                </a:solidFill>
                <a:latin typeface="+mj-lt"/>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pPr lvl="0"/>
            <a:r>
              <a:rPr lang="pt-BR"/>
              <a:t>Clique para editar o estilo do subtítulo mestre</a:t>
            </a:r>
            <a:endParaRPr lang="pt-BR" dirty="0"/>
          </a:p>
        </p:txBody>
      </p:sp>
    </p:spTree>
    <p:extLst>
      <p:ext uri="{BB962C8B-B14F-4D97-AF65-F5344CB8AC3E}">
        <p14:creationId xmlns:p14="http://schemas.microsoft.com/office/powerpoint/2010/main" val="3902544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pPr>
              <a:defRPr/>
            </a:pPr>
            <a:fld id="{F02FC08D-456E-43A5-A63E-6D2CF4E5E743}" type="slidenum">
              <a:rPr lang="pt-BR" altLang="pt-BR"/>
              <a:pPr>
                <a:defRPr/>
              </a:pPr>
              <a:t>‹nº›</a:t>
            </a:fld>
            <a:endParaRPr lang="pt-BR" altLang="pt-BR"/>
          </a:p>
        </p:txBody>
      </p:sp>
    </p:spTree>
    <p:extLst>
      <p:ext uri="{BB962C8B-B14F-4D97-AF65-F5344CB8AC3E}">
        <p14:creationId xmlns:p14="http://schemas.microsoft.com/office/powerpoint/2010/main" val="2625638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fld id="{1B3A9824-0EFC-401B-B057-8AED12498EFE}" type="slidenum">
              <a:rPr lang="pt-BR" altLang="pt-BR"/>
              <a:pPr/>
              <a:t>‹nº›</a:t>
            </a:fld>
            <a:endParaRPr lang="pt-BR" altLang="pt-BR"/>
          </a:p>
        </p:txBody>
      </p:sp>
    </p:spTree>
    <p:extLst>
      <p:ext uri="{BB962C8B-B14F-4D97-AF65-F5344CB8AC3E}">
        <p14:creationId xmlns:p14="http://schemas.microsoft.com/office/powerpoint/2010/main" val="4145407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lvl1pPr>
              <a:defRPr/>
            </a:lvl1pPr>
          </a:lstStyle>
          <a:p>
            <a:pPr>
              <a:defRPr/>
            </a:pPr>
            <a:endParaRPr lang="pt-BR"/>
          </a:p>
        </p:txBody>
      </p:sp>
      <p:sp>
        <p:nvSpPr>
          <p:cNvPr id="5" name="Footer Placeholder 4"/>
          <p:cNvSpPr>
            <a:spLocks noGrp="1"/>
          </p:cNvSpPr>
          <p:nvPr>
            <p:ph type="ftr" sz="quarter" idx="11"/>
          </p:nvPr>
        </p:nvSpPr>
        <p:spPr/>
        <p:txBody>
          <a:bodyPr/>
          <a:lstStyle>
            <a:lvl1pPr>
              <a:defRPr/>
            </a:lvl1pPr>
          </a:lstStyle>
          <a:p>
            <a:pPr>
              <a:defRPr/>
            </a:pPr>
            <a:endParaRPr lang="pt-BR"/>
          </a:p>
        </p:txBody>
      </p:sp>
      <p:sp>
        <p:nvSpPr>
          <p:cNvPr id="6" name="Slide Number Placeholder 5"/>
          <p:cNvSpPr>
            <a:spLocks noGrp="1"/>
          </p:cNvSpPr>
          <p:nvPr>
            <p:ph type="sldNum" sz="quarter" idx="12"/>
          </p:nvPr>
        </p:nvSpPr>
        <p:spPr/>
        <p:txBody>
          <a:bodyPr/>
          <a:lstStyle>
            <a:lvl1pPr>
              <a:defRPr/>
            </a:lvl1pPr>
          </a:lstStyle>
          <a:p>
            <a:fld id="{84288C3D-E968-4A4C-BBDB-47571FA8F2B7}" type="slidenum">
              <a:rPr lang="pt-BR" altLang="pt-BR"/>
              <a:pPr/>
              <a:t>‹nº›</a:t>
            </a:fld>
            <a:endParaRPr lang="pt-BR" altLang="pt-BR"/>
          </a:p>
        </p:txBody>
      </p:sp>
    </p:spTree>
    <p:extLst>
      <p:ext uri="{BB962C8B-B14F-4D97-AF65-F5344CB8AC3E}">
        <p14:creationId xmlns:p14="http://schemas.microsoft.com/office/powerpoint/2010/main" val="4218384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pt-BR"/>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fld id="{7D6BAFED-88CC-40C8-8CFB-0166854E6472}" type="slidenum">
              <a:rPr lang="pt-BR" altLang="pt-BR"/>
              <a:pPr/>
              <a:t>‹nº›</a:t>
            </a:fld>
            <a:endParaRPr lang="pt-BR" altLang="pt-BR"/>
          </a:p>
        </p:txBody>
      </p:sp>
    </p:spTree>
    <p:extLst>
      <p:ext uri="{BB962C8B-B14F-4D97-AF65-F5344CB8AC3E}">
        <p14:creationId xmlns:p14="http://schemas.microsoft.com/office/powerpoint/2010/main" val="3774601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pt-BR"/>
          </a:p>
        </p:txBody>
      </p:sp>
      <p:sp>
        <p:nvSpPr>
          <p:cNvPr id="8" name="Footer Placeholder 4"/>
          <p:cNvSpPr>
            <a:spLocks noGrp="1"/>
          </p:cNvSpPr>
          <p:nvPr>
            <p:ph type="ftr" sz="quarter" idx="11"/>
          </p:nvPr>
        </p:nvSpPr>
        <p:spPr/>
        <p:txBody>
          <a:bodyPr/>
          <a:lstStyle>
            <a:lvl1pPr>
              <a:defRPr/>
            </a:lvl1pPr>
          </a:lstStyle>
          <a:p>
            <a:pPr>
              <a:defRPr/>
            </a:pPr>
            <a:endParaRPr lang="pt-BR"/>
          </a:p>
        </p:txBody>
      </p:sp>
      <p:sp>
        <p:nvSpPr>
          <p:cNvPr id="9" name="Slide Number Placeholder 5"/>
          <p:cNvSpPr>
            <a:spLocks noGrp="1"/>
          </p:cNvSpPr>
          <p:nvPr>
            <p:ph type="sldNum" sz="quarter" idx="12"/>
          </p:nvPr>
        </p:nvSpPr>
        <p:spPr/>
        <p:txBody>
          <a:bodyPr/>
          <a:lstStyle>
            <a:lvl1pPr>
              <a:defRPr/>
            </a:lvl1pPr>
          </a:lstStyle>
          <a:p>
            <a:fld id="{CFB956AC-BBB9-4945-B8B0-FF76A2A261E3}" type="slidenum">
              <a:rPr lang="pt-BR" altLang="pt-BR"/>
              <a:pPr/>
              <a:t>‹nº›</a:t>
            </a:fld>
            <a:endParaRPr lang="pt-BR" altLang="pt-BR"/>
          </a:p>
        </p:txBody>
      </p:sp>
    </p:spTree>
    <p:extLst>
      <p:ext uri="{BB962C8B-B14F-4D97-AF65-F5344CB8AC3E}">
        <p14:creationId xmlns:p14="http://schemas.microsoft.com/office/powerpoint/2010/main" val="1087745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Date Placeholder 3"/>
          <p:cNvSpPr>
            <a:spLocks noGrp="1"/>
          </p:cNvSpPr>
          <p:nvPr>
            <p:ph type="dt" sz="half" idx="10"/>
          </p:nvPr>
        </p:nvSpPr>
        <p:spPr/>
        <p:txBody>
          <a:bodyPr/>
          <a:lstStyle>
            <a:lvl1pPr>
              <a:defRPr/>
            </a:lvl1pPr>
          </a:lstStyle>
          <a:p>
            <a:pPr>
              <a:defRPr/>
            </a:pPr>
            <a:endParaRPr lang="pt-BR"/>
          </a:p>
        </p:txBody>
      </p:sp>
      <p:sp>
        <p:nvSpPr>
          <p:cNvPr id="4" name="Footer Placeholder 4"/>
          <p:cNvSpPr>
            <a:spLocks noGrp="1"/>
          </p:cNvSpPr>
          <p:nvPr>
            <p:ph type="ftr" sz="quarter" idx="11"/>
          </p:nvPr>
        </p:nvSpPr>
        <p:spPr/>
        <p:txBody>
          <a:bodyPr/>
          <a:lstStyle>
            <a:lvl1pPr>
              <a:defRPr/>
            </a:lvl1pPr>
          </a:lstStyle>
          <a:p>
            <a:pPr>
              <a:defRPr/>
            </a:pPr>
            <a:endParaRPr lang="pt-BR"/>
          </a:p>
        </p:txBody>
      </p:sp>
      <p:sp>
        <p:nvSpPr>
          <p:cNvPr id="5" name="Slide Number Placeholder 5"/>
          <p:cNvSpPr>
            <a:spLocks noGrp="1"/>
          </p:cNvSpPr>
          <p:nvPr>
            <p:ph type="sldNum" sz="quarter" idx="12"/>
          </p:nvPr>
        </p:nvSpPr>
        <p:spPr/>
        <p:txBody>
          <a:bodyPr/>
          <a:lstStyle>
            <a:lvl1pPr>
              <a:defRPr/>
            </a:lvl1pPr>
          </a:lstStyle>
          <a:p>
            <a:fld id="{3ECC7C3D-421B-4CC9-8CF1-611696EE7090}" type="slidenum">
              <a:rPr lang="pt-BR" altLang="pt-BR"/>
              <a:pPr/>
              <a:t>‹nº›</a:t>
            </a:fld>
            <a:endParaRPr lang="pt-BR" altLang="pt-BR"/>
          </a:p>
        </p:txBody>
      </p:sp>
    </p:spTree>
    <p:extLst>
      <p:ext uri="{BB962C8B-B14F-4D97-AF65-F5344CB8AC3E}">
        <p14:creationId xmlns:p14="http://schemas.microsoft.com/office/powerpoint/2010/main" val="224024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pt-BR"/>
          </a:p>
        </p:txBody>
      </p:sp>
      <p:sp>
        <p:nvSpPr>
          <p:cNvPr id="3" name="Footer Placeholder 4"/>
          <p:cNvSpPr>
            <a:spLocks noGrp="1"/>
          </p:cNvSpPr>
          <p:nvPr>
            <p:ph type="ftr" sz="quarter" idx="11"/>
          </p:nvPr>
        </p:nvSpPr>
        <p:spPr/>
        <p:txBody>
          <a:bodyPr/>
          <a:lstStyle>
            <a:lvl1pPr>
              <a:defRPr/>
            </a:lvl1pPr>
          </a:lstStyle>
          <a:p>
            <a:pPr>
              <a:defRPr/>
            </a:pPr>
            <a:endParaRPr lang="pt-BR"/>
          </a:p>
        </p:txBody>
      </p:sp>
      <p:sp>
        <p:nvSpPr>
          <p:cNvPr id="4" name="Slide Number Placeholder 5"/>
          <p:cNvSpPr>
            <a:spLocks noGrp="1"/>
          </p:cNvSpPr>
          <p:nvPr>
            <p:ph type="sldNum" sz="quarter" idx="12"/>
          </p:nvPr>
        </p:nvSpPr>
        <p:spPr/>
        <p:txBody>
          <a:bodyPr/>
          <a:lstStyle>
            <a:lvl1pPr>
              <a:defRPr/>
            </a:lvl1pPr>
          </a:lstStyle>
          <a:p>
            <a:fld id="{C88DD41E-E7B9-427C-B957-52C81DF7C394}" type="slidenum">
              <a:rPr lang="pt-BR" altLang="pt-BR"/>
              <a:pPr/>
              <a:t>‹nº›</a:t>
            </a:fld>
            <a:endParaRPr lang="pt-BR" altLang="pt-BR"/>
          </a:p>
        </p:txBody>
      </p:sp>
    </p:spTree>
    <p:extLst>
      <p:ext uri="{BB962C8B-B14F-4D97-AF65-F5344CB8AC3E}">
        <p14:creationId xmlns:p14="http://schemas.microsoft.com/office/powerpoint/2010/main" val="1249962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8" name="Title 7"/>
          <p:cNvSpPr>
            <a:spLocks noGrp="1"/>
          </p:cNvSpPr>
          <p:nvPr>
            <p:ph type="title"/>
          </p:nvPr>
        </p:nvSpPr>
        <p:spPr/>
        <p:txBody>
          <a:bodyPr/>
          <a:lstStyle/>
          <a:p>
            <a:r>
              <a:rPr lang="pt-BR"/>
              <a:t>Clique para editar o título mestre</a:t>
            </a:r>
            <a:endParaRPr lang="en-US"/>
          </a:p>
        </p:txBody>
      </p:sp>
      <p:sp>
        <p:nvSpPr>
          <p:cNvPr id="5" name="Date Placeholder 3"/>
          <p:cNvSpPr>
            <a:spLocks noGrp="1"/>
          </p:cNvSpPr>
          <p:nvPr>
            <p:ph type="dt" sz="half" idx="10"/>
          </p:nvPr>
        </p:nvSpPr>
        <p:spPr/>
        <p:txBody>
          <a:bodyPr/>
          <a:lstStyle>
            <a:lvl1pPr>
              <a:defRPr/>
            </a:lvl1pPr>
          </a:lstStyle>
          <a:p>
            <a:pPr>
              <a:defRPr/>
            </a:pPr>
            <a:endParaRPr lang="pt-BR"/>
          </a:p>
        </p:txBody>
      </p:sp>
      <p:sp>
        <p:nvSpPr>
          <p:cNvPr id="6" name="Footer Placeholder 4"/>
          <p:cNvSpPr>
            <a:spLocks noGrp="1"/>
          </p:cNvSpPr>
          <p:nvPr>
            <p:ph type="ftr" sz="quarter" idx="11"/>
          </p:nvPr>
        </p:nvSpPr>
        <p:spPr/>
        <p:txBody>
          <a:bodyPr/>
          <a:lstStyle>
            <a:lvl1pPr>
              <a:defRPr/>
            </a:lvl1pPr>
          </a:lstStyle>
          <a:p>
            <a:pPr>
              <a:defRPr/>
            </a:pPr>
            <a:endParaRPr lang="pt-BR"/>
          </a:p>
        </p:txBody>
      </p:sp>
      <p:sp>
        <p:nvSpPr>
          <p:cNvPr id="7" name="Slide Number Placeholder 5"/>
          <p:cNvSpPr>
            <a:spLocks noGrp="1"/>
          </p:cNvSpPr>
          <p:nvPr>
            <p:ph type="sldNum" sz="quarter" idx="12"/>
          </p:nvPr>
        </p:nvSpPr>
        <p:spPr/>
        <p:txBody>
          <a:bodyPr/>
          <a:lstStyle>
            <a:lvl1pPr>
              <a:defRPr/>
            </a:lvl1pPr>
          </a:lstStyle>
          <a:p>
            <a:fld id="{70E0C3F0-63A6-4750-ACC2-2ADC8A021BA1}" type="slidenum">
              <a:rPr lang="pt-BR" altLang="pt-BR"/>
              <a:pPr/>
              <a:t>‹nº›</a:t>
            </a:fld>
            <a:endParaRPr lang="pt-BR" altLang="pt-BR"/>
          </a:p>
        </p:txBody>
      </p:sp>
    </p:spTree>
    <p:extLst>
      <p:ext uri="{BB962C8B-B14F-4D97-AF65-F5344CB8AC3E}">
        <p14:creationId xmlns:p14="http://schemas.microsoft.com/office/powerpoint/2010/main" val="353299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5"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Times New Roman" pitchFamily="18" charset="0"/>
            </a:endParaRPr>
          </a:p>
        </p:txBody>
      </p:sp>
      <p:sp>
        <p:nvSpPr>
          <p:cNvPr id="6"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Times New Roman" pitchFamily="18" charset="0"/>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t-BR" noProof="0"/>
              <a:t>Clique no ícone para adicionar uma imagem</a:t>
            </a:r>
            <a:endParaRPr lang="en-US" noProof="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pt-BR"/>
              <a:t>Clique para editar o título mestre</a:t>
            </a:r>
            <a:endParaRPr lang="en-US" dirty="0"/>
          </a:p>
        </p:txBody>
      </p:sp>
      <p:sp>
        <p:nvSpPr>
          <p:cNvPr id="7" name="Date Placeholder 4"/>
          <p:cNvSpPr>
            <a:spLocks noGrp="1"/>
          </p:cNvSpPr>
          <p:nvPr>
            <p:ph type="dt" sz="half" idx="10"/>
          </p:nvPr>
        </p:nvSpPr>
        <p:spPr/>
        <p:txBody>
          <a:bodyPr/>
          <a:lstStyle>
            <a:lvl1pPr>
              <a:defRPr/>
            </a:lvl1pPr>
          </a:lstStyle>
          <a:p>
            <a:pPr>
              <a:defRPr/>
            </a:pPr>
            <a:endParaRPr lang="pt-BR"/>
          </a:p>
        </p:txBody>
      </p:sp>
      <p:sp>
        <p:nvSpPr>
          <p:cNvPr id="9" name="Footer Placeholder 5"/>
          <p:cNvSpPr>
            <a:spLocks noGrp="1"/>
          </p:cNvSpPr>
          <p:nvPr>
            <p:ph type="ftr" sz="quarter" idx="11"/>
          </p:nvPr>
        </p:nvSpPr>
        <p:spPr/>
        <p:txBody>
          <a:bodyPr/>
          <a:lstStyle>
            <a:lvl1pPr>
              <a:defRPr/>
            </a:lvl1pPr>
          </a:lstStyle>
          <a:p>
            <a:pPr>
              <a:defRPr/>
            </a:pPr>
            <a:endParaRPr lang="pt-BR"/>
          </a:p>
        </p:txBody>
      </p:sp>
      <p:sp>
        <p:nvSpPr>
          <p:cNvPr id="10" name="Slide Number Placeholder 6"/>
          <p:cNvSpPr>
            <a:spLocks noGrp="1"/>
          </p:cNvSpPr>
          <p:nvPr>
            <p:ph type="sldNum" sz="quarter" idx="12"/>
          </p:nvPr>
        </p:nvSpPr>
        <p:spPr/>
        <p:txBody>
          <a:bodyPr/>
          <a:lstStyle>
            <a:lvl1pPr>
              <a:defRPr>
                <a:solidFill>
                  <a:schemeClr val="tx1"/>
                </a:solidFill>
              </a:defRPr>
            </a:lvl1pPr>
          </a:lstStyle>
          <a:p>
            <a:fld id="{2EF7AC5B-43D4-4B98-9CB9-42325766D43C}" type="slidenum">
              <a:rPr lang="pt-BR" altLang="pt-BR"/>
              <a:pPr/>
              <a:t>‹nº›</a:t>
            </a:fld>
            <a:endParaRPr lang="pt-BR" altLang="pt-BR"/>
          </a:p>
        </p:txBody>
      </p:sp>
    </p:spTree>
    <p:extLst>
      <p:ext uri="{BB962C8B-B14F-4D97-AF65-F5344CB8AC3E}">
        <p14:creationId xmlns:p14="http://schemas.microsoft.com/office/powerpoint/2010/main" val="922585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wrap="square" lIns="91440" tIns="45720" rIns="91440" bIns="45720" numCol="1" anchor="b" anchorCtr="0" compatLnSpc="1">
            <a:prstTxWarp prst="textNoShape">
              <a:avLst/>
            </a:prstTxWarp>
            <a:normAutofit/>
          </a:bodyPr>
          <a:lstStyle/>
          <a:p>
            <a:pPr lvl="0"/>
            <a:r>
              <a:rPr lang="pt-BR" altLang="pt-BR"/>
              <a:t>Clique para editar o título mestre</a:t>
            </a:r>
            <a:endParaRPr lang="en-US" altLang="pt-BR"/>
          </a:p>
        </p:txBody>
      </p:sp>
      <p:sp>
        <p:nvSpPr>
          <p:cNvPr id="1027" name="Text Placeholder 2"/>
          <p:cNvSpPr>
            <a:spLocks noGrp="1"/>
          </p:cNvSpPr>
          <p:nvPr>
            <p:ph type="body" idx="1"/>
          </p:nvPr>
        </p:nvSpPr>
        <p:spPr bwMode="auto">
          <a:xfrm>
            <a:off x="457200" y="1752600"/>
            <a:ext cx="76200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endParaRPr lang="en-US" altLang="pt-BR"/>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eaLnBrk="1" hangingPunct="1">
              <a:defRPr sz="1000">
                <a:solidFill>
                  <a:schemeClr val="tx1"/>
                </a:solidFill>
                <a:latin typeface="Times New Roman" pitchFamily="18" charset="0"/>
                <a:ea typeface="+mn-ea"/>
                <a:cs typeface="+mn-cs"/>
              </a:defRPr>
            </a:lvl1pPr>
          </a:lstStyle>
          <a:p>
            <a:pPr>
              <a:defRPr/>
            </a:pPr>
            <a:endParaRPr lang="pt-BR"/>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eaLnBrk="1" hangingPunct="1">
              <a:defRPr sz="1000">
                <a:solidFill>
                  <a:schemeClr val="tx1"/>
                </a:solidFill>
                <a:latin typeface="Times New Roman" pitchFamily="18" charset="0"/>
                <a:ea typeface="+mn-ea"/>
                <a:cs typeface="+mn-cs"/>
              </a:defRPr>
            </a:lvl1pPr>
          </a:lstStyle>
          <a:p>
            <a:pPr>
              <a:defRPr/>
            </a:pPr>
            <a:endParaRPr lang="pt-BR"/>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b="1">
                <a:solidFill>
                  <a:schemeClr val="tx2"/>
                </a:solidFill>
                <a:latin typeface="Times New Roman" panose="02020603050405020304" pitchFamily="18" charset="0"/>
              </a:defRPr>
            </a:lvl1pPr>
          </a:lstStyle>
          <a:p>
            <a:fld id="{BCFC9900-B1A7-498D-87FF-7CC992ACCD8F}" type="slidenum">
              <a:rPr lang="pt-BR" altLang="pt-BR"/>
              <a:pPr/>
              <a:t>‹nº›</a:t>
            </a:fld>
            <a:endParaRPr lang="pt-BR" altLang="pt-BR"/>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Times New Roman" pitchFamily="18" charset="0"/>
            </a:endParaRPr>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4744" r:id="rId1"/>
    <p:sldLayoutId id="2147484735" r:id="rId2"/>
    <p:sldLayoutId id="2147484736" r:id="rId3"/>
    <p:sldLayoutId id="2147484737" r:id="rId4"/>
    <p:sldLayoutId id="2147484738" r:id="rId5"/>
    <p:sldLayoutId id="2147484739" r:id="rId6"/>
    <p:sldLayoutId id="2147484740" r:id="rId7"/>
    <p:sldLayoutId id="2147484741" r:id="rId8"/>
    <p:sldLayoutId id="2147484745" r:id="rId9"/>
    <p:sldLayoutId id="2147484742" r:id="rId10"/>
    <p:sldLayoutId id="2147484743" r:id="rId11"/>
  </p:sldLayoutIdLst>
  <p:txStyles>
    <p:titleStyle>
      <a:lvl1pPr algn="l" rtl="0" eaLnBrk="0" fontAlgn="base" hangingPunct="0">
        <a:spcBef>
          <a:spcPct val="0"/>
        </a:spcBef>
        <a:spcAft>
          <a:spcPct val="0"/>
        </a:spcAft>
        <a:defRPr sz="3600" kern="1200" cap="all" spc="-60">
          <a:solidFill>
            <a:schemeClr val="tx2"/>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600">
          <a:solidFill>
            <a:schemeClr val="tx2"/>
          </a:solidFill>
          <a:latin typeface="Arial Black" pitchFamily="34" charset="0"/>
          <a:ea typeface="MS PGothic" panose="020B0600070205080204" pitchFamily="34" charset="-128"/>
          <a:cs typeface="MS PGothic" charset="0"/>
        </a:defRPr>
      </a:lvl2pPr>
      <a:lvl3pPr algn="l" rtl="0" eaLnBrk="0" fontAlgn="base" hangingPunct="0">
        <a:spcBef>
          <a:spcPct val="0"/>
        </a:spcBef>
        <a:spcAft>
          <a:spcPct val="0"/>
        </a:spcAft>
        <a:defRPr sz="3600">
          <a:solidFill>
            <a:schemeClr val="tx2"/>
          </a:solidFill>
          <a:latin typeface="Arial Black" pitchFamily="34" charset="0"/>
          <a:ea typeface="MS PGothic" panose="020B0600070205080204" pitchFamily="34" charset="-128"/>
          <a:cs typeface="MS PGothic" charset="0"/>
        </a:defRPr>
      </a:lvl3pPr>
      <a:lvl4pPr algn="l" rtl="0" eaLnBrk="0" fontAlgn="base" hangingPunct="0">
        <a:spcBef>
          <a:spcPct val="0"/>
        </a:spcBef>
        <a:spcAft>
          <a:spcPct val="0"/>
        </a:spcAft>
        <a:defRPr sz="3600">
          <a:solidFill>
            <a:schemeClr val="tx2"/>
          </a:solidFill>
          <a:latin typeface="Arial Black" pitchFamily="34" charset="0"/>
          <a:ea typeface="MS PGothic" panose="020B0600070205080204" pitchFamily="34" charset="-128"/>
          <a:cs typeface="MS PGothic" charset="0"/>
        </a:defRPr>
      </a:lvl4pPr>
      <a:lvl5pPr algn="l" rtl="0" eaLnBrk="0" fontAlgn="base" hangingPunct="0">
        <a:spcBef>
          <a:spcPct val="0"/>
        </a:spcBef>
        <a:spcAft>
          <a:spcPct val="0"/>
        </a:spcAft>
        <a:defRPr sz="3600">
          <a:solidFill>
            <a:schemeClr val="tx2"/>
          </a:solidFill>
          <a:latin typeface="Arial Black" pitchFamily="34" charset="0"/>
          <a:ea typeface="MS PGothic" panose="020B0600070205080204" pitchFamily="34" charset="-128"/>
          <a:cs typeface="MS PGothic"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marL="342900" indent="-342900" algn="l" rtl="0" eaLnBrk="0" fontAlgn="base" hangingPunct="0">
        <a:spcBef>
          <a:spcPct val="20000"/>
        </a:spcBef>
        <a:spcAft>
          <a:spcPts val="600"/>
        </a:spcAft>
        <a:buFont typeface="Arial" panose="020B0604020202020204" pitchFamily="34" charset="0"/>
        <a:defRPr sz="2000" b="1"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457200" indent="-182563" algn="l" rtl="0" eaLnBrk="0" fontAlgn="base" hangingPunct="0">
        <a:spcBef>
          <a:spcPct val="20000"/>
        </a:spcBef>
        <a:spcAft>
          <a:spcPct val="0"/>
        </a:spcAft>
        <a:buClr>
          <a:schemeClr val="tx2"/>
        </a:buClr>
        <a:buFont typeface="Arial" panose="020B0604020202020204" pitchFamily="34" charset="0"/>
        <a:buChar char="•"/>
        <a:defRPr sz="2000" kern="1200">
          <a:solidFill>
            <a:schemeClr val="tx1"/>
          </a:solidFill>
          <a:latin typeface="Times New Roman" pitchFamily="18" charset="0"/>
          <a:ea typeface="MS PGothic" panose="020B0600070205080204" pitchFamily="34" charset="-128"/>
          <a:cs typeface="MS PGothic" charset="0"/>
        </a:defRPr>
      </a:lvl2pPr>
      <a:lvl3pPr marL="1143000" indent="-228600"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Times New Roman" pitchFamily="18" charset="0"/>
          <a:ea typeface="MS PGothic" panose="020B0600070205080204" pitchFamily="34" charset="-128"/>
          <a:cs typeface="MS PGothic" charset="0"/>
        </a:defRPr>
      </a:lvl3pPr>
      <a:lvl4pPr marL="1600200" indent="-228600"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Times New Roman" pitchFamily="18" charset="0"/>
          <a:ea typeface="MS PGothic" panose="020B0600070205080204" pitchFamily="34" charset="-128"/>
          <a:cs typeface="MS PGothic" charset="0"/>
        </a:defRPr>
      </a:lvl4pPr>
      <a:lvl5pPr marL="2057400" indent="-228600"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Times New Roman" pitchFamily="18" charset="0"/>
          <a:ea typeface="MS PGothic" panose="020B0600070205080204" pitchFamily="34" charset="-128"/>
          <a:cs typeface="MS PGothic" charset="0"/>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14288" y="23285"/>
            <a:ext cx="9170988" cy="817033"/>
          </a:xfrm>
          <a:prstGeom prst="rect">
            <a:avLst/>
          </a:prstGeom>
          <a:solidFill>
            <a:srgbClr val="D7250F"/>
          </a:solidFill>
          <a:ln w="76200" cmpd="sng">
            <a:solidFill>
              <a:srgbClr val="D7250F"/>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8" name="Rectangle 7"/>
          <p:cNvSpPr/>
          <p:nvPr userDrawn="1"/>
        </p:nvSpPr>
        <p:spPr>
          <a:xfrm rot="18900000">
            <a:off x="8380413" y="-431800"/>
            <a:ext cx="647700" cy="863600"/>
          </a:xfrm>
          <a:prstGeom prst="rect">
            <a:avLst/>
          </a:prstGeom>
          <a:noFill/>
          <a:ln w="28575"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9" name="Rectangle 8"/>
          <p:cNvSpPr/>
          <p:nvPr userDrawn="1"/>
        </p:nvSpPr>
        <p:spPr>
          <a:xfrm rot="18900000">
            <a:off x="7810500" y="-359833"/>
            <a:ext cx="649288" cy="865717"/>
          </a:xfrm>
          <a:prstGeom prst="rect">
            <a:avLst/>
          </a:prstGeom>
          <a:noFill/>
          <a:ln w="38100" cmpd="sng">
            <a:solidFill>
              <a:srgbClr val="800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10" name="Rectangle 9"/>
          <p:cNvSpPr/>
          <p:nvPr userDrawn="1"/>
        </p:nvSpPr>
        <p:spPr>
          <a:xfrm rot="18900000">
            <a:off x="8489950" y="395818"/>
            <a:ext cx="427038" cy="569383"/>
          </a:xfrm>
          <a:prstGeom prst="rect">
            <a:avLst/>
          </a:prstGeom>
          <a:noFill/>
          <a:ln w="57150" cmpd="sng">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Tree>
    <p:extLst>
      <p:ext uri="{BB962C8B-B14F-4D97-AF65-F5344CB8AC3E}">
        <p14:creationId xmlns:p14="http://schemas.microsoft.com/office/powerpoint/2010/main" val="1662833594"/>
      </p:ext>
    </p:extLst>
  </p:cSld>
  <p:clrMap bg1="lt1" tx1="dk1" bg2="lt2" tx2="dk2" accent1="accent1" accent2="accent2" accent3="accent3" accent4="accent4" accent5="accent5" accent6="accent6" hlink="hlink" folHlink="folHlink"/>
  <p:sldLayoutIdLst>
    <p:sldLayoutId id="2147484759" r:id="rId1"/>
    <p:sldLayoutId id="2147484760" r:id="rId2"/>
    <p:sldLayoutId id="2147484761" r:id="rId3"/>
    <p:sldLayoutId id="2147484762" r:id="rId4"/>
    <p:sldLayoutId id="2147484763" r:id="rId5"/>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6.xm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107950" y="549275"/>
            <a:ext cx="8774113" cy="8710077"/>
          </a:xfrm>
          <a:prstGeom prst="rect">
            <a:avLst/>
          </a:prstGeom>
          <a:noFill/>
          <a:ln w="12700" cap="sq">
            <a:noFill/>
            <a:miter lim="800000"/>
            <a:headEnd type="none" w="sm" len="sm"/>
            <a:tailEnd type="none" w="sm" len="sm"/>
          </a:ln>
          <a:effectLst/>
        </p:spPr>
        <p:txBody>
          <a:bodyPr>
            <a:spAutoFit/>
          </a:bodyPr>
          <a:lstStyle/>
          <a:p>
            <a:pPr algn="ctr" eaLnBrk="1" hangingPunct="1">
              <a:defRPr/>
            </a:pPr>
            <a:endParaRPr lang="pt-BR" sz="4800" i="1" dirty="0">
              <a:solidFill>
                <a:schemeClr val="accent1">
                  <a:lumMod val="75000"/>
                </a:schemeClr>
              </a:solidFill>
              <a:effectLst>
                <a:outerShdw blurRad="38100" dist="38100" dir="2700000" algn="tl">
                  <a:srgbClr val="C0C0C0"/>
                </a:outerShdw>
              </a:effectLst>
              <a:latin typeface="Bookman Old Style" pitchFamily="18" charset="0"/>
              <a:ea typeface="ＭＳ Ｐゴシック" pitchFamily="-64" charset="-128"/>
            </a:endParaRPr>
          </a:p>
          <a:p>
            <a:pPr algn="ctr" eaLnBrk="1" hangingPunct="1">
              <a:defRPr/>
            </a:pPr>
            <a:endParaRPr lang="pt-BR" sz="4000" i="1" dirty="0">
              <a:solidFill>
                <a:schemeClr val="accent1">
                  <a:lumMod val="75000"/>
                </a:schemeClr>
              </a:solidFill>
              <a:effectLst>
                <a:outerShdw blurRad="38100" dist="38100" dir="2700000" algn="tl">
                  <a:srgbClr val="C0C0C0"/>
                </a:outerShdw>
              </a:effectLst>
              <a:latin typeface="Bookman Old Style" pitchFamily="18" charset="0"/>
              <a:ea typeface="ＭＳ Ｐゴシック" pitchFamily="-64" charset="-128"/>
            </a:endParaRPr>
          </a:p>
          <a:p>
            <a:pPr algn="ctr" eaLnBrk="1" hangingPunct="1">
              <a:defRPr/>
            </a:pPr>
            <a:endParaRPr lang="pt-BR" sz="4000" i="1" dirty="0">
              <a:solidFill>
                <a:schemeClr val="accent1">
                  <a:lumMod val="75000"/>
                </a:schemeClr>
              </a:solidFill>
              <a:effectLst>
                <a:outerShdw blurRad="38100" dist="38100" dir="2700000" algn="tl">
                  <a:srgbClr val="C0C0C0"/>
                </a:outerShdw>
              </a:effectLst>
              <a:latin typeface="Bookman Old Style" pitchFamily="18" charset="0"/>
              <a:ea typeface="ＭＳ Ｐゴシック" pitchFamily="-64" charset="-128"/>
            </a:endParaRPr>
          </a:p>
          <a:p>
            <a:pPr algn="ctr" eaLnBrk="1" hangingPunct="1">
              <a:defRPr/>
            </a:pPr>
            <a:r>
              <a:rPr lang="pt-BR" sz="4400" dirty="0">
                <a:solidFill>
                  <a:schemeClr val="tx1">
                    <a:lumMod val="85000"/>
                    <a:lumOff val="15000"/>
                  </a:schemeClr>
                </a:solidFill>
                <a:effectLst>
                  <a:outerShdw blurRad="38100" dist="38100" dir="2700000" algn="tl">
                    <a:srgbClr val="000000">
                      <a:alpha val="43137"/>
                    </a:srgbClr>
                  </a:outerShdw>
                </a:effectLst>
                <a:latin typeface="Bookman Old Style" pitchFamily="18" charset="0"/>
                <a:ea typeface="ＭＳ Ｐゴシック" pitchFamily="-64" charset="-128"/>
                <a:cs typeface="Times New Roman" pitchFamily="18" charset="0"/>
              </a:rPr>
              <a:t>Gestão escolar e mediação de conflitos</a:t>
            </a:r>
          </a:p>
          <a:p>
            <a:pPr algn="ctr" eaLnBrk="1" hangingPunct="1">
              <a:defRPr/>
            </a:pPr>
            <a:endParaRPr lang="pt-BR" sz="4000" i="1" dirty="0">
              <a:solidFill>
                <a:schemeClr val="accent1">
                  <a:lumMod val="75000"/>
                </a:schemeClr>
              </a:solidFill>
              <a:effectLst>
                <a:outerShdw blurRad="38100" dist="38100" dir="2700000" algn="tl">
                  <a:srgbClr val="C0C0C0"/>
                </a:outerShdw>
              </a:effectLst>
              <a:latin typeface="Bookman Old Style" pitchFamily="18" charset="0"/>
              <a:ea typeface="ＭＳ Ｐゴシック" pitchFamily="-64" charset="-128"/>
            </a:endParaRPr>
          </a:p>
          <a:p>
            <a:pPr algn="ctr" eaLnBrk="1" hangingPunct="1">
              <a:defRPr/>
            </a:pPr>
            <a:endParaRPr lang="pt-BR" sz="2000" i="1" dirty="0">
              <a:solidFill>
                <a:schemeClr val="accent1">
                  <a:lumMod val="75000"/>
                </a:schemeClr>
              </a:solidFill>
              <a:effectLst>
                <a:outerShdw blurRad="38100" dist="38100" dir="2700000" algn="tl">
                  <a:srgbClr val="C0C0C0"/>
                </a:outerShdw>
              </a:effectLst>
              <a:latin typeface="Bookman Old Style" pitchFamily="18" charset="0"/>
              <a:ea typeface="ＭＳ Ｐゴシック" pitchFamily="-64" charset="-128"/>
            </a:endParaRPr>
          </a:p>
          <a:p>
            <a:pPr algn="ctr" eaLnBrk="1" hangingPunct="1">
              <a:defRPr/>
            </a:pPr>
            <a:endParaRPr lang="pt-BR" sz="2000" i="1" dirty="0">
              <a:solidFill>
                <a:schemeClr val="accent1">
                  <a:lumMod val="75000"/>
                </a:schemeClr>
              </a:solidFill>
              <a:effectLst>
                <a:outerShdw blurRad="38100" dist="38100" dir="2700000" algn="tl">
                  <a:srgbClr val="C0C0C0"/>
                </a:outerShdw>
              </a:effectLst>
              <a:latin typeface="Bookman Old Style" pitchFamily="18" charset="0"/>
              <a:ea typeface="ＭＳ Ｐゴシック" pitchFamily="-64" charset="-128"/>
            </a:endParaRPr>
          </a:p>
          <a:p>
            <a:pPr algn="ctr" eaLnBrk="1" hangingPunct="1">
              <a:defRPr/>
            </a:pPr>
            <a:endParaRPr lang="pt-BR" sz="4400" dirty="0">
              <a:solidFill>
                <a:schemeClr val="accent1">
                  <a:lumMod val="50000"/>
                </a:schemeClr>
              </a:solidFill>
              <a:effectLst>
                <a:outerShdw blurRad="38100" dist="38100" dir="2700000" algn="tl">
                  <a:srgbClr val="C0C0C0"/>
                </a:outerShdw>
              </a:effectLst>
              <a:latin typeface="Bookman Old Style" pitchFamily="18" charset="0"/>
              <a:ea typeface="ＭＳ Ｐゴシック" pitchFamily="-64" charset="-128"/>
              <a:cs typeface="Times New Roman" pitchFamily="18" charset="0"/>
            </a:endParaRPr>
          </a:p>
          <a:p>
            <a:pPr algn="ctr" eaLnBrk="1" hangingPunct="1">
              <a:defRPr/>
            </a:pPr>
            <a:r>
              <a:rPr lang="pt-BR" dirty="0">
                <a:solidFill>
                  <a:schemeClr val="accent1">
                    <a:lumMod val="50000"/>
                  </a:schemeClr>
                </a:solidFill>
                <a:effectLst>
                  <a:outerShdw blurRad="38100" dist="38100" dir="2700000" algn="tl">
                    <a:srgbClr val="C0C0C0"/>
                  </a:outerShdw>
                </a:effectLst>
                <a:latin typeface="Bookman Old Style" pitchFamily="18" charset="0"/>
                <a:ea typeface="ＭＳ Ｐゴシック" pitchFamily="-64" charset="-128"/>
                <a:cs typeface="Times New Roman" pitchFamily="18" charset="0"/>
              </a:rPr>
              <a:t>Telma Vinha</a:t>
            </a:r>
          </a:p>
          <a:p>
            <a:pPr algn="ctr" eaLnBrk="1" hangingPunct="1">
              <a:defRPr/>
            </a:pPr>
            <a:r>
              <a:rPr lang="pt-BR" sz="2000" dirty="0">
                <a:solidFill>
                  <a:schemeClr val="accent1">
                    <a:lumMod val="50000"/>
                  </a:schemeClr>
                </a:solidFill>
                <a:effectLst>
                  <a:outerShdw blurRad="38100" dist="38100" dir="2700000" algn="tl">
                    <a:srgbClr val="C0C0C0"/>
                  </a:outerShdw>
                </a:effectLst>
                <a:latin typeface="Bookman Old Style" pitchFamily="18" charset="0"/>
                <a:ea typeface="ＭＳ Ｐゴシック" pitchFamily="-64" charset="-128"/>
                <a:cs typeface="Times New Roman" pitchFamily="18" charset="0"/>
              </a:rPr>
              <a:t>Faculdade de Educação – Unicamp</a:t>
            </a:r>
            <a:endParaRPr lang="pt-BR" sz="2800" b="1" i="1" dirty="0">
              <a:effectLst>
                <a:outerShdw blurRad="38100" dist="38100" dir="2700000" algn="tl">
                  <a:srgbClr val="C0C0C0"/>
                </a:outerShdw>
              </a:effectLst>
              <a:latin typeface="Times New Roman" pitchFamily="18" charset="0"/>
              <a:ea typeface="ＭＳ Ｐゴシック" pitchFamily="-64" charset="-128"/>
            </a:endParaRPr>
          </a:p>
          <a:p>
            <a:pPr algn="ctr" eaLnBrk="1" hangingPunct="1">
              <a:defRPr/>
            </a:pPr>
            <a:r>
              <a:rPr lang="pt-BR" sz="4000" i="1" dirty="0">
                <a:solidFill>
                  <a:schemeClr val="accent1">
                    <a:lumMod val="75000"/>
                  </a:schemeClr>
                </a:solidFill>
                <a:effectLst>
                  <a:outerShdw blurRad="38100" dist="38100" dir="2700000" algn="tl">
                    <a:srgbClr val="C0C0C0"/>
                  </a:outerShdw>
                </a:effectLst>
                <a:latin typeface="Bookman Old Style" pitchFamily="18" charset="0"/>
                <a:ea typeface="ＭＳ Ｐゴシック" pitchFamily="-64" charset="-128"/>
              </a:rPr>
              <a:t> </a:t>
            </a:r>
          </a:p>
          <a:p>
            <a:pPr algn="r" eaLnBrk="1" hangingPunct="1">
              <a:defRPr/>
            </a:pPr>
            <a:endParaRPr lang="pt-BR" dirty="0">
              <a:effectLst>
                <a:outerShdw blurRad="38100" dist="38100" dir="2700000" algn="tl">
                  <a:srgbClr val="C0C0C0"/>
                </a:outerShdw>
              </a:effectLst>
              <a:latin typeface="Souvenir Lt BT" charset="0"/>
              <a:ea typeface="ＭＳ Ｐゴシック" pitchFamily="-64" charset="-128"/>
              <a:cs typeface="Times New Roman" pitchFamily="18" charset="0"/>
            </a:endParaRPr>
          </a:p>
          <a:p>
            <a:pPr algn="r" eaLnBrk="1" hangingPunct="1">
              <a:defRPr/>
            </a:pPr>
            <a:endParaRPr lang="pt-BR" sz="2800" b="1" i="1" dirty="0">
              <a:effectLst>
                <a:outerShdw blurRad="38100" dist="38100" dir="2700000" algn="tl">
                  <a:srgbClr val="C0C0C0"/>
                </a:outerShdw>
              </a:effectLst>
              <a:latin typeface="Souvenir Lt BT" charset="0"/>
              <a:ea typeface="ＭＳ Ｐゴシック" pitchFamily="-64" charset="-128"/>
              <a:cs typeface="Times New Roman" pitchFamily="18" charset="0"/>
            </a:endParaRPr>
          </a:p>
          <a:p>
            <a:pPr algn="r" eaLnBrk="1" hangingPunct="1">
              <a:defRPr/>
            </a:pPr>
            <a:endParaRPr lang="pt-BR" sz="2800" b="1" i="1" dirty="0">
              <a:effectLst>
                <a:outerShdw blurRad="38100" dist="38100" dir="2700000" algn="tl">
                  <a:srgbClr val="C0C0C0"/>
                </a:outerShdw>
              </a:effectLst>
              <a:latin typeface="Souvenir Lt BT" charset="0"/>
              <a:ea typeface="ＭＳ Ｐゴシック" pitchFamily="-64" charset="-128"/>
              <a:cs typeface="Times New Roman" pitchFamily="18" charset="0"/>
            </a:endParaRPr>
          </a:p>
          <a:p>
            <a:pPr algn="r" eaLnBrk="1" hangingPunct="1">
              <a:defRPr/>
            </a:pPr>
            <a:endParaRPr lang="pt-BR" sz="2800" b="1" i="1" dirty="0">
              <a:effectLst>
                <a:outerShdw blurRad="38100" dist="38100" dir="2700000" algn="tl">
                  <a:srgbClr val="C0C0C0"/>
                </a:outerShdw>
              </a:effectLst>
              <a:latin typeface="Souvenir Lt BT" charset="0"/>
              <a:ea typeface="ＭＳ Ｐゴシック" pitchFamily="-64" charset="-128"/>
              <a:cs typeface="Times New Roman" pitchFamily="18" charset="0"/>
            </a:endParaRPr>
          </a:p>
          <a:p>
            <a:pPr algn="r" eaLnBrk="1" hangingPunct="1">
              <a:defRPr/>
            </a:pPr>
            <a:endParaRPr lang="pt-BR" sz="2800" b="1" i="1" dirty="0">
              <a:effectLst>
                <a:outerShdw blurRad="38100" dist="38100" dir="2700000" algn="tl">
                  <a:srgbClr val="C0C0C0"/>
                </a:outerShdw>
              </a:effectLst>
              <a:latin typeface="Times New Roman" pitchFamily="18" charset="0"/>
              <a:ea typeface="ＭＳ Ｐゴシック" pitchFamily="-64" charset="-128"/>
            </a:endParaRPr>
          </a:p>
        </p:txBody>
      </p:sp>
      <p:pic>
        <p:nvPicPr>
          <p:cNvPr id="4099" name="Imagem 3" descr="FE transparente.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88913"/>
            <a:ext cx="860425"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Imagem 4" descr="logo UNICAMP.bmp"/>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812088" y="188913"/>
            <a:ext cx="1069975"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ço Reservado para Conteúdo 2"/>
          <p:cNvSpPr>
            <a:spLocks noGrp="1"/>
          </p:cNvSpPr>
          <p:nvPr>
            <p:ph idx="1"/>
          </p:nvPr>
        </p:nvSpPr>
        <p:spPr>
          <a:xfrm>
            <a:off x="250825" y="260350"/>
            <a:ext cx="8642350" cy="5721350"/>
          </a:xfrm>
        </p:spPr>
        <p:txBody>
          <a:bodyPr/>
          <a:lstStyle/>
          <a:p>
            <a:pPr marL="407988" lvl="1" indent="-452438" eaLnBrk="1" hangingPunct="1">
              <a:spcBef>
                <a:spcPts val="1800"/>
              </a:spcBef>
              <a:buClrTx/>
              <a:buFont typeface="Arial" panose="020B0604020202020204" pitchFamily="34" charset="0"/>
              <a:buNone/>
            </a:pPr>
            <a:r>
              <a:rPr lang="pt-BR" altLang="pt-BR" sz="2800" b="1">
                <a:solidFill>
                  <a:srgbClr val="FF0000"/>
                </a:solidFill>
              </a:rPr>
              <a:t>Incivilidades</a:t>
            </a:r>
            <a:r>
              <a:rPr lang="pt-BR" altLang="pt-BR" sz="2800"/>
              <a:t> </a:t>
            </a:r>
          </a:p>
          <a:p>
            <a:pPr marL="407988" lvl="1" indent="-452438" eaLnBrk="1" hangingPunct="1">
              <a:lnSpc>
                <a:spcPts val="3500"/>
              </a:lnSpc>
              <a:spcBef>
                <a:spcPts val="1800"/>
              </a:spcBef>
              <a:buClrTx/>
              <a:buFont typeface="Wingdings 2" panose="05020102010507070707" pitchFamily="18" charset="2"/>
              <a:buChar char=""/>
            </a:pPr>
            <a:r>
              <a:rPr lang="pt-BR" altLang="pt-BR" sz="3000"/>
              <a:t>são as pequenas agressões do cotidiano que se repetem constantemente,  tais como: </a:t>
            </a:r>
          </a:p>
          <a:p>
            <a:pPr marL="803275" lvl="2" indent="-409575" eaLnBrk="1" hangingPunct="1">
              <a:lnSpc>
                <a:spcPts val="3800"/>
              </a:lnSpc>
              <a:spcBef>
                <a:spcPts val="600"/>
              </a:spcBef>
              <a:buClrTx/>
              <a:buFont typeface="Wingdings 2" panose="05020102010507070707" pitchFamily="18" charset="2"/>
              <a:buChar char=""/>
            </a:pPr>
            <a:r>
              <a:rPr lang="pt-BR" altLang="pt-BR" sz="2800"/>
              <a:t>andar pela sala, incomodar os outros, cochichar, falta de pontualidade, conversa a margem do que se está tratando em classe, entretenimento com objetos impróprios para atividade e momento, comportamentos irritantes, desordem, enfrentamento, indelicadeza, barulho, impolidez, apelidos, zombarias, grosserias, empurrões, levantar, empurrar, jogar objetos, gargalhar, gritar, demonstrar indiferença, brincadeira, interrupções... </a:t>
            </a:r>
          </a:p>
          <a:p>
            <a:pPr marL="803275" lvl="2" indent="-409575" eaLnBrk="1" hangingPunct="1">
              <a:lnSpc>
                <a:spcPts val="3800"/>
              </a:lnSpc>
              <a:spcBef>
                <a:spcPts val="600"/>
              </a:spcBef>
              <a:buClrTx/>
              <a:buFont typeface="Arial" panose="020B0604020202020204" pitchFamily="34" charset="0"/>
              <a:buNone/>
            </a:pPr>
            <a:endParaRPr lang="pt-BR" altLang="pt-BR" sz="2800"/>
          </a:p>
          <a:p>
            <a:endParaRPr lang="pt-BR" altLang="pt-B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ço Reservado para Conteúdo 2"/>
          <p:cNvSpPr>
            <a:spLocks noGrp="1"/>
          </p:cNvSpPr>
          <p:nvPr>
            <p:ph idx="1"/>
          </p:nvPr>
        </p:nvSpPr>
        <p:spPr>
          <a:xfrm>
            <a:off x="323850" y="188913"/>
            <a:ext cx="8424863" cy="5237162"/>
          </a:xfrm>
        </p:spPr>
        <p:txBody>
          <a:bodyPr/>
          <a:lstStyle/>
          <a:p>
            <a:pPr marL="407988" lvl="1" indent="-452438" eaLnBrk="1" hangingPunct="1">
              <a:lnSpc>
                <a:spcPts val="3500"/>
              </a:lnSpc>
              <a:spcBef>
                <a:spcPts val="1800"/>
              </a:spcBef>
              <a:buClrTx/>
              <a:buFont typeface="Wingdings 2" panose="05020102010507070707" pitchFamily="18" charset="2"/>
              <a:buChar char=""/>
            </a:pPr>
            <a:r>
              <a:rPr lang="pt-BR" altLang="pt-BR" sz="3000"/>
              <a:t>São atentados </a:t>
            </a:r>
            <a:r>
              <a:rPr lang="pt-BR" altLang="pt-BR" sz="3000" i="1"/>
              <a:t>cotidianos e recorrentes</a:t>
            </a:r>
            <a:r>
              <a:rPr lang="pt-BR" altLang="pt-BR" sz="3000"/>
              <a:t> ao direito de cada um se ver respeitado ou pequenas infrações à ordem estabelecida, tais como a falta de polidez, as transgressões dos códigos de boas maneiras ou da ordem, diferenciando-as de condutas criminosas ou delinquentes </a:t>
            </a:r>
          </a:p>
          <a:p>
            <a:pPr marL="407988" lvl="1" indent="-452438" eaLnBrk="1" hangingPunct="1">
              <a:lnSpc>
                <a:spcPts val="3500"/>
              </a:lnSpc>
              <a:spcBef>
                <a:spcPts val="1800"/>
              </a:spcBef>
              <a:buClrTx/>
              <a:buFont typeface="Wingdings 2" panose="05020102010507070707" pitchFamily="18" charset="2"/>
              <a:buChar char=""/>
            </a:pPr>
            <a:r>
              <a:rPr lang="pt-PT" altLang="pt-BR" sz="3000"/>
              <a:t>a </a:t>
            </a:r>
            <a:r>
              <a:rPr lang="pt-PT" altLang="pt-BR" sz="3000">
                <a:solidFill>
                  <a:srgbClr val="FF0000"/>
                </a:solidFill>
              </a:rPr>
              <a:t>incivilidade</a:t>
            </a:r>
            <a:r>
              <a:rPr lang="pt-PT" altLang="pt-BR" sz="3000"/>
              <a:t> não contradiz, nem lei, nem o regimento interno do estabelecimento, mas as regras de boa convivência (regras sociais) - r</a:t>
            </a:r>
            <a:r>
              <a:rPr lang="pt-BR" altLang="pt-BR" sz="3000"/>
              <a:t>ompem com expectativas do que pode estar sendo esperado como boa conduta social</a:t>
            </a:r>
          </a:p>
          <a:p>
            <a:pPr marL="407988" lvl="1" indent="-452438" eaLnBrk="1" hangingPunct="1">
              <a:lnSpc>
                <a:spcPts val="3500"/>
              </a:lnSpc>
              <a:spcBef>
                <a:spcPts val="1800"/>
              </a:spcBef>
              <a:buClrTx/>
              <a:buFont typeface="Arial" panose="020B0604020202020204" pitchFamily="34" charset="0"/>
              <a:buNone/>
            </a:pPr>
            <a:r>
              <a:rPr lang="pt-BR" altLang="pt-BR" sz="3000" i="1"/>
              <a:t>	</a:t>
            </a:r>
            <a:r>
              <a:rPr lang="pt-BR" altLang="es-ES" sz="3000" i="1"/>
              <a:t>“</a:t>
            </a:r>
            <a:r>
              <a:rPr lang="pt-BR" altLang="pt-BR" sz="3000" i="1"/>
              <a:t>... Essa b... de texto aqui?</a:t>
            </a:r>
            <a:r>
              <a:rPr lang="pt-BR" altLang="es-ES" sz="3000" i="1"/>
              <a:t>”</a:t>
            </a:r>
            <a:endParaRPr lang="pt-BR" altLang="pt-BR" sz="3000" i="1"/>
          </a:p>
          <a:p>
            <a:pPr marL="407988" lvl="1" indent="-452438" eaLnBrk="1" hangingPunct="1">
              <a:lnSpc>
                <a:spcPts val="3500"/>
              </a:lnSpc>
              <a:spcBef>
                <a:spcPts val="600"/>
              </a:spcBef>
              <a:buClrTx/>
              <a:buFont typeface="Arial" panose="020B0604020202020204" pitchFamily="34" charset="0"/>
              <a:buNone/>
            </a:pPr>
            <a:r>
              <a:rPr lang="pt-BR" altLang="pt-BR" sz="3000" i="1"/>
              <a:t>	</a:t>
            </a:r>
            <a:r>
              <a:rPr lang="pt-BR" altLang="es-ES" sz="3000" i="1"/>
              <a:t>“</a:t>
            </a:r>
            <a:r>
              <a:rPr lang="pt-BR" altLang="pt-BR" sz="3000" i="1"/>
              <a:t>Tira esta porcaria de mochila daqui</a:t>
            </a:r>
            <a:r>
              <a:rPr lang="pt-BR" altLang="es-ES" sz="3000" i="1"/>
              <a:t>”</a:t>
            </a:r>
            <a:r>
              <a:rPr lang="pt-BR" altLang="pt-BR" sz="3000" i="1"/>
              <a:t>.</a:t>
            </a:r>
          </a:p>
          <a:p>
            <a:pPr marL="407988" lvl="1" indent="-452438" eaLnBrk="1" hangingPunct="1">
              <a:lnSpc>
                <a:spcPts val="3500"/>
              </a:lnSpc>
              <a:spcBef>
                <a:spcPts val="1800"/>
              </a:spcBef>
              <a:buClrTx/>
              <a:buFont typeface="Arial" panose="020B0604020202020204" pitchFamily="34" charset="0"/>
              <a:buNone/>
            </a:pPr>
            <a:endParaRPr lang="pt-BR" altLang="pt-BR" sz="3000" i="1"/>
          </a:p>
          <a:p>
            <a:pPr marL="407988" lvl="1" indent="-452438" eaLnBrk="1" hangingPunct="1">
              <a:lnSpc>
                <a:spcPts val="3500"/>
              </a:lnSpc>
              <a:spcBef>
                <a:spcPts val="1800"/>
              </a:spcBef>
              <a:buClrTx/>
              <a:buFont typeface="Wingdings 2" panose="05020102010507070707" pitchFamily="18" charset="2"/>
              <a:buChar char=""/>
            </a:pPr>
            <a:endParaRPr lang="pt-BR" altLang="pt-BR"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ço Reservado para Conteúdo 2"/>
          <p:cNvSpPr>
            <a:spLocks noGrp="1"/>
          </p:cNvSpPr>
          <p:nvPr>
            <p:ph idx="1"/>
          </p:nvPr>
        </p:nvSpPr>
        <p:spPr>
          <a:xfrm>
            <a:off x="395288" y="188913"/>
            <a:ext cx="8497887" cy="5937250"/>
          </a:xfrm>
        </p:spPr>
        <p:txBody>
          <a:bodyPr/>
          <a:lstStyle/>
          <a:p>
            <a:pPr>
              <a:spcBef>
                <a:spcPts val="600"/>
              </a:spcBef>
              <a:spcAft>
                <a:spcPct val="0"/>
              </a:spcAft>
            </a:pPr>
            <a:r>
              <a:rPr lang="pt-BR" altLang="pt-BR" sz="2800" b="0" i="1"/>
              <a:t>(7º ano)</a:t>
            </a:r>
          </a:p>
          <a:p>
            <a:pPr>
              <a:spcBef>
                <a:spcPts val="600"/>
              </a:spcBef>
              <a:spcAft>
                <a:spcPct val="0"/>
              </a:spcAft>
            </a:pPr>
            <a:r>
              <a:rPr lang="pt-BR" altLang="pt-BR" sz="2800" b="0" i="1"/>
              <a:t>A classe com muito ruído, alunos em pé, gritando, não se escuta uma conversa em tom mais baixo. A professora vai andando e segurando os braços dos alunos que estão em pé, abaixando-os fazendo com que se sentem. Ela se volta para frente da turma e começa a explicar o conteúdo e dizer que era para fazer a atividade que estava colocada na lousa, mas o barulho não permite que seja ouvida, pouquíssimos alunos prestam atenção.</a:t>
            </a:r>
          </a:p>
          <a:p>
            <a:pPr>
              <a:spcBef>
                <a:spcPts val="600"/>
              </a:spcBef>
              <a:spcAft>
                <a:spcPct val="0"/>
              </a:spcAft>
            </a:pPr>
            <a:r>
              <a:rPr lang="pt-BR" altLang="pt-BR" sz="2800" b="0" i="1"/>
              <a:t>Profª: - Gente, vamos sentar, vamos sentar...</a:t>
            </a:r>
          </a:p>
          <a:p>
            <a:pPr>
              <a:spcBef>
                <a:spcPts val="600"/>
              </a:spcBef>
              <a:spcAft>
                <a:spcPct val="0"/>
              </a:spcAft>
            </a:pPr>
            <a:r>
              <a:rPr lang="pt-BR" altLang="pt-BR" sz="2800" b="0" i="1"/>
              <a:t>Ninguém a ouve. A classe continua no maior barulho. Duas alunas se aproximam da professora para perguntar se a proposta era para ser realizada em dupla ou individualmente. Ela responde para todos da classe:</a:t>
            </a:r>
          </a:p>
          <a:p>
            <a:endParaRPr lang="pt-BR" altLang="pt-B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ço Reservado para Conteúdo 2"/>
          <p:cNvSpPr>
            <a:spLocks noGrp="1"/>
          </p:cNvSpPr>
          <p:nvPr>
            <p:ph idx="1"/>
          </p:nvPr>
        </p:nvSpPr>
        <p:spPr>
          <a:xfrm>
            <a:off x="539750" y="404813"/>
            <a:ext cx="7993063" cy="5721350"/>
          </a:xfrm>
        </p:spPr>
        <p:txBody>
          <a:bodyPr/>
          <a:lstStyle/>
          <a:p>
            <a:pPr>
              <a:spcBef>
                <a:spcPts val="600"/>
              </a:spcBef>
              <a:spcAft>
                <a:spcPct val="0"/>
              </a:spcAft>
            </a:pPr>
            <a:r>
              <a:rPr lang="pt-BR" altLang="pt-BR" sz="2800" b="0" i="1"/>
              <a:t>Profª: - Gente, tá escrito na lousa, vocês sabem ler!</a:t>
            </a:r>
          </a:p>
          <a:p>
            <a:pPr>
              <a:spcBef>
                <a:spcPts val="600"/>
              </a:spcBef>
              <a:spcAft>
                <a:spcPct val="0"/>
              </a:spcAft>
            </a:pPr>
            <a:r>
              <a:rPr lang="pt-BR" altLang="pt-BR" sz="2800" b="0" i="1"/>
              <a:t>Alguns alunos jogam pedacinhos de papel nos outros colegas. Apesar de ver a brincadeira, a professora não realiza nenhuma intervenção. Quando os alunos querem pedir licença para os colegas para ver o que está escrito na lousa. Gritam:</a:t>
            </a:r>
          </a:p>
          <a:p>
            <a:pPr>
              <a:spcBef>
                <a:spcPts val="600"/>
              </a:spcBef>
              <a:spcAft>
                <a:spcPct val="0"/>
              </a:spcAft>
            </a:pPr>
            <a:r>
              <a:rPr lang="pt-BR" altLang="pt-BR" sz="2800" b="0" i="1"/>
              <a:t> - LICENÇA!</a:t>
            </a:r>
          </a:p>
          <a:p>
            <a:pPr>
              <a:spcBef>
                <a:spcPts val="600"/>
              </a:spcBef>
              <a:spcAft>
                <a:spcPct val="0"/>
              </a:spcAft>
            </a:pPr>
            <a:r>
              <a:rPr lang="pt-BR" altLang="pt-BR" sz="2800" b="0" i="1"/>
              <a:t>Ninguém escuta o pedido destes alunos sobre sair da frente da lousa, ou se os ouvem, ignoram. A maioria não faz atividade, continua conversando e brincando com o colega ao lado.</a:t>
            </a:r>
          </a:p>
          <a:p>
            <a:endParaRPr lang="pt-BR" altLang="pt-B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250825" y="857250"/>
            <a:ext cx="8497888" cy="473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342900" indent="-34290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lvl="1">
              <a:spcBef>
                <a:spcPts val="1800"/>
              </a:spcBef>
              <a:buClrTx/>
              <a:buFontTx/>
              <a:buNone/>
            </a:pPr>
            <a:r>
              <a:rPr lang="pt-BR" altLang="pt-BR" sz="3200" b="1">
                <a:solidFill>
                  <a:srgbClr val="FF0000"/>
                </a:solidFill>
              </a:rPr>
              <a:t>Uma concepção comumente encontrada</a:t>
            </a:r>
            <a:r>
              <a:rPr lang="pt-BR" altLang="pt-BR" sz="2800" b="1">
                <a:solidFill>
                  <a:srgbClr val="FF0000"/>
                </a:solidFill>
              </a:rPr>
              <a:t>: </a:t>
            </a:r>
          </a:p>
          <a:p>
            <a:pPr lvl="1">
              <a:spcBef>
                <a:spcPts val="1800"/>
              </a:spcBef>
              <a:buClrTx/>
            </a:pPr>
            <a:r>
              <a:rPr lang="pt-BR" altLang="pt-BR" sz="3000"/>
              <a:t>a indisciplina é tudo aquilo que incomoda o professor</a:t>
            </a:r>
          </a:p>
          <a:p>
            <a:pPr lvl="1">
              <a:spcBef>
                <a:spcPts val="1800"/>
              </a:spcBef>
              <a:buClrTx/>
            </a:pPr>
            <a:r>
              <a:rPr lang="pt-BR" altLang="pt-BR" sz="3000"/>
              <a:t>mais relacionada ao </a:t>
            </a:r>
            <a:r>
              <a:rPr lang="pt-BR" altLang="pt-BR" sz="3000" i="1"/>
              <a:t>tempo despendido para conseguir dar aula </a:t>
            </a:r>
            <a:r>
              <a:rPr lang="pt-BR" altLang="pt-BR" sz="2400"/>
              <a:t>(Garcia, 2012)</a:t>
            </a:r>
            <a:endParaRPr lang="pt-BR" altLang="pt-BR" sz="2400" i="1"/>
          </a:p>
          <a:p>
            <a:pPr lvl="1">
              <a:spcBef>
                <a:spcPts val="1800"/>
              </a:spcBef>
              <a:buClrTx/>
            </a:pPr>
            <a:r>
              <a:rPr lang="pt-BR" altLang="pt-BR" sz="3000"/>
              <a:t>só é considerado </a:t>
            </a:r>
            <a:r>
              <a:rPr lang="pt-BR" altLang="es-ES" sz="3000"/>
              <a:t>“</a:t>
            </a:r>
            <a:r>
              <a:rPr lang="pt-BR" altLang="pt-BR" sz="3000"/>
              <a:t>disciplina</a:t>
            </a:r>
            <a:r>
              <a:rPr lang="pt-BR" altLang="es-ES" sz="3000"/>
              <a:t>”</a:t>
            </a:r>
            <a:r>
              <a:rPr lang="pt-BR" altLang="pt-BR" sz="3000"/>
              <a:t> quando o professor está </a:t>
            </a:r>
            <a:r>
              <a:rPr lang="pt-BR" altLang="pt-BR" sz="3000" i="1"/>
              <a:t>desimpedido</a:t>
            </a:r>
            <a:r>
              <a:rPr lang="pt-BR" altLang="pt-BR" sz="3000"/>
              <a:t> para </a:t>
            </a:r>
            <a:r>
              <a:rPr lang="pt-BR" altLang="es-ES" sz="3000"/>
              <a:t>“</a:t>
            </a:r>
            <a:r>
              <a:rPr lang="pt-BR" altLang="pt-BR" sz="3000"/>
              <a:t>ensinar o conteúdo</a:t>
            </a:r>
            <a:r>
              <a:rPr lang="pt-BR" altLang="es-ES" sz="3000"/>
              <a:t>”</a:t>
            </a:r>
            <a:r>
              <a:rPr lang="pt-BR" altLang="pt-BR" sz="3000"/>
              <a:t> </a:t>
            </a:r>
          </a:p>
          <a:p>
            <a:pPr lvl="1">
              <a:spcBef>
                <a:spcPts val="1800"/>
              </a:spcBef>
              <a:buClrTx/>
            </a:pPr>
            <a:r>
              <a:rPr lang="pt-BR" altLang="pt-BR" sz="3000"/>
              <a:t>obediência </a:t>
            </a:r>
          </a:p>
        </p:txBody>
      </p:sp>
      <p:sp>
        <p:nvSpPr>
          <p:cNvPr id="15363" name="Retângulo 1"/>
          <p:cNvSpPr>
            <a:spLocks noChangeArrowheads="1"/>
          </p:cNvSpPr>
          <p:nvPr/>
        </p:nvSpPr>
        <p:spPr bwMode="auto">
          <a:xfrm>
            <a:off x="179388" y="115888"/>
            <a:ext cx="2519362"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spcBef>
                <a:spcPct val="0"/>
              </a:spcBef>
              <a:spcAft>
                <a:spcPct val="0"/>
              </a:spcAft>
              <a:buFontTx/>
              <a:buNone/>
            </a:pPr>
            <a:r>
              <a:rPr lang="pt-BR" altLang="pt-BR" sz="3600">
                <a:solidFill>
                  <a:srgbClr val="FF0000"/>
                </a:solidFill>
              </a:rPr>
              <a:t>Indisciplina</a:t>
            </a:r>
            <a:endParaRPr lang="pt-BR" altLang="pt-BR" sz="320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tângulo 1"/>
          <p:cNvSpPr>
            <a:spLocks noChangeArrowheads="1"/>
          </p:cNvSpPr>
          <p:nvPr/>
        </p:nvSpPr>
        <p:spPr bwMode="auto">
          <a:xfrm>
            <a:off x="179388" y="115888"/>
            <a:ext cx="8713787" cy="669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342900" indent="-34290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lvl="1">
              <a:spcBef>
                <a:spcPts val="1800"/>
              </a:spcBef>
              <a:buClrTx/>
              <a:buFontTx/>
              <a:buNone/>
            </a:pPr>
            <a:r>
              <a:rPr lang="pt-BR" altLang="pt-BR" sz="3200" b="1">
                <a:solidFill>
                  <a:srgbClr val="FF0000"/>
                </a:solidFill>
              </a:rPr>
              <a:t>Mudança de concepção</a:t>
            </a:r>
            <a:endParaRPr lang="pt-BR" altLang="pt-BR" sz="2800" b="1">
              <a:solidFill>
                <a:srgbClr val="FF0000"/>
              </a:solidFill>
            </a:endParaRPr>
          </a:p>
          <a:p>
            <a:pPr lvl="1">
              <a:spcBef>
                <a:spcPts val="1800"/>
              </a:spcBef>
              <a:buClrTx/>
            </a:pPr>
            <a:r>
              <a:rPr lang="pt-BR" altLang="pt-BR" sz="2800"/>
              <a:t>são ações e situações variadas, mas que compartilham alguma forma de desordem nas relações pedagógicas, capazes de interferir nas condições de aprendizagem </a:t>
            </a:r>
          </a:p>
          <a:p>
            <a:pPr lvl="1">
              <a:spcBef>
                <a:spcPts val="1800"/>
              </a:spcBef>
              <a:buClrTx/>
            </a:pPr>
            <a:r>
              <a:rPr lang="pt-BR" altLang="pt-BR" sz="2800"/>
              <a:t>está relacionada a ruptura do contrato social da aprendizagem </a:t>
            </a:r>
            <a:r>
              <a:rPr lang="pt-BR" altLang="pt-BR"/>
              <a:t>(Garcia, 2006)</a:t>
            </a:r>
          </a:p>
          <a:p>
            <a:pPr lvl="2">
              <a:spcBef>
                <a:spcPts val="600"/>
              </a:spcBef>
              <a:buClrTx/>
            </a:pPr>
            <a:r>
              <a:rPr lang="pt-BR" altLang="pt-BR" sz="2600"/>
              <a:t>tanto pelo aluno quanto pelo professor</a:t>
            </a:r>
          </a:p>
          <a:p>
            <a:pPr lvl="1">
              <a:spcBef>
                <a:spcPts val="1800"/>
              </a:spcBef>
              <a:buClrTx/>
            </a:pPr>
            <a:r>
              <a:rPr lang="pt-BR" altLang="pt-BR" sz="2800"/>
              <a:t>atravessa a relação professor-aluno</a:t>
            </a:r>
          </a:p>
          <a:p>
            <a:pPr lvl="1">
              <a:spcBef>
                <a:spcPts val="1800"/>
              </a:spcBef>
              <a:buClrTx/>
            </a:pPr>
            <a:r>
              <a:rPr lang="pt-BR" altLang="pt-BR" sz="2800"/>
              <a:t>não engloba somente uma questão de comportamento -  o </a:t>
            </a:r>
            <a:r>
              <a:rPr lang="pt-BR" altLang="es-ES" sz="2800"/>
              <a:t>“</a:t>
            </a:r>
            <a:r>
              <a:rPr lang="pt-BR" altLang="pt-BR" sz="2800"/>
              <a:t>bom comportamento</a:t>
            </a:r>
            <a:r>
              <a:rPr lang="pt-BR" altLang="es-ES" sz="2800"/>
              <a:t>”</a:t>
            </a:r>
            <a:r>
              <a:rPr lang="pt-BR" altLang="pt-BR" sz="2800"/>
              <a:t> nem sempre é sinal de disciplina, pois pode indicar apenas uma adaptação aos esquemas da escola, simples conformidade ou mesmo, apatia diante das circunstâncias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468313" y="333375"/>
            <a:ext cx="7956550" cy="6264275"/>
          </a:xfrm>
        </p:spPr>
        <p:txBody>
          <a:bodyPr/>
          <a:lstStyle/>
          <a:p>
            <a:pPr marL="0" lvl="1" indent="0">
              <a:spcBef>
                <a:spcPts val="1800"/>
              </a:spcBef>
              <a:buClrTx/>
              <a:buFont typeface="Arial" panose="020B0604020202020204" pitchFamily="34" charset="0"/>
              <a:buNone/>
            </a:pPr>
            <a:r>
              <a:rPr lang="pt-BR" altLang="pt-BR" sz="2800"/>
              <a:t>Nessa concepção:</a:t>
            </a:r>
          </a:p>
          <a:p>
            <a:pPr marL="0" lvl="1" indent="0">
              <a:spcBef>
                <a:spcPts val="1800"/>
              </a:spcBef>
              <a:buClrTx/>
            </a:pPr>
            <a:r>
              <a:rPr lang="pt-BR" altLang="pt-BR" sz="2800"/>
              <a:t>aquele aluno que questiona, pergunta, conversa, movimenta-se na sala, resolve os problemas, expõe seus pensamentos não é mais visto como </a:t>
            </a:r>
            <a:r>
              <a:rPr lang="pt-BR" altLang="es-ES" sz="2800"/>
              <a:t>“</a:t>
            </a:r>
            <a:r>
              <a:rPr lang="pt-BR" altLang="pt-BR" sz="2800"/>
              <a:t>indisciplinado</a:t>
            </a:r>
            <a:r>
              <a:rPr lang="pt-BR" altLang="es-ES" sz="2800"/>
              <a:t>”</a:t>
            </a:r>
            <a:endParaRPr lang="pt-BR" altLang="pt-BR" sz="2800"/>
          </a:p>
          <a:p>
            <a:pPr marL="0" lvl="1" indent="0">
              <a:spcBef>
                <a:spcPts val="1800"/>
              </a:spcBef>
              <a:buClrTx/>
            </a:pPr>
            <a:r>
              <a:rPr lang="pt-BR" altLang="pt-BR" sz="2800"/>
              <a:t>é preciso estar atento e auxiliar o aluno que não tem limites, que não respeita os sentimentos alheios, que apresenta dificuldades em entender o ponto de vista do outro e a se autogovernar, que não consegue compartilhar, dialogar e conviver de modo cooperativo com seus pares </a:t>
            </a:r>
          </a:p>
          <a:p>
            <a:pPr lvl="3" algn="just">
              <a:lnSpc>
                <a:spcPct val="90000"/>
              </a:lnSpc>
              <a:spcBef>
                <a:spcPct val="50000"/>
              </a:spcBef>
              <a:buFontTx/>
              <a:buNone/>
            </a:pPr>
            <a:endParaRPr lang="pt-BR" altLang="pt-BR" sz="2600"/>
          </a:p>
          <a:p>
            <a:pPr>
              <a:lnSpc>
                <a:spcPct val="80000"/>
              </a:lnSpc>
            </a:pPr>
            <a:endParaRPr lang="pt-BR" altLang="pt-BR" sz="2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ço Reservado para Conteúdo 2"/>
          <p:cNvSpPr>
            <a:spLocks noGrp="1"/>
          </p:cNvSpPr>
          <p:nvPr>
            <p:ph idx="1"/>
          </p:nvPr>
        </p:nvSpPr>
        <p:spPr>
          <a:xfrm>
            <a:off x="179388" y="333375"/>
            <a:ext cx="8497887" cy="5505450"/>
          </a:xfrm>
          <a:solidFill>
            <a:schemeClr val="bg1"/>
          </a:solidFill>
        </p:spPr>
        <p:txBody>
          <a:bodyPr/>
          <a:lstStyle/>
          <a:p>
            <a:pPr marL="0" lvl="1" indent="0" eaLnBrk="1" hangingPunct="1">
              <a:lnSpc>
                <a:spcPts val="3500"/>
              </a:lnSpc>
              <a:spcBef>
                <a:spcPts val="1800"/>
              </a:spcBef>
              <a:buClrTx/>
              <a:buFont typeface="Arial" panose="020B0604020202020204" pitchFamily="34" charset="0"/>
              <a:buNone/>
            </a:pPr>
            <a:r>
              <a:rPr lang="pt-PT" altLang="pt-BR" sz="3200" b="1">
                <a:solidFill>
                  <a:srgbClr val="FF0000"/>
                </a:solidFill>
              </a:rPr>
              <a:t>Transgressão</a:t>
            </a:r>
            <a:endParaRPr lang="pt-PT" altLang="pt-BR" sz="3000" b="1">
              <a:solidFill>
                <a:srgbClr val="FF0000"/>
              </a:solidFill>
            </a:endParaRPr>
          </a:p>
          <a:p>
            <a:pPr marL="0" lvl="1" indent="0" eaLnBrk="1" hangingPunct="1">
              <a:lnSpc>
                <a:spcPts val="3500"/>
              </a:lnSpc>
              <a:spcBef>
                <a:spcPts val="1800"/>
              </a:spcBef>
              <a:buClrTx/>
            </a:pPr>
            <a:r>
              <a:rPr lang="pt-PT" altLang="pt-BR" sz="3000"/>
              <a:t>Antes: </a:t>
            </a:r>
          </a:p>
          <a:p>
            <a:pPr marL="1098550" lvl="2" indent="-457200" eaLnBrk="1" hangingPunct="1">
              <a:lnSpc>
                <a:spcPts val="3500"/>
              </a:lnSpc>
              <a:spcBef>
                <a:spcPts val="1800"/>
              </a:spcBef>
              <a:buClrTx/>
            </a:pPr>
            <a:r>
              <a:rPr lang="pt-PT" altLang="pt-BR" sz="2800"/>
              <a:t>qualquer desobediência as regras institucionais e as solicitações dos professores</a:t>
            </a:r>
          </a:p>
          <a:p>
            <a:pPr marL="0" lvl="1" indent="0" eaLnBrk="1" hangingPunct="1">
              <a:lnSpc>
                <a:spcPts val="3500"/>
              </a:lnSpc>
              <a:spcBef>
                <a:spcPts val="1800"/>
              </a:spcBef>
              <a:buClrTx/>
            </a:pPr>
            <a:r>
              <a:rPr lang="pt-PT" altLang="pt-BR" sz="3000"/>
              <a:t>Atualmente:</a:t>
            </a:r>
          </a:p>
          <a:p>
            <a:pPr marL="1098550" lvl="2" indent="-457200" eaLnBrk="1" hangingPunct="1">
              <a:lnSpc>
                <a:spcPts val="3500"/>
              </a:lnSpc>
              <a:spcBef>
                <a:spcPts val="1800"/>
              </a:spcBef>
              <a:buClrTx/>
            </a:pPr>
            <a:r>
              <a:rPr lang="pt-PT" altLang="pt-BR" sz="2800"/>
              <a:t>é o comportamento contrário ao regulamento interno da escola (mas não ilegal do ponto de vista da lei) quando justo, necessário e participativo:</a:t>
            </a:r>
          </a:p>
          <a:p>
            <a:pPr marL="1555750" lvl="3" indent="-457200" eaLnBrk="1" hangingPunct="1">
              <a:lnSpc>
                <a:spcPts val="3500"/>
              </a:lnSpc>
              <a:spcBef>
                <a:spcPts val="1800"/>
              </a:spcBef>
              <a:buClrTx/>
            </a:pPr>
            <a:r>
              <a:rPr lang="pt-PT" altLang="pt-BR" sz="3000"/>
              <a:t>falar no celular em aula, ficar fora da sala, cabular aula... </a:t>
            </a:r>
            <a:endParaRPr lang="pt-BR" altLang="pt-BR" sz="3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250825" y="115888"/>
            <a:ext cx="8388350" cy="5081587"/>
          </a:xfrm>
        </p:spPr>
        <p:txBody>
          <a:bodyPr/>
          <a:lstStyle/>
          <a:p>
            <a:pPr marL="342900" lvl="1" indent="-342900">
              <a:spcBef>
                <a:spcPts val="1800"/>
              </a:spcBef>
              <a:buClrTx/>
            </a:pPr>
            <a:r>
              <a:rPr lang="pt-BR" altLang="pt-BR" sz="2800"/>
              <a:t>As </a:t>
            </a:r>
            <a:r>
              <a:rPr lang="pt-BR" altLang="pt-BR" sz="2800">
                <a:solidFill>
                  <a:srgbClr val="DC5924"/>
                </a:solidFill>
              </a:rPr>
              <a:t>regras</a:t>
            </a:r>
            <a:r>
              <a:rPr lang="pt-BR" altLang="pt-BR" sz="2800"/>
              <a:t> não são mais compreendidas como um mecanismo de repreensão ou controle, mas como um conjunto de parâmetros, parâmetros estes elaborados pelos educadores em conjunto com os alunos, que devem ser respeitados no ambiente escolar, que objetivam a organização dos trabalhos, a justiça, uma convivência e produção escolar de melhor qualidade</a:t>
            </a:r>
          </a:p>
          <a:p>
            <a:pPr marL="342900" lvl="1" indent="-342900">
              <a:lnSpc>
                <a:spcPct val="95000"/>
              </a:lnSpc>
              <a:spcBef>
                <a:spcPts val="1800"/>
              </a:spcBef>
              <a:buClrTx/>
            </a:pPr>
            <a:r>
              <a:rPr lang="pt-BR" altLang="pt-BR" sz="2800"/>
              <a:t>não se pode esperar que a criança ou jovem aprenda de uma hora para outra</a:t>
            </a:r>
          </a:p>
          <a:p>
            <a:pPr marL="1028700" lvl="2" indent="-342900">
              <a:lnSpc>
                <a:spcPct val="95000"/>
              </a:lnSpc>
              <a:spcBef>
                <a:spcPts val="600"/>
              </a:spcBef>
              <a:buClrTx/>
            </a:pPr>
            <a:r>
              <a:rPr lang="pt-BR" altLang="pt-BR" sz="2800"/>
              <a:t>a disciplina, a convivência respeitosa e a cooperação passam então a ser um dos </a:t>
            </a:r>
            <a:r>
              <a:rPr lang="pt-BR" altLang="pt-BR" sz="2800" b="1"/>
              <a:t>objetivos</a:t>
            </a:r>
            <a:r>
              <a:rPr lang="pt-BR" altLang="pt-BR" sz="2800"/>
              <a:t> a ser trabalhado e alcançado pela escola</a:t>
            </a:r>
          </a:p>
          <a:p>
            <a:pPr marL="1028700" lvl="2" indent="-342900">
              <a:lnSpc>
                <a:spcPct val="95000"/>
              </a:lnSpc>
              <a:spcBef>
                <a:spcPts val="600"/>
              </a:spcBef>
              <a:buClrTx/>
            </a:pPr>
            <a:r>
              <a:rPr lang="pt-BR" altLang="pt-BR" sz="2800"/>
              <a:t>ao invés de serem compreendidos como </a:t>
            </a:r>
            <a:r>
              <a:rPr lang="pt-BR" altLang="pt-BR" sz="2800" b="1"/>
              <a:t>pré-requisitos </a:t>
            </a:r>
            <a:r>
              <a:rPr lang="pt-BR" altLang="pt-BR" sz="2800"/>
              <a:t>para o aproveitamento escolar</a:t>
            </a:r>
          </a:p>
          <a:p>
            <a:pPr marL="342900" lvl="1" indent="-342900">
              <a:lnSpc>
                <a:spcPct val="80000"/>
              </a:lnSpc>
              <a:spcBef>
                <a:spcPts val="1800"/>
              </a:spcBef>
              <a:buClrTx/>
            </a:pPr>
            <a:endParaRPr lang="pt-BR" altLang="pt-BR"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ço Reservado para Conteúdo 2"/>
          <p:cNvSpPr>
            <a:spLocks noGrp="1"/>
          </p:cNvSpPr>
          <p:nvPr>
            <p:ph idx="1"/>
          </p:nvPr>
        </p:nvSpPr>
        <p:spPr>
          <a:xfrm>
            <a:off x="179388" y="260350"/>
            <a:ext cx="8713787" cy="5470525"/>
          </a:xfrm>
        </p:spPr>
        <p:txBody>
          <a:bodyPr/>
          <a:lstStyle/>
          <a:p>
            <a:pPr marL="0" lvl="1" indent="0" eaLnBrk="1" hangingPunct="1">
              <a:spcBef>
                <a:spcPct val="30000"/>
              </a:spcBef>
              <a:buClr>
                <a:srgbClr val="0BD0D9"/>
              </a:buClr>
              <a:buSzPct val="95000"/>
              <a:buFont typeface="Wingdings 2" panose="05020102010507070707" pitchFamily="18" charset="2"/>
              <a:buNone/>
            </a:pPr>
            <a:r>
              <a:rPr lang="pt-BR" altLang="pt-BR" sz="3200" b="1">
                <a:solidFill>
                  <a:srgbClr val="FF0000"/>
                </a:solidFill>
              </a:rPr>
              <a:t>Bullying</a:t>
            </a:r>
            <a:endParaRPr lang="pt-BR" altLang="pt-BR" sz="3600" b="1">
              <a:solidFill>
                <a:srgbClr val="FF0000"/>
              </a:solidFill>
            </a:endParaRPr>
          </a:p>
          <a:p>
            <a:pPr marL="0" lvl="1" indent="0" eaLnBrk="1" hangingPunct="1">
              <a:spcBef>
                <a:spcPct val="30000"/>
              </a:spcBef>
              <a:buClr>
                <a:srgbClr val="FF0000"/>
              </a:buClr>
              <a:buSzPct val="95000"/>
            </a:pPr>
            <a:r>
              <a:rPr lang="pt-BR" altLang="pt-BR" sz="3000"/>
              <a:t>Possui 5 características principais: </a:t>
            </a:r>
          </a:p>
          <a:p>
            <a:pPr marL="852488" lvl="2" indent="-457200" eaLnBrk="1" hangingPunct="1">
              <a:spcBef>
                <a:spcPct val="30000"/>
              </a:spcBef>
              <a:buClr>
                <a:srgbClr val="FF0000"/>
              </a:buClr>
              <a:buSzPct val="95000"/>
            </a:pPr>
            <a:r>
              <a:rPr lang="pt-BR" altLang="pt-BR" sz="3000"/>
              <a:t>ocorre entre pares – desigualdade de poder</a:t>
            </a:r>
          </a:p>
          <a:p>
            <a:pPr marL="852488" lvl="2" indent="-457200" eaLnBrk="1" hangingPunct="1">
              <a:spcBef>
                <a:spcPct val="30000"/>
              </a:spcBef>
              <a:buClr>
                <a:srgbClr val="FF0000"/>
              </a:buClr>
              <a:buSzPct val="95000"/>
            </a:pPr>
            <a:r>
              <a:rPr lang="pt-BR" altLang="pt-BR" sz="3000"/>
              <a:t>há intenção do(s) autor(es) em ferir</a:t>
            </a:r>
          </a:p>
          <a:p>
            <a:pPr marL="852488" lvl="2" indent="-457200" eaLnBrk="1" hangingPunct="1">
              <a:spcBef>
                <a:spcPct val="30000"/>
              </a:spcBef>
              <a:buClr>
                <a:srgbClr val="FF0000"/>
              </a:buClr>
              <a:buSzPct val="95000"/>
            </a:pPr>
            <a:r>
              <a:rPr lang="pt-BR" altLang="pt-BR" sz="3000"/>
              <a:t>são atos repetidos contra um/mais constantes alvos</a:t>
            </a:r>
          </a:p>
          <a:p>
            <a:pPr marL="852488" lvl="2" indent="-457200" eaLnBrk="1" hangingPunct="1">
              <a:spcBef>
                <a:spcPct val="30000"/>
              </a:spcBef>
              <a:buClr>
                <a:srgbClr val="FF0000"/>
              </a:buClr>
              <a:buSzPct val="95000"/>
            </a:pPr>
            <a:r>
              <a:rPr lang="pt-BR" altLang="pt-BR" sz="3000"/>
              <a:t>há uma espécie de concordância no alvo sobre o que pensam dele (por isso há crianças obesas que são alvos e outras não)</a:t>
            </a:r>
          </a:p>
          <a:p>
            <a:pPr marL="852488" lvl="2" indent="-457200" eaLnBrk="1" hangingPunct="1">
              <a:spcBef>
                <a:spcPct val="30000"/>
              </a:spcBef>
              <a:buClr>
                <a:srgbClr val="FF0000"/>
              </a:buClr>
              <a:buSzPct val="95000"/>
            </a:pPr>
            <a:r>
              <a:rPr lang="pt-BR" altLang="pt-BR" sz="3000"/>
              <a:t>há um público que prestigia as agressões (os ataques de bullying são escondidos dos adultos, mas nunca dos pares)</a:t>
            </a:r>
          </a:p>
          <a:p>
            <a:pPr marL="0" lvl="1" indent="0" eaLnBrk="1" hangingPunct="1">
              <a:spcBef>
                <a:spcPct val="30000"/>
              </a:spcBef>
              <a:buClr>
                <a:srgbClr val="0BD0D9"/>
              </a:buClr>
              <a:buSzPct val="95000"/>
              <a:buFont typeface="Wingdings 2" panose="05020102010507070707" pitchFamily="18" charset="2"/>
              <a:buNone/>
            </a:pPr>
            <a:endParaRPr lang="pt-BR" altLang="pt-BR" sz="3200">
              <a:solidFill>
                <a:srgbClr val="FF0000"/>
              </a:solidFill>
            </a:endParaRPr>
          </a:p>
          <a:p>
            <a:pPr marL="852488" lvl="2" indent="-457200" eaLnBrk="1" hangingPunct="1">
              <a:spcBef>
                <a:spcPct val="30000"/>
              </a:spcBef>
              <a:buClr>
                <a:srgbClr val="0BD0D9"/>
              </a:buClr>
              <a:buSzPct val="95000"/>
            </a:pPr>
            <a:endParaRPr lang="pt-BR" altLang="pt-BR" sz="3200">
              <a:solidFill>
                <a:srgbClr val="0D0D0D"/>
              </a:solidFill>
            </a:endParaRPr>
          </a:p>
          <a:p>
            <a:pPr marL="852488" lvl="2" indent="-457200" eaLnBrk="1" hangingPunct="1">
              <a:spcBef>
                <a:spcPct val="30000"/>
              </a:spcBef>
              <a:buClr>
                <a:srgbClr val="0BD0D9"/>
              </a:buClr>
              <a:buSzPct val="95000"/>
              <a:buFont typeface="Wingdings 2" panose="05020102010507070707" pitchFamily="18" charset="2"/>
              <a:buNone/>
            </a:pPr>
            <a:endParaRPr lang="pt-BR" altLang="pt-BR" sz="1400">
              <a:solidFill>
                <a:srgbClr val="0D0D0D"/>
              </a:solidFill>
            </a:endParaRPr>
          </a:p>
          <a:p>
            <a:pPr marL="0" lvl="1" indent="0">
              <a:buFont typeface="Wingdings 2" panose="05020102010507070707" pitchFamily="18" charset="2"/>
              <a:buNone/>
            </a:pPr>
            <a:endParaRPr lang="pt-BR" altLang="pt-BR" sz="2800"/>
          </a:p>
          <a:p>
            <a:pPr>
              <a:buFont typeface="Wingdings 2" panose="05020102010507070707" pitchFamily="18" charset="2"/>
              <a:buNone/>
            </a:pPr>
            <a:endParaRPr lang="pt-BR" altLang="pt-B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nvGraphicFramePr>
        <p:xfrm>
          <a:off x="1580208" y="144878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147" name="Grupo 2"/>
          <p:cNvGrpSpPr>
            <a:grpSpLocks/>
          </p:cNvGrpSpPr>
          <p:nvPr/>
        </p:nvGrpSpPr>
        <p:grpSpPr bwMode="auto">
          <a:xfrm>
            <a:off x="2555875" y="5229225"/>
            <a:ext cx="5056188" cy="965200"/>
            <a:chOff x="1039018" y="2578507"/>
            <a:chExt cx="5056981" cy="964803"/>
          </a:xfrm>
        </p:grpSpPr>
        <p:sp>
          <p:nvSpPr>
            <p:cNvPr id="4" name="Arredondar Retângulo no Mesmo Canto Lateral 3"/>
            <p:cNvSpPr/>
            <p:nvPr/>
          </p:nvSpPr>
          <p:spPr>
            <a:xfrm rot="5400000">
              <a:off x="3085107" y="532418"/>
              <a:ext cx="964803" cy="5056981"/>
            </a:xfrm>
            <a:prstGeom prst="round2Same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5" name="Arredondar Retângulo no Mesmo Canto Lateral 4"/>
            <p:cNvSpPr/>
            <p:nvPr/>
          </p:nvSpPr>
          <p:spPr>
            <a:xfrm>
              <a:off x="1039018" y="2626112"/>
              <a:ext cx="5009349" cy="8695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lIns="149352" tIns="13335" rIns="13335" bIns="13335" spcCol="1270" anchor="ctr"/>
            <a:lstStyle/>
            <a:p>
              <a:pPr marL="228600" lvl="1" indent="-228600" defTabSz="933450">
                <a:lnSpc>
                  <a:spcPct val="90000"/>
                </a:lnSpc>
                <a:spcAft>
                  <a:spcPct val="15000"/>
                </a:spcAft>
                <a:buFontTx/>
                <a:buChar char="••"/>
                <a:defRPr/>
              </a:pPr>
              <a:r>
                <a:rPr lang="pt-BR" sz="2200" dirty="0">
                  <a:cs typeface="Times New Roman" pitchFamily="18" charset="0"/>
                </a:rPr>
                <a:t>Ênfase no processo</a:t>
              </a:r>
              <a:endParaRPr lang="pt-BR" sz="2200" dirty="0"/>
            </a:p>
          </p:txBody>
        </p:sp>
      </p:grpSp>
      <p:grpSp>
        <p:nvGrpSpPr>
          <p:cNvPr id="6" name="Grupo 5"/>
          <p:cNvGrpSpPr/>
          <p:nvPr/>
        </p:nvGrpSpPr>
        <p:grpSpPr>
          <a:xfrm>
            <a:off x="1547664" y="5229200"/>
            <a:ext cx="1039018" cy="1484312"/>
            <a:chOff x="1" y="2578507"/>
            <a:chExt cx="1039018" cy="1484312"/>
          </a:xfrm>
          <a:solidFill>
            <a:schemeClr val="accent2">
              <a:lumMod val="75000"/>
            </a:schemeClr>
          </a:solidFill>
        </p:grpSpPr>
        <p:sp>
          <p:nvSpPr>
            <p:cNvPr id="7" name="Divisa 6"/>
            <p:cNvSpPr/>
            <p:nvPr/>
          </p:nvSpPr>
          <p:spPr>
            <a:xfrm rot="5400000">
              <a:off x="-222646" y="2801154"/>
              <a:ext cx="1484312" cy="1039018"/>
            </a:xfrm>
            <a:prstGeom prst="chevron">
              <a:avLst/>
            </a:prstGeom>
            <a:grp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Divisa 4"/>
            <p:cNvSpPr/>
            <p:nvPr/>
          </p:nvSpPr>
          <p:spPr>
            <a:xfrm>
              <a:off x="1" y="3098016"/>
              <a:ext cx="1039018" cy="445294"/>
            </a:xfrm>
            <a:prstGeom prst="rect">
              <a:avLst/>
            </a:prstGeom>
            <a:grpFill/>
          </p:spPr>
          <p:style>
            <a:lnRef idx="0">
              <a:scrgbClr r="0" g="0" b="0"/>
            </a:lnRef>
            <a:fillRef idx="0">
              <a:scrgbClr r="0" g="0" b="0"/>
            </a:fillRef>
            <a:effectRef idx="0">
              <a:scrgbClr r="0" g="0" b="0"/>
            </a:effectRef>
            <a:fontRef idx="minor">
              <a:schemeClr val="lt1"/>
            </a:fontRef>
          </p:style>
          <p:txBody>
            <a:bodyPr lIns="16510" tIns="16510" rIns="16510" bIns="16510" spcCol="1270" anchor="ctr"/>
            <a:lstStyle/>
            <a:p>
              <a:pPr algn="ctr" defTabSz="1155700">
                <a:lnSpc>
                  <a:spcPct val="90000"/>
                </a:lnSpc>
                <a:spcAft>
                  <a:spcPct val="35000"/>
                </a:spcAft>
                <a:defRPr/>
              </a:pPr>
              <a:endParaRPr lang="pt-BR" sz="2600"/>
            </a:p>
          </p:txBody>
        </p:sp>
      </p:grpSp>
      <p:sp>
        <p:nvSpPr>
          <p:cNvPr id="6149" name="Título 1"/>
          <p:cNvSpPr txBox="1">
            <a:spLocks/>
          </p:cNvSpPr>
          <p:nvPr/>
        </p:nvSpPr>
        <p:spPr bwMode="auto">
          <a:xfrm>
            <a:off x="250825" y="12700"/>
            <a:ext cx="85074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spcBef>
                <a:spcPct val="0"/>
              </a:spcBef>
              <a:spcAft>
                <a:spcPct val="0"/>
              </a:spcAft>
              <a:buFontTx/>
              <a:buNone/>
            </a:pPr>
            <a:r>
              <a:rPr lang="pt-BR" altLang="pt-BR" sz="3000">
                <a:solidFill>
                  <a:srgbClr val="B89101"/>
                </a:solidFill>
                <a:cs typeface="Times New Roman" panose="02020603050405020304" pitchFamily="18" charset="0"/>
              </a:rPr>
              <a:t>Conflitos interpessoais cada vez mais sendo vistos como parte do currículo escolar: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ço Reservado para Conteúdo 2"/>
          <p:cNvSpPr>
            <a:spLocks noGrp="1"/>
          </p:cNvSpPr>
          <p:nvPr>
            <p:ph idx="1"/>
          </p:nvPr>
        </p:nvSpPr>
        <p:spPr>
          <a:xfrm>
            <a:off x="107950" y="334963"/>
            <a:ext cx="8712200" cy="4389437"/>
          </a:xfrm>
        </p:spPr>
        <p:txBody>
          <a:bodyPr/>
          <a:lstStyle/>
          <a:p>
            <a:pPr>
              <a:spcBef>
                <a:spcPct val="0"/>
              </a:spcBef>
              <a:buFont typeface="Wingdings 2" panose="05020102010507070707" pitchFamily="18" charset="2"/>
              <a:buNone/>
            </a:pPr>
            <a:r>
              <a:rPr lang="pt-BR" altLang="pt-BR" sz="2200" b="0" i="1"/>
              <a:t>Pesq.: Você disse que não gosta de algumas coisas na sua sala, o que você não gosta?</a:t>
            </a:r>
            <a:endParaRPr lang="pt-BR" altLang="pt-BR" sz="2200" b="0"/>
          </a:p>
          <a:p>
            <a:pPr>
              <a:spcBef>
                <a:spcPct val="0"/>
              </a:spcBef>
              <a:buFont typeface="Wingdings 2" panose="05020102010507070707" pitchFamily="18" charset="2"/>
              <a:buNone/>
            </a:pPr>
            <a:r>
              <a:rPr lang="pt-BR" altLang="pt-BR" sz="2200" b="0" i="1"/>
              <a:t>Aluno: Alguns alunos ficam me xingando, outros ficam me batendo, dando </a:t>
            </a:r>
            <a:r>
              <a:rPr lang="pt-BR" altLang="es-ES" sz="2200" b="0" i="1"/>
              <a:t>“</a:t>
            </a:r>
            <a:r>
              <a:rPr lang="pt-BR" altLang="pt-BR" sz="2200" b="0" i="1"/>
              <a:t>esses</a:t>
            </a:r>
            <a:r>
              <a:rPr lang="pt-BR" altLang="es-ES" sz="2200" b="0" i="1"/>
              <a:t>”</a:t>
            </a:r>
            <a:r>
              <a:rPr lang="pt-BR" altLang="pt-BR" sz="2200" b="0" i="1"/>
              <a:t>... como se fala, que a pessoa cai?</a:t>
            </a:r>
            <a:endParaRPr lang="pt-BR" altLang="pt-BR" sz="2200" b="0"/>
          </a:p>
          <a:p>
            <a:pPr>
              <a:spcBef>
                <a:spcPct val="0"/>
              </a:spcBef>
              <a:buFont typeface="Wingdings 2" panose="05020102010507070707" pitchFamily="18" charset="2"/>
              <a:buNone/>
            </a:pPr>
            <a:r>
              <a:rPr lang="pt-BR" altLang="pt-BR" sz="2200" b="0" i="1"/>
              <a:t>Pesq.: Rasteira?</a:t>
            </a:r>
            <a:endParaRPr lang="pt-BR" altLang="pt-BR" sz="2200" b="0"/>
          </a:p>
          <a:p>
            <a:pPr>
              <a:spcBef>
                <a:spcPct val="0"/>
              </a:spcBef>
              <a:buFont typeface="Wingdings 2" panose="05020102010507070707" pitchFamily="18" charset="2"/>
              <a:buNone/>
            </a:pPr>
            <a:r>
              <a:rPr lang="pt-BR" altLang="pt-BR" sz="2200" b="0" i="1"/>
              <a:t>Aluno: Rasteira, isso, exato! Aí a gente cai, ficam xingando, batendo na gente, entra na sala enchem o saco e a gente não consegue fazer a lição.</a:t>
            </a:r>
            <a:endParaRPr lang="pt-BR" altLang="pt-BR" sz="2200" b="0"/>
          </a:p>
          <a:p>
            <a:pPr>
              <a:spcBef>
                <a:spcPct val="0"/>
              </a:spcBef>
              <a:buFont typeface="Wingdings 2" panose="05020102010507070707" pitchFamily="18" charset="2"/>
              <a:buNone/>
            </a:pPr>
            <a:r>
              <a:rPr lang="pt-BR" altLang="pt-BR" sz="2200" b="0" i="1"/>
              <a:t>Pesq.: E eles xingam de quê?</a:t>
            </a:r>
            <a:endParaRPr lang="pt-BR" altLang="pt-BR" sz="2200" b="0"/>
          </a:p>
          <a:p>
            <a:pPr>
              <a:spcBef>
                <a:spcPct val="0"/>
              </a:spcBef>
              <a:buFont typeface="Wingdings 2" panose="05020102010507070707" pitchFamily="18" charset="2"/>
              <a:buNone/>
            </a:pPr>
            <a:r>
              <a:rPr lang="pt-BR" altLang="pt-BR" sz="2200" b="0" i="1"/>
              <a:t>Aluno: Ah... de gay filho da puta.</a:t>
            </a:r>
            <a:endParaRPr lang="pt-BR" altLang="pt-BR" sz="2200" b="0"/>
          </a:p>
          <a:p>
            <a:pPr>
              <a:spcBef>
                <a:spcPct val="0"/>
              </a:spcBef>
              <a:buFont typeface="Wingdings 2" panose="05020102010507070707" pitchFamily="18" charset="2"/>
              <a:buNone/>
            </a:pPr>
            <a:r>
              <a:rPr lang="pt-BR" altLang="pt-BR" sz="2200" b="0" i="1"/>
              <a:t>Pesq.: E o que você faz quando eles te xingam?</a:t>
            </a:r>
            <a:endParaRPr lang="pt-BR" altLang="pt-BR" sz="2200" b="0"/>
          </a:p>
          <a:p>
            <a:pPr>
              <a:spcBef>
                <a:spcPct val="0"/>
              </a:spcBef>
              <a:buFont typeface="Wingdings 2" panose="05020102010507070707" pitchFamily="18" charset="2"/>
              <a:buNone/>
            </a:pPr>
            <a:r>
              <a:rPr lang="pt-BR" altLang="pt-BR" sz="2200" b="0" i="1"/>
              <a:t>Aluno: Eu falo que vou falar pra coordenadora, eles me ameaçam... então a gente fica com medo porque a mãe não tem tempo de vir aqui, né?</a:t>
            </a:r>
            <a:endParaRPr lang="pt-BR" altLang="pt-BR" sz="2200" b="0"/>
          </a:p>
          <a:p>
            <a:pPr>
              <a:spcBef>
                <a:spcPct val="0"/>
              </a:spcBef>
              <a:buFont typeface="Wingdings 2" panose="05020102010507070707" pitchFamily="18" charset="2"/>
              <a:buNone/>
            </a:pPr>
            <a:r>
              <a:rPr lang="pt-BR" altLang="pt-BR" sz="2200" b="0" i="1"/>
              <a:t>Pesq.: Como você se sente na hora que te xingam?</a:t>
            </a:r>
            <a:endParaRPr lang="pt-BR" altLang="pt-BR" sz="2200" b="0"/>
          </a:p>
          <a:p>
            <a:pPr>
              <a:spcBef>
                <a:spcPct val="0"/>
              </a:spcBef>
              <a:buFont typeface="Wingdings 2" panose="05020102010507070707" pitchFamily="18" charset="2"/>
              <a:buNone/>
            </a:pPr>
            <a:r>
              <a:rPr lang="pt-BR" altLang="pt-BR" sz="2200" b="0" i="1"/>
              <a:t>Aluno: Ah eu me sinto muito </a:t>
            </a:r>
            <a:r>
              <a:rPr lang="pt-BR" altLang="es-ES" sz="2200" b="0" i="1"/>
              <a:t>“</a:t>
            </a:r>
            <a:r>
              <a:rPr lang="pt-BR" altLang="pt-BR" sz="2200" b="0" i="1"/>
              <a:t>ruim</a:t>
            </a:r>
            <a:r>
              <a:rPr lang="pt-BR" altLang="es-ES" sz="2200" b="0" i="1"/>
              <a:t>”</a:t>
            </a:r>
            <a:r>
              <a:rPr lang="pt-BR" altLang="pt-BR" sz="2200" b="0" i="1"/>
              <a:t> porque as pessoas não tem educação pela gente. Eles querem </a:t>
            </a:r>
            <a:r>
              <a:rPr lang="pt-BR" altLang="es-ES" sz="2200" b="0" i="1"/>
              <a:t>“</a:t>
            </a:r>
            <a:r>
              <a:rPr lang="pt-BR" altLang="pt-BR" sz="2200" b="0" i="1"/>
              <a:t>se achar</a:t>
            </a:r>
            <a:r>
              <a:rPr lang="pt-BR" altLang="es-ES" sz="2200" b="0" i="1"/>
              <a:t>”</a:t>
            </a:r>
            <a:r>
              <a:rPr lang="pt-BR" altLang="pt-BR" sz="2200" b="0" i="1"/>
              <a:t> só porque são mais velhos que a gente... mais maiores né?</a:t>
            </a:r>
          </a:p>
          <a:p>
            <a:pPr algn="r">
              <a:spcBef>
                <a:spcPct val="0"/>
              </a:spcBef>
              <a:buFont typeface="Wingdings 2" panose="05020102010507070707" pitchFamily="18" charset="2"/>
              <a:buNone/>
            </a:pPr>
            <a:r>
              <a:rPr lang="pt-BR" altLang="pt-BR" sz="2200" b="0" i="1"/>
              <a:t>(aluno do 7º ano)</a:t>
            </a:r>
          </a:p>
          <a:p>
            <a:pPr>
              <a:spcBef>
                <a:spcPct val="0"/>
              </a:spcBef>
              <a:buFont typeface="Wingdings 2" panose="05020102010507070707" pitchFamily="18" charset="2"/>
              <a:buNone/>
            </a:pPr>
            <a:endParaRPr lang="pt-BR" altLang="pt-BR" sz="2200" b="0"/>
          </a:p>
          <a:p>
            <a:endParaRPr lang="pt-BR" altLang="pt-BR"/>
          </a:p>
        </p:txBody>
      </p:sp>
      <p:sp>
        <p:nvSpPr>
          <p:cNvPr id="21507" name="Retângulo 3"/>
          <p:cNvSpPr>
            <a:spLocks noChangeArrowheads="1"/>
          </p:cNvSpPr>
          <p:nvPr/>
        </p:nvSpPr>
        <p:spPr bwMode="auto">
          <a:xfrm>
            <a:off x="0" y="6483350"/>
            <a:ext cx="1608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spcAft>
                <a:spcPct val="0"/>
              </a:spcAft>
              <a:buFontTx/>
              <a:buNone/>
            </a:pPr>
            <a:r>
              <a:rPr lang="pt-BR" altLang="pt-BR" b="0"/>
              <a:t>Lucatto, 2012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nvGraphicFramePr>
        <p:xfrm>
          <a:off x="107950" y="17463"/>
          <a:ext cx="8820150" cy="6986587"/>
        </p:xfrm>
        <a:graphic>
          <a:graphicData uri="http://schemas.openxmlformats.org/drawingml/2006/table">
            <a:tbl>
              <a:tblPr/>
              <a:tblGrid>
                <a:gridCol w="1560513">
                  <a:extLst>
                    <a:ext uri="{9D8B030D-6E8A-4147-A177-3AD203B41FA5}">
                      <a16:colId xmlns:a16="http://schemas.microsoft.com/office/drawing/2014/main" val="20000"/>
                    </a:ext>
                  </a:extLst>
                </a:gridCol>
                <a:gridCol w="1220787">
                  <a:extLst>
                    <a:ext uri="{9D8B030D-6E8A-4147-A177-3AD203B41FA5}">
                      <a16:colId xmlns:a16="http://schemas.microsoft.com/office/drawing/2014/main" val="20001"/>
                    </a:ext>
                  </a:extLst>
                </a:gridCol>
                <a:gridCol w="3968750">
                  <a:extLst>
                    <a:ext uri="{9D8B030D-6E8A-4147-A177-3AD203B41FA5}">
                      <a16:colId xmlns:a16="http://schemas.microsoft.com/office/drawing/2014/main" val="20002"/>
                    </a:ext>
                  </a:extLst>
                </a:gridCol>
                <a:gridCol w="2070100">
                  <a:extLst>
                    <a:ext uri="{9D8B030D-6E8A-4147-A177-3AD203B41FA5}">
                      <a16:colId xmlns:a16="http://schemas.microsoft.com/office/drawing/2014/main" val="20003"/>
                    </a:ext>
                  </a:extLst>
                </a:gridCol>
              </a:tblGrid>
              <a:tr h="522288">
                <a:tc gridSpan="2">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ts val="300"/>
                        </a:spcBef>
                        <a:spcAft>
                          <a:spcPts val="300"/>
                        </a:spcAft>
                        <a:buClrTx/>
                        <a:buSzTx/>
                        <a:buFontTx/>
                        <a:buNone/>
                        <a:tabLst/>
                      </a:pPr>
                      <a:r>
                        <a:rPr kumimoji="0" lang="pt-BR" altLang="pt-BR" sz="16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Principais problemas de convivência na escola</a:t>
                      </a:r>
                      <a:endParaRPr kumimoji="0" lang="pt-BR" altLang="pt-BR" sz="12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pt-BR"/>
                    </a:p>
                  </a:txBody>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6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Conceito</a:t>
                      </a:r>
                      <a:endParaRPr kumimoji="0" lang="pt-BR" altLang="pt-BR" sz="6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6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Exemplos</a:t>
                      </a:r>
                      <a:endParaRPr kumimoji="0" lang="pt-BR" altLang="pt-BR" sz="16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908174">
                <a:tc rowSpan="4">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5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endParaRPr kumimoji="0" lang="pt-BR" altLang="pt-BR" sz="6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5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endParaRPr kumimoji="0" lang="pt-BR" altLang="pt-BR" sz="6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5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endParaRPr kumimoji="0" lang="pt-BR" altLang="pt-BR" sz="6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5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endParaRPr kumimoji="0" lang="pt-BR" altLang="pt-BR" sz="6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p>
                      <a:pPr marL="0" marR="0" lvl="0" indent="0" algn="ctr" defTabSz="914400" rtl="0" eaLnBrk="1" fontAlgn="base" latinLnBrk="0" hangingPunct="1">
                        <a:lnSpc>
                          <a:spcPct val="107000"/>
                        </a:lnSpc>
                        <a:spcBef>
                          <a:spcPct val="0"/>
                        </a:spcBef>
                        <a:spcAft>
                          <a:spcPct val="0"/>
                        </a:spcAft>
                        <a:buClrTx/>
                        <a:buSzTx/>
                        <a:buFontTx/>
                        <a:buNone/>
                        <a:tabLst/>
                      </a:pPr>
                      <a:endParaRPr kumimoji="0" lang="pt-BR" altLang="pt-BR" sz="6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5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endParaRPr kumimoji="0" lang="pt-BR" altLang="pt-BR" sz="6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5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r>
                        <a:rPr kumimoji="0" lang="pt-BR" altLang="pt-BR"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Manifesta-ções de </a:t>
                      </a:r>
                      <a:r>
                        <a:rPr kumimoji="0" lang="pt-BR" altLang="pt-BR" sz="1800" b="1" i="0" u="none" strike="noStrike" cap="none" normalizeH="0" baseline="0">
                          <a:ln>
                            <a:noFill/>
                          </a:ln>
                          <a:solidFill>
                            <a:srgbClr val="FFFF00"/>
                          </a:solidFill>
                          <a:effectLst/>
                          <a:latin typeface="Arial" panose="020B0604020202020204" pitchFamily="34" charset="0"/>
                          <a:ea typeface="MS PGothic" panose="020B0600070205080204" pitchFamily="34" charset="-128"/>
                        </a:rPr>
                        <a:t>caráter violento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4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p>
                    <a:p>
                      <a:pPr marL="0" marR="0" lvl="0" indent="0" algn="l" defTabSz="914400" rtl="0" eaLnBrk="1" fontAlgn="base" latinLnBrk="0" hangingPunct="1">
                        <a:lnSpc>
                          <a:spcPct val="107000"/>
                        </a:lnSpc>
                        <a:spcBef>
                          <a:spcPct val="0"/>
                        </a:spcBef>
                        <a:spcAft>
                          <a:spcPct val="0"/>
                        </a:spcAft>
                        <a:buClrTx/>
                        <a:buSzTx/>
                        <a:buFontTx/>
                        <a:buNone/>
                        <a:tabLst/>
                      </a:pPr>
                      <a:r>
                        <a:rPr kumimoji="0" lang="pt-BR" altLang="pt-BR" sz="12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Imposição do esquema domínio-submissão, danos a dignidade pessoal, emprego da força para causar dano, atentado a integridade física-moral-psicológica.</a:t>
                      </a:r>
                      <a:endParaRPr kumimoji="0" lang="pt-BR" altLang="pt-BR"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altLang="pt-BR" sz="18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6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6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6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Violência dura</a:t>
                      </a:r>
                      <a:endParaRPr kumimoji="0" lang="pt-BR" altLang="pt-BR" sz="16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tc>
                  <a:txBody>
                    <a:bodyPr/>
                    <a:lstStyle>
                      <a:lvl1pPr>
                        <a:spcBef>
                          <a:spcPct val="20000"/>
                        </a:spcBef>
                        <a:spcAft>
                          <a:spcPts val="600"/>
                        </a:spcAft>
                        <a:buFont typeface="Arial" panose="020B0604020202020204" pitchFamily="34" charset="0"/>
                        <a:tabLst>
                          <a:tab pos="1476375" algn="l"/>
                        </a:tabLst>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tabLst>
                          <a:tab pos="1476375" algn="l"/>
                        </a:tabLst>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ts val="600"/>
                        </a:spcBef>
                        <a:spcAft>
                          <a:spcPct val="0"/>
                        </a:spcAft>
                        <a:buClrTx/>
                        <a:buSzTx/>
                        <a:buFontTx/>
                        <a:buNone/>
                        <a:tabLst>
                          <a:tab pos="1476375" algn="l"/>
                        </a:tabLst>
                      </a:pP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É </a:t>
                      </a:r>
                      <a:r>
                        <a:rPr kumimoji="0" lang="pt-PT"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aquela dirigida diretamente à instituição, aos que fazem parte dela ou a representam (pessoas ou coisa). Caracteriza-se por at</a:t>
                      </a: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os agressivos intencionais que supõem força, coerção, expressão física intensa, imposição e provocam dano e destruição.</a:t>
                      </a:r>
                    </a:p>
                    <a:p>
                      <a:pPr marL="0" marR="0" lvl="0" indent="0" algn="l" defTabSz="914400" rtl="0" eaLnBrk="1" fontAlgn="base" latinLnBrk="0" hangingPunct="1">
                        <a:lnSpc>
                          <a:spcPct val="107000"/>
                        </a:lnSpc>
                        <a:spcBef>
                          <a:spcPct val="0"/>
                        </a:spcBef>
                        <a:spcAft>
                          <a:spcPts val="300"/>
                        </a:spcAft>
                        <a:buClrTx/>
                        <a:buSzTx/>
                        <a:buFontTx/>
                        <a:buNone/>
                        <a:tabLst>
                          <a:tab pos="1476375" algn="l"/>
                        </a:tabLst>
                      </a:pP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São aquelas reguladas pelo código penal, ou seja, </a:t>
                      </a:r>
                      <a:r>
                        <a:rPr kumimoji="0" lang="pt-PT"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ações que atacam a lei com uso da força ou ameaça de usá-la.</a:t>
                      </a:r>
                      <a:endParaRPr kumimoji="0" lang="pt-BR" altLang="pt-BR" sz="13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pt-PT"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endPar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p>
                      <a:pPr marL="0" marR="0" lvl="0" indent="0" algn="l" defTabSz="914400" rtl="0" eaLnBrk="1" fontAlgn="base" latinLnBrk="0" hangingPunct="1">
                        <a:lnSpc>
                          <a:spcPct val="107000"/>
                        </a:lnSpc>
                        <a:spcBef>
                          <a:spcPct val="0"/>
                        </a:spcBef>
                        <a:spcAft>
                          <a:spcPct val="0"/>
                        </a:spcAft>
                        <a:buClrTx/>
                        <a:buSzTx/>
                        <a:buFontTx/>
                        <a:buNone/>
                        <a:tabLst/>
                      </a:pPr>
                      <a:r>
                        <a:rPr kumimoji="0" lang="pt-PT"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Lesões, extorsão, tráfico de drogas na escola, agressões físicas, furto, depredação, porte de arma, abuso sexual.</a:t>
                      </a:r>
                      <a:endPar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p>
                      <a:pPr marL="0" marR="0" lvl="0" indent="0" algn="l"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endParaRPr kumimoji="0" lang="pt-BR" altLang="pt-BR"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extLst>
                  <a:ext uri="{0D108BD9-81ED-4DB2-BD59-A6C34878D82A}">
                    <a16:rowId xmlns:a16="http://schemas.microsoft.com/office/drawing/2014/main" val="10001"/>
                  </a:ext>
                </a:extLst>
              </a:tr>
              <a:tr h="1587500">
                <a:tc vMerge="1">
                  <a:txBody>
                    <a:bodyPr/>
                    <a:lstStyle/>
                    <a:p>
                      <a:endParaRPr lang="pt-BR"/>
                    </a:p>
                  </a:txBody>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Violência </a:t>
                      </a:r>
                      <a:r>
                        <a:rPr kumimoji="0" lang="pt-BR" altLang="pt-BR" sz="14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branda</a:t>
                      </a: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(pequenas violências)</a:t>
                      </a:r>
                      <a:endParaRPr kumimoji="0" lang="pt-BR" altLang="pt-BR"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lvl1pPr>
                        <a:spcBef>
                          <a:spcPct val="20000"/>
                        </a:spcBef>
                        <a:spcAft>
                          <a:spcPts val="600"/>
                        </a:spcAft>
                        <a:buFont typeface="Arial" panose="020B0604020202020204" pitchFamily="34" charset="0"/>
                        <a:tabLst>
                          <a:tab pos="1476375" algn="l"/>
                        </a:tabLst>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tabLst>
                          <a:tab pos="1476375" algn="l"/>
                        </a:tabLst>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ts val="300"/>
                        </a:spcBef>
                        <a:spcAft>
                          <a:spcPct val="0"/>
                        </a:spcAft>
                        <a:buClrTx/>
                        <a:buSzTx/>
                        <a:buFontTx/>
                        <a:buNone/>
                        <a:tabLst>
                          <a:tab pos="1476375" algn="l"/>
                        </a:tabLst>
                      </a:pP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É </a:t>
                      </a:r>
                      <a:r>
                        <a:rPr kumimoji="0" lang="pt-PT"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aquela dirigida diretamente à instituição, aos que fazem parte dela ou a representam (pessoas ou coisa). </a:t>
                      </a: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Caracteriza</a:t>
                      </a:r>
                      <a:r>
                        <a:rPr kumimoji="0" lang="pt-PT"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-se por at</a:t>
                      </a: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os agressivos intencionais que supõem força, coerção, expressão física, imposição e provocam dano e destruição.</a:t>
                      </a:r>
                    </a:p>
                    <a:p>
                      <a:pPr marL="0" marR="0" lvl="0" indent="0" algn="l" defTabSz="914400" rtl="0" eaLnBrk="1" fontAlgn="base" latinLnBrk="0" hangingPunct="1">
                        <a:lnSpc>
                          <a:spcPct val="107000"/>
                        </a:lnSpc>
                        <a:spcBef>
                          <a:spcPct val="0"/>
                        </a:spcBef>
                        <a:spcAft>
                          <a:spcPts val="300"/>
                        </a:spcAft>
                        <a:buClrTx/>
                        <a:buSzTx/>
                        <a:buFontTx/>
                        <a:buNone/>
                        <a:tabLst>
                          <a:tab pos="1476375" algn="l"/>
                        </a:tabLst>
                      </a:pP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Também são reguladas pelo código penal, ou seja, </a:t>
                      </a:r>
                      <a:r>
                        <a:rPr kumimoji="0" lang="pt-PT"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ações que atacam a lei, porém de </a:t>
                      </a:r>
                      <a:r>
                        <a:rPr kumimoji="0" lang="pt-PT" altLang="pt-BR" sz="1300" b="1" i="0" u="none" strike="noStrike" cap="none" normalizeH="0" baseline="0">
                          <a:ln>
                            <a:noFill/>
                          </a:ln>
                          <a:solidFill>
                            <a:srgbClr val="000000"/>
                          </a:solidFill>
                          <a:effectLst/>
                          <a:latin typeface="Arial" panose="020B0604020202020204" pitchFamily="34" charset="0"/>
                          <a:ea typeface="MS PGothic" panose="020B0600070205080204" pitchFamily="34" charset="-128"/>
                        </a:rPr>
                        <a:t>menor</a:t>
                      </a:r>
                      <a:r>
                        <a:rPr kumimoji="0" lang="pt-PT"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gravidade.</a:t>
                      </a:r>
                      <a:endParaRPr kumimoji="0" lang="pt-BR" altLang="pt-BR" sz="13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lvl1pPr marL="55563">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55563" marR="0" lvl="0" indent="0" algn="l" defTabSz="914400" rtl="0" eaLnBrk="1" fontAlgn="base" latinLnBrk="0" hangingPunct="1">
                        <a:lnSpc>
                          <a:spcPct val="107000"/>
                        </a:lnSpc>
                        <a:spcBef>
                          <a:spcPct val="0"/>
                        </a:spcBef>
                        <a:spcAft>
                          <a:spcPct val="0"/>
                        </a:spcAft>
                        <a:buClrTx/>
                        <a:buSzTx/>
                        <a:buFontTx/>
                        <a:buNone/>
                        <a:tabLst/>
                      </a:pPr>
                      <a:r>
                        <a:rPr kumimoji="0" lang="pt-PT"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endPar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p>
                      <a:pPr marL="55563" marR="0" lvl="0" indent="0" algn="l" defTabSz="914400" rtl="0" eaLnBrk="1" fontAlgn="base" latinLnBrk="0" hangingPunct="1">
                        <a:lnSpc>
                          <a:spcPct val="107000"/>
                        </a:lnSpc>
                        <a:spcBef>
                          <a:spcPct val="0"/>
                        </a:spcBef>
                        <a:spcAft>
                          <a:spcPct val="0"/>
                        </a:spcAft>
                        <a:buClrTx/>
                        <a:buSzTx/>
                        <a:buFontTx/>
                        <a:buNone/>
                        <a:tabLst/>
                      </a:pPr>
                      <a:r>
                        <a:rPr kumimoji="0" lang="pt-PT"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Furtos e depredações de pouca significância, insultos, atos que visam humilhar, difamação, bolinagem.</a:t>
                      </a:r>
                      <a:endParaRPr kumimoji="0" lang="pt-BR" altLang="pt-BR"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1141413">
                <a:tc vMerge="1">
                  <a:txBody>
                    <a:bodyPr/>
                    <a:lstStyle/>
                    <a:p>
                      <a:endParaRPr lang="pt-BR"/>
                    </a:p>
                  </a:txBody>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Agressão reativa</a:t>
                      </a:r>
                      <a:endParaRPr kumimoji="0" lang="pt-BR" altLang="pt-BR"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tc>
                  <a:txBody>
                    <a:bodyPr/>
                    <a:lstStyle>
                      <a:lvl1pPr>
                        <a:spcBef>
                          <a:spcPct val="20000"/>
                        </a:spcBef>
                        <a:spcAft>
                          <a:spcPts val="600"/>
                        </a:spcAft>
                        <a:buFont typeface="Arial" panose="020B0604020202020204" pitchFamily="34" charset="0"/>
                        <a:tabLst>
                          <a:tab pos="1476375" algn="l"/>
                        </a:tabLst>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tabLst>
                          <a:tab pos="1476375" algn="l"/>
                        </a:tabLst>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ts val="300"/>
                        </a:spcBef>
                        <a:spcAft>
                          <a:spcPts val="300"/>
                        </a:spcAft>
                        <a:buClrTx/>
                        <a:buSzTx/>
                        <a:buFontTx/>
                        <a:buNone/>
                        <a:tabLst>
                          <a:tab pos="1476375" algn="l"/>
                        </a:tabLst>
                      </a:pP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São ações reativas que causam dano a alguém por meio da imposição de poder sobre os outros, decorrente da falta de controle das emoções. Caracteriza-se mais pela </a:t>
                      </a:r>
                      <a:r>
                        <a:rPr kumimoji="0" lang="pt-BR" altLang="pt-BR" sz="1300" b="1" i="0" u="none" strike="noStrike" cap="none" normalizeH="0" baseline="0">
                          <a:ln>
                            <a:noFill/>
                          </a:ln>
                          <a:solidFill>
                            <a:srgbClr val="000000"/>
                          </a:solidFill>
                          <a:effectLst/>
                          <a:latin typeface="Arial" panose="020B0604020202020204" pitchFamily="34" charset="0"/>
                          <a:ea typeface="MS PGothic" panose="020B0600070205080204" pitchFamily="34" charset="-128"/>
                        </a:rPr>
                        <a:t>impulsividade</a:t>
                      </a: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do que pela intenção de agredir.</a:t>
                      </a:r>
                      <a:endParaRPr kumimoji="0" lang="pt-BR" altLang="pt-BR" sz="13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tc>
                  <a:txBody>
                    <a:bodyPr/>
                    <a:lstStyle>
                      <a:lvl1pPr marL="55563">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55563" marR="0" lvl="0" indent="0" algn="l" defTabSz="914400" rtl="0" eaLnBrk="1" fontAlgn="base" latinLnBrk="0" hangingPunct="1">
                        <a:lnSpc>
                          <a:spcPct val="107000"/>
                        </a:lnSpc>
                        <a:spcBef>
                          <a:spcPct val="0"/>
                        </a:spcBef>
                        <a:spcAft>
                          <a:spcPct val="0"/>
                        </a:spcAft>
                        <a:buClrTx/>
                        <a:buSzTx/>
                        <a:buFontTx/>
                        <a:buNone/>
                        <a:tabLst/>
                      </a:pPr>
                      <a:r>
                        <a:rPr kumimoji="0" lang="pt-PT"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endPar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p>
                      <a:pPr marL="55563" marR="0" lvl="0" indent="0" algn="l" defTabSz="914400" rtl="0" eaLnBrk="1" fontAlgn="base" latinLnBrk="0" hangingPunct="1">
                        <a:lnSpc>
                          <a:spcPct val="107000"/>
                        </a:lnSpc>
                        <a:spcBef>
                          <a:spcPct val="0"/>
                        </a:spcBef>
                        <a:spcAft>
                          <a:spcPct val="0"/>
                        </a:spcAft>
                        <a:buClrTx/>
                        <a:buSzTx/>
                        <a:buFontTx/>
                        <a:buNone/>
                        <a:tabLst/>
                      </a:pPr>
                      <a:r>
                        <a:rPr kumimoji="0" lang="pt-PT"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Insultos, expressões físicas intensas, revide, ameaças.</a:t>
                      </a:r>
                      <a:endPar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p>
                      <a:pPr marL="55563" marR="0" lvl="0" indent="0" algn="l" defTabSz="914400" rtl="0" eaLnBrk="1" fontAlgn="base" latinLnBrk="0" hangingPunct="1">
                        <a:lnSpc>
                          <a:spcPct val="107000"/>
                        </a:lnSpc>
                        <a:spcBef>
                          <a:spcPct val="0"/>
                        </a:spcBef>
                        <a:spcAft>
                          <a:spcPct val="0"/>
                        </a:spcAft>
                        <a:buClrTx/>
                        <a:buSzTx/>
                        <a:buFontTx/>
                        <a:buNone/>
                        <a:tabLst/>
                      </a:pPr>
                      <a:r>
                        <a:rPr kumimoji="0" lang="pt-PT"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endParaRPr kumimoji="0" lang="pt-BR" altLang="pt-BR"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extLst>
                  <a:ext uri="{0D108BD9-81ED-4DB2-BD59-A6C34878D82A}">
                    <a16:rowId xmlns:a16="http://schemas.microsoft.com/office/drawing/2014/main" val="10003"/>
                  </a:ext>
                </a:extLst>
              </a:tr>
              <a:tr h="1827212">
                <a:tc vMerge="1">
                  <a:txBody>
                    <a:bodyPr/>
                    <a:lstStyle/>
                    <a:p>
                      <a:endParaRPr lang="pt-BR"/>
                    </a:p>
                  </a:txBody>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Bullying</a:t>
                      </a:r>
                      <a:endParaRPr kumimoji="0" lang="pt-BR" altLang="pt-BR"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lvl1pPr>
                        <a:spcBef>
                          <a:spcPct val="20000"/>
                        </a:spcBef>
                        <a:spcAft>
                          <a:spcPts val="600"/>
                        </a:spcAft>
                        <a:buFont typeface="Arial" panose="020B0604020202020204" pitchFamily="34" charset="0"/>
                        <a:tabLst>
                          <a:tab pos="1476375" algn="l"/>
                        </a:tabLst>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tabLst>
                          <a:tab pos="1476375" algn="l"/>
                        </a:tabLst>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ts val="300"/>
                        </a:spcBef>
                        <a:spcAft>
                          <a:spcPts val="300"/>
                        </a:spcAft>
                        <a:buClrTx/>
                        <a:buSzTx/>
                        <a:buFontTx/>
                        <a:buNone/>
                        <a:tabLst>
                          <a:tab pos="1476375" algn="l"/>
                        </a:tabLst>
                      </a:pPr>
                      <a:r>
                        <a:rPr kumimoji="0" lang="pt-BR"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Refere-se a prática de atos agressivos que torna patente o esquema domínio- submissão entre pares. Trata-se de um fenômeno </a:t>
                      </a:r>
                      <a:r>
                        <a:rPr kumimoji="0" lang="ja-JP"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a:t>
                      </a:r>
                      <a:r>
                        <a:rPr kumimoji="0" lang="pt-BR" altLang="ja-JP"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multicausado</a:t>
                      </a:r>
                      <a:r>
                        <a:rPr kumimoji="0" lang="ja-JP" altLang="pt-BR"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a:t>
                      </a:r>
                      <a:r>
                        <a:rPr kumimoji="0" lang="pt-BR" altLang="ja-JP" sz="13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e possui seis características principais: agressão intencional sem motivo aparente, recorrência, escolha de uma vítima frágil, desigualdade de poder físico ou psicológico, presença de um público (espectadores) e a simetria do poder instituído (pares).</a:t>
                      </a:r>
                      <a:endParaRPr kumimoji="0" lang="pt-BR" altLang="pt-BR" sz="13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p>
                    <a:p>
                      <a:pPr marL="0" marR="0" lvl="0" indent="0" algn="l"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r>
                        <a:rPr kumimoji="0" lang="pt-PT"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Ameaças, exclusão, zombarias, menosprezo, ridicularizações, apelidos pejorativos, </a:t>
                      </a: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maledicência, fofoca, </a:t>
                      </a:r>
                      <a:r>
                        <a:rPr kumimoji="0" lang="pt-PT"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insultos, extorsões.</a:t>
                      </a:r>
                      <a:endPar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endParaRPr>
                    </a:p>
                    <a:p>
                      <a:pPr marL="0" marR="0" lvl="0" indent="0" algn="l" defTabSz="914400" rtl="0" eaLnBrk="1" fontAlgn="base" latinLnBrk="0" hangingPunct="1">
                        <a:lnSpc>
                          <a:spcPct val="107000"/>
                        </a:lnSpc>
                        <a:spcBef>
                          <a:spcPct val="0"/>
                        </a:spcBef>
                        <a:spcAft>
                          <a:spcPct val="0"/>
                        </a:spcAft>
                        <a:buClrTx/>
                        <a:buSzTx/>
                        <a:buFontTx/>
                        <a:buNone/>
                        <a:tabLst/>
                      </a:pPr>
                      <a:r>
                        <a:rPr kumimoji="0" lang="pt-BR" altLang="pt-BR" sz="1400" b="0" i="0" u="none" strike="noStrike" cap="none" normalizeH="0" baseline="0">
                          <a:ln>
                            <a:noFill/>
                          </a:ln>
                          <a:solidFill>
                            <a:srgbClr val="000000"/>
                          </a:solidFill>
                          <a:effectLst/>
                          <a:latin typeface="Arial" panose="020B0604020202020204" pitchFamily="34" charset="0"/>
                          <a:ea typeface="MS PGothic" panose="020B0600070205080204" pitchFamily="34" charset="-128"/>
                        </a:rPr>
                        <a:t> </a:t>
                      </a:r>
                      <a:endParaRPr kumimoji="0" lang="pt-BR" altLang="pt-BR" sz="1400" b="0" i="0" u="none" strike="noStrike" cap="none" normalizeH="0" baseline="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35236" marR="3523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26648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nvGraphicFramePr>
        <p:xfrm>
          <a:off x="107950" y="0"/>
          <a:ext cx="9036050" cy="6751639"/>
        </p:xfrm>
        <a:graphic>
          <a:graphicData uri="http://schemas.openxmlformats.org/drawingml/2006/table">
            <a:tbl>
              <a:tblPr/>
              <a:tblGrid>
                <a:gridCol w="1335088">
                  <a:extLst>
                    <a:ext uri="{9D8B030D-6E8A-4147-A177-3AD203B41FA5}">
                      <a16:colId xmlns:a16="http://schemas.microsoft.com/office/drawing/2014/main" val="20000"/>
                    </a:ext>
                  </a:extLst>
                </a:gridCol>
                <a:gridCol w="1089025">
                  <a:extLst>
                    <a:ext uri="{9D8B030D-6E8A-4147-A177-3AD203B41FA5}">
                      <a16:colId xmlns:a16="http://schemas.microsoft.com/office/drawing/2014/main" val="20001"/>
                    </a:ext>
                  </a:extLst>
                </a:gridCol>
                <a:gridCol w="4040187">
                  <a:extLst>
                    <a:ext uri="{9D8B030D-6E8A-4147-A177-3AD203B41FA5}">
                      <a16:colId xmlns:a16="http://schemas.microsoft.com/office/drawing/2014/main" val="20002"/>
                    </a:ext>
                  </a:extLst>
                </a:gridCol>
                <a:gridCol w="2571750">
                  <a:extLst>
                    <a:ext uri="{9D8B030D-6E8A-4147-A177-3AD203B41FA5}">
                      <a16:colId xmlns:a16="http://schemas.microsoft.com/office/drawing/2014/main" val="20003"/>
                    </a:ext>
                  </a:extLst>
                </a:gridCol>
              </a:tblGrid>
              <a:tr h="1025525">
                <a:tc rowSpan="4">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br>
                        <a:rPr kumimoji="0" lang="pt-BR" altLang="pt-BR" sz="12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br>
                      <a:endParaRPr kumimoji="0" lang="pt-BR" altLang="pt-BR" sz="1200" b="1" i="0" u="none" strike="noStrike" cap="none" normalizeH="0" baseline="0">
                        <a:ln>
                          <a:noFill/>
                        </a:ln>
                        <a:solidFill>
                          <a:srgbClr val="FFFFFF"/>
                        </a:solidFill>
                        <a:effectLst/>
                        <a:latin typeface="Arial" panose="020B0604020202020204" pitchFamily="34" charset="0"/>
                        <a:ea typeface="MS PGothic" panose="020B0600070205080204" pitchFamily="34" charset="-128"/>
                      </a:endParaRP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6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Manifesta-ções </a:t>
                      </a:r>
                      <a:r>
                        <a:rPr kumimoji="0" lang="pt-BR" altLang="pt-BR" sz="1600" b="1" i="0" u="none" strike="noStrike" cap="none" normalizeH="0" baseline="0">
                          <a:ln>
                            <a:noFill/>
                          </a:ln>
                          <a:solidFill>
                            <a:srgbClr val="FFFF00"/>
                          </a:solidFill>
                          <a:effectLst/>
                          <a:latin typeface="Arial" panose="020B0604020202020204" pitchFamily="34" charset="0"/>
                          <a:ea typeface="MS PGothic" panose="020B0600070205080204" pitchFamily="34" charset="-128"/>
                        </a:rPr>
                        <a:t>perturbado-ras ou indisciplina-das</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1" i="0" u="none" strike="noStrike" cap="none" normalizeH="0" baseline="0">
                          <a:ln>
                            <a:noFill/>
                          </a:ln>
                          <a:solidFill>
                            <a:srgbClr val="FFFFFF"/>
                          </a:solidFill>
                          <a:effectLst/>
                          <a:latin typeface="Arial" panose="020B0604020202020204" pitchFamily="34" charset="0"/>
                          <a:ea typeface="MS PGothic" panose="020B0600070205080204" pitchFamily="34" charset="-128"/>
                        </a:rPr>
                        <a:t>Confrontos, violação às normas justas e necessárias, desrespeito às regras elaboradas coletivamente, desordem, distorções, comportamentos irritantes, enfrentamento, desinteresse, desmotivação, apatia.</a:t>
                      </a:r>
                      <a:endParaRPr kumimoji="0" lang="pt-BR" altLang="pt-BR" sz="12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Indisciplina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curricular</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lvl1pPr>
                        <a:spcBef>
                          <a:spcPct val="20000"/>
                        </a:spcBef>
                        <a:spcAft>
                          <a:spcPts val="600"/>
                        </a:spcAft>
                        <a:buFont typeface="Arial" panose="020B0604020202020204" pitchFamily="34" charset="0"/>
                        <a:tabLst>
                          <a:tab pos="1476375" algn="l"/>
                        </a:tabLst>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tabLst>
                          <a:tab pos="1476375" algn="l"/>
                        </a:tabLst>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tab pos="1476375" algn="l"/>
                        </a:tabLst>
                      </a:pPr>
                      <a:endPar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p>
                      <a:pPr marL="0" marR="0" lvl="0" indent="0" algn="l" defTabSz="914400" rtl="0" eaLnBrk="1" fontAlgn="base" latinLnBrk="0" hangingPunct="1">
                        <a:lnSpc>
                          <a:spcPct val="107000"/>
                        </a:lnSpc>
                        <a:spcBef>
                          <a:spcPct val="0"/>
                        </a:spcBef>
                        <a:spcAft>
                          <a:spcPct val="0"/>
                        </a:spcAft>
                        <a:buClrTx/>
                        <a:buSzTx/>
                        <a:buFontTx/>
                        <a:buNone/>
                        <a:tabLst>
                          <a:tab pos="1476375" algn="l"/>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Refere-se à ruptura do contrato social da </a:t>
                      </a:r>
                      <a:r>
                        <a:rPr kumimoji="0" lang="pt-BR" altLang="pt-BR" sz="1200" b="1" i="0" u="none" strike="noStrike" cap="none" normalizeH="0" baseline="0">
                          <a:ln>
                            <a:noFill/>
                          </a:ln>
                          <a:solidFill>
                            <a:schemeClr val="tx1"/>
                          </a:solidFill>
                          <a:effectLst/>
                          <a:latin typeface="Arial" panose="020B0604020202020204" pitchFamily="34" charset="0"/>
                          <a:ea typeface="MS PGothic" panose="020B0600070205080204" pitchFamily="34" charset="-128"/>
                        </a:rPr>
                        <a:t>aprendizagem dos conteúdos escolares</a:t>
                      </a: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Interfere nas condições de aprendizagem do currículo.</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lvl1pPr marL="53975">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53975" marR="0" lvl="0" indent="0" algn="l" defTabSz="914400" rtl="0" eaLnBrk="1" fontAlgn="base" latinLnBrk="0" hangingPunct="1">
                        <a:lnSpc>
                          <a:spcPct val="107000"/>
                        </a:lnSpc>
                        <a:spcBef>
                          <a:spcPts val="300"/>
                        </a:spcBef>
                        <a:spcAft>
                          <a:spcPts val="30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Jogar jogo da velha com o colega durante a apresentação de um seminário, não ler o texto, ficar conversando durante a explicação.</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extLst>
                  <a:ext uri="{0D108BD9-81ED-4DB2-BD59-A6C34878D82A}">
                    <a16:rowId xmlns:a16="http://schemas.microsoft.com/office/drawing/2014/main" val="10000"/>
                  </a:ext>
                </a:extLst>
              </a:tr>
              <a:tr h="3297238">
                <a:tc vMerge="1">
                  <a:txBody>
                    <a:bodyPr/>
                    <a:lstStyle/>
                    <a:p>
                      <a:endParaRPr lang="pt-BR"/>
                    </a:p>
                  </a:txBody>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Indisciplina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social</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tc>
                  <a:txBody>
                    <a:bodyPr/>
                    <a:lstStyle>
                      <a:lvl1pPr>
                        <a:spcBef>
                          <a:spcPct val="20000"/>
                        </a:spcBef>
                        <a:spcAft>
                          <a:spcPts val="600"/>
                        </a:spcAft>
                        <a:buFont typeface="Arial" panose="020B0604020202020204" pitchFamily="34" charset="0"/>
                        <a:tabLst>
                          <a:tab pos="1476375" algn="l"/>
                        </a:tabLst>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tabLst>
                          <a:tab pos="1476375" algn="l"/>
                        </a:tabLst>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ts val="300"/>
                        </a:spcBef>
                        <a:spcAft>
                          <a:spcPct val="0"/>
                        </a:spcAft>
                        <a:buClrTx/>
                        <a:buSzTx/>
                        <a:buFontTx/>
                        <a:buNone/>
                        <a:tabLst>
                          <a:tab pos="1476375" algn="l"/>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Refere-se à ruptura do contrato social da aprendizagem da boa educação. Falta de polidez ou ações que ferem os códigos de boas maneiras.</a:t>
                      </a:r>
                    </a:p>
                    <a:p>
                      <a:pPr marL="0" marR="0" lvl="0" indent="0" algn="l" defTabSz="914400" rtl="0" eaLnBrk="1" fontAlgn="base" latinLnBrk="0" hangingPunct="1">
                        <a:lnSpc>
                          <a:spcPct val="107000"/>
                        </a:lnSpc>
                        <a:spcBef>
                          <a:spcPct val="0"/>
                        </a:spcBef>
                        <a:spcAft>
                          <a:spcPct val="0"/>
                        </a:spcAft>
                        <a:buClrTx/>
                        <a:buSzTx/>
                        <a:buFontTx/>
                        <a:buNone/>
                        <a:tabLst>
                          <a:tab pos="1476375" algn="l"/>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São as </a:t>
                      </a:r>
                      <a:r>
                        <a:rPr kumimoji="0" lang="pt-BR" altLang="pt-BR" sz="1200" b="1" i="0" u="none" strike="noStrike" cap="none" normalizeH="0" baseline="0">
                          <a:ln>
                            <a:noFill/>
                          </a:ln>
                          <a:solidFill>
                            <a:schemeClr val="tx1"/>
                          </a:solidFill>
                          <a:effectLst/>
                          <a:latin typeface="Arial" panose="020B0604020202020204" pitchFamily="34" charset="0"/>
                          <a:ea typeface="MS PGothic" panose="020B0600070205080204" pitchFamily="34" charset="-128"/>
                        </a:rPr>
                        <a:t>incivilidades</a:t>
                      </a: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que se tratam de microviolências ou pequenas agressões do cotidiano que se repetem constantemente. Caracterizam-se por atentados cotidianos e recorrentes ao direito de cada uma ser respeitados ou pequenas infrações à ordem estabelecida, diferenciando-se de condutas criminosas ou delinquentes. </a:t>
                      </a:r>
                    </a:p>
                    <a:p>
                      <a:pPr marL="0" marR="0" lvl="0" indent="0" algn="l" defTabSz="914400" rtl="0" eaLnBrk="1" fontAlgn="base" latinLnBrk="0" hangingPunct="1">
                        <a:lnSpc>
                          <a:spcPct val="107000"/>
                        </a:lnSpc>
                        <a:spcBef>
                          <a:spcPct val="0"/>
                        </a:spcBef>
                        <a:spcAft>
                          <a:spcPct val="0"/>
                        </a:spcAft>
                        <a:buClrTx/>
                        <a:buSzTx/>
                        <a:buFontTx/>
                        <a:buNone/>
                        <a:tabLst>
                          <a:tab pos="1476375" algn="l"/>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Incomodam mais pela intensidade e frequência do que pela gravidade</a:t>
                      </a:r>
                    </a:p>
                    <a:p>
                      <a:pPr marL="0" marR="0" lvl="0" indent="0" algn="l" defTabSz="914400" rtl="0" eaLnBrk="1" fontAlgn="base" latinLnBrk="0" hangingPunct="1">
                        <a:lnSpc>
                          <a:spcPct val="107000"/>
                        </a:lnSpc>
                        <a:spcBef>
                          <a:spcPct val="0"/>
                        </a:spcBef>
                        <a:spcAft>
                          <a:spcPts val="300"/>
                        </a:spcAft>
                        <a:buClrTx/>
                        <a:buSzTx/>
                        <a:buFontTx/>
                        <a:buNone/>
                        <a:tabLst>
                          <a:tab pos="1476375" algn="l"/>
                        </a:tabLst>
                      </a:pPr>
                      <a:r>
                        <a:rPr kumimoji="0" lang="pt-PT"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A incivilidade não contradiz a lei, nem o </a:t>
                      </a: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regimento</a:t>
                      </a:r>
                      <a:r>
                        <a:rPr kumimoji="0" lang="pt-PT"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interno do estabelecimento, mas as regras de boa convivência. R</a:t>
                      </a: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ompem com expectativas do que pode estar sendo esperado como boa conduta social.</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tc>
                  <a:txBody>
                    <a:bodyPr/>
                    <a:lstStyle>
                      <a:lvl1pPr marL="53975">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53975" marR="0" lvl="0" indent="0" algn="l" defTabSz="914400" rtl="0" eaLnBrk="1" fontAlgn="base" latinLnBrk="0" hangingPunct="1">
                        <a:lnSpc>
                          <a:spcPct val="107000"/>
                        </a:lnSpc>
                        <a:spcBef>
                          <a:spcPts val="300"/>
                        </a:spcBef>
                        <a:spcAft>
                          <a:spcPts val="30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53975" marR="0" lvl="0" indent="0" algn="l" defTabSz="914400" rtl="0" eaLnBrk="1" fontAlgn="base" latinLnBrk="0" hangingPunct="1">
                        <a:lnSpc>
                          <a:spcPct val="107000"/>
                        </a:lnSpc>
                        <a:spcBef>
                          <a:spcPts val="300"/>
                        </a:spcBef>
                        <a:spcAft>
                          <a:spcPts val="30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Andar pela sala, incomodar os outros, cochichar, falta de pontualidade, conversa a margem do que se está tratando em classe, entretenimento com objetos impróprios para atividade e momento, comportamentos irritantes, desordem, indelicadeza, barulho, impolidez, apelidos, maledicência, fofoca, zombarias, levantar, jogar objetos, gargalhar, gritar, demonstrar indiferença, brincadeira, interrupções</a:t>
                      </a: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extLst>
                  <a:ext uri="{0D108BD9-81ED-4DB2-BD59-A6C34878D82A}">
                    <a16:rowId xmlns:a16="http://schemas.microsoft.com/office/drawing/2014/main" val="10001"/>
                  </a:ext>
                </a:extLst>
              </a:tr>
              <a:tr h="1214438">
                <a:tc vMerge="1">
                  <a:txBody>
                    <a:bodyPr/>
                    <a:lstStyle/>
                    <a:p>
                      <a:endParaRPr lang="pt-BR"/>
                    </a:p>
                  </a:txBody>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Indisciplina</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regimentar</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lvl1pPr>
                        <a:spcBef>
                          <a:spcPct val="20000"/>
                        </a:spcBef>
                        <a:spcAft>
                          <a:spcPts val="600"/>
                        </a:spcAft>
                        <a:buFont typeface="Arial" panose="020B0604020202020204" pitchFamily="34" charset="0"/>
                        <a:tabLst>
                          <a:tab pos="1476375" algn="l"/>
                        </a:tabLst>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tabLst>
                          <a:tab pos="1476375" algn="l"/>
                        </a:tabLst>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ts val="300"/>
                        </a:spcBef>
                        <a:spcAft>
                          <a:spcPct val="0"/>
                        </a:spcAft>
                        <a:buClrTx/>
                        <a:buSzTx/>
                        <a:buFontTx/>
                        <a:buNone/>
                        <a:tabLst>
                          <a:tab pos="1476375" algn="l"/>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Refere-se à ruptura do contrato social da aprendizagem da necessidade das regras para a boa organização institucional.</a:t>
                      </a:r>
                    </a:p>
                    <a:p>
                      <a:pPr marL="0" marR="0" lvl="0" indent="0" algn="l" defTabSz="914400" rtl="0" eaLnBrk="1" fontAlgn="base" latinLnBrk="0" hangingPunct="1">
                        <a:lnSpc>
                          <a:spcPct val="107000"/>
                        </a:lnSpc>
                        <a:spcBef>
                          <a:spcPct val="0"/>
                        </a:spcBef>
                        <a:spcAft>
                          <a:spcPts val="300"/>
                        </a:spcAft>
                        <a:buClrTx/>
                        <a:buSzTx/>
                        <a:buFontTx/>
                        <a:buNone/>
                        <a:tabLst>
                          <a:tab pos="1476375" algn="l"/>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Tratam-se das </a:t>
                      </a:r>
                      <a:r>
                        <a:rPr kumimoji="0" lang="pt-BR" altLang="pt-BR" sz="1200" b="1" i="0" u="none" strike="noStrike" cap="none" normalizeH="0" baseline="0">
                          <a:ln>
                            <a:noFill/>
                          </a:ln>
                          <a:solidFill>
                            <a:schemeClr val="tx1"/>
                          </a:solidFill>
                          <a:effectLst/>
                          <a:latin typeface="Arial" panose="020B0604020202020204" pitchFamily="34" charset="0"/>
                          <a:ea typeface="MS PGothic" panose="020B0600070205080204" pitchFamily="34" charset="-128"/>
                        </a:rPr>
                        <a:t>transgressões</a:t>
                      </a:r>
                      <a:r>
                        <a:rPr kumimoji="0" lang="pt-PT"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ou </a:t>
                      </a: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comportamento</a:t>
                      </a:r>
                      <a:r>
                        <a:rPr kumimoji="0" lang="pt-PT"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contrário ao regulamento interno da escola, mas não ilegal do ponto de vista da lei.</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pt-PT"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endPar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p>
                      <a:pPr marL="0" marR="0" lvl="0" indent="0" algn="l" defTabSz="914400" rtl="0" eaLnBrk="1" fontAlgn="base" latinLnBrk="0" hangingPunct="1">
                        <a:lnSpc>
                          <a:spcPct val="107000"/>
                        </a:lnSpc>
                        <a:spcBef>
                          <a:spcPct val="0"/>
                        </a:spcBef>
                        <a:spcAft>
                          <a:spcPct val="0"/>
                        </a:spcAft>
                        <a:buClrTx/>
                        <a:buSzTx/>
                        <a:buFontTx/>
                        <a:buNone/>
                        <a:tabLst/>
                      </a:pPr>
                      <a:r>
                        <a:rPr kumimoji="0" lang="pt-PT"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Abstenção, uso de celular, ficar fora da sala, cabular aula, chegar atrasado para assistir as aulas.</a:t>
                      </a:r>
                      <a:endPar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endParaRPr>
                    </a:p>
                    <a:p>
                      <a:pPr marL="0" marR="0" lvl="0" indent="0" algn="l"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ECEC"/>
                    </a:solidFill>
                  </a:tcPr>
                </a:tc>
                <a:extLst>
                  <a:ext uri="{0D108BD9-81ED-4DB2-BD59-A6C34878D82A}">
                    <a16:rowId xmlns:a16="http://schemas.microsoft.com/office/drawing/2014/main" val="10002"/>
                  </a:ext>
                </a:extLst>
              </a:tr>
              <a:tr h="1214438">
                <a:tc vMerge="1">
                  <a:txBody>
                    <a:bodyPr/>
                    <a:lstStyle/>
                    <a:p>
                      <a:endParaRPr lang="pt-BR"/>
                    </a:p>
                  </a:txBody>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Indisciplina</a:t>
                      </a:r>
                    </a:p>
                    <a:p>
                      <a:pPr marL="0" marR="0" lvl="0" indent="0" algn="ctr"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passiva</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tc>
                  <a:txBody>
                    <a:bodyPr/>
                    <a:lstStyle>
                      <a:lvl1pPr>
                        <a:spcBef>
                          <a:spcPct val="20000"/>
                        </a:spcBef>
                        <a:spcAft>
                          <a:spcPts val="600"/>
                        </a:spcAft>
                        <a:buFont typeface="Arial" panose="020B0604020202020204" pitchFamily="34" charset="0"/>
                        <a:tabLst>
                          <a:tab pos="1476375" algn="l"/>
                        </a:tabLst>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tabLst>
                          <a:tab pos="1476375" algn="l"/>
                        </a:tabLst>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tabLst>
                          <a:tab pos="1476375" algn="l"/>
                        </a:tabLst>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ts val="300"/>
                        </a:spcBef>
                        <a:spcAft>
                          <a:spcPct val="0"/>
                        </a:spcAft>
                        <a:buClrTx/>
                        <a:buSzTx/>
                        <a:buFontTx/>
                        <a:buNone/>
                        <a:tabLst>
                          <a:tab pos="1476375" algn="l"/>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Refere-se à ruptura do contrato social da aprendizagem devido a </a:t>
                      </a:r>
                      <a:r>
                        <a:rPr kumimoji="0" lang="pt-BR" altLang="pt-BR" sz="1200" b="1" i="0" u="none" strike="noStrike" cap="none" normalizeH="0" baseline="0">
                          <a:ln>
                            <a:noFill/>
                          </a:ln>
                          <a:solidFill>
                            <a:schemeClr val="tx1"/>
                          </a:solidFill>
                          <a:effectLst/>
                          <a:latin typeface="Arial" panose="020B0604020202020204" pitchFamily="34" charset="0"/>
                          <a:ea typeface="MS PGothic" panose="020B0600070205080204" pitchFamily="34" charset="-128"/>
                        </a:rPr>
                        <a:t>desinteresse acadêmico</a:t>
                      </a: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Caracteriza-se pela falta de motivação dos alunos e uma atitude de desdém e desinteresse pela escola. É como uma falta de conexão entre as propostas escolares e os interesses dos alunos.</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tc>
                  <a:txBody>
                    <a:bodyPr/>
                    <a:lstStyle>
                      <a:lvl1pPr>
                        <a:spcBef>
                          <a:spcPct val="20000"/>
                        </a:spcBef>
                        <a:spcAft>
                          <a:spcPts val="600"/>
                        </a:spcAft>
                        <a:buFont typeface="Arial" panose="020B0604020202020204" pitchFamily="34" charset="0"/>
                        <a:defRPr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defRPr sz="16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 </a:t>
                      </a:r>
                    </a:p>
                    <a:p>
                      <a:pPr marL="0" marR="0" lvl="0" indent="0" algn="l" defTabSz="914400" rtl="0" eaLnBrk="1" fontAlgn="base" latinLnBrk="0" hangingPunct="1">
                        <a:lnSpc>
                          <a:spcPct val="107000"/>
                        </a:lnSpc>
                        <a:spcBef>
                          <a:spcPct val="0"/>
                        </a:spcBef>
                        <a:spcAft>
                          <a:spcPct val="0"/>
                        </a:spcAft>
                        <a:buClrTx/>
                        <a:buSzTx/>
                        <a:buFontTx/>
                        <a:buNone/>
                        <a:tabLst/>
                      </a:pPr>
                      <a:r>
                        <a:rPr kumimoji="0" lang="pt-BR" altLang="pt-BR" sz="1200" b="0" i="0" u="none" strike="noStrike" cap="none" normalizeH="0" baseline="0">
                          <a:ln>
                            <a:noFill/>
                          </a:ln>
                          <a:solidFill>
                            <a:schemeClr val="tx1"/>
                          </a:solidFill>
                          <a:effectLst/>
                          <a:latin typeface="Arial" panose="020B0604020202020204" pitchFamily="34" charset="0"/>
                          <a:ea typeface="MS PGothic" panose="020B0600070205080204" pitchFamily="34" charset="-128"/>
                        </a:rPr>
                        <a:t>Apatia, indiferença, recusa em participar das propostas, desmotivação para o estudo e para realizar as atividades.</a:t>
                      </a:r>
                      <a:endParaRPr kumimoji="0" lang="pt-BR" altLang="pt-BR" sz="12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5372" marR="3537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D7D7"/>
                    </a:solidFill>
                  </a:tcPr>
                </a:tc>
                <a:extLst>
                  <a:ext uri="{0D108BD9-81ED-4DB2-BD59-A6C34878D82A}">
                    <a16:rowId xmlns:a16="http://schemas.microsoft.com/office/drawing/2014/main" val="10003"/>
                  </a:ext>
                </a:extLst>
              </a:tr>
            </a:tbl>
          </a:graphicData>
        </a:graphic>
      </p:graphicFrame>
      <p:sp>
        <p:nvSpPr>
          <p:cNvPr id="31772" name="Rectangle 1"/>
          <p:cNvSpPr>
            <a:spLocks noChangeArrowheads="1"/>
          </p:cNvSpPr>
          <p:nvPr/>
        </p:nvSpPr>
        <p:spPr bwMode="auto">
          <a:xfrm>
            <a:off x="1106488" y="1638300"/>
            <a:ext cx="12169775" cy="415925"/>
          </a:xfrm>
          <a:prstGeom prst="rect">
            <a:avLst/>
          </a:prstGeom>
          <a:noFill/>
          <a:ln>
            <a:noFill/>
          </a:ln>
          <a:effectLst>
            <a:prstShdw prst="shdw13" dist="53882" dir="13500000">
              <a:schemeClr val="bg2">
                <a:alpha val="50000"/>
              </a:scheme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spcBef>
                <a:spcPct val="0"/>
              </a:spcBef>
              <a:spcAft>
                <a:spcPct val="0"/>
              </a:spcAft>
              <a:buFontTx/>
              <a:buNone/>
            </a:pPr>
            <a:br>
              <a:rPr lang="pt-BR" altLang="pt-BR" sz="2400" b="0">
                <a:latin typeface="Tahoma" panose="020B0604030504040204" pitchFamily="34" charset="0"/>
              </a:rPr>
            </a:br>
            <a:endParaRPr lang="pt-BR" altLang="pt-BR" sz="2400" b="0">
              <a:latin typeface="Tahoma" panose="020B0604030504040204" pitchFamily="34" charset="0"/>
            </a:endParaRPr>
          </a:p>
        </p:txBody>
      </p:sp>
    </p:spTree>
    <p:extLst>
      <p:ext uri="{BB962C8B-B14F-4D97-AF65-F5344CB8AC3E}">
        <p14:creationId xmlns:p14="http://schemas.microsoft.com/office/powerpoint/2010/main" val="632535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69" name="Espaço Reservado para Conteúdo 3" descr="Aniele Nascimento/ Gazeta do Povo / Com a ajuda da professora Janisse, trabalho entre alunos se transformou em projeto premiado"/>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8" y="404813"/>
            <a:ext cx="8353425" cy="6048375"/>
          </a:xfrm>
        </p:spPr>
      </p:pic>
    </p:spTree>
    <p:extLst>
      <p:ext uri="{BB962C8B-B14F-4D97-AF65-F5344CB8AC3E}">
        <p14:creationId xmlns:p14="http://schemas.microsoft.com/office/powerpoint/2010/main" val="1847508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250825" y="333375"/>
            <a:ext cx="8642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0"/>
              </a:spcBef>
              <a:spcAft>
                <a:spcPct val="0"/>
              </a:spcAft>
              <a:buFontTx/>
              <a:buNone/>
            </a:pPr>
            <a:endParaRPr lang="es-ES" altLang="pt-BR" sz="2400" b="0"/>
          </a:p>
        </p:txBody>
      </p:sp>
      <p:sp>
        <p:nvSpPr>
          <p:cNvPr id="22531" name="Rectangle 5"/>
          <p:cNvSpPr>
            <a:spLocks noGrp="1" noChangeArrowheads="1"/>
          </p:cNvSpPr>
          <p:nvPr>
            <p:ph idx="1"/>
          </p:nvPr>
        </p:nvSpPr>
        <p:spPr>
          <a:xfrm>
            <a:off x="250825" y="404813"/>
            <a:ext cx="8642350" cy="6192837"/>
          </a:xfrm>
        </p:spPr>
        <p:txBody>
          <a:bodyPr/>
          <a:lstStyle/>
          <a:p>
            <a:pPr marL="273050" lvl="1" indent="-273050" eaLnBrk="1" hangingPunct="1">
              <a:lnSpc>
                <a:spcPct val="110000"/>
              </a:lnSpc>
              <a:spcBef>
                <a:spcPts val="600"/>
              </a:spcBef>
              <a:spcAft>
                <a:spcPts val="1800"/>
              </a:spcAft>
              <a:buClr>
                <a:srgbClr val="526DB0"/>
              </a:buClr>
              <a:buSzPct val="95000"/>
              <a:buFont typeface="Arial" panose="020B0604020202020204" pitchFamily="34" charset="0"/>
              <a:buNone/>
            </a:pPr>
            <a:r>
              <a:rPr lang="pt-BR" altLang="pt-BR" sz="3200" b="1">
                <a:cs typeface="Times New Roman" panose="02020603050405020304" pitchFamily="18" charset="0"/>
              </a:rPr>
              <a:t>Pesquisas sobre os conflitos interpessoais na escola </a:t>
            </a:r>
            <a:r>
              <a:rPr lang="pt-BR" altLang="pt-BR" sz="2400">
                <a:cs typeface="Times New Roman" panose="02020603050405020304" pitchFamily="18" charset="0"/>
              </a:rPr>
              <a:t>(Vinha, 2003; Tognetta e Vinha, 2007)</a:t>
            </a:r>
          </a:p>
          <a:p>
            <a:pPr marL="273050" lvl="1" indent="-273050" eaLnBrk="1" hangingPunct="1">
              <a:lnSpc>
                <a:spcPct val="120000"/>
              </a:lnSpc>
              <a:spcBef>
                <a:spcPts val="600"/>
              </a:spcBef>
              <a:buClr>
                <a:srgbClr val="526DB0"/>
              </a:buClr>
              <a:buSzPct val="95000"/>
              <a:buFont typeface="Wingdings 2" panose="05020102010507070707" pitchFamily="18" charset="2"/>
              <a:buChar char=""/>
            </a:pPr>
            <a:r>
              <a:rPr lang="pt-BR" altLang="pt-BR" sz="3200">
                <a:cs typeface="Times New Roman" panose="02020603050405020304" pitchFamily="18" charset="0"/>
              </a:rPr>
              <a:t>Independente do tipo de conflito</a:t>
            </a:r>
            <a:r>
              <a:rPr lang="pt-BR" altLang="pt-BR" sz="3200" b="1">
                <a:cs typeface="Times New Roman" panose="02020603050405020304" pitchFamily="18" charset="0"/>
              </a:rPr>
              <a:t> </a:t>
            </a:r>
            <a:r>
              <a:rPr lang="pt-BR" altLang="pt-BR" sz="3200">
                <a:cs typeface="Times New Roman" panose="02020603050405020304" pitchFamily="18" charset="0"/>
              </a:rPr>
              <a:t>ele é visto como algo antinatural </a:t>
            </a:r>
          </a:p>
          <a:p>
            <a:pPr marL="958850" lvl="2" indent="-273050" eaLnBrk="1" hangingPunct="1">
              <a:lnSpc>
                <a:spcPct val="120000"/>
              </a:lnSpc>
              <a:spcBef>
                <a:spcPts val="600"/>
              </a:spcBef>
              <a:buClr>
                <a:srgbClr val="526DB0"/>
              </a:buClr>
              <a:buSzPct val="95000"/>
              <a:buFont typeface="Wingdings 2" panose="05020102010507070707" pitchFamily="18" charset="2"/>
              <a:buChar char=""/>
            </a:pPr>
            <a:r>
              <a:rPr lang="ja-JP" altLang="pt-BR" sz="3000">
                <a:cs typeface="Times New Roman" panose="02020603050405020304" pitchFamily="18" charset="0"/>
              </a:rPr>
              <a:t>“</a:t>
            </a:r>
            <a:r>
              <a:rPr lang="pt-BR" altLang="ja-JP" sz="3000">
                <a:cs typeface="Times New Roman" panose="02020603050405020304" pitchFamily="18" charset="0"/>
              </a:rPr>
              <a:t>paz é ausência de conflitos</a:t>
            </a:r>
            <a:r>
              <a:rPr lang="ja-JP" altLang="pt-BR" sz="3000">
                <a:cs typeface="Times New Roman" panose="02020603050405020304" pitchFamily="18" charset="0"/>
              </a:rPr>
              <a:t>”</a:t>
            </a:r>
            <a:endParaRPr lang="pt-BR" altLang="ja-JP" sz="3000">
              <a:cs typeface="Times New Roman" panose="02020603050405020304" pitchFamily="18" charset="0"/>
            </a:endParaRPr>
          </a:p>
          <a:p>
            <a:pPr marL="273050" lvl="1" indent="-273050" eaLnBrk="1" hangingPunct="1">
              <a:lnSpc>
                <a:spcPct val="120000"/>
              </a:lnSpc>
              <a:spcBef>
                <a:spcPts val="600"/>
              </a:spcBef>
              <a:buClr>
                <a:srgbClr val="526DB0"/>
              </a:buClr>
              <a:buSzPct val="95000"/>
              <a:buFont typeface="Arial" panose="020B0604020202020204" pitchFamily="34" charset="0"/>
              <a:buNone/>
            </a:pPr>
            <a:endParaRPr lang="pt-BR" altLang="pt-BR" sz="3200">
              <a:cs typeface="Times New Roman" panose="02020603050405020304" pitchFamily="18" charset="0"/>
            </a:endParaRPr>
          </a:p>
          <a:p>
            <a:pPr marL="273050" lvl="1" indent="-273050" eaLnBrk="1" hangingPunct="1">
              <a:lnSpc>
                <a:spcPct val="120000"/>
              </a:lnSpc>
              <a:spcBef>
                <a:spcPts val="600"/>
              </a:spcBef>
              <a:buClr>
                <a:srgbClr val="526DB0"/>
              </a:buClr>
              <a:buSzPct val="95000"/>
              <a:buFont typeface="Wingdings 2" panose="05020102010507070707" pitchFamily="18" charset="2"/>
              <a:buChar char=""/>
            </a:pPr>
            <a:r>
              <a:rPr lang="pt-BR" altLang="pt-BR" sz="3200">
                <a:cs typeface="Times New Roman" panose="02020603050405020304" pitchFamily="18" charset="0"/>
              </a:rPr>
              <a:t>Esforços em três direções: conter,  evitar e </a:t>
            </a:r>
            <a:r>
              <a:rPr lang="ja-JP" altLang="pt-BR" sz="3200">
                <a:cs typeface="Times New Roman" panose="02020603050405020304" pitchFamily="18" charset="0"/>
              </a:rPr>
              <a:t>“</a:t>
            </a:r>
            <a:r>
              <a:rPr lang="pt-BR" altLang="ja-JP" sz="3200">
                <a:cs typeface="Times New Roman" panose="02020603050405020304" pitchFamily="18" charset="0"/>
              </a:rPr>
              <a:t>ignorar</a:t>
            </a:r>
            <a:r>
              <a:rPr lang="ja-JP" altLang="pt-BR" sz="3200">
                <a:cs typeface="Times New Roman" panose="02020603050405020304" pitchFamily="18" charset="0"/>
              </a:rPr>
              <a:t>”</a:t>
            </a:r>
            <a:endParaRPr lang="pt-BR" altLang="pt-BR" sz="320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ço Reservado para Conteúdo 2"/>
          <p:cNvSpPr>
            <a:spLocks noGrp="1"/>
          </p:cNvSpPr>
          <p:nvPr>
            <p:ph idx="1"/>
          </p:nvPr>
        </p:nvSpPr>
        <p:spPr>
          <a:xfrm>
            <a:off x="357188" y="406400"/>
            <a:ext cx="8329612" cy="5110163"/>
          </a:xfrm>
        </p:spPr>
        <p:txBody>
          <a:bodyPr/>
          <a:lstStyle/>
          <a:p>
            <a:pPr marL="384175" lvl="1" indent="-428625" eaLnBrk="1" hangingPunct="1">
              <a:spcBef>
                <a:spcPts val="1800"/>
              </a:spcBef>
              <a:buClrTx/>
              <a:buFont typeface="Wingdings 2" panose="05020102010507070707" pitchFamily="18" charset="2"/>
              <a:buChar char=""/>
            </a:pPr>
            <a:r>
              <a:rPr lang="pt-BR" altLang="pt-BR" sz="3200">
                <a:cs typeface="Times New Roman" panose="02020603050405020304" pitchFamily="18" charset="0"/>
              </a:rPr>
              <a:t>conflitos entre pares:</a:t>
            </a:r>
          </a:p>
          <a:p>
            <a:pPr marL="914400" lvl="2" indent="-273050" eaLnBrk="1" hangingPunct="1">
              <a:spcBef>
                <a:spcPts val="1800"/>
              </a:spcBef>
              <a:buClrTx/>
              <a:buFont typeface="Wingdings 2" panose="05020102010507070707" pitchFamily="18" charset="2"/>
              <a:buChar char=""/>
            </a:pPr>
            <a:r>
              <a:rPr lang="ja-JP" altLang="pt-BR" sz="3000">
                <a:cs typeface="Times New Roman" panose="02020603050405020304" pitchFamily="18" charset="0"/>
              </a:rPr>
              <a:t>“</a:t>
            </a:r>
            <a:r>
              <a:rPr lang="pt-BR" altLang="ja-JP" sz="3000">
                <a:cs typeface="Times New Roman" panose="02020603050405020304" pitchFamily="18" charset="0"/>
              </a:rPr>
              <a:t>brincadeiras da idade</a:t>
            </a:r>
            <a:r>
              <a:rPr lang="ja-JP" altLang="pt-BR" sz="3000">
                <a:cs typeface="Times New Roman" panose="02020603050405020304" pitchFamily="18" charset="0"/>
              </a:rPr>
              <a:t>”</a:t>
            </a:r>
            <a:endParaRPr lang="pt-BR" altLang="ja-JP" sz="3000">
              <a:cs typeface="Times New Roman" panose="02020603050405020304" pitchFamily="18" charset="0"/>
            </a:endParaRPr>
          </a:p>
          <a:p>
            <a:pPr marL="914400" lvl="2" indent="-273050" eaLnBrk="1" hangingPunct="1">
              <a:spcBef>
                <a:spcPts val="1800"/>
              </a:spcBef>
              <a:buClrTx/>
              <a:buFont typeface="Wingdings 2" panose="05020102010507070707" pitchFamily="18" charset="2"/>
              <a:buChar char=""/>
            </a:pPr>
            <a:r>
              <a:rPr lang="pt-BR" altLang="pt-BR" sz="3000">
                <a:cs typeface="Times New Roman" panose="02020603050405020304" pitchFamily="18" charset="0"/>
              </a:rPr>
              <a:t>quando os conflitos (mesmo desrespeitosos) são vistos como </a:t>
            </a:r>
            <a:r>
              <a:rPr lang="ja-JP" altLang="pt-BR" sz="3000">
                <a:cs typeface="Times New Roman" panose="02020603050405020304" pitchFamily="18" charset="0"/>
              </a:rPr>
              <a:t>“</a:t>
            </a:r>
            <a:r>
              <a:rPr lang="pt-BR" altLang="ja-JP" sz="3000">
                <a:cs typeface="Times New Roman" panose="02020603050405020304" pitchFamily="18" charset="0"/>
              </a:rPr>
              <a:t>incivilidades</a:t>
            </a:r>
            <a:r>
              <a:rPr lang="ja-JP" altLang="pt-BR" sz="3000">
                <a:cs typeface="Times New Roman" panose="02020603050405020304" pitchFamily="18" charset="0"/>
              </a:rPr>
              <a:t>”</a:t>
            </a:r>
            <a:r>
              <a:rPr lang="pt-BR" altLang="ja-JP" sz="3000">
                <a:cs typeface="Times New Roman" panose="02020603050405020304" pitchFamily="18" charset="0"/>
              </a:rPr>
              <a:t> poucas vezes são feitas intervenções </a:t>
            </a:r>
          </a:p>
          <a:p>
            <a:pPr marL="914400" lvl="2" indent="-273050" eaLnBrk="1" hangingPunct="1">
              <a:spcBef>
                <a:spcPts val="1800"/>
              </a:spcBef>
              <a:buClrTx/>
              <a:buFont typeface="Arial" panose="020B0604020202020204" pitchFamily="34" charset="0"/>
              <a:buNone/>
            </a:pPr>
            <a:r>
              <a:rPr lang="pt-BR" altLang="pt-BR" sz="3200" i="1"/>
              <a:t>	</a:t>
            </a:r>
            <a:endParaRPr lang="pt-BR" altLang="pt-BR" sz="3000">
              <a:cs typeface="Times New Roman" panose="02020603050405020304" pitchFamily="18" charset="0"/>
            </a:endParaRPr>
          </a:p>
          <a:p>
            <a:pPr marL="914400" lvl="2" indent="-273050" eaLnBrk="1" hangingPunct="1">
              <a:spcBef>
                <a:spcPts val="1800"/>
              </a:spcBef>
              <a:buClrTx/>
              <a:buFont typeface="Wingdings 2" panose="05020102010507070707" pitchFamily="18" charset="2"/>
              <a:buChar char=""/>
            </a:pPr>
            <a:endParaRPr lang="pt-BR" altLang="pt-BR" sz="2900"/>
          </a:p>
          <a:p>
            <a:pPr marL="914400" lvl="2" indent="-273050" eaLnBrk="1" hangingPunct="1">
              <a:spcBef>
                <a:spcPts val="1800"/>
              </a:spcBef>
              <a:buClrTx/>
              <a:buFont typeface="Arial" panose="020B0604020202020204" pitchFamily="34" charset="0"/>
              <a:buNone/>
            </a:pPr>
            <a:endParaRPr lang="pt-BR" altLang="pt-BR" sz="2900"/>
          </a:p>
          <a:p>
            <a:pPr marL="914400" lvl="2" indent="-273050" eaLnBrk="1" hangingPunct="1">
              <a:spcBef>
                <a:spcPts val="1800"/>
              </a:spcBef>
              <a:buClrTx/>
              <a:buFont typeface="Wingdings 2" panose="05020102010507070707" pitchFamily="18" charset="2"/>
              <a:buNone/>
            </a:pPr>
            <a:endParaRPr lang="pt-BR" altLang="pt-BR" sz="2900"/>
          </a:p>
          <a:p>
            <a:endParaRPr lang="pt-BR" altLang="pt-B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ço Reservado para Conteúdo 2"/>
          <p:cNvSpPr>
            <a:spLocks noGrp="1"/>
          </p:cNvSpPr>
          <p:nvPr>
            <p:ph idx="1"/>
          </p:nvPr>
        </p:nvSpPr>
        <p:spPr>
          <a:xfrm>
            <a:off x="107950" y="115888"/>
            <a:ext cx="8785225" cy="6670675"/>
          </a:xfrm>
        </p:spPr>
        <p:txBody>
          <a:bodyPr/>
          <a:lstStyle/>
          <a:p>
            <a:r>
              <a:rPr lang="pt-BR" altLang="pt-BR" sz="2600" b="0" i="1"/>
              <a:t>(7º ano)</a:t>
            </a:r>
          </a:p>
          <a:p>
            <a:pPr>
              <a:spcBef>
                <a:spcPts val="600"/>
              </a:spcBef>
              <a:spcAft>
                <a:spcPct val="0"/>
              </a:spcAft>
            </a:pPr>
            <a:r>
              <a:rPr lang="pt-BR" altLang="pt-BR" sz="2400" b="0" i="1"/>
              <a:t>A professora de Matemática começa a aula dizendo que está sem paciência. Os alunos estavam conversando alto e continuam. Enquanto coloca uma atividade na lousa, dois alunos começam a brincar de dar tapas um no outro. Eles dão risadas. De repente um deles começa a dar canetada na cabeça do outro que diz para parar. O colega não pára e por fim desfere um tapa no olho do outro. O colega que recebeu o tapa diz: </a:t>
            </a:r>
            <a:r>
              <a:rPr lang="pt-BR" altLang="es-ES" sz="2400" b="0" i="1"/>
              <a:t>“</a:t>
            </a:r>
            <a:r>
              <a:rPr lang="pt-BR" altLang="pt-BR" sz="2400" b="0" i="1"/>
              <a:t>me deixa quieto</a:t>
            </a:r>
            <a:r>
              <a:rPr lang="pt-BR" altLang="es-ES" sz="2400" b="0" i="1"/>
              <a:t>”</a:t>
            </a:r>
            <a:r>
              <a:rPr lang="pt-BR" altLang="pt-BR" sz="2400" b="0" i="1"/>
              <a:t> e abaixa a cabeça. O agressor se afasta e muda de lugar. Os colegas que presenciaram dizem:</a:t>
            </a:r>
          </a:p>
          <a:p>
            <a:pPr>
              <a:spcBef>
                <a:spcPts val="1000"/>
              </a:spcBef>
              <a:spcAft>
                <a:spcPct val="0"/>
              </a:spcAft>
            </a:pPr>
            <a:r>
              <a:rPr lang="pt-BR" altLang="pt-BR" sz="2400" b="0" i="1"/>
              <a:t>- Oh, professora, ele deu um tapa no olho dele, é sério!</a:t>
            </a:r>
          </a:p>
          <a:p>
            <a:pPr>
              <a:spcBef>
                <a:spcPts val="1000"/>
              </a:spcBef>
              <a:spcAft>
                <a:spcPct val="0"/>
              </a:spcAft>
            </a:pPr>
            <a:r>
              <a:rPr lang="pt-BR" altLang="pt-BR" sz="2400" b="0" i="1"/>
              <a:t>A professora responde:</a:t>
            </a:r>
          </a:p>
          <a:p>
            <a:pPr>
              <a:spcBef>
                <a:spcPts val="1000"/>
              </a:spcBef>
              <a:spcAft>
                <a:spcPct val="0"/>
              </a:spcAft>
            </a:pPr>
            <a:r>
              <a:rPr lang="pt-BR" altLang="pt-BR" sz="2400" b="0" i="1"/>
              <a:t>- Eles não estavam se provocando lá embaixo? Agora que se virem!</a:t>
            </a:r>
          </a:p>
          <a:p>
            <a:pPr>
              <a:spcBef>
                <a:spcPts val="1000"/>
              </a:spcBef>
              <a:spcAft>
                <a:spcPct val="0"/>
              </a:spcAft>
            </a:pPr>
            <a:r>
              <a:rPr lang="pt-BR" altLang="pt-BR" sz="2400" b="0" i="1"/>
              <a:t>E continua a aula normalmente. O aluno que recebeu o tapa ficou com o olho vermelho e em silêncio, cabisbaixo, durante toda a aula.</a:t>
            </a:r>
          </a:p>
          <a:p>
            <a:endParaRPr lang="pt-BR" altLang="pt-B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aixaDeTexto 2"/>
          <p:cNvSpPr txBox="1">
            <a:spLocks noChangeArrowheads="1"/>
          </p:cNvSpPr>
          <p:nvPr/>
        </p:nvSpPr>
        <p:spPr bwMode="auto">
          <a:xfrm>
            <a:off x="1476375" y="333375"/>
            <a:ext cx="67675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0"/>
              </a:spcBef>
              <a:spcAft>
                <a:spcPct val="0"/>
              </a:spcAft>
              <a:buFontTx/>
              <a:buNone/>
            </a:pPr>
            <a:r>
              <a:rPr lang="pt-BR" altLang="pt-BR" sz="4400">
                <a:solidFill>
                  <a:schemeClr val="bg1"/>
                </a:solidFill>
                <a:latin typeface="Calibri" panose="020F0502020204030204" pitchFamily="34" charset="0"/>
              </a:rPr>
              <a:t>     </a:t>
            </a:r>
          </a:p>
        </p:txBody>
      </p:sp>
      <p:sp>
        <p:nvSpPr>
          <p:cNvPr id="25603" name="Retângulo 4"/>
          <p:cNvSpPr>
            <a:spLocks noChangeArrowheads="1"/>
          </p:cNvSpPr>
          <p:nvPr/>
        </p:nvSpPr>
        <p:spPr bwMode="auto">
          <a:xfrm>
            <a:off x="395288" y="1249363"/>
            <a:ext cx="8280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0"/>
              </a:spcBef>
              <a:spcAft>
                <a:spcPct val="0"/>
              </a:spcAft>
              <a:buFontTx/>
              <a:buNone/>
            </a:pPr>
            <a:endParaRPr lang="es-ES" altLang="pt-BR" sz="2800">
              <a:ea typeface="Calibri" panose="020F0502020204030204" pitchFamily="34" charset="0"/>
              <a:cs typeface="Times New Roman" panose="02020603050405020304" pitchFamily="18" charset="0"/>
            </a:endParaRPr>
          </a:p>
        </p:txBody>
      </p:sp>
      <p:sp>
        <p:nvSpPr>
          <p:cNvPr id="25604" name="Rectangle 1"/>
          <p:cNvSpPr>
            <a:spLocks noChangeArrowheads="1"/>
          </p:cNvSpPr>
          <p:nvPr/>
        </p:nvSpPr>
        <p:spPr bwMode="auto">
          <a:xfrm>
            <a:off x="611188" y="1628775"/>
            <a:ext cx="7921625"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eaLnBrk="1" hangingPunct="1">
              <a:spcBef>
                <a:spcPct val="0"/>
              </a:spcBef>
              <a:spcAft>
                <a:spcPct val="0"/>
              </a:spcAft>
              <a:buFontTx/>
              <a:buNone/>
            </a:pPr>
            <a:r>
              <a:rPr lang="pt-BR" altLang="pt-BR" sz="2400" b="0" i="1"/>
              <a:t>(5º ano)</a:t>
            </a:r>
            <a:endParaRPr lang="pt-BR" altLang="pt-BR" sz="2400" b="0"/>
          </a:p>
          <a:p>
            <a:pPr eaLnBrk="1" hangingPunct="1">
              <a:spcBef>
                <a:spcPct val="0"/>
              </a:spcBef>
              <a:spcAft>
                <a:spcPct val="0"/>
              </a:spcAft>
              <a:buFontTx/>
              <a:buNone/>
            </a:pPr>
            <a:r>
              <a:rPr lang="pt-BR" altLang="pt-BR" sz="2400" b="0" i="1"/>
              <a:t>Bom dia mamãe</a:t>
            </a:r>
            <a:endParaRPr lang="pt-BR" altLang="pt-BR" sz="2400" b="0"/>
          </a:p>
          <a:p>
            <a:pPr eaLnBrk="1" hangingPunct="1">
              <a:spcBef>
                <a:spcPct val="0"/>
              </a:spcBef>
              <a:spcAft>
                <a:spcPct val="0"/>
              </a:spcAft>
              <a:buFontTx/>
              <a:buNone/>
            </a:pPr>
            <a:r>
              <a:rPr lang="pt-BR" altLang="pt-BR" sz="2400" b="0" i="1"/>
              <a:t>Por favor conversar com o VIC sobre seu comportamento em sala pois está brincando na hora de fazer atividades (por exemplo dando cadernada na cabeça do outro).</a:t>
            </a:r>
            <a:endParaRPr lang="pt-BR" altLang="pt-BR" sz="2400" b="0"/>
          </a:p>
          <a:p>
            <a:pPr eaLnBrk="1" hangingPunct="1">
              <a:spcBef>
                <a:spcPct val="0"/>
              </a:spcBef>
              <a:spcAft>
                <a:spcPct val="0"/>
              </a:spcAft>
              <a:buFontTx/>
              <a:buNone/>
            </a:pPr>
            <a:r>
              <a:rPr lang="pt-BR" altLang="pt-BR" sz="2400" b="0" i="1"/>
              <a:t>Peço sua ajuda e colaboração</a:t>
            </a:r>
            <a:endParaRPr lang="pt-BR" altLang="pt-BR" sz="2400" b="0"/>
          </a:p>
          <a:p>
            <a:pPr eaLnBrk="1" hangingPunct="1">
              <a:spcBef>
                <a:spcPct val="0"/>
              </a:spcBef>
              <a:spcAft>
                <a:spcPct val="0"/>
              </a:spcAft>
              <a:buFontTx/>
              <a:buNone/>
            </a:pPr>
            <a:r>
              <a:rPr lang="pt-BR" altLang="pt-BR" sz="2400" b="0" i="1"/>
              <a:t>Ass. do responsável:________________________</a:t>
            </a:r>
            <a:endParaRPr lang="pt-BR" altLang="pt-BR" sz="2400" b="0"/>
          </a:p>
          <a:p>
            <a:pPr algn="r" eaLnBrk="1" hangingPunct="1">
              <a:spcBef>
                <a:spcPct val="0"/>
              </a:spcBef>
              <a:spcAft>
                <a:spcPct val="0"/>
              </a:spcAft>
              <a:buFontTx/>
              <a:buNone/>
            </a:pPr>
            <a:r>
              <a:rPr lang="pt-BR" altLang="pt-BR" sz="2400" b="0" i="1"/>
              <a:t>Professora</a:t>
            </a:r>
            <a:endParaRPr lang="pt-BR" altLang="pt-BR" sz="2400" b="0"/>
          </a:p>
        </p:txBody>
      </p:sp>
      <p:sp>
        <p:nvSpPr>
          <p:cNvPr id="8" name="Retângulo de cantos arredondados 7"/>
          <p:cNvSpPr/>
          <p:nvPr/>
        </p:nvSpPr>
        <p:spPr>
          <a:xfrm>
            <a:off x="468313" y="1268413"/>
            <a:ext cx="8351837" cy="40322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dirty="0">
              <a:latin typeface="Times New Roman" pitchFamily="18" charset="0"/>
            </a:endParaRPr>
          </a:p>
        </p:txBody>
      </p:sp>
      <p:sp>
        <p:nvSpPr>
          <p:cNvPr id="26632" name="Retângulo 8"/>
          <p:cNvSpPr>
            <a:spLocks noChangeArrowheads="1"/>
          </p:cNvSpPr>
          <p:nvPr/>
        </p:nvSpPr>
        <p:spPr bwMode="auto">
          <a:xfrm>
            <a:off x="755650" y="549275"/>
            <a:ext cx="8467725" cy="461963"/>
          </a:xfrm>
          <a:prstGeom prst="rect">
            <a:avLst/>
          </a:prstGeom>
          <a:noFill/>
          <a:ln w="9525">
            <a:noFill/>
            <a:miter lim="800000"/>
            <a:headEnd/>
            <a:tailEnd/>
          </a:ln>
        </p:spPr>
        <p:txBody>
          <a:bodyPr>
            <a:spAutoFit/>
          </a:bodyPr>
          <a:lstStyle/>
          <a:p>
            <a:pPr algn="ctr" eaLnBrk="1" hangingPunct="1">
              <a:defRPr/>
            </a:pPr>
            <a:r>
              <a:rPr lang="pt-BR" b="1" i="1" dirty="0">
                <a:solidFill>
                  <a:schemeClr val="tx1">
                    <a:lumMod val="95000"/>
                    <a:lumOff val="5000"/>
                  </a:schemeClr>
                </a:solidFill>
                <a:latin typeface="Calibri" pitchFamily="34" charset="0"/>
                <a:ea typeface="ＭＳ Ｐゴシック" panose="020B0600070205080204" pitchFamily="34" charset="-128"/>
                <a:cs typeface="Times New Roman" pitchFamily="18" charset="0"/>
              </a:rPr>
              <a:t>Bilhete aos pais	</a:t>
            </a:r>
            <a:r>
              <a:rPr lang="pt-BR" i="1" dirty="0">
                <a:solidFill>
                  <a:schemeClr val="tx1">
                    <a:lumMod val="95000"/>
                    <a:lumOff val="5000"/>
                  </a:schemeClr>
                </a:solidFill>
                <a:latin typeface="Calibri" pitchFamily="34" charset="0"/>
                <a:ea typeface="ＭＳ Ｐゴシック" panose="020B0600070205080204" pitchFamily="34" charset="-128"/>
                <a:cs typeface="Times New Roman" pitchFamily="18" charset="0"/>
              </a:rPr>
              <a:t>  (Dedeschi, 2012)</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tângulo 1"/>
          <p:cNvSpPr>
            <a:spLocks noChangeArrowheads="1"/>
          </p:cNvSpPr>
          <p:nvPr/>
        </p:nvSpPr>
        <p:spPr bwMode="auto">
          <a:xfrm>
            <a:off x="250825" y="668338"/>
            <a:ext cx="8497888" cy="517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342900" indent="-34290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lvl="1">
              <a:spcBef>
                <a:spcPts val="3600"/>
              </a:spcBef>
              <a:buClrTx/>
            </a:pPr>
            <a:r>
              <a:rPr lang="pt-BR" altLang="pt-BR" sz="3000"/>
              <a:t>ao visar somente a restauração da harmonia da aula perdida, o controle da classe ou da sua </a:t>
            </a:r>
            <a:r>
              <a:rPr lang="pt-BR" altLang="es-ES" sz="3000"/>
              <a:t>“</a:t>
            </a:r>
            <a:r>
              <a:rPr lang="pt-BR" altLang="pt-BR" sz="3000"/>
              <a:t>autoridade</a:t>
            </a:r>
            <a:r>
              <a:rPr lang="pt-BR" altLang="es-ES" sz="3000"/>
              <a:t>”</a:t>
            </a:r>
            <a:r>
              <a:rPr lang="pt-BR" altLang="pt-BR" sz="3000"/>
              <a:t>, o professor não realiza intervenções construtivas que auxiliem os alunos a compreenderem a necessidade do respeito, da coordenação de perspectiva e sentimentos e do diálogo na relação entre os iguais. </a:t>
            </a:r>
          </a:p>
          <a:p>
            <a:pPr lvl="1">
              <a:spcBef>
                <a:spcPts val="3600"/>
              </a:spcBef>
              <a:buClrTx/>
            </a:pPr>
            <a:r>
              <a:rPr lang="pt-BR" altLang="pt-BR" sz="3000"/>
              <a:t>com essa atitude, indiretamente, transmite a mensagem de que o respeito a uma autoridade é mais importante do que o respeito entre iguais.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ço Reservado para Conteúdo 2"/>
          <p:cNvSpPr>
            <a:spLocks noGrp="1"/>
          </p:cNvSpPr>
          <p:nvPr>
            <p:ph idx="1"/>
          </p:nvPr>
        </p:nvSpPr>
        <p:spPr>
          <a:xfrm>
            <a:off x="323850" y="404813"/>
            <a:ext cx="8569325" cy="5199062"/>
          </a:xfrm>
        </p:spPr>
        <p:txBody>
          <a:bodyPr/>
          <a:lstStyle/>
          <a:p>
            <a:pPr>
              <a:spcBef>
                <a:spcPts val="3000"/>
              </a:spcBef>
              <a:buFont typeface="Arial" panose="020B0604020202020204" pitchFamily="34" charset="0"/>
              <a:buChar char="•"/>
            </a:pPr>
            <a:r>
              <a:rPr lang="pt-BR" altLang="pt-BR" sz="3000" b="0"/>
              <a:t>Tem sido constatado que diante dos conflitos interpessoais os professores acabam por agir de maneira intuitiva e improvisada, pautando suas intervenções principalmente no senso comum</a:t>
            </a:r>
          </a:p>
          <a:p>
            <a:pPr marL="633413" lvl="1" indent="-358775"/>
            <a:r>
              <a:rPr lang="pt-BR" altLang="pt-BR" sz="3000"/>
              <a:t>cada um  seu modo utiliza qualquer estratégia que acredita ser útil para lidar com o problema como: dar notas baixas, ameaçar, punir, conversar, gritar, advertir, acusar, censurar, excluir ou até mesmo ignorar... </a:t>
            </a:r>
          </a:p>
          <a:p>
            <a:pPr>
              <a:spcBef>
                <a:spcPts val="3000"/>
              </a:spcBef>
              <a:buFont typeface="Arial" panose="020B0604020202020204" pitchFamily="34" charset="0"/>
              <a:buChar char="•"/>
            </a:pPr>
            <a:r>
              <a:rPr lang="pt-BR" altLang="pt-BR" sz="3000" b="0"/>
              <a:t>Na prática as intervenções da escola têm surtido pouquíssimos efeitos </a:t>
            </a:r>
          </a:p>
          <a:p>
            <a:pPr marL="633413" lvl="1" indent="-358775"/>
            <a:endParaRPr lang="pt-BR" altLang="pt-BR" sz="3000"/>
          </a:p>
          <a:p>
            <a:endParaRPr lang="pt-BR" altLang="pt-BR" sz="3000"/>
          </a:p>
          <a:p>
            <a:endParaRPr lang="pt-BR" altLang="pt-BR" sz="3200"/>
          </a:p>
          <a:p>
            <a:endParaRPr lang="pt-BR" altLang="pt-B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250825" y="333375"/>
            <a:ext cx="8642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0"/>
              </a:spcBef>
              <a:spcAft>
                <a:spcPct val="0"/>
              </a:spcAft>
              <a:buFontTx/>
              <a:buNone/>
            </a:pPr>
            <a:endParaRPr lang="es-ES" altLang="pt-BR" sz="2400" b="0">
              <a:latin typeface="Tahoma" panose="020B0604030504040204" pitchFamily="34" charset="0"/>
            </a:endParaRPr>
          </a:p>
        </p:txBody>
      </p:sp>
      <p:sp>
        <p:nvSpPr>
          <p:cNvPr id="7171" name="Rectangle 5"/>
          <p:cNvSpPr>
            <a:spLocks noGrp="1" noChangeArrowheads="1"/>
          </p:cNvSpPr>
          <p:nvPr>
            <p:ph sz="quarter" idx="1"/>
          </p:nvPr>
        </p:nvSpPr>
        <p:spPr>
          <a:xfrm>
            <a:off x="0" y="188913"/>
            <a:ext cx="8066088" cy="6669087"/>
          </a:xfrm>
        </p:spPr>
        <p:txBody>
          <a:bodyPr/>
          <a:lstStyle/>
          <a:p>
            <a:pPr marL="463550" indent="-288925" algn="just" eaLnBrk="1" hangingPunct="1">
              <a:spcBef>
                <a:spcPts val="2400"/>
              </a:spcBef>
              <a:spcAft>
                <a:spcPct val="0"/>
              </a:spcAft>
              <a:buSzPct val="95000"/>
              <a:buFont typeface="Arial" panose="020B0604020202020204" pitchFamily="34" charset="0"/>
              <a:buChar char="•"/>
            </a:pPr>
            <a:r>
              <a:rPr lang="pt-BR" altLang="pt-BR" sz="3200">
                <a:cs typeface="Times New Roman" panose="02020603050405020304" pitchFamily="18" charset="0"/>
              </a:rPr>
              <a:t>Percepção de um aumento dos conflitos interpessoais nas escolas – por educadores, alunos e pais </a:t>
            </a:r>
            <a:r>
              <a:rPr lang="pt-BR" altLang="pt-BR" sz="1700">
                <a:cs typeface="Times New Roman" panose="02020603050405020304" pitchFamily="18" charset="0"/>
              </a:rPr>
              <a:t>(Leme, 2006; Biondi, 2008, Tognetta </a:t>
            </a:r>
            <a:r>
              <a:rPr lang="pt-BR" altLang="pt-BR" sz="1700" i="1">
                <a:cs typeface="Times New Roman" panose="02020603050405020304" pitchFamily="18" charset="0"/>
              </a:rPr>
              <a:t>et all, </a:t>
            </a:r>
            <a:r>
              <a:rPr lang="pt-BR" altLang="pt-BR" sz="1700">
                <a:cs typeface="Times New Roman" panose="02020603050405020304" pitchFamily="18" charset="0"/>
              </a:rPr>
              <a:t>2010)</a:t>
            </a:r>
            <a:endParaRPr lang="pt-BR" altLang="pt-BR" sz="3000">
              <a:cs typeface="Times New Roman" panose="02020603050405020304" pitchFamily="18" charset="0"/>
            </a:endParaRPr>
          </a:p>
          <a:p>
            <a:pPr marL="798513" lvl="2" indent="-349250" algn="just" eaLnBrk="1" hangingPunct="1">
              <a:spcBef>
                <a:spcPts val="2400"/>
              </a:spcBef>
              <a:buSzPct val="95000"/>
            </a:pPr>
            <a:r>
              <a:rPr lang="pt-BR" altLang="pt-BR" sz="2900">
                <a:cs typeface="Times New Roman" panose="02020603050405020304" pitchFamily="18" charset="0"/>
              </a:rPr>
              <a:t>tema recorrente na mídia, em reuniões de estudo e de formação de professores – maior dificuldade encontrada: </a:t>
            </a:r>
          </a:p>
          <a:p>
            <a:pPr marL="820738" lvl="1" indent="-363538" algn="just" eaLnBrk="1" hangingPunct="1">
              <a:spcBef>
                <a:spcPts val="1800"/>
              </a:spcBef>
              <a:buSzPct val="95000"/>
              <a:buFont typeface="Wingdings 2" panose="05020102010507070707" pitchFamily="18" charset="2"/>
              <a:buChar char=""/>
            </a:pPr>
            <a:endParaRPr lang="pt-BR" altLang="pt-BR" sz="3000">
              <a:cs typeface="Times New Roman" panose="02020603050405020304" pitchFamily="18" charset="0"/>
            </a:endParaRPr>
          </a:p>
          <a:p>
            <a:pPr marL="820738" lvl="1" indent="-363538" eaLnBrk="1" hangingPunct="1">
              <a:lnSpc>
                <a:spcPct val="120000"/>
              </a:lnSpc>
              <a:spcBef>
                <a:spcPts val="600"/>
              </a:spcBef>
              <a:buClr>
                <a:srgbClr val="526DB0"/>
              </a:buClr>
              <a:buSzPct val="95000"/>
              <a:buFont typeface="Arial" panose="020B0604020202020204" pitchFamily="34" charset="0"/>
              <a:buNone/>
            </a:pPr>
            <a:endParaRPr lang="pt-BR" altLang="pt-BR" sz="1900">
              <a:cs typeface="Times New Roman" panose="02020603050405020304" pitchFamily="18" charset="0"/>
            </a:endParaRPr>
          </a:p>
          <a:p>
            <a:pPr marL="798513" lvl="2" indent="-349250" eaLnBrk="1" hangingPunct="1">
              <a:lnSpc>
                <a:spcPct val="120000"/>
              </a:lnSpc>
              <a:spcBef>
                <a:spcPts val="600"/>
              </a:spcBef>
              <a:buClr>
                <a:srgbClr val="526DB0"/>
              </a:buClr>
              <a:buSzPct val="95000"/>
              <a:buFont typeface="Arial" panose="020B0604020202020204" pitchFamily="34" charset="0"/>
              <a:buNone/>
            </a:pPr>
            <a:endParaRPr lang="pt-BR" altLang="pt-BR" sz="1600">
              <a:cs typeface="Times New Roman" panose="02020603050405020304" pitchFamily="18" charset="0"/>
            </a:endParaRPr>
          </a:p>
        </p:txBody>
      </p:sp>
      <p:graphicFrame>
        <p:nvGraphicFramePr>
          <p:cNvPr id="7172" name="Object 1"/>
          <p:cNvGraphicFramePr>
            <a:graphicFrameLocks noChangeAspect="1"/>
          </p:cNvGraphicFramePr>
          <p:nvPr/>
        </p:nvGraphicFramePr>
        <p:xfrm>
          <a:off x="1258888" y="3695700"/>
          <a:ext cx="6261100" cy="3162300"/>
        </p:xfrm>
        <a:graphic>
          <a:graphicData uri="http://schemas.openxmlformats.org/presentationml/2006/ole">
            <mc:AlternateContent xmlns:mc="http://schemas.openxmlformats.org/markup-compatibility/2006">
              <mc:Choice xmlns:v="urn:schemas-microsoft-com:vml" Requires="v">
                <p:oleObj spid="_x0000_s7184" name="Gráfico" r:id="rId4" imgW="5448300" imgH="2755900" progId="MSGraph.Chart.8">
                  <p:embed/>
                </p:oleObj>
              </mc:Choice>
              <mc:Fallback>
                <p:oleObj name="Gráfico" r:id="rId4" imgW="5448300" imgH="2755900" progId="MSGraph.Char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3695700"/>
                        <a:ext cx="62611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Espaço Reservado para Conteúdo 2"/>
          <p:cNvSpPr>
            <a:spLocks noGrp="1"/>
          </p:cNvSpPr>
          <p:nvPr>
            <p:ph idx="1"/>
          </p:nvPr>
        </p:nvSpPr>
        <p:spPr>
          <a:xfrm>
            <a:off x="323850" y="404813"/>
            <a:ext cx="8569325" cy="5199062"/>
          </a:xfrm>
        </p:spPr>
        <p:txBody>
          <a:bodyPr/>
          <a:lstStyle/>
          <a:p>
            <a:pPr>
              <a:spcBef>
                <a:spcPts val="3000"/>
              </a:spcBef>
              <a:buFont typeface="Arial" panose="020B0604020202020204" pitchFamily="34" charset="0"/>
              <a:buChar char="•"/>
            </a:pPr>
            <a:r>
              <a:rPr lang="pt-BR" altLang="pt-BR" sz="3000" b="0"/>
              <a:t>Tem sido constatado que diante dos conflitos interpessoais os professores acabam por agir de maneira intuitiva e improvisada, pautando suas intervenções principalmente no senso comum</a:t>
            </a:r>
          </a:p>
          <a:p>
            <a:pPr marL="633413" lvl="1" indent="-358775"/>
            <a:r>
              <a:rPr lang="pt-BR" altLang="pt-BR" sz="3000"/>
              <a:t>cada um  seu modo utiliza qualquer estratégia que acredita ser útil para lidar com o problema como: dar notas baixas, ameaçar, punir, conversar, gritar, advertir, acusar, censurar, excluir ou até mesmo ignorar... </a:t>
            </a:r>
          </a:p>
          <a:p>
            <a:pPr>
              <a:spcBef>
                <a:spcPts val="3000"/>
              </a:spcBef>
              <a:buFont typeface="Arial" panose="020B0604020202020204" pitchFamily="34" charset="0"/>
              <a:buChar char="•"/>
            </a:pPr>
            <a:r>
              <a:rPr lang="pt-BR" altLang="pt-BR" sz="3000" b="0"/>
              <a:t>Na prática as intervenções da escola têm surtido pouquíssimos efeitos </a:t>
            </a:r>
          </a:p>
          <a:p>
            <a:pPr marL="633413" lvl="1" indent="-358775"/>
            <a:endParaRPr lang="pt-BR" altLang="pt-BR" sz="3000"/>
          </a:p>
          <a:p>
            <a:endParaRPr lang="pt-BR" altLang="pt-BR" sz="3000"/>
          </a:p>
          <a:p>
            <a:endParaRPr lang="pt-BR" altLang="pt-BR" sz="3200"/>
          </a:p>
          <a:p>
            <a:endParaRPr lang="pt-BR" altLang="pt-BR"/>
          </a:p>
        </p:txBody>
      </p:sp>
    </p:spTree>
    <p:extLst>
      <p:ext uri="{BB962C8B-B14F-4D97-AF65-F5344CB8AC3E}">
        <p14:creationId xmlns:p14="http://schemas.microsoft.com/office/powerpoint/2010/main" val="39518482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Espaço Reservado para Conteúdo 2"/>
          <p:cNvSpPr>
            <a:spLocks noGrp="1"/>
          </p:cNvSpPr>
          <p:nvPr>
            <p:ph idx="1"/>
          </p:nvPr>
        </p:nvSpPr>
        <p:spPr>
          <a:xfrm>
            <a:off x="179388" y="333375"/>
            <a:ext cx="8353425" cy="5991225"/>
          </a:xfrm>
        </p:spPr>
        <p:txBody>
          <a:bodyPr/>
          <a:lstStyle/>
          <a:p>
            <a:pPr>
              <a:buFont typeface="Wingdings 2" panose="05020102010507070707" pitchFamily="18" charset="2"/>
              <a:buNone/>
            </a:pPr>
            <a:endParaRPr lang="pt-BR" altLang="pt-BR" sz="1100" b="0"/>
          </a:p>
          <a:p>
            <a:pPr>
              <a:buFont typeface="Arial" panose="020B0604020202020204" pitchFamily="34" charset="0"/>
              <a:buChar char="•"/>
            </a:pPr>
            <a:r>
              <a:rPr lang="pt-BR" altLang="pt-BR" sz="3200" b="0"/>
              <a:t>Para </a:t>
            </a:r>
            <a:r>
              <a:rPr lang="ja-JP" altLang="pt-BR" sz="3200" b="0"/>
              <a:t>“</a:t>
            </a:r>
            <a:r>
              <a:rPr lang="pt-BR" altLang="ja-JP" sz="3200" b="0"/>
              <a:t>melhorar</a:t>
            </a:r>
            <a:r>
              <a:rPr lang="ja-JP" altLang="pt-BR" sz="3200" b="0"/>
              <a:t>”</a:t>
            </a:r>
            <a:r>
              <a:rPr lang="pt-BR" altLang="ja-JP" sz="3200" b="0"/>
              <a:t> o problema da violência e conflitos da escola os educadores sugerem maior controle, punições e  rigor</a:t>
            </a:r>
            <a:r>
              <a:rPr lang="pt-BR" altLang="ja-JP" sz="2400" b="0"/>
              <a:t> (Malta Campos, 2008; Udemo</a:t>
            </a:r>
            <a:r>
              <a:rPr lang="pt-PT" altLang="ja-JP" sz="3000" b="0"/>
              <a:t>, </a:t>
            </a:r>
            <a:r>
              <a:rPr lang="pt-PT" altLang="ja-JP" sz="2400" b="0"/>
              <a:t>2009</a:t>
            </a:r>
            <a:r>
              <a:rPr lang="pt-BR" altLang="ja-JP" sz="2400" b="0"/>
              <a:t>)</a:t>
            </a:r>
            <a:endParaRPr lang="pt-BR" altLang="ja-JP" sz="3200" b="0"/>
          </a:p>
          <a:p>
            <a:pPr lvl="2">
              <a:spcBef>
                <a:spcPts val="1200"/>
              </a:spcBef>
            </a:pPr>
            <a:r>
              <a:rPr lang="pt-PT" altLang="pt-BR" sz="3200"/>
              <a:t>83% defenderam medidas mais duras em relação ao comportamento dos alunos</a:t>
            </a:r>
          </a:p>
          <a:p>
            <a:pPr lvl="2">
              <a:spcBef>
                <a:spcPts val="1200"/>
              </a:spcBef>
            </a:pPr>
            <a:r>
              <a:rPr lang="pt-PT" altLang="pt-BR" sz="3200"/>
              <a:t>67,4% disseram que deveria chegar a haver expulsão de alunos</a:t>
            </a:r>
          </a:p>
          <a:p>
            <a:pPr lvl="1"/>
            <a:endParaRPr lang="pt-BR" altLang="pt-BR" sz="3000"/>
          </a:p>
          <a:p>
            <a:endParaRPr lang="pt-PT" altLang="pt-BR" sz="3200"/>
          </a:p>
          <a:p>
            <a:endParaRPr lang="pt-BR" altLang="pt-BR" sz="3200"/>
          </a:p>
          <a:p>
            <a:endParaRPr lang="pt-BR" altLang="pt-BR" sz="3200"/>
          </a:p>
        </p:txBody>
      </p:sp>
    </p:spTree>
    <p:extLst>
      <p:ext uri="{BB962C8B-B14F-4D97-AF65-F5344CB8AC3E}">
        <p14:creationId xmlns:p14="http://schemas.microsoft.com/office/powerpoint/2010/main" val="3615705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tângulo 1"/>
          <p:cNvSpPr>
            <a:spLocks noChangeArrowheads="1"/>
          </p:cNvSpPr>
          <p:nvPr/>
        </p:nvSpPr>
        <p:spPr bwMode="auto">
          <a:xfrm>
            <a:off x="357188" y="1143000"/>
            <a:ext cx="8215312" cy="394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Tahoma" panose="020B0604030504040204" pitchFamily="34" charset="0"/>
                <a:ea typeface="MS PGothic" panose="020B0600070205080204" pitchFamily="34" charset="-128"/>
              </a:defRPr>
            </a:lvl1pPr>
            <a:lvl2pPr marL="639763" indent="-246063">
              <a:defRPr sz="2400">
                <a:solidFill>
                  <a:schemeClr val="tx1"/>
                </a:solidFill>
                <a:latin typeface="Tahoma" panose="020B0604030504040204" pitchFamily="34" charset="0"/>
                <a:ea typeface="MS PGothic" panose="020B0600070205080204" pitchFamily="34" charset="-128"/>
              </a:defRPr>
            </a:lvl2pPr>
            <a:lvl3pPr marL="1143000" indent="-228600">
              <a:defRPr sz="2400">
                <a:solidFill>
                  <a:schemeClr val="tx1"/>
                </a:solidFill>
                <a:latin typeface="Tahoma" panose="020B0604030504040204" pitchFamily="34" charset="0"/>
                <a:ea typeface="MS PGothic" panose="020B0600070205080204" pitchFamily="34" charset="-128"/>
              </a:defRPr>
            </a:lvl3pPr>
            <a:lvl4pPr marL="1600200" indent="-228600">
              <a:defRPr sz="2400">
                <a:solidFill>
                  <a:schemeClr val="tx1"/>
                </a:solidFill>
                <a:latin typeface="Tahoma" panose="020B0604030504040204" pitchFamily="34" charset="0"/>
                <a:ea typeface="MS PGothic" panose="020B0600070205080204" pitchFamily="34" charset="-128"/>
              </a:defRPr>
            </a:lvl4pPr>
            <a:lvl5pPr marL="2057400" indent="-228600">
              <a:defRPr sz="2400">
                <a:solidFill>
                  <a:schemeClr val="tx1"/>
                </a:solidFill>
                <a:latin typeface="Tahoma" panose="020B060403050404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ahoma" panose="020B0604030504040204" pitchFamily="34" charset="0"/>
                <a:ea typeface="MS PGothic" panose="020B0600070205080204" pitchFamily="34" charset="-128"/>
              </a:defRPr>
            </a:lvl9pPr>
          </a:lstStyle>
          <a:p>
            <a:pPr lvl="1">
              <a:spcBef>
                <a:spcPts val="2400"/>
              </a:spcBef>
              <a:buClr>
                <a:schemeClr val="tx2"/>
              </a:buClr>
              <a:buSzPct val="85000"/>
              <a:buFont typeface="Arial" panose="020B0604020202020204" pitchFamily="34" charset="0"/>
              <a:buChar char="•"/>
            </a:pPr>
            <a:r>
              <a:rPr lang="pt-BR" altLang="pt-BR" sz="2800">
                <a:latin typeface="Times New Roman" panose="02020603050405020304" pitchFamily="18" charset="0"/>
              </a:rPr>
              <a:t>47</a:t>
            </a:r>
            <a:r>
              <a:rPr lang="pt-BR" altLang="pt-BR" sz="3000">
                <a:latin typeface="Times New Roman" panose="02020603050405020304" pitchFamily="18" charset="0"/>
              </a:rPr>
              <a:t>% propuseram a contratação de mais funcionários como inspetores e psicólogos</a:t>
            </a:r>
          </a:p>
          <a:p>
            <a:pPr lvl="1">
              <a:spcBef>
                <a:spcPts val="2400"/>
              </a:spcBef>
              <a:buClr>
                <a:schemeClr val="tx2"/>
              </a:buClr>
              <a:buSzPct val="85000"/>
              <a:buFont typeface="Arial" panose="020B0604020202020204" pitchFamily="34" charset="0"/>
              <a:buChar char="•"/>
            </a:pPr>
            <a:r>
              <a:rPr lang="pt-BR" altLang="pt-BR" sz="3000">
                <a:latin typeface="Times New Roman" panose="02020603050405020304" pitchFamily="18" charset="0"/>
              </a:rPr>
              <a:t>52% defendem o policiamento intensivo e permanente</a:t>
            </a:r>
          </a:p>
          <a:p>
            <a:pPr lvl="1">
              <a:spcBef>
                <a:spcPts val="2400"/>
              </a:spcBef>
              <a:buClr>
                <a:schemeClr val="tx2"/>
              </a:buClr>
              <a:buSzPct val="85000"/>
              <a:buFont typeface="Arial" panose="020B0604020202020204" pitchFamily="34" charset="0"/>
              <a:buChar char="•"/>
            </a:pPr>
            <a:r>
              <a:rPr lang="pt-BR" altLang="pt-BR" sz="3000">
                <a:latin typeface="Times New Roman" panose="02020603050405020304" pitchFamily="18" charset="0"/>
              </a:rPr>
              <a:t>55% sugerem a implantação de projetos de conscientização e valorização da escola envolvendo pais, alunos e comunidade </a:t>
            </a:r>
            <a:r>
              <a:rPr lang="pt-BR" altLang="pt-BR" sz="2800">
                <a:latin typeface="Times New Roman" panose="02020603050405020304" pitchFamily="18" charset="0"/>
              </a:rPr>
              <a:t>em geral. </a:t>
            </a:r>
          </a:p>
        </p:txBody>
      </p:sp>
    </p:spTree>
    <p:extLst>
      <p:ext uri="{BB962C8B-B14F-4D97-AF65-F5344CB8AC3E}">
        <p14:creationId xmlns:p14="http://schemas.microsoft.com/office/powerpoint/2010/main" val="38568063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5" name="Espaço Reservado para Conteúdo 3" descr="PM faz patrulhamento em escola estadual no Catete, Rio de Janeiro Foto: Gustavo Stephan/14-11-2012 / Agência O Globo"/>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611188" y="260350"/>
            <a:ext cx="7921625" cy="6048375"/>
          </a:xfrm>
        </p:spPr>
      </p:pic>
    </p:spTree>
    <p:extLst>
      <p:ext uri="{BB962C8B-B14F-4D97-AF65-F5344CB8AC3E}">
        <p14:creationId xmlns:p14="http://schemas.microsoft.com/office/powerpoint/2010/main" val="11308702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Espaço Reservado para Conteúdo 2"/>
          <p:cNvSpPr>
            <a:spLocks noGrp="1"/>
          </p:cNvSpPr>
          <p:nvPr>
            <p:ph sz="quarter" idx="1"/>
          </p:nvPr>
        </p:nvSpPr>
        <p:spPr>
          <a:xfrm>
            <a:off x="0" y="115888"/>
            <a:ext cx="8964613" cy="6742112"/>
          </a:xfrm>
        </p:spPr>
        <p:txBody>
          <a:bodyPr/>
          <a:lstStyle/>
          <a:p>
            <a:pPr marL="639763" lvl="1" indent="-457200" eaLnBrk="1" hangingPunct="1">
              <a:spcBef>
                <a:spcPts val="2400"/>
              </a:spcBef>
              <a:buClr>
                <a:srgbClr val="7B6100"/>
              </a:buClr>
              <a:buFont typeface="Wingdings 2" panose="05020102010507070707" pitchFamily="18" charset="2"/>
              <a:buChar char=""/>
              <a:tabLst>
                <a:tab pos="914400" algn="l"/>
              </a:tabLst>
            </a:pPr>
            <a:r>
              <a:rPr lang="pt-BR" altLang="pt-BR" sz="3000"/>
              <a:t>Será que esse aumento do rigor e da fiscalização contribuirá para que nossos alunos aprendam estratégias mais evoluídas para resolver os conflitos? </a:t>
            </a:r>
          </a:p>
          <a:p>
            <a:pPr marL="639763" lvl="1" indent="-457200" eaLnBrk="1" hangingPunct="1">
              <a:spcBef>
                <a:spcPts val="2400"/>
              </a:spcBef>
              <a:buClr>
                <a:srgbClr val="7B6100"/>
              </a:buClr>
              <a:buFont typeface="Wingdings 2" panose="05020102010507070707" pitchFamily="18" charset="2"/>
              <a:buChar char=""/>
              <a:tabLst>
                <a:tab pos="914400" algn="l"/>
              </a:tabLst>
            </a:pPr>
            <a:r>
              <a:rPr lang="pt-BR" altLang="pt-BR" sz="3000"/>
              <a:t>Mais do que enfocar a solução do problema, deve-se ir além refletindo profundamente nas causas, principalmente na qualidade:</a:t>
            </a:r>
          </a:p>
          <a:p>
            <a:pPr marL="914400" lvl="2" indent="-457200" eaLnBrk="1" hangingPunct="1">
              <a:lnSpc>
                <a:spcPct val="90000"/>
              </a:lnSpc>
              <a:spcBef>
                <a:spcPts val="2400"/>
              </a:spcBef>
              <a:buClr>
                <a:srgbClr val="7B6100"/>
              </a:buClr>
              <a:buFont typeface="Wingdings 2" panose="05020102010507070707" pitchFamily="18" charset="2"/>
              <a:buChar char=""/>
              <a:tabLst>
                <a:tab pos="914400" algn="l"/>
              </a:tabLst>
            </a:pPr>
            <a:r>
              <a:rPr lang="pt-BR" altLang="pt-BR" sz="3000"/>
              <a:t>das relações entre as pessoas na escola</a:t>
            </a:r>
          </a:p>
          <a:p>
            <a:pPr marL="914400" lvl="2" indent="-457200" eaLnBrk="1" hangingPunct="1">
              <a:lnSpc>
                <a:spcPct val="90000"/>
              </a:lnSpc>
              <a:spcBef>
                <a:spcPts val="2400"/>
              </a:spcBef>
              <a:buClr>
                <a:srgbClr val="7B6100"/>
              </a:buClr>
              <a:buFont typeface="Wingdings 2" panose="05020102010507070707" pitchFamily="18" charset="2"/>
              <a:buChar char=""/>
              <a:tabLst>
                <a:tab pos="914400" algn="l"/>
              </a:tabLst>
            </a:pPr>
            <a:r>
              <a:rPr lang="pt-BR" altLang="pt-BR" sz="3000"/>
              <a:t>das regras e sanções</a:t>
            </a:r>
          </a:p>
          <a:p>
            <a:pPr marL="914400" lvl="2" indent="-457200" eaLnBrk="1" hangingPunct="1">
              <a:lnSpc>
                <a:spcPct val="90000"/>
              </a:lnSpc>
              <a:spcBef>
                <a:spcPts val="2400"/>
              </a:spcBef>
              <a:buClr>
                <a:srgbClr val="7B6100"/>
              </a:buClr>
              <a:buFont typeface="Wingdings 2" panose="05020102010507070707" pitchFamily="18" charset="2"/>
              <a:buChar char=""/>
              <a:tabLst>
                <a:tab pos="914400" algn="l"/>
              </a:tabLst>
            </a:pPr>
            <a:r>
              <a:rPr lang="pt-BR" altLang="pt-BR" sz="3000"/>
              <a:t>da forma como se lida com os conflitos</a:t>
            </a:r>
          </a:p>
          <a:p>
            <a:pPr marL="914400" lvl="2" indent="-457200" eaLnBrk="1" hangingPunct="1">
              <a:lnSpc>
                <a:spcPct val="90000"/>
              </a:lnSpc>
              <a:spcBef>
                <a:spcPts val="2400"/>
              </a:spcBef>
              <a:buClr>
                <a:srgbClr val="7B6100"/>
              </a:buClr>
              <a:buFont typeface="Wingdings 2" panose="05020102010507070707" pitchFamily="18" charset="2"/>
              <a:buChar char=""/>
              <a:tabLst>
                <a:tab pos="914400" algn="l"/>
              </a:tabLst>
            </a:pPr>
            <a:r>
              <a:rPr lang="pt-BR" altLang="pt-BR" sz="3000"/>
              <a:t>do trabalho com o conhecimento</a:t>
            </a:r>
          </a:p>
          <a:p>
            <a:pPr marL="639763" lvl="1" indent="-457200" eaLnBrk="1" hangingPunct="1">
              <a:spcBef>
                <a:spcPts val="1200"/>
              </a:spcBef>
              <a:buClr>
                <a:srgbClr val="526DB0"/>
              </a:buClr>
              <a:buSzPct val="95000"/>
              <a:buFont typeface="Arial" panose="020B0604020202020204" pitchFamily="34" charset="0"/>
              <a:buNone/>
              <a:tabLst>
                <a:tab pos="914400" algn="l"/>
              </a:tabLst>
            </a:pPr>
            <a:endParaRPr lang="pt-BR" altLang="pt-BR" sz="3000"/>
          </a:p>
          <a:p>
            <a:pPr marL="914400" lvl="2" indent="-457200" eaLnBrk="1" hangingPunct="1">
              <a:spcBef>
                <a:spcPct val="30000"/>
              </a:spcBef>
              <a:buClr>
                <a:srgbClr val="FF0000"/>
              </a:buClr>
              <a:buSzPct val="95000"/>
              <a:buFont typeface="Arial" panose="020B0604020202020204" pitchFamily="34" charset="0"/>
              <a:buNone/>
              <a:tabLst>
                <a:tab pos="914400" algn="l"/>
              </a:tabLst>
            </a:pPr>
            <a:endParaRPr lang="pt-BR" altLang="pt-BR" sz="3000">
              <a:solidFill>
                <a:srgbClr val="0D0D0D"/>
              </a:solidFill>
            </a:endParaRPr>
          </a:p>
          <a:p>
            <a:pPr marL="639763" lvl="1" indent="-457200" eaLnBrk="1" hangingPunct="1">
              <a:spcBef>
                <a:spcPct val="30000"/>
              </a:spcBef>
              <a:buClr>
                <a:srgbClr val="FF0000"/>
              </a:buClr>
              <a:buSzPct val="95000"/>
              <a:buFont typeface="Arial" panose="020B0604020202020204" pitchFamily="34" charset="0"/>
              <a:buNone/>
              <a:tabLst>
                <a:tab pos="914400" algn="l"/>
              </a:tabLst>
            </a:pPr>
            <a:endParaRPr lang="pt-BR" altLang="pt-BR"/>
          </a:p>
        </p:txBody>
      </p:sp>
    </p:spTree>
    <p:extLst>
      <p:ext uri="{BB962C8B-B14F-4D97-AF65-F5344CB8AC3E}">
        <p14:creationId xmlns:p14="http://schemas.microsoft.com/office/powerpoint/2010/main" val="38277707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ço Reservado para Conteúdo 2"/>
          <p:cNvSpPr>
            <a:spLocks noGrp="1"/>
          </p:cNvSpPr>
          <p:nvPr>
            <p:ph idx="1"/>
          </p:nvPr>
        </p:nvSpPr>
        <p:spPr>
          <a:xfrm>
            <a:off x="179388" y="549275"/>
            <a:ext cx="8640762" cy="5343525"/>
          </a:xfrm>
        </p:spPr>
        <p:txBody>
          <a:bodyPr/>
          <a:lstStyle/>
          <a:p>
            <a:pPr>
              <a:spcBef>
                <a:spcPts val="1800"/>
              </a:spcBef>
              <a:buFont typeface="Arial" panose="020B0604020202020204" pitchFamily="34" charset="0"/>
              <a:buChar char="•"/>
            </a:pPr>
            <a:r>
              <a:rPr lang="pt-BR" altLang="pt-BR" sz="3000" b="0" dirty="0"/>
              <a:t>Os mesmos conflitos ocorrem cotidianamente, repetem-se ao longo dos meses...</a:t>
            </a:r>
          </a:p>
          <a:p>
            <a:pPr>
              <a:spcBef>
                <a:spcPts val="1800"/>
              </a:spcBef>
              <a:buFont typeface="Arial" panose="020B0604020202020204" pitchFamily="34" charset="0"/>
              <a:buChar char="•"/>
            </a:pPr>
            <a:r>
              <a:rPr lang="pt-BR" altLang="pt-BR" sz="3000" b="0" dirty="0"/>
              <a:t>Não há um planejamento visando a qualidade das relações interpessoais na escola</a:t>
            </a:r>
          </a:p>
          <a:p>
            <a:pPr>
              <a:spcBef>
                <a:spcPts val="1800"/>
              </a:spcBef>
              <a:buFont typeface="Arial" panose="020B0604020202020204" pitchFamily="34" charset="0"/>
              <a:buChar char="•"/>
            </a:pPr>
            <a:r>
              <a:rPr lang="pt-BR" altLang="pt-BR" sz="3000" b="0" dirty="0"/>
              <a:t>Os educadores parecem não perceber a contradição entre os objetivos que possuem e a qualidade do ambiente sociomoral e das intervenções que predominam nas escolas</a:t>
            </a:r>
          </a:p>
          <a:p>
            <a:endParaRPr lang="pt-BR" altLang="pt-BR" sz="3200" b="0" dirty="0"/>
          </a:p>
          <a:p>
            <a:endParaRPr lang="pt-BR" altLang="pt-BR" dirty="0"/>
          </a:p>
          <a:p>
            <a:endParaRPr lang="pt-BR" altLang="pt-B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ço Reservado para Conteúdo 2"/>
          <p:cNvSpPr>
            <a:spLocks noGrp="1"/>
          </p:cNvSpPr>
          <p:nvPr>
            <p:ph sz="quarter" idx="1"/>
          </p:nvPr>
        </p:nvSpPr>
        <p:spPr>
          <a:xfrm>
            <a:off x="0" y="115888"/>
            <a:ext cx="8964613" cy="6742112"/>
          </a:xfrm>
        </p:spPr>
        <p:txBody>
          <a:bodyPr/>
          <a:lstStyle/>
          <a:p>
            <a:pPr marL="639763" lvl="1" indent="-457200" eaLnBrk="1" hangingPunct="1">
              <a:spcBef>
                <a:spcPts val="2400"/>
              </a:spcBef>
              <a:buClr>
                <a:srgbClr val="7B6100"/>
              </a:buClr>
              <a:buFont typeface="Wingdings 2" panose="05020102010507070707" pitchFamily="18" charset="2"/>
              <a:buChar char=""/>
              <a:tabLst>
                <a:tab pos="914400" algn="l"/>
              </a:tabLst>
            </a:pPr>
            <a:r>
              <a:rPr lang="pt-BR" altLang="pt-BR" sz="3000"/>
              <a:t>Será que esse aumento do rigor e da fiscalização contribuirá para que nossos alunos aprendam estratégias mais evoluídas para resolver os conflitos? </a:t>
            </a:r>
          </a:p>
          <a:p>
            <a:pPr marL="639763" lvl="1" indent="-457200" eaLnBrk="1" hangingPunct="1">
              <a:spcBef>
                <a:spcPts val="2400"/>
              </a:spcBef>
              <a:buClr>
                <a:srgbClr val="7B6100"/>
              </a:buClr>
              <a:buFont typeface="Wingdings 2" panose="05020102010507070707" pitchFamily="18" charset="2"/>
              <a:buChar char=""/>
              <a:tabLst>
                <a:tab pos="914400" algn="l"/>
              </a:tabLst>
            </a:pPr>
            <a:r>
              <a:rPr lang="pt-BR" altLang="pt-BR" sz="3000"/>
              <a:t>Mais do que enfocar a solução do problema, deve-se ir além refletindo profundamente nas causas, principalmente na qualidade:</a:t>
            </a:r>
          </a:p>
          <a:p>
            <a:pPr marL="914400" lvl="2" indent="-457200" eaLnBrk="1" hangingPunct="1">
              <a:lnSpc>
                <a:spcPct val="90000"/>
              </a:lnSpc>
              <a:spcBef>
                <a:spcPts val="2400"/>
              </a:spcBef>
              <a:buClr>
                <a:srgbClr val="7B6100"/>
              </a:buClr>
              <a:buFont typeface="Wingdings 2" panose="05020102010507070707" pitchFamily="18" charset="2"/>
              <a:buChar char=""/>
              <a:tabLst>
                <a:tab pos="914400" algn="l"/>
              </a:tabLst>
            </a:pPr>
            <a:r>
              <a:rPr lang="pt-BR" altLang="pt-BR" sz="3000"/>
              <a:t>das relações entre as pessoas na escola</a:t>
            </a:r>
          </a:p>
          <a:p>
            <a:pPr marL="914400" lvl="2" indent="-457200" eaLnBrk="1" hangingPunct="1">
              <a:lnSpc>
                <a:spcPct val="90000"/>
              </a:lnSpc>
              <a:spcBef>
                <a:spcPts val="2400"/>
              </a:spcBef>
              <a:buClr>
                <a:srgbClr val="7B6100"/>
              </a:buClr>
              <a:buFont typeface="Wingdings 2" panose="05020102010507070707" pitchFamily="18" charset="2"/>
              <a:buChar char=""/>
              <a:tabLst>
                <a:tab pos="914400" algn="l"/>
              </a:tabLst>
            </a:pPr>
            <a:r>
              <a:rPr lang="pt-BR" altLang="pt-BR" sz="3000"/>
              <a:t>das regras e sanções</a:t>
            </a:r>
          </a:p>
          <a:p>
            <a:pPr marL="914400" lvl="2" indent="-457200" eaLnBrk="1" hangingPunct="1">
              <a:lnSpc>
                <a:spcPct val="90000"/>
              </a:lnSpc>
              <a:spcBef>
                <a:spcPts val="2400"/>
              </a:spcBef>
              <a:buClr>
                <a:srgbClr val="7B6100"/>
              </a:buClr>
              <a:buFont typeface="Wingdings 2" panose="05020102010507070707" pitchFamily="18" charset="2"/>
              <a:buChar char=""/>
              <a:tabLst>
                <a:tab pos="914400" algn="l"/>
              </a:tabLst>
            </a:pPr>
            <a:r>
              <a:rPr lang="pt-BR" altLang="pt-BR" sz="3000"/>
              <a:t>da forma como se lida com os conflitos</a:t>
            </a:r>
          </a:p>
          <a:p>
            <a:pPr marL="914400" lvl="2" indent="-457200" eaLnBrk="1" hangingPunct="1">
              <a:lnSpc>
                <a:spcPct val="90000"/>
              </a:lnSpc>
              <a:spcBef>
                <a:spcPts val="2400"/>
              </a:spcBef>
              <a:buClr>
                <a:srgbClr val="7B6100"/>
              </a:buClr>
              <a:buFont typeface="Wingdings 2" panose="05020102010507070707" pitchFamily="18" charset="2"/>
              <a:buChar char=""/>
              <a:tabLst>
                <a:tab pos="914400" algn="l"/>
              </a:tabLst>
            </a:pPr>
            <a:r>
              <a:rPr lang="pt-BR" altLang="pt-BR" sz="3000"/>
              <a:t>do trabalho com o conhecimento</a:t>
            </a:r>
          </a:p>
          <a:p>
            <a:pPr marL="639763" lvl="1" indent="-457200" eaLnBrk="1" hangingPunct="1">
              <a:spcBef>
                <a:spcPts val="1200"/>
              </a:spcBef>
              <a:buClr>
                <a:srgbClr val="526DB0"/>
              </a:buClr>
              <a:buSzPct val="95000"/>
              <a:buFont typeface="Arial" panose="020B0604020202020204" pitchFamily="34" charset="0"/>
              <a:buNone/>
              <a:tabLst>
                <a:tab pos="914400" algn="l"/>
              </a:tabLst>
            </a:pPr>
            <a:endParaRPr lang="pt-BR" altLang="pt-BR" sz="3000"/>
          </a:p>
          <a:p>
            <a:pPr marL="914400" lvl="2" indent="-457200" eaLnBrk="1" hangingPunct="1">
              <a:spcBef>
                <a:spcPct val="30000"/>
              </a:spcBef>
              <a:buClr>
                <a:srgbClr val="FF0000"/>
              </a:buClr>
              <a:buSzPct val="95000"/>
              <a:buFont typeface="Arial" panose="020B0604020202020204" pitchFamily="34" charset="0"/>
              <a:buNone/>
              <a:tabLst>
                <a:tab pos="914400" algn="l"/>
              </a:tabLst>
            </a:pPr>
            <a:endParaRPr lang="pt-BR" altLang="pt-BR" sz="3000">
              <a:solidFill>
                <a:srgbClr val="0D0D0D"/>
              </a:solidFill>
            </a:endParaRPr>
          </a:p>
          <a:p>
            <a:pPr marL="639763" lvl="1" indent="-457200" eaLnBrk="1" hangingPunct="1">
              <a:spcBef>
                <a:spcPct val="30000"/>
              </a:spcBef>
              <a:buClr>
                <a:srgbClr val="FF0000"/>
              </a:buClr>
              <a:buSzPct val="95000"/>
              <a:buFont typeface="Arial" panose="020B0604020202020204" pitchFamily="34" charset="0"/>
              <a:buNone/>
              <a:tabLst>
                <a:tab pos="914400" algn="l"/>
              </a:tabLst>
            </a:pPr>
            <a:endParaRPr lang="pt-BR" altLang="pt-B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Espaço Reservado para Conteúdo 2"/>
          <p:cNvSpPr>
            <a:spLocks noGrp="1"/>
          </p:cNvSpPr>
          <p:nvPr>
            <p:ph idx="1"/>
          </p:nvPr>
        </p:nvSpPr>
        <p:spPr>
          <a:xfrm>
            <a:off x="34925" y="188913"/>
            <a:ext cx="8858250" cy="6408737"/>
          </a:xfrm>
        </p:spPr>
        <p:txBody>
          <a:bodyPr/>
          <a:lstStyle/>
          <a:p>
            <a:pPr marL="388620" lvl="1" indent="-274320" eaLnBrk="1" fontAlgn="auto" hangingPunct="1">
              <a:spcBef>
                <a:spcPct val="40000"/>
              </a:spcBef>
              <a:spcAft>
                <a:spcPts val="0"/>
              </a:spcAft>
              <a:buClr>
                <a:srgbClr val="FF0000"/>
              </a:buClr>
              <a:buSzPct val="94000"/>
              <a:buFont typeface="Wingdings 2"/>
              <a:buChar char=""/>
              <a:defRPr/>
            </a:pPr>
            <a:r>
              <a:rPr lang="pt-BR" sz="3000" dirty="0"/>
              <a:t>Visando favorecer a diminuição dos conflitos e uma convivência respeitosa na escola é necessário:</a:t>
            </a:r>
          </a:p>
          <a:p>
            <a:pPr marL="927100" lvl="2" indent="-457200" eaLnBrk="1" fontAlgn="auto" hangingPunct="1">
              <a:spcBef>
                <a:spcPts val="2400"/>
              </a:spcBef>
              <a:spcAft>
                <a:spcPts val="0"/>
              </a:spcAft>
              <a:buClr>
                <a:srgbClr val="FF0000"/>
              </a:buClr>
              <a:defRPr/>
            </a:pPr>
            <a:r>
              <a:rPr lang="pt-BR" sz="3000" dirty="0">
                <a:cs typeface="Times New Roman" pitchFamily="18" charset="0"/>
              </a:rPr>
              <a:t>estabelecer relações de confiança, cooperação e respeito mútuo (</a:t>
            </a:r>
            <a:r>
              <a:rPr lang="pt-BR" sz="3000" dirty="0"/>
              <a:t>senso de comunidade)</a:t>
            </a:r>
          </a:p>
          <a:p>
            <a:pPr marL="927100" lvl="2" indent="-457200" eaLnBrk="1" fontAlgn="auto" hangingPunct="1">
              <a:spcBef>
                <a:spcPts val="2400"/>
              </a:spcBef>
              <a:spcAft>
                <a:spcPts val="0"/>
              </a:spcAft>
              <a:buClr>
                <a:srgbClr val="FF0000"/>
              </a:buClr>
              <a:defRPr/>
            </a:pPr>
            <a:r>
              <a:rPr lang="pt-BR" sz="3000" dirty="0">
                <a:cs typeface="Times New Roman" pitchFamily="18" charset="0"/>
              </a:rPr>
              <a:t>propiciar possibilidades de participação ativa no conhecimento </a:t>
            </a:r>
            <a:r>
              <a:rPr lang="pt-BR" sz="3000" dirty="0"/>
              <a:t>(experiência de aprendizagem colaborativa)</a:t>
            </a:r>
          </a:p>
          <a:p>
            <a:pPr marL="927100" lvl="2" indent="-457200" eaLnBrk="1" fontAlgn="auto" hangingPunct="1">
              <a:spcBef>
                <a:spcPts val="2400"/>
              </a:spcBef>
              <a:spcAft>
                <a:spcPts val="0"/>
              </a:spcAft>
              <a:buClr>
                <a:srgbClr val="FF0000"/>
              </a:buClr>
              <a:defRPr/>
            </a:pPr>
            <a:r>
              <a:rPr lang="pt-BR" sz="3000" dirty="0">
                <a:cs typeface="Times New Roman" pitchFamily="18" charset="0"/>
              </a:rPr>
              <a:t>oferecer de espaços de participação efetivos (construção coletiva da organização da convivência na escola – sentir-se “pertencente”)</a:t>
            </a:r>
          </a:p>
          <a:p>
            <a:pPr marL="1074420" lvl="2" indent="-274320" eaLnBrk="1" fontAlgn="auto" hangingPunct="1">
              <a:spcBef>
                <a:spcPct val="40000"/>
              </a:spcBef>
              <a:spcAft>
                <a:spcPts val="0"/>
              </a:spcAft>
              <a:buClr>
                <a:schemeClr val="accent3"/>
              </a:buClr>
              <a:buFont typeface="Wingdings 2"/>
              <a:buChar char=""/>
              <a:defRPr/>
            </a:pPr>
            <a:endParaRPr lang="pt-BR" sz="2400" dirty="0"/>
          </a:p>
          <a:p>
            <a:pPr>
              <a:defRPr/>
            </a:pPr>
            <a:endParaRPr lang="pt-B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tângulo 3"/>
          <p:cNvSpPr>
            <a:spLocks noChangeArrowheads="1"/>
          </p:cNvSpPr>
          <p:nvPr/>
        </p:nvSpPr>
        <p:spPr bwMode="auto">
          <a:xfrm>
            <a:off x="395288" y="115888"/>
            <a:ext cx="48593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spcBef>
                <a:spcPct val="0"/>
              </a:spcBef>
              <a:spcAft>
                <a:spcPct val="0"/>
              </a:spcAft>
              <a:buFontTx/>
              <a:buNone/>
            </a:pPr>
            <a:r>
              <a:rPr lang="pt-BR" altLang="pt-BR" sz="3200">
                <a:solidFill>
                  <a:srgbClr val="FF0000"/>
                </a:solidFill>
                <a:sym typeface="Gill Sans" charset="0"/>
              </a:rPr>
              <a:t>Espaços de participação</a:t>
            </a:r>
          </a:p>
        </p:txBody>
      </p:sp>
      <p:sp>
        <p:nvSpPr>
          <p:cNvPr id="37891" name="Retângulo 5"/>
          <p:cNvSpPr>
            <a:spLocks noChangeArrowheads="1"/>
          </p:cNvSpPr>
          <p:nvPr/>
        </p:nvSpPr>
        <p:spPr bwMode="auto">
          <a:xfrm>
            <a:off x="395288" y="828675"/>
            <a:ext cx="8497887" cy="384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spcAft>
                <a:spcPts val="600"/>
              </a:spcAft>
              <a:buFont typeface="Arial" panose="020B0604020202020204" pitchFamily="34" charset="0"/>
              <a:tabLst>
                <a:tab pos="914400" algn="l"/>
              </a:tabLst>
              <a:defRPr sz="2000" b="1">
                <a:solidFill>
                  <a:schemeClr val="tx1"/>
                </a:solidFill>
                <a:latin typeface="Times New Roman" panose="02020603050405020304" pitchFamily="18" charset="0"/>
                <a:ea typeface="MS PGothic" panose="020B0600070205080204" pitchFamily="34" charset="-128"/>
              </a:defRPr>
            </a:lvl1pPr>
            <a:lvl2pPr indent="-457200">
              <a:spcBef>
                <a:spcPct val="20000"/>
              </a:spcBef>
              <a:buClr>
                <a:schemeClr val="tx2"/>
              </a:buClr>
              <a:buFont typeface="Arial" panose="020B0604020202020204" pitchFamily="34" charset="0"/>
              <a:buChar char="•"/>
              <a:tabLst>
                <a:tab pos="914400" algn="l"/>
              </a:tabLst>
              <a:defRPr sz="2000">
                <a:solidFill>
                  <a:schemeClr val="tx1"/>
                </a:solidFill>
                <a:latin typeface="Times New Roman" panose="02020603050405020304" pitchFamily="18" charset="0"/>
                <a:ea typeface="MS PGothic" panose="020B0600070205080204" pitchFamily="34" charset="-128"/>
              </a:defRPr>
            </a:lvl2pPr>
            <a:lvl3pPr indent="-457200">
              <a:spcBef>
                <a:spcPct val="20000"/>
              </a:spcBef>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9pPr>
          </a:lstStyle>
          <a:p>
            <a:pPr lvl="1">
              <a:spcBef>
                <a:spcPts val="4200"/>
              </a:spcBef>
              <a:buClr>
                <a:srgbClr val="FF0000"/>
              </a:buClr>
              <a:buSzPct val="87000"/>
            </a:pPr>
            <a:r>
              <a:rPr lang="pt-BR" altLang="pt-BR" sz="2800">
                <a:sym typeface="Gill Sans" charset="0"/>
              </a:rPr>
              <a:t>O oferecimento de espaços de participação efetivos visam mediar os conflitos, melhorar o convívio escolar, favorecer o desenvolvimento da autonomia e da cooperação, além de prevenir a violência.</a:t>
            </a:r>
          </a:p>
          <a:p>
            <a:pPr lvl="2">
              <a:spcBef>
                <a:spcPts val="1200"/>
              </a:spcBef>
              <a:buClr>
                <a:srgbClr val="FF0000"/>
              </a:buClr>
              <a:buSzPct val="87000"/>
            </a:pPr>
            <a:r>
              <a:rPr lang="pt-BR" altLang="pt-BR" sz="2800">
                <a:sym typeface="Gill Sans" charset="0"/>
              </a:rPr>
              <a:t>Círculos de diálogo ou assembleias (conflitos públicos)</a:t>
            </a:r>
          </a:p>
          <a:p>
            <a:pPr lvl="2">
              <a:spcBef>
                <a:spcPts val="1200"/>
              </a:spcBef>
              <a:buClr>
                <a:srgbClr val="FF0000"/>
              </a:buClr>
              <a:buSzPct val="87000"/>
            </a:pPr>
            <a:r>
              <a:rPr lang="pt-BR" altLang="pt-BR" sz="2800">
                <a:sym typeface="Gill Sans" charset="0"/>
              </a:rPr>
              <a:t>Câmaras de mediação, círculos restaurativos (conflitos privados)</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tângulo 3"/>
          <p:cNvSpPr>
            <a:spLocks noChangeArrowheads="1"/>
          </p:cNvSpPr>
          <p:nvPr/>
        </p:nvSpPr>
        <p:spPr bwMode="auto">
          <a:xfrm>
            <a:off x="395288" y="115888"/>
            <a:ext cx="842486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spcBef>
                <a:spcPct val="0"/>
              </a:spcBef>
              <a:spcAft>
                <a:spcPct val="0"/>
              </a:spcAft>
              <a:buFontTx/>
              <a:buNone/>
            </a:pPr>
            <a:r>
              <a:rPr lang="pt-BR" altLang="pt-BR" sz="3200">
                <a:solidFill>
                  <a:srgbClr val="FF0000"/>
                </a:solidFill>
                <a:sym typeface="Gill Sans" charset="0"/>
              </a:rPr>
              <a:t>Conflitos (moral) como objeto de apropriação racional </a:t>
            </a:r>
          </a:p>
        </p:txBody>
      </p:sp>
      <p:sp>
        <p:nvSpPr>
          <p:cNvPr id="38915" name="Retângulo 5"/>
          <p:cNvSpPr>
            <a:spLocks noChangeArrowheads="1"/>
          </p:cNvSpPr>
          <p:nvPr/>
        </p:nvSpPr>
        <p:spPr bwMode="auto">
          <a:xfrm>
            <a:off x="539750" y="1628775"/>
            <a:ext cx="8497888" cy="430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spcAft>
                <a:spcPts val="600"/>
              </a:spcAft>
              <a:buFont typeface="Arial" panose="020B0604020202020204" pitchFamily="34" charset="0"/>
              <a:tabLst>
                <a:tab pos="914400" algn="l"/>
              </a:tabLst>
              <a:defRPr sz="2000" b="1">
                <a:solidFill>
                  <a:schemeClr val="tx1"/>
                </a:solidFill>
                <a:latin typeface="Times New Roman" panose="02020603050405020304" pitchFamily="18" charset="0"/>
                <a:ea typeface="MS PGothic" panose="020B0600070205080204" pitchFamily="34" charset="-128"/>
              </a:defRPr>
            </a:lvl1pPr>
            <a:lvl2pPr indent="-457200">
              <a:spcBef>
                <a:spcPct val="20000"/>
              </a:spcBef>
              <a:buClr>
                <a:schemeClr val="tx2"/>
              </a:buClr>
              <a:buFont typeface="Arial" panose="020B0604020202020204" pitchFamily="34" charset="0"/>
              <a:buChar char="•"/>
              <a:tabLst>
                <a:tab pos="914400" algn="l"/>
              </a:tabLst>
              <a:defRPr sz="2000">
                <a:solidFill>
                  <a:schemeClr val="tx1"/>
                </a:solidFill>
                <a:latin typeface="Times New Roman" panose="02020603050405020304" pitchFamily="18" charset="0"/>
                <a:ea typeface="MS PGothic" panose="020B0600070205080204" pitchFamily="34" charset="-128"/>
              </a:defRPr>
            </a:lvl2pPr>
            <a:lvl3pPr indent="-457200">
              <a:spcBef>
                <a:spcPct val="20000"/>
              </a:spcBef>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tabLst>
                <a:tab pos="914400" algn="l"/>
              </a:tabLst>
              <a:defRPr>
                <a:solidFill>
                  <a:schemeClr val="tx1"/>
                </a:solidFill>
                <a:latin typeface="Times New Roman" panose="02020603050405020304" pitchFamily="18" charset="0"/>
                <a:ea typeface="MS PGothic" panose="020B0600070205080204" pitchFamily="34" charset="-128"/>
              </a:defRPr>
            </a:lvl9pPr>
          </a:lstStyle>
          <a:p>
            <a:pPr lvl="1">
              <a:spcBef>
                <a:spcPts val="4200"/>
              </a:spcBef>
              <a:buClr>
                <a:srgbClr val="FF0000"/>
              </a:buClr>
              <a:buSzPct val="87000"/>
            </a:pPr>
            <a:r>
              <a:rPr lang="pt-BR" altLang="pt-BR" sz="2800">
                <a:sym typeface="Gill Sans" charset="0"/>
              </a:rPr>
              <a:t>Pensar sobre as ações, sobre si e nós</a:t>
            </a:r>
          </a:p>
          <a:p>
            <a:pPr lvl="2">
              <a:spcBef>
                <a:spcPts val="1200"/>
              </a:spcBef>
              <a:buClr>
                <a:srgbClr val="FF0000"/>
              </a:buClr>
              <a:buSzPct val="87000"/>
            </a:pPr>
            <a:r>
              <a:rPr lang="pt-BR" altLang="pt-BR" sz="2800">
                <a:sym typeface="Gill Sans" charset="0"/>
              </a:rPr>
              <a:t>Propostas de resolução de conflitos</a:t>
            </a:r>
          </a:p>
          <a:p>
            <a:pPr lvl="2">
              <a:spcBef>
                <a:spcPts val="1200"/>
              </a:spcBef>
              <a:buClr>
                <a:srgbClr val="FF0000"/>
              </a:buClr>
              <a:buSzPct val="87000"/>
            </a:pPr>
            <a:r>
              <a:rPr lang="pt-BR" altLang="pt-BR" sz="2800">
                <a:sym typeface="Gill Sans" charset="0"/>
              </a:rPr>
              <a:t>Atividades de expressão de sentimentos</a:t>
            </a:r>
          </a:p>
          <a:p>
            <a:pPr lvl="2">
              <a:spcBef>
                <a:spcPts val="1200"/>
              </a:spcBef>
              <a:buClr>
                <a:srgbClr val="FF0000"/>
              </a:buClr>
              <a:buSzPct val="87000"/>
            </a:pPr>
            <a:r>
              <a:rPr lang="pt-BR" altLang="pt-BR" sz="2800">
                <a:sym typeface="Gill Sans" charset="0"/>
              </a:rPr>
              <a:t>Ensino de linguagem, etc</a:t>
            </a:r>
          </a:p>
          <a:p>
            <a:pPr lvl="2">
              <a:spcBef>
                <a:spcPts val="1200"/>
              </a:spcBef>
              <a:buClr>
                <a:srgbClr val="FF0000"/>
              </a:buClr>
              <a:buSzPct val="87000"/>
            </a:pPr>
            <a:r>
              <a:rPr lang="pt-BR" altLang="pt-BR" sz="2800">
                <a:sym typeface="Gill Sans" charset="0"/>
              </a:rPr>
              <a:t>Construção de projetos coletivos (antibullying, cyberconvivencia...)</a:t>
            </a:r>
          </a:p>
          <a:p>
            <a:pPr lvl="2">
              <a:spcBef>
                <a:spcPts val="1200"/>
              </a:spcBef>
              <a:buClr>
                <a:srgbClr val="FF0000"/>
              </a:buClr>
              <a:buSzPct val="87000"/>
            </a:pPr>
            <a:r>
              <a:rPr lang="pt-BR" altLang="pt-BR" sz="2800">
                <a:sym typeface="Gill Sans" charset="0"/>
              </a:rPr>
              <a:t>Alunos protagonistas: ajudantes, mediadores, cybertutores...</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ço Reservado para Conteúdo 2"/>
          <p:cNvSpPr>
            <a:spLocks noGrp="1"/>
          </p:cNvSpPr>
          <p:nvPr>
            <p:ph sz="quarter" idx="1"/>
          </p:nvPr>
        </p:nvSpPr>
        <p:spPr>
          <a:xfrm>
            <a:off x="0" y="115888"/>
            <a:ext cx="8748713" cy="6742112"/>
          </a:xfrm>
        </p:spPr>
        <p:txBody>
          <a:bodyPr/>
          <a:lstStyle/>
          <a:p>
            <a:pPr marL="0" indent="0" algn="ctr" eaLnBrk="1" hangingPunct="1">
              <a:lnSpc>
                <a:spcPct val="90000"/>
              </a:lnSpc>
              <a:spcBef>
                <a:spcPct val="0"/>
              </a:spcBef>
              <a:buFont typeface="Wingdings" panose="05000000000000000000" pitchFamily="2" charset="2"/>
              <a:buNone/>
            </a:pPr>
            <a:r>
              <a:rPr lang="pt-BR" altLang="pt-BR" sz="2800">
                <a:solidFill>
                  <a:srgbClr val="B89101"/>
                </a:solidFill>
              </a:rPr>
              <a:t>Diferenciação dos problemas de convivência</a:t>
            </a:r>
          </a:p>
          <a:p>
            <a:pPr marL="0" indent="0" eaLnBrk="1" hangingPunct="1">
              <a:lnSpc>
                <a:spcPct val="90000"/>
              </a:lnSpc>
              <a:spcAft>
                <a:spcPct val="0"/>
              </a:spcAft>
              <a:buFont typeface="Wingdings" panose="05000000000000000000" pitchFamily="2" charset="2"/>
              <a:buChar char=""/>
            </a:pPr>
            <a:endParaRPr lang="pt-BR" altLang="pt-BR" sz="1900"/>
          </a:p>
          <a:p>
            <a:pPr marL="0" indent="0" eaLnBrk="1" hangingPunct="1">
              <a:lnSpc>
                <a:spcPct val="90000"/>
              </a:lnSpc>
              <a:spcAft>
                <a:spcPct val="0"/>
              </a:spcAft>
              <a:buFont typeface="Wingdings" panose="05000000000000000000" pitchFamily="2" charset="2"/>
              <a:buChar char=""/>
            </a:pPr>
            <a:endParaRPr lang="pt-BR" altLang="pt-BR" sz="1900"/>
          </a:p>
          <a:p>
            <a:pPr marL="0" indent="0" eaLnBrk="1" hangingPunct="1">
              <a:lnSpc>
                <a:spcPct val="90000"/>
              </a:lnSpc>
              <a:spcAft>
                <a:spcPct val="0"/>
              </a:spcAft>
              <a:buFont typeface="Wingdings" panose="05000000000000000000" pitchFamily="2" charset="2"/>
              <a:buChar char=""/>
            </a:pPr>
            <a:endParaRPr lang="pt-BR" altLang="pt-BR" sz="1900"/>
          </a:p>
          <a:p>
            <a:pPr marL="0" indent="0" eaLnBrk="1" hangingPunct="1">
              <a:lnSpc>
                <a:spcPct val="90000"/>
              </a:lnSpc>
              <a:spcAft>
                <a:spcPct val="0"/>
              </a:spcAft>
              <a:buFont typeface="Wingdings" panose="05000000000000000000" pitchFamily="2" charset="2"/>
              <a:buChar char=""/>
            </a:pPr>
            <a:endParaRPr lang="pt-BR" altLang="pt-BR" sz="1900"/>
          </a:p>
          <a:p>
            <a:pPr marL="0" indent="0" eaLnBrk="1" hangingPunct="1">
              <a:lnSpc>
                <a:spcPct val="90000"/>
              </a:lnSpc>
              <a:spcAft>
                <a:spcPct val="0"/>
              </a:spcAft>
              <a:buFont typeface="Wingdings" panose="05000000000000000000" pitchFamily="2" charset="2"/>
              <a:buChar char=""/>
            </a:pPr>
            <a:endParaRPr lang="pt-BR" altLang="pt-BR" sz="19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buFont typeface="Wingdings" panose="05000000000000000000" pitchFamily="2" charset="2"/>
              <a:buChar char=""/>
            </a:pPr>
            <a:endParaRPr lang="pt-BR" altLang="pt-BR" sz="1700">
              <a:cs typeface="Times New Roman" panose="02020603050405020304" pitchFamily="18" charset="0"/>
            </a:endParaRPr>
          </a:p>
          <a:p>
            <a:pPr marL="0" indent="0" algn="r" eaLnBrk="1" hangingPunct="1">
              <a:lnSpc>
                <a:spcPct val="90000"/>
              </a:lnSpc>
              <a:spcAft>
                <a:spcPct val="0"/>
              </a:spcAft>
            </a:pPr>
            <a:endParaRPr lang="pt-BR" altLang="pt-BR" sz="1700">
              <a:cs typeface="Times New Roman" panose="02020603050405020304" pitchFamily="18" charset="0"/>
            </a:endParaRPr>
          </a:p>
          <a:p>
            <a:pPr marL="0" indent="0" algn="r" eaLnBrk="1" hangingPunct="1">
              <a:lnSpc>
                <a:spcPct val="90000"/>
              </a:lnSpc>
              <a:spcAft>
                <a:spcPct val="0"/>
              </a:spcAft>
            </a:pPr>
            <a:endParaRPr lang="pt-BR" altLang="pt-BR" sz="1700">
              <a:cs typeface="Times New Roman" panose="02020603050405020304" pitchFamily="18" charset="0"/>
            </a:endParaRPr>
          </a:p>
          <a:p>
            <a:pPr marL="0" indent="0" algn="r" eaLnBrk="1" hangingPunct="1">
              <a:lnSpc>
                <a:spcPct val="90000"/>
              </a:lnSpc>
              <a:spcAft>
                <a:spcPct val="0"/>
              </a:spcAft>
            </a:pPr>
            <a:endParaRPr lang="pt-BR" altLang="pt-BR" sz="1700" b="0">
              <a:cs typeface="Times New Roman" panose="02020603050405020304" pitchFamily="18" charset="0"/>
            </a:endParaRPr>
          </a:p>
          <a:p>
            <a:pPr marL="0" indent="0" algn="r" eaLnBrk="1" hangingPunct="1">
              <a:lnSpc>
                <a:spcPct val="90000"/>
              </a:lnSpc>
              <a:spcAft>
                <a:spcPct val="0"/>
              </a:spcAft>
            </a:pPr>
            <a:endParaRPr lang="pt-BR" altLang="pt-BR" sz="1700" b="0">
              <a:cs typeface="Times New Roman" panose="02020603050405020304" pitchFamily="18" charset="0"/>
            </a:endParaRPr>
          </a:p>
          <a:p>
            <a:pPr marL="0" indent="0" algn="r" eaLnBrk="1" hangingPunct="1">
              <a:lnSpc>
                <a:spcPct val="90000"/>
              </a:lnSpc>
              <a:spcAft>
                <a:spcPct val="0"/>
              </a:spcAft>
            </a:pPr>
            <a:r>
              <a:rPr lang="pt-BR" altLang="pt-BR" sz="1700" b="0">
                <a:cs typeface="Times New Roman" panose="02020603050405020304" pitchFamily="18" charset="0"/>
              </a:rPr>
              <a:t>Leme, 2006; Debarbieux, 2006; Lucatto, 2012; Vinha, 2013; Ramos, 2013.</a:t>
            </a:r>
          </a:p>
          <a:p>
            <a:pPr marL="0" indent="0" eaLnBrk="1" hangingPunct="1">
              <a:lnSpc>
                <a:spcPct val="90000"/>
              </a:lnSpc>
              <a:spcAft>
                <a:spcPct val="0"/>
              </a:spcAft>
              <a:buFont typeface="Wingdings" panose="05000000000000000000" pitchFamily="2" charset="2"/>
              <a:buChar char=""/>
            </a:pPr>
            <a:endParaRPr lang="pt-BR" altLang="pt-BR" sz="1900"/>
          </a:p>
        </p:txBody>
      </p:sp>
      <p:graphicFrame>
        <p:nvGraphicFramePr>
          <p:cNvPr id="4" name="Diagrama 3"/>
          <p:cNvGraphicFramePr/>
          <p:nvPr/>
        </p:nvGraphicFramePr>
        <p:xfrm>
          <a:off x="323528" y="764704"/>
          <a:ext cx="8425185"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850" y="188913"/>
            <a:ext cx="8353425" cy="5576887"/>
          </a:xfrm>
        </p:spPr>
        <p:txBody>
          <a:bodyPr/>
          <a:lstStyle/>
          <a:p>
            <a:pPr marL="114300" lvl="1" indent="0" eaLnBrk="1" fontAlgn="auto" hangingPunct="1">
              <a:spcBef>
                <a:spcPct val="40000"/>
              </a:spcBef>
              <a:spcAft>
                <a:spcPts val="0"/>
              </a:spcAft>
              <a:buClr>
                <a:srgbClr val="FF0000"/>
              </a:buClr>
              <a:buFont typeface="Arial" panose="020B0604020202020204" pitchFamily="34" charset="0"/>
              <a:buNone/>
              <a:defRPr/>
            </a:pPr>
            <a:r>
              <a:rPr lang="pt-BR" sz="3000" dirty="0"/>
              <a:t>É preciso haver também:</a:t>
            </a:r>
          </a:p>
          <a:p>
            <a:pPr marL="508000" lvl="2" indent="-333375" eaLnBrk="1" fontAlgn="auto" hangingPunct="1">
              <a:spcBef>
                <a:spcPct val="40000"/>
              </a:spcBef>
              <a:spcAft>
                <a:spcPts val="0"/>
              </a:spcAft>
              <a:buClr>
                <a:srgbClr val="FF0000"/>
              </a:buClr>
              <a:buSzPct val="95000"/>
              <a:defRPr/>
            </a:pPr>
            <a:r>
              <a:rPr lang="pt-BR" sz="3000" dirty="0"/>
              <a:t>clareza e consistências nas </a:t>
            </a:r>
            <a:r>
              <a:rPr lang="pt-BR" sz="3000" b="1" dirty="0"/>
              <a:t>regras</a:t>
            </a:r>
          </a:p>
          <a:p>
            <a:pPr marL="1257300" lvl="2" indent="-457200" eaLnBrk="1" fontAlgn="auto" hangingPunct="1">
              <a:spcBef>
                <a:spcPts val="1200"/>
              </a:spcBef>
              <a:spcAft>
                <a:spcPts val="0"/>
              </a:spcAft>
              <a:buClr>
                <a:srgbClr val="FF0000"/>
              </a:buClr>
              <a:buSzPct val="90000"/>
              <a:defRPr/>
            </a:pPr>
            <a:r>
              <a:rPr lang="pt-BR" sz="3000" dirty="0"/>
              <a:t>poucas e necessárias </a:t>
            </a:r>
          </a:p>
          <a:p>
            <a:pPr marL="1257300" lvl="2" indent="-457200" eaLnBrk="1" fontAlgn="auto" hangingPunct="1">
              <a:spcBef>
                <a:spcPts val="1200"/>
              </a:spcBef>
              <a:spcAft>
                <a:spcPts val="0"/>
              </a:spcAft>
              <a:buClr>
                <a:srgbClr val="FF0000"/>
              </a:buClr>
              <a:buSzPct val="90000"/>
              <a:defRPr/>
            </a:pPr>
            <a:r>
              <a:rPr lang="pt-BR" sz="3000" dirty="0"/>
              <a:t>princípios que as sustentem </a:t>
            </a:r>
          </a:p>
          <a:p>
            <a:pPr marL="1257300" lvl="2" indent="-457200" eaLnBrk="1" fontAlgn="auto" hangingPunct="1">
              <a:spcBef>
                <a:spcPts val="1200"/>
              </a:spcBef>
              <a:spcAft>
                <a:spcPts val="0"/>
              </a:spcAft>
              <a:buClr>
                <a:srgbClr val="FF0000"/>
              </a:buClr>
              <a:buSzPct val="90000"/>
              <a:defRPr/>
            </a:pPr>
            <a:r>
              <a:rPr lang="pt-BR" sz="3000" dirty="0"/>
              <a:t>envolver os alunos na elaboração</a:t>
            </a:r>
          </a:p>
          <a:p>
            <a:pPr marL="508000" lvl="2" indent="-333375" eaLnBrk="1" fontAlgn="auto" hangingPunct="1">
              <a:spcBef>
                <a:spcPts val="3000"/>
              </a:spcBef>
              <a:spcAft>
                <a:spcPts val="0"/>
              </a:spcAft>
              <a:buClr>
                <a:srgbClr val="FF0000"/>
              </a:buClr>
              <a:buSzPct val="95000"/>
              <a:defRPr/>
            </a:pPr>
            <a:r>
              <a:rPr lang="pt-BR" sz="3000" dirty="0"/>
              <a:t>clareza, coerência e justiça na aplicação das </a:t>
            </a:r>
            <a:r>
              <a:rPr lang="pt-BR" sz="3000" b="1" dirty="0"/>
              <a:t>sanções</a:t>
            </a:r>
            <a:r>
              <a:rPr lang="pt-BR" sz="3000" dirty="0"/>
              <a:t> (equidade)</a:t>
            </a:r>
          </a:p>
          <a:p>
            <a:pPr marL="1257300" lvl="2" indent="-457200" eaLnBrk="1" fontAlgn="auto" hangingPunct="1">
              <a:spcBef>
                <a:spcPts val="1200"/>
              </a:spcBef>
              <a:spcAft>
                <a:spcPts val="0"/>
              </a:spcAft>
              <a:buClr>
                <a:srgbClr val="FF0000"/>
              </a:buClr>
              <a:buSzPct val="90000"/>
              <a:defRPr/>
            </a:pPr>
            <a:r>
              <a:rPr lang="pt-BR" sz="3000" dirty="0"/>
              <a:t>evitar sanções expiatórias</a:t>
            </a:r>
          </a:p>
          <a:p>
            <a:pPr marL="1257300" lvl="2" indent="-457200" eaLnBrk="1" fontAlgn="auto" hangingPunct="1">
              <a:spcBef>
                <a:spcPts val="1200"/>
              </a:spcBef>
              <a:spcAft>
                <a:spcPts val="0"/>
              </a:spcAft>
              <a:buClr>
                <a:srgbClr val="FF0000"/>
              </a:buClr>
              <a:buSzPct val="90000"/>
              <a:defRPr/>
            </a:pPr>
            <a:r>
              <a:rPr lang="pt-BR" sz="3000" dirty="0"/>
              <a:t>quando necessário preferir as sanções por reciprocidade</a:t>
            </a:r>
          </a:p>
          <a:p>
            <a:pPr marL="1257300" lvl="2" indent="-457200" eaLnBrk="1" fontAlgn="auto" hangingPunct="1">
              <a:spcBef>
                <a:spcPts val="1200"/>
              </a:spcBef>
              <a:spcAft>
                <a:spcPts val="0"/>
              </a:spcAft>
              <a:buClr>
                <a:srgbClr val="FF0000"/>
              </a:buClr>
              <a:buSzPct val="90000"/>
              <a:defRPr/>
            </a:pPr>
            <a:r>
              <a:rPr lang="pt-BR" sz="3000" dirty="0"/>
              <a:t>justiça restaurativa - concepção</a:t>
            </a:r>
          </a:p>
          <a:p>
            <a:pPr>
              <a:defRPr/>
            </a:pPr>
            <a:endParaRPr lang="pt-B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323850" y="130175"/>
            <a:ext cx="8320088" cy="609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lgn="just" eaLnBrk="1" hangingPunct="1">
              <a:spcBef>
                <a:spcPct val="0"/>
              </a:spcBef>
              <a:spcAft>
                <a:spcPct val="0"/>
              </a:spcAft>
              <a:buFontTx/>
              <a:buNone/>
            </a:pPr>
            <a:r>
              <a:rPr lang="pt-BR" altLang="pt-BR" sz="800" b="0">
                <a:cs typeface="Times New Roman" panose="02020603050405020304" pitchFamily="18" charset="0"/>
              </a:rPr>
              <a:t> </a:t>
            </a:r>
            <a:r>
              <a:rPr lang="pt-BR" altLang="pt-BR" sz="3000" b="0">
                <a:cs typeface="Times New Roman" panose="02020603050405020304" pitchFamily="18" charset="0"/>
              </a:rPr>
              <a:t>Pedro Saéz acredita que a educação para a paz pode ser trabalhada mediante uma “didática do conflito”.</a:t>
            </a:r>
          </a:p>
          <a:p>
            <a:pPr algn="ctr" eaLnBrk="1" hangingPunct="1">
              <a:spcBef>
                <a:spcPct val="0"/>
              </a:spcBef>
              <a:spcAft>
                <a:spcPct val="0"/>
              </a:spcAft>
              <a:buFontTx/>
              <a:buNone/>
            </a:pPr>
            <a:r>
              <a:rPr lang="pt-BR" altLang="pt-BR" sz="3000" b="0" i="1">
                <a:cs typeface="Times New Roman" panose="02020603050405020304" pitchFamily="18" charset="0"/>
              </a:rPr>
              <a:t> </a:t>
            </a:r>
          </a:p>
          <a:p>
            <a:pPr algn="ctr" eaLnBrk="1" hangingPunct="1">
              <a:spcBef>
                <a:spcPct val="0"/>
              </a:spcBef>
              <a:spcAft>
                <a:spcPct val="0"/>
              </a:spcAft>
              <a:buFontTx/>
              <a:buNone/>
            </a:pPr>
            <a:r>
              <a:rPr lang="pt-BR" altLang="pt-BR" sz="3000" b="0" i="1">
                <a:cs typeface="Times New Roman" panose="02020603050405020304" pitchFamily="18" charset="0"/>
              </a:rPr>
              <a:t>“como a convivência entre os seres humanos está cheia de conflitos de todo tipo, os quais habitualmente se resolvem por meio da força, da coerção ou da violência, o objetivo de uma educação para a paz seria a generalização de um tratamento desses conflitos baseado no diálogo, na cooperação e no respeito mútuo entre os principais atores envolvidos nos problemas. </a:t>
            </a:r>
            <a:r>
              <a:rPr lang="pt-BR" altLang="pt-BR" sz="3000" i="1">
                <a:cs typeface="Times New Roman" panose="02020603050405020304" pitchFamily="18" charset="0"/>
              </a:rPr>
              <a:t>Mais do que de educar para a paz, é preciso educar para o conflito</a:t>
            </a:r>
            <a:r>
              <a:rPr lang="pt-BR" altLang="pt-BR" sz="3000" b="0" i="1">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9938">
                                            <p:txEl>
                                              <p:pRg st="1" end="1"/>
                                            </p:txEl>
                                          </p:spTgt>
                                        </p:tgtEl>
                                        <p:attrNameLst>
                                          <p:attrName>style.visibility</p:attrName>
                                        </p:attrNameLst>
                                      </p:cBhvr>
                                      <p:to>
                                        <p:strVal val="visible"/>
                                      </p:to>
                                    </p:set>
                                    <p:anim calcmode="lin" valueType="num">
                                      <p:cBhvr additive="base">
                                        <p:cTn id="7" dur="500" fill="hold"/>
                                        <p:tgtEl>
                                          <p:spTgt spid="3993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99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9938">
                                            <p:txEl>
                                              <p:pRg st="2" end="2"/>
                                            </p:txEl>
                                          </p:spTgt>
                                        </p:tgtEl>
                                        <p:attrNameLst>
                                          <p:attrName>style.visibility</p:attrName>
                                        </p:attrNameLst>
                                      </p:cBhvr>
                                      <p:to>
                                        <p:strVal val="visible"/>
                                      </p:to>
                                    </p:set>
                                    <p:anim calcmode="lin" valueType="num">
                                      <p:cBhvr additive="base">
                                        <p:cTn id="13" dur="500" fill="hold"/>
                                        <p:tgtEl>
                                          <p:spTgt spid="3993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993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5979989"/>
            <a:ext cx="1645468" cy="53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m 4" descr="logo UNICAMP.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4368" y="5686510"/>
            <a:ext cx="887768" cy="824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Espaço Reservado para Conteúdo 5"/>
          <p:cNvPicPr>
            <a:picLocks noGrp="1" noChangeAspect="1"/>
          </p:cNvPicPr>
          <p:nvPr>
            <p:ph idx="1"/>
          </p:nvPr>
        </p:nvPicPr>
        <p:blipFill>
          <a:blip r:embed="rId4"/>
          <a:stretch>
            <a:fillRect/>
          </a:stretch>
        </p:blipFill>
        <p:spPr/>
      </p:pic>
      <p:pic>
        <p:nvPicPr>
          <p:cNvPr id="7" name="Imagem 6"/>
          <p:cNvPicPr>
            <a:picLocks noChangeAspect="1"/>
          </p:cNvPicPr>
          <p:nvPr/>
        </p:nvPicPr>
        <p:blipFill>
          <a:blip r:embed="rId4"/>
          <a:stretch>
            <a:fillRect/>
          </a:stretch>
        </p:blipFill>
        <p:spPr>
          <a:xfrm>
            <a:off x="2843808" y="3115671"/>
            <a:ext cx="3281277" cy="2145727"/>
          </a:xfrm>
          <a:prstGeom prst="rect">
            <a:avLst/>
          </a:prstGeom>
        </p:spPr>
      </p:pic>
      <p:sp>
        <p:nvSpPr>
          <p:cNvPr id="2" name="Retângulo 1"/>
          <p:cNvSpPr/>
          <p:nvPr/>
        </p:nvSpPr>
        <p:spPr>
          <a:xfrm>
            <a:off x="513582" y="1196752"/>
            <a:ext cx="8228648" cy="1384995"/>
          </a:xfrm>
          <a:prstGeom prst="rect">
            <a:avLst/>
          </a:prstGeom>
        </p:spPr>
        <p:txBody>
          <a:bodyPr wrap="square">
            <a:spAutoFit/>
          </a:bodyPr>
          <a:lstStyle/>
          <a:p>
            <a:pPr algn="ctr"/>
            <a:r>
              <a:rPr lang="pt-BR" sz="2800" dirty="0"/>
              <a:t>Sugestões de leituras:</a:t>
            </a:r>
            <a:br>
              <a:rPr lang="pt-BR" sz="2800" dirty="0"/>
            </a:br>
            <a:br>
              <a:rPr lang="pt-BR" sz="2800" dirty="0"/>
            </a:br>
            <a:r>
              <a:rPr lang="pt-BR" sz="2800" dirty="0"/>
              <a:t>www.gepem.org</a:t>
            </a:r>
          </a:p>
        </p:txBody>
      </p:sp>
    </p:spTree>
    <p:extLst>
      <p:ext uri="{BB962C8B-B14F-4D97-AF65-F5344CB8AC3E}">
        <p14:creationId xmlns:p14="http://schemas.microsoft.com/office/powerpoint/2010/main" val="1378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ço Reservado para Conteúdo 2"/>
          <p:cNvSpPr>
            <a:spLocks noGrp="1"/>
          </p:cNvSpPr>
          <p:nvPr>
            <p:ph idx="1"/>
          </p:nvPr>
        </p:nvSpPr>
        <p:spPr>
          <a:xfrm>
            <a:off x="611188" y="765175"/>
            <a:ext cx="7332662" cy="5524500"/>
          </a:xfrm>
        </p:spPr>
        <p:txBody>
          <a:bodyPr/>
          <a:lstStyle/>
          <a:p>
            <a:pPr marL="0" indent="0"/>
            <a:r>
              <a:rPr lang="pt-BR" altLang="pt-BR" sz="3600" b="0" i="1">
                <a:solidFill>
                  <a:srgbClr val="FF0000"/>
                </a:solidFill>
              </a:rPr>
              <a:t>Há um aumento da violência escolar?</a:t>
            </a:r>
          </a:p>
          <a:p>
            <a:pPr marL="0" indent="0">
              <a:buFont typeface="Arial" panose="020B0604020202020204" pitchFamily="34" charset="0"/>
              <a:buChar char="•"/>
            </a:pPr>
            <a:endParaRPr lang="pt-BR" altLang="pt-BR" sz="3600" b="0" i="1">
              <a:solidFill>
                <a:srgbClr val="FF0000"/>
              </a:solidFill>
            </a:endParaRPr>
          </a:p>
        </p:txBody>
      </p:sp>
      <p:sp>
        <p:nvSpPr>
          <p:cNvPr id="9219" name="Rectangle 1"/>
          <p:cNvSpPr>
            <a:spLocks noChangeArrowheads="1"/>
          </p:cNvSpPr>
          <p:nvPr/>
        </p:nvSpPr>
        <p:spPr bwMode="auto">
          <a:xfrm>
            <a:off x="179388" y="2708275"/>
            <a:ext cx="8569325"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63538" indent="-363538">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820738" indent="-363538">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3600"/>
              </a:spcBef>
              <a:spcAft>
                <a:spcPct val="0"/>
              </a:spcAft>
              <a:buSzPct val="95000"/>
              <a:buFont typeface="Arial" panose="020B0604020202020204" pitchFamily="34" charset="0"/>
              <a:buChar char="•"/>
            </a:pPr>
            <a:r>
              <a:rPr lang="pt-BR" altLang="pt-BR" sz="3000" b="0">
                <a:cs typeface="Times New Roman" panose="02020603050405020304" pitchFamily="18" charset="0"/>
              </a:rPr>
              <a:t>Violência </a:t>
            </a:r>
            <a:r>
              <a:rPr lang="ja-JP" altLang="pt-BR" sz="3000" b="0">
                <a:cs typeface="Times New Roman" panose="02020603050405020304" pitchFamily="18" charset="0"/>
              </a:rPr>
              <a:t>“</a:t>
            </a:r>
            <a:r>
              <a:rPr lang="pt-BR" altLang="ja-JP" sz="3000" b="0">
                <a:cs typeface="Times New Roman" panose="02020603050405020304" pitchFamily="18" charset="0"/>
              </a:rPr>
              <a:t>duras</a:t>
            </a:r>
            <a:r>
              <a:rPr lang="ja-JP" altLang="pt-BR" sz="3000" b="0">
                <a:cs typeface="Times New Roman" panose="02020603050405020304" pitchFamily="18" charset="0"/>
              </a:rPr>
              <a:t>”</a:t>
            </a:r>
            <a:r>
              <a:rPr lang="pt-BR" altLang="ja-JP" sz="3000" b="0">
                <a:cs typeface="Times New Roman" panose="02020603050405020304" pitchFamily="18" charset="0"/>
              </a:rPr>
              <a:t> (</a:t>
            </a:r>
            <a:r>
              <a:rPr lang="pt-BR" altLang="ja-JP" sz="3000" b="0" i="1">
                <a:cs typeface="Times New Roman" panose="02020603050405020304" pitchFamily="18" charset="0"/>
              </a:rPr>
              <a:t>aquelas que são reguladas pelo código penal</a:t>
            </a:r>
            <a:r>
              <a:rPr lang="pt-BR" altLang="ja-JP" sz="3000" b="0">
                <a:cs typeface="Times New Roman" panose="02020603050405020304" pitchFamily="18" charset="0"/>
              </a:rPr>
              <a:t>)</a:t>
            </a:r>
          </a:p>
          <a:p>
            <a:pPr lvl="1" algn="just" eaLnBrk="1" hangingPunct="1">
              <a:spcBef>
                <a:spcPts val="1200"/>
              </a:spcBef>
              <a:buClrTx/>
              <a:buSzPct val="95000"/>
            </a:pPr>
            <a:r>
              <a:rPr lang="pt-PT" altLang="pt-BR" sz="3000">
                <a:cs typeface="Times New Roman" panose="02020603050405020304" pitchFamily="18" charset="0"/>
              </a:rPr>
              <a:t>ações que atacam a lei com uso da força ou ameaça usá-la: lesões, extorsão, tráfico de droga na escola, agressões físicas, furto</a:t>
            </a:r>
            <a:endParaRPr lang="pt-BR" altLang="pt-BR" sz="3000">
              <a:cs typeface="Times New Roman" panose="02020603050405020304" pitchFamily="18" charset="0"/>
            </a:endParaRPr>
          </a:p>
          <a:p>
            <a:pPr algn="just" eaLnBrk="1" hangingPunct="1">
              <a:spcBef>
                <a:spcPts val="2400"/>
              </a:spcBef>
              <a:spcAft>
                <a:spcPct val="0"/>
              </a:spcAft>
              <a:buSzPct val="95000"/>
              <a:buFont typeface="Arial" panose="020B0604020202020204" pitchFamily="34" charset="0"/>
              <a:buChar char="•"/>
            </a:pPr>
            <a:endParaRPr lang="pt-BR" altLang="pt-BR" sz="3000" b="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ço Reservado para Conteúdo 2"/>
          <p:cNvSpPr>
            <a:spLocks noGrp="1"/>
          </p:cNvSpPr>
          <p:nvPr>
            <p:ph idx="1"/>
          </p:nvPr>
        </p:nvSpPr>
        <p:spPr>
          <a:xfrm>
            <a:off x="323850" y="404813"/>
            <a:ext cx="8280400" cy="5721350"/>
          </a:xfrm>
        </p:spPr>
        <p:txBody>
          <a:bodyPr/>
          <a:lstStyle/>
          <a:p>
            <a:pPr marL="58738" indent="-58738"/>
            <a:r>
              <a:rPr lang="pt-BR" altLang="pt-BR" sz="2800"/>
              <a:t>Violência escolar </a:t>
            </a:r>
          </a:p>
          <a:p>
            <a:pPr marL="58738" indent="-58738">
              <a:buFont typeface="Arial" panose="020B0604020202020204" pitchFamily="34" charset="0"/>
              <a:buChar char="•"/>
            </a:pPr>
            <a:r>
              <a:rPr lang="pt-BR" altLang="pt-BR" sz="2800" b="0"/>
              <a:t>Dados do Ministério da Educação (MEC) tabulados pela Fundação Lemann e pela Meritt Informação Educacional</a:t>
            </a:r>
          </a:p>
          <a:p>
            <a:pPr marL="58738" indent="-58738">
              <a:buFont typeface="Arial" panose="020B0604020202020204" pitchFamily="34" charset="0"/>
              <a:buChar char="•"/>
            </a:pPr>
            <a:r>
              <a:rPr lang="pt-BR" altLang="pt-BR" sz="2800" b="0"/>
              <a:t>Participantes:</a:t>
            </a:r>
          </a:p>
          <a:p>
            <a:pPr marL="914400" lvl="1" indent="-457200"/>
            <a:r>
              <a:rPr lang="pt-BR" altLang="pt-BR" sz="2800"/>
              <a:t>professores de Língua Portuguesa e Matemática que dão aulas para alunos de 5º e 9º ano do ensino fundamental que responderam a questionário aplicado durante a Prova Brasil</a:t>
            </a:r>
          </a:p>
          <a:p>
            <a:pPr marL="58738" indent="-58738">
              <a:buFont typeface="Arial" panose="020B0604020202020204" pitchFamily="34" charset="0"/>
              <a:buChar char="•"/>
            </a:pPr>
            <a:r>
              <a:rPr lang="pt-BR" altLang="pt-BR" sz="2800" b="0"/>
              <a:t>2011 - foram 224.743 mil docentes </a:t>
            </a:r>
          </a:p>
          <a:p>
            <a:pPr marL="58738" indent="-58738">
              <a:buFont typeface="Arial" panose="020B0604020202020204" pitchFamily="34" charset="0"/>
              <a:buChar char="•"/>
            </a:pPr>
            <a:r>
              <a:rPr lang="pt-BR" altLang="pt-BR" sz="2800" b="0"/>
              <a:t>2007 – por volta de 295.000 docentes</a:t>
            </a:r>
          </a:p>
          <a:p>
            <a:pPr marL="58738" indent="-58738"/>
            <a:r>
              <a:rPr lang="pt-BR" altLang="pt-BR"/>
              <a:t> </a:t>
            </a:r>
          </a:p>
          <a:p>
            <a:pPr marL="58738" indent="-58738"/>
            <a:endParaRPr lang="pt-BR" altLang="pt-BR"/>
          </a:p>
        </p:txBody>
      </p:sp>
    </p:spTree>
    <p:extLst>
      <p:ext uri="{BB962C8B-B14F-4D97-AF65-F5344CB8AC3E}">
        <p14:creationId xmlns:p14="http://schemas.microsoft.com/office/powerpoint/2010/main" val="1151609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Espaço Reservado para Conteúdo 2"/>
          <p:cNvSpPr>
            <a:spLocks noGrp="1"/>
          </p:cNvSpPr>
          <p:nvPr>
            <p:ph idx="1"/>
          </p:nvPr>
        </p:nvSpPr>
        <p:spPr>
          <a:xfrm>
            <a:off x="395288" y="371475"/>
            <a:ext cx="8353425" cy="5937250"/>
          </a:xfrm>
        </p:spPr>
        <p:txBody>
          <a:bodyPr/>
          <a:lstStyle/>
          <a:p>
            <a:pPr marL="457200" indent="-457200">
              <a:buFont typeface="Arial" panose="020B0604020202020204" pitchFamily="34" charset="0"/>
              <a:buChar char="•"/>
            </a:pPr>
            <a:r>
              <a:rPr lang="pt-BR" altLang="pt-BR" sz="2800" b="0"/>
              <a:t>Foram agredidos fisicamente por estudantes dentro de colégios </a:t>
            </a:r>
          </a:p>
          <a:p>
            <a:pPr marL="1257300" lvl="2" indent="-457200"/>
            <a:r>
              <a:rPr lang="pt-BR" altLang="pt-BR" sz="2600"/>
              <a:t>2011 - 4.195 (1,9%)</a:t>
            </a:r>
          </a:p>
          <a:p>
            <a:pPr marL="1257300" lvl="2" indent="-457200"/>
            <a:r>
              <a:rPr lang="pt-BR" altLang="pt-BR" sz="2600"/>
              <a:t>2007 -  6.677 (2,3%)</a:t>
            </a:r>
          </a:p>
          <a:p>
            <a:pPr marL="457200" indent="-457200"/>
            <a:r>
              <a:rPr lang="pt-BR" altLang="pt-BR" sz="2800" b="0"/>
              <a:t> </a:t>
            </a:r>
          </a:p>
          <a:p>
            <a:pPr marL="457200" indent="-457200">
              <a:buFont typeface="Arial" panose="020B0604020202020204" pitchFamily="34" charset="0"/>
              <a:buChar char="•"/>
            </a:pPr>
            <a:r>
              <a:rPr lang="pt-BR" altLang="pt-BR" sz="2800" b="0"/>
              <a:t>Relataram casos de agressão física contra aluno cometida por professor na escola em que atuavam</a:t>
            </a:r>
          </a:p>
          <a:p>
            <a:pPr marL="1257300" lvl="2" indent="-457200"/>
            <a:r>
              <a:rPr lang="pt-BR" altLang="pt-BR" sz="2600"/>
              <a:t>2011 -  3.327 (1,5%) </a:t>
            </a:r>
          </a:p>
          <a:p>
            <a:pPr marL="1257300" lvl="2" indent="-457200"/>
            <a:r>
              <a:rPr lang="pt-BR" altLang="pt-BR" sz="2600"/>
              <a:t>2007 -  4.197 (1,62%) </a:t>
            </a:r>
          </a:p>
          <a:p>
            <a:pPr marL="457200" indent="-457200"/>
            <a:r>
              <a:rPr lang="pt-BR" altLang="pt-BR"/>
              <a:t> </a:t>
            </a:r>
          </a:p>
          <a:p>
            <a:pPr marL="457200" indent="-457200"/>
            <a:endParaRPr lang="pt-BR" altLang="pt-BR"/>
          </a:p>
        </p:txBody>
      </p:sp>
    </p:spTree>
    <p:extLst>
      <p:ext uri="{BB962C8B-B14F-4D97-AF65-F5344CB8AC3E}">
        <p14:creationId xmlns:p14="http://schemas.microsoft.com/office/powerpoint/2010/main" val="10968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Espaço Reservado para Conteúdo 2"/>
          <p:cNvSpPr>
            <a:spLocks noGrp="1"/>
          </p:cNvSpPr>
          <p:nvPr>
            <p:ph idx="1"/>
          </p:nvPr>
        </p:nvSpPr>
        <p:spPr>
          <a:xfrm>
            <a:off x="395288" y="549275"/>
            <a:ext cx="8208962" cy="4373563"/>
          </a:xfrm>
        </p:spPr>
        <p:txBody>
          <a:bodyPr/>
          <a:lstStyle/>
          <a:p>
            <a:pPr>
              <a:buFont typeface="Arial" panose="020B0604020202020204" pitchFamily="34" charset="0"/>
              <a:buChar char="•"/>
            </a:pPr>
            <a:r>
              <a:rPr lang="pt-BR" altLang="pt-BR" sz="2800" b="0"/>
              <a:t>Relataram que viram alunos frequentaram a escola portando arma de fogo</a:t>
            </a:r>
          </a:p>
          <a:p>
            <a:pPr lvl="2"/>
            <a:r>
              <a:rPr lang="pt-BR" altLang="pt-BR" sz="2600"/>
              <a:t>2011 - 1.929 (0,85%)</a:t>
            </a:r>
          </a:p>
          <a:p>
            <a:pPr lvl="2"/>
            <a:r>
              <a:rPr lang="pt-BR" altLang="pt-BR" sz="2600"/>
              <a:t>2007 - 3.247 (1,14%) </a:t>
            </a:r>
          </a:p>
          <a:p>
            <a:pPr>
              <a:buFont typeface="Arial" panose="020B0604020202020204" pitchFamily="34" charset="0"/>
              <a:buChar char="•"/>
            </a:pPr>
            <a:endParaRPr lang="pt-BR" altLang="pt-BR" sz="2800" b="0"/>
          </a:p>
          <a:p>
            <a:pPr>
              <a:buFont typeface="Arial" panose="020B0604020202020204" pitchFamily="34" charset="0"/>
              <a:buChar char="•"/>
            </a:pPr>
            <a:r>
              <a:rPr lang="pt-BR" altLang="pt-BR" sz="2800" b="0"/>
              <a:t>Relataram que houve casos de alunos que entraram na escola com facas e canivetes </a:t>
            </a:r>
          </a:p>
          <a:p>
            <a:pPr lvl="2"/>
            <a:r>
              <a:rPr lang="pt-BR" altLang="pt-BR" sz="2600"/>
              <a:t>2011 - 9.079 (4,04%)</a:t>
            </a:r>
          </a:p>
          <a:p>
            <a:pPr lvl="2"/>
            <a:r>
              <a:rPr lang="pt-BR" altLang="pt-BR" sz="2600"/>
              <a:t>2007 - 14.855 (5,17%)</a:t>
            </a:r>
          </a:p>
          <a:p>
            <a:pPr>
              <a:buFont typeface="Arial" panose="020B0604020202020204" pitchFamily="34" charset="0"/>
              <a:buChar char="•"/>
            </a:pPr>
            <a:endParaRPr lang="pt-BR" altLang="pt-BR" sz="2800" b="0"/>
          </a:p>
          <a:p>
            <a:r>
              <a:rPr lang="pt-BR" altLang="pt-BR" b="0"/>
              <a:t>http://www.qedu.org.br/</a:t>
            </a:r>
            <a:br>
              <a:rPr lang="pt-BR" altLang="pt-BR"/>
            </a:br>
            <a:endParaRPr lang="pt-BR" altLang="pt-BR"/>
          </a:p>
          <a:p>
            <a:endParaRPr lang="pt-BR" altLang="pt-BR"/>
          </a:p>
        </p:txBody>
      </p:sp>
    </p:spTree>
    <p:extLst>
      <p:ext uri="{BB962C8B-B14F-4D97-AF65-F5344CB8AC3E}">
        <p14:creationId xmlns:p14="http://schemas.microsoft.com/office/powerpoint/2010/main" val="3227517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179388" y="2795588"/>
            <a:ext cx="8569325"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63538" indent="-363538">
              <a:spcBef>
                <a:spcPct val="20000"/>
              </a:spcBef>
              <a:spcAft>
                <a:spcPts val="600"/>
              </a:spcAft>
              <a:buFont typeface="Arial" panose="020B0604020202020204" pitchFamily="34" charset="0"/>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lr>
                <a:schemeClr val="tx2"/>
              </a:buClr>
              <a:buFont typeface="Arial" panose="020B0604020202020204" pitchFamily="34" charset="0"/>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3600"/>
              </a:spcBef>
              <a:spcAft>
                <a:spcPct val="0"/>
              </a:spcAft>
              <a:buSzPct val="95000"/>
              <a:buFont typeface="Arial" panose="020B0604020202020204" pitchFamily="34" charset="0"/>
              <a:buChar char="•"/>
            </a:pPr>
            <a:r>
              <a:rPr lang="pt-BR" altLang="pt-BR" sz="3000" b="0">
                <a:cs typeface="Times New Roman" panose="02020603050405020304" pitchFamily="18" charset="0"/>
              </a:rPr>
              <a:t>pesquisas indicam que não há aumento da incidência de violência </a:t>
            </a:r>
            <a:r>
              <a:rPr lang="ja-JP" altLang="pt-BR" sz="3000" b="0">
                <a:cs typeface="Times New Roman" panose="02020603050405020304" pitchFamily="18" charset="0"/>
              </a:rPr>
              <a:t>“</a:t>
            </a:r>
            <a:r>
              <a:rPr lang="pt-BR" altLang="ja-JP" sz="3000" b="0">
                <a:cs typeface="Times New Roman" panose="02020603050405020304" pitchFamily="18" charset="0"/>
              </a:rPr>
              <a:t>duras</a:t>
            </a:r>
            <a:r>
              <a:rPr lang="ja-JP" altLang="pt-BR" sz="3000" b="0">
                <a:cs typeface="Times New Roman" panose="02020603050405020304" pitchFamily="18" charset="0"/>
              </a:rPr>
              <a:t>”</a:t>
            </a:r>
            <a:endParaRPr lang="pt-BR" altLang="ja-JP" sz="3000" b="0">
              <a:cs typeface="Times New Roman" panose="02020603050405020304" pitchFamily="18" charset="0"/>
            </a:endParaRPr>
          </a:p>
          <a:p>
            <a:pPr algn="just" eaLnBrk="1" hangingPunct="1">
              <a:spcBef>
                <a:spcPts val="2400"/>
              </a:spcBef>
              <a:spcAft>
                <a:spcPct val="0"/>
              </a:spcAft>
              <a:buSzPct val="95000"/>
              <a:buFont typeface="Arial" panose="020B0604020202020204" pitchFamily="34" charset="0"/>
              <a:buChar char="•"/>
            </a:pPr>
            <a:endParaRPr lang="pt-BR" altLang="pt-BR" sz="3000" b="0">
              <a:cs typeface="Times New Roman" panose="0202060305040502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cial">
  <a:themeElements>
    <a:clrScheme name="Essenc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c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c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spDef>
      <a:spPr bwMode="auto">
        <a:solidFill>
          <a:schemeClr val="accent1">
            <a:lumMod val="20000"/>
            <a:lumOff val="80000"/>
          </a:schemeClr>
        </a:solidFill>
        <a:ln w="9525">
          <a:solidFill>
            <a:schemeClr val="tx1"/>
          </a:solidFill>
          <a:miter lim="800000"/>
          <a:headEnd/>
          <a:tailEnd/>
        </a:ln>
      </a:spPr>
      <a:bodyPr wrap="none" anchor="ctr"/>
      <a:lstStyle>
        <a:defPPr eaLnBrk="1" hangingPunct="1">
          <a:spcBef>
            <a:spcPct val="50000"/>
          </a:spcBef>
          <a:defRPr sz="1800" b="1" dirty="0">
            <a:latin typeface="Calibri" charset="0"/>
            <a:cs typeface="Calibri" charset="0"/>
          </a:defRPr>
        </a:defPPr>
      </a:lstStyle>
    </a:spDef>
  </a:objectDefaults>
  <a:extraClrSchemeLst/>
</a:theme>
</file>

<file path=ppt/theme/theme2.xml><?xml version="1.0" encoding="utf-8"?>
<a:theme xmlns:a="http://schemas.openxmlformats.org/drawingml/2006/main" name="cabeçal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5796</TotalTime>
  <Words>3543</Words>
  <Application>Microsoft Office PowerPoint</Application>
  <PresentationFormat>Apresentação na tela (4:3)</PresentationFormat>
  <Paragraphs>353</Paragraphs>
  <Slides>42</Slides>
  <Notes>17</Notes>
  <HiddenSlides>0</HiddenSlides>
  <MMClips>0</MMClips>
  <ScaleCrop>false</ScaleCrop>
  <HeadingPairs>
    <vt:vector size="8" baseType="variant">
      <vt:variant>
        <vt:lpstr>Fontes usadas</vt:lpstr>
      </vt:variant>
      <vt:variant>
        <vt:i4>13</vt:i4>
      </vt:variant>
      <vt:variant>
        <vt:lpstr>Tema</vt:lpstr>
      </vt:variant>
      <vt:variant>
        <vt:i4>2</vt:i4>
      </vt:variant>
      <vt:variant>
        <vt:lpstr>Servidores OLE inseridos</vt:lpstr>
      </vt:variant>
      <vt:variant>
        <vt:i4>1</vt:i4>
      </vt:variant>
      <vt:variant>
        <vt:lpstr>Títulos de slides</vt:lpstr>
      </vt:variant>
      <vt:variant>
        <vt:i4>42</vt:i4>
      </vt:variant>
    </vt:vector>
  </HeadingPairs>
  <TitlesOfParts>
    <vt:vector size="58" baseType="lpstr">
      <vt:lpstr>MS PGothic</vt:lpstr>
      <vt:lpstr>MS PGothic</vt:lpstr>
      <vt:lpstr>Arial</vt:lpstr>
      <vt:lpstr>Arial Black</vt:lpstr>
      <vt:lpstr>Bookman Old Style</vt:lpstr>
      <vt:lpstr>Calibri</vt:lpstr>
      <vt:lpstr>Gill Sans</vt:lpstr>
      <vt:lpstr>Souvenir Lt BT</vt:lpstr>
      <vt:lpstr>Tahoma</vt:lpstr>
      <vt:lpstr>Times New Roman</vt:lpstr>
      <vt:lpstr>Wingdings</vt:lpstr>
      <vt:lpstr>Wingdings 2</vt:lpstr>
      <vt:lpstr>ヒラギノ角ゴ ProN W3</vt:lpstr>
      <vt:lpstr>Essencial</vt:lpstr>
      <vt:lpstr>cabeçalho</vt:lpstr>
      <vt:lpstr>Gráfico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Uma pesquisa empírica</dc:title>
  <dc:creator>Telma</dc:creator>
  <cp:lastModifiedBy>Telma Vinha</cp:lastModifiedBy>
  <cp:revision>733</cp:revision>
  <cp:lastPrinted>2012-05-16T01:52:38Z</cp:lastPrinted>
  <dcterms:modified xsi:type="dcterms:W3CDTF">2016-10-20T22:31:41Z</dcterms:modified>
</cp:coreProperties>
</file>