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4"/>
  </p:notesMasterIdLst>
  <p:sldIdLst>
    <p:sldId id="256" r:id="rId2"/>
    <p:sldId id="257" r:id="rId3"/>
    <p:sldId id="258" r:id="rId4"/>
    <p:sldId id="259" r:id="rId5"/>
    <p:sldId id="260" r:id="rId6"/>
    <p:sldId id="261" r:id="rId7"/>
    <p:sldId id="262" r:id="rId8"/>
    <p:sldId id="294" r:id="rId9"/>
    <p:sldId id="298" r:id="rId10"/>
    <p:sldId id="263" r:id="rId11"/>
    <p:sldId id="264" r:id="rId12"/>
    <p:sldId id="265" r:id="rId13"/>
    <p:sldId id="297" r:id="rId14"/>
    <p:sldId id="266" r:id="rId15"/>
    <p:sldId id="267" r:id="rId16"/>
    <p:sldId id="268" r:id="rId17"/>
    <p:sldId id="269" r:id="rId18"/>
    <p:sldId id="270" r:id="rId19"/>
    <p:sldId id="271" r:id="rId20"/>
    <p:sldId id="272" r:id="rId21"/>
    <p:sldId id="273" r:id="rId22"/>
    <p:sldId id="295" r:id="rId23"/>
    <p:sldId id="274" r:id="rId24"/>
    <p:sldId id="299" r:id="rId25"/>
    <p:sldId id="275" r:id="rId26"/>
    <p:sldId id="276" r:id="rId27"/>
    <p:sldId id="277"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53" d="100"/>
          <a:sy n="53" d="100"/>
        </p:scale>
        <p:origin x="-2456" y="-96"/>
      </p:cViewPr>
      <p:guideLst>
        <p:guide orient="horz" pos="217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02310302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2726"/>
            <a:ext cx="5486400" cy="41149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0" name="Shape 200"/>
          <p:cNvSpPr>
            <a:spLocks noGrp="1" noRot="1" noChangeAspect="1"/>
          </p:cNvSpPr>
          <p:nvPr>
            <p:ph type="sldImg" idx="2"/>
          </p:nvPr>
        </p:nvSpPr>
        <p:spPr>
          <a:xfrm>
            <a:off x="1008062" y="686324"/>
            <a:ext cx="4843462" cy="3428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2726"/>
            <a:ext cx="5486400" cy="41149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6" name="Shape 206"/>
          <p:cNvSpPr>
            <a:spLocks noGrp="1" noRot="1" noChangeAspect="1"/>
          </p:cNvSpPr>
          <p:nvPr>
            <p:ph type="sldImg" idx="2"/>
          </p:nvPr>
        </p:nvSpPr>
        <p:spPr>
          <a:xfrm>
            <a:off x="1008062" y="686324"/>
            <a:ext cx="4843462" cy="3428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2726"/>
            <a:ext cx="5486400" cy="41149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2" name="Shape 212"/>
          <p:cNvSpPr>
            <a:spLocks noGrp="1" noRot="1" noChangeAspect="1"/>
          </p:cNvSpPr>
          <p:nvPr>
            <p:ph type="sldImg" idx="2"/>
          </p:nvPr>
        </p:nvSpPr>
        <p:spPr>
          <a:xfrm>
            <a:off x="1008062" y="686324"/>
            <a:ext cx="4843462" cy="3428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2726"/>
            <a:ext cx="5486400" cy="41149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25" name="Shape 225"/>
          <p:cNvSpPr>
            <a:spLocks noGrp="1" noRot="1" noChangeAspect="1"/>
          </p:cNvSpPr>
          <p:nvPr>
            <p:ph type="sldImg" idx="2"/>
          </p:nvPr>
        </p:nvSpPr>
        <p:spPr>
          <a:xfrm>
            <a:off x="1008062" y="686324"/>
            <a:ext cx="4843462" cy="3428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2726"/>
            <a:ext cx="5486400" cy="41149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1008062" y="686324"/>
            <a:ext cx="4843462" cy="3428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2726"/>
            <a:ext cx="5486400" cy="41149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40" name="Shape 240"/>
          <p:cNvSpPr>
            <a:spLocks noGrp="1" noRot="1" noChangeAspect="1"/>
          </p:cNvSpPr>
          <p:nvPr>
            <p:ph type="sldImg" idx="2"/>
          </p:nvPr>
        </p:nvSpPr>
        <p:spPr>
          <a:xfrm>
            <a:off x="1008062" y="686324"/>
            <a:ext cx="4843462" cy="3428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2726"/>
            <a:ext cx="5486400" cy="41149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46" name="Shape 246"/>
          <p:cNvSpPr>
            <a:spLocks noGrp="1" noRot="1" noChangeAspect="1"/>
          </p:cNvSpPr>
          <p:nvPr>
            <p:ph type="sldImg" idx="2"/>
          </p:nvPr>
        </p:nvSpPr>
        <p:spPr>
          <a:xfrm>
            <a:off x="1008062" y="686324"/>
            <a:ext cx="4843462" cy="3428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2726"/>
            <a:ext cx="5486400" cy="41149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86" name="Shape 286"/>
          <p:cNvSpPr>
            <a:spLocks noGrp="1" noRot="1" noChangeAspect="1"/>
          </p:cNvSpPr>
          <p:nvPr>
            <p:ph type="sldImg" idx="2"/>
          </p:nvPr>
        </p:nvSpPr>
        <p:spPr>
          <a:xfrm>
            <a:off x="1008062" y="686324"/>
            <a:ext cx="4843462" cy="3428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2726"/>
            <a:ext cx="5486400" cy="41149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5" name="Shape 125"/>
          <p:cNvSpPr>
            <a:spLocks noGrp="1" noRot="1" noChangeAspect="1"/>
          </p:cNvSpPr>
          <p:nvPr>
            <p:ph type="sldImg" idx="2"/>
          </p:nvPr>
        </p:nvSpPr>
        <p:spPr>
          <a:xfrm>
            <a:off x="1008062" y="686324"/>
            <a:ext cx="4843462" cy="3428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2726"/>
            <a:ext cx="5486400" cy="41149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8" name="Shape 138"/>
          <p:cNvSpPr>
            <a:spLocks noGrp="1" noRot="1" noChangeAspect="1"/>
          </p:cNvSpPr>
          <p:nvPr>
            <p:ph type="sldImg" idx="2"/>
          </p:nvPr>
        </p:nvSpPr>
        <p:spPr>
          <a:xfrm>
            <a:off x="1008062" y="686324"/>
            <a:ext cx="4843462" cy="3428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6504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nvGrpSpPr>
          <p:cNvPr id="11" name="Shape 11"/>
          <p:cNvGrpSpPr/>
          <p:nvPr/>
        </p:nvGrpSpPr>
        <p:grpSpPr>
          <a:xfrm>
            <a:off x="830392" y="1588427"/>
            <a:ext cx="745763" cy="61102"/>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729450" y="1763267"/>
            <a:ext cx="7688100" cy="2219700"/>
          </a:xfrm>
          <a:prstGeom prst="rect">
            <a:avLst/>
          </a:prstGeom>
        </p:spPr>
        <p:txBody>
          <a:bodyPr wrap="square" lIns="91425" tIns="91425" rIns="91425" bIns="91425" anchor="t" anchorCtr="0"/>
          <a:lstStyle>
            <a:lvl1pPr lvl="0">
              <a:spcBef>
                <a:spcPts val="0"/>
              </a:spcBef>
              <a:buClr>
                <a:schemeClr val="dk2"/>
              </a:buClr>
              <a:buSzPct val="100000"/>
              <a:defRPr sz="4200">
                <a:solidFill>
                  <a:schemeClr val="dk2"/>
                </a:solidFill>
              </a:defRPr>
            </a:lvl1pPr>
            <a:lvl2pPr lvl="1">
              <a:spcBef>
                <a:spcPts val="0"/>
              </a:spcBef>
              <a:buClr>
                <a:schemeClr val="dk2"/>
              </a:buClr>
              <a:buSzPct val="100000"/>
              <a:defRPr sz="4200">
                <a:solidFill>
                  <a:schemeClr val="dk2"/>
                </a:solidFill>
              </a:defRPr>
            </a:lvl2pPr>
            <a:lvl3pPr lvl="2">
              <a:spcBef>
                <a:spcPts val="0"/>
              </a:spcBef>
              <a:buClr>
                <a:schemeClr val="dk2"/>
              </a:buClr>
              <a:buSzPct val="100000"/>
              <a:defRPr sz="4200">
                <a:solidFill>
                  <a:schemeClr val="dk2"/>
                </a:solidFill>
              </a:defRPr>
            </a:lvl3pPr>
            <a:lvl4pPr lvl="3">
              <a:spcBef>
                <a:spcPts val="0"/>
              </a:spcBef>
              <a:buClr>
                <a:schemeClr val="dk2"/>
              </a:buClr>
              <a:buSzPct val="100000"/>
              <a:defRPr sz="4200">
                <a:solidFill>
                  <a:schemeClr val="dk2"/>
                </a:solidFill>
              </a:defRPr>
            </a:lvl4pPr>
            <a:lvl5pPr lvl="4">
              <a:spcBef>
                <a:spcPts val="0"/>
              </a:spcBef>
              <a:buClr>
                <a:schemeClr val="dk2"/>
              </a:buClr>
              <a:buSzPct val="100000"/>
              <a:defRPr sz="4200">
                <a:solidFill>
                  <a:schemeClr val="dk2"/>
                </a:solidFill>
              </a:defRPr>
            </a:lvl5pPr>
            <a:lvl6pPr lvl="5">
              <a:spcBef>
                <a:spcPts val="0"/>
              </a:spcBef>
              <a:buClr>
                <a:schemeClr val="dk2"/>
              </a:buClr>
              <a:buSzPct val="100000"/>
              <a:defRPr sz="4200">
                <a:solidFill>
                  <a:schemeClr val="dk2"/>
                </a:solidFill>
              </a:defRPr>
            </a:lvl6pPr>
            <a:lvl7pPr lvl="6">
              <a:spcBef>
                <a:spcPts val="0"/>
              </a:spcBef>
              <a:buClr>
                <a:schemeClr val="dk2"/>
              </a:buClr>
              <a:buSzPct val="100000"/>
              <a:defRPr sz="4200">
                <a:solidFill>
                  <a:schemeClr val="dk2"/>
                </a:solidFill>
              </a:defRPr>
            </a:lvl7pPr>
            <a:lvl8pPr lvl="7">
              <a:spcBef>
                <a:spcPts val="0"/>
              </a:spcBef>
              <a:buClr>
                <a:schemeClr val="dk2"/>
              </a:buClr>
              <a:buSzPct val="100000"/>
              <a:defRPr sz="4200">
                <a:solidFill>
                  <a:schemeClr val="dk2"/>
                </a:solidFill>
              </a:defRPr>
            </a:lvl8pPr>
            <a:lvl9pPr lvl="8">
              <a:spcBef>
                <a:spcPts val="0"/>
              </a:spcBef>
              <a:buClr>
                <a:schemeClr val="dk2"/>
              </a:buClr>
              <a:buSzPct val="100000"/>
              <a:defRPr sz="4200">
                <a:solidFill>
                  <a:schemeClr val="dk2"/>
                </a:solidFill>
              </a:defRPr>
            </a:lvl9pPr>
          </a:lstStyle>
          <a:p>
            <a:endParaRPr/>
          </a:p>
        </p:txBody>
      </p:sp>
      <p:sp>
        <p:nvSpPr>
          <p:cNvPr id="15" name="Shape 15"/>
          <p:cNvSpPr txBox="1">
            <a:spLocks noGrp="1"/>
          </p:cNvSpPr>
          <p:nvPr>
            <p:ph type="subTitle" idx="1"/>
          </p:nvPr>
        </p:nvSpPr>
        <p:spPr>
          <a:xfrm>
            <a:off x="729627" y="4230533"/>
            <a:ext cx="7688100" cy="721500"/>
          </a:xfrm>
          <a:prstGeom prst="rect">
            <a:avLst/>
          </a:prstGeom>
        </p:spPr>
        <p:txBody>
          <a:bodyPr wrap="square" lIns="91425" tIns="91425" rIns="91425" bIns="91425" anchor="t" anchorCtr="0"/>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a:endParaRPr/>
          </a:p>
        </p:txBody>
      </p:sp>
      <p:sp>
        <p:nvSpPr>
          <p:cNvPr id="16" name="Shape 16"/>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73"/>
        <p:cNvGrpSpPr/>
        <p:nvPr/>
      </p:nvGrpSpPr>
      <p:grpSpPr>
        <a:xfrm>
          <a:off x="0" y="0"/>
          <a:ext cx="0" cy="0"/>
          <a:chOff x="0" y="0"/>
          <a:chExt cx="0" cy="0"/>
        </a:xfrm>
      </p:grpSpPr>
      <p:grpSp>
        <p:nvGrpSpPr>
          <p:cNvPr id="74" name="Shape 74"/>
          <p:cNvGrpSpPr/>
          <p:nvPr/>
        </p:nvGrpSpPr>
        <p:grpSpPr>
          <a:xfrm>
            <a:off x="830392" y="5558926"/>
            <a:ext cx="745763" cy="61102"/>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76" name="Shape 76"/>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sp>
        <p:nvSpPr>
          <p:cNvPr id="77" name="Shape 77"/>
          <p:cNvSpPr txBox="1">
            <a:spLocks noGrp="1"/>
          </p:cNvSpPr>
          <p:nvPr>
            <p:ph type="title"/>
          </p:nvPr>
        </p:nvSpPr>
        <p:spPr>
          <a:xfrm>
            <a:off x="729450" y="978600"/>
            <a:ext cx="7688400" cy="1659600"/>
          </a:xfrm>
          <a:prstGeom prst="rect">
            <a:avLst/>
          </a:prstGeom>
        </p:spPr>
        <p:txBody>
          <a:bodyPr wrap="square" lIns="91425" tIns="91425" rIns="91425" bIns="91425" anchor="t" anchorCtr="0"/>
          <a:lstStyle>
            <a:lvl1pPr lvl="0">
              <a:spcBef>
                <a:spcPts val="0"/>
              </a:spcBef>
              <a:buClr>
                <a:schemeClr val="lt1"/>
              </a:buClr>
              <a:buSzPct val="100000"/>
              <a:defRPr sz="8000">
                <a:solidFill>
                  <a:schemeClr val="lt1"/>
                </a:solidFill>
              </a:defRPr>
            </a:lvl1pPr>
            <a:lvl2pPr lvl="1">
              <a:spcBef>
                <a:spcPts val="0"/>
              </a:spcBef>
              <a:buClr>
                <a:schemeClr val="lt1"/>
              </a:buClr>
              <a:buSzPct val="100000"/>
              <a:defRPr sz="8000">
                <a:solidFill>
                  <a:schemeClr val="lt1"/>
                </a:solidFill>
              </a:defRPr>
            </a:lvl2pPr>
            <a:lvl3pPr lvl="2">
              <a:spcBef>
                <a:spcPts val="0"/>
              </a:spcBef>
              <a:buClr>
                <a:schemeClr val="lt1"/>
              </a:buClr>
              <a:buSzPct val="100000"/>
              <a:defRPr sz="8000">
                <a:solidFill>
                  <a:schemeClr val="lt1"/>
                </a:solidFill>
              </a:defRPr>
            </a:lvl3pPr>
            <a:lvl4pPr lvl="3">
              <a:spcBef>
                <a:spcPts val="0"/>
              </a:spcBef>
              <a:buClr>
                <a:schemeClr val="lt1"/>
              </a:buClr>
              <a:buSzPct val="100000"/>
              <a:defRPr sz="8000">
                <a:solidFill>
                  <a:schemeClr val="lt1"/>
                </a:solidFill>
              </a:defRPr>
            </a:lvl4pPr>
            <a:lvl5pPr lvl="4">
              <a:spcBef>
                <a:spcPts val="0"/>
              </a:spcBef>
              <a:buClr>
                <a:schemeClr val="lt1"/>
              </a:buClr>
              <a:buSzPct val="100000"/>
              <a:defRPr sz="8000">
                <a:solidFill>
                  <a:schemeClr val="lt1"/>
                </a:solidFill>
              </a:defRPr>
            </a:lvl5pPr>
            <a:lvl6pPr lvl="5">
              <a:spcBef>
                <a:spcPts val="0"/>
              </a:spcBef>
              <a:buClr>
                <a:schemeClr val="lt1"/>
              </a:buClr>
              <a:buSzPct val="100000"/>
              <a:defRPr sz="8000">
                <a:solidFill>
                  <a:schemeClr val="lt1"/>
                </a:solidFill>
              </a:defRPr>
            </a:lvl6pPr>
            <a:lvl7pPr lvl="6">
              <a:spcBef>
                <a:spcPts val="0"/>
              </a:spcBef>
              <a:buClr>
                <a:schemeClr val="lt1"/>
              </a:buClr>
              <a:buSzPct val="100000"/>
              <a:defRPr sz="8000">
                <a:solidFill>
                  <a:schemeClr val="lt1"/>
                </a:solidFill>
              </a:defRPr>
            </a:lvl7pPr>
            <a:lvl8pPr lvl="7">
              <a:spcBef>
                <a:spcPts val="0"/>
              </a:spcBef>
              <a:buClr>
                <a:schemeClr val="lt1"/>
              </a:buClr>
              <a:buSzPct val="100000"/>
              <a:defRPr sz="8000">
                <a:solidFill>
                  <a:schemeClr val="lt1"/>
                </a:solidFill>
              </a:defRPr>
            </a:lvl8pPr>
            <a:lvl9pPr lvl="8">
              <a:spcBef>
                <a:spcPts val="0"/>
              </a:spcBef>
              <a:buClr>
                <a:schemeClr val="lt1"/>
              </a:buClr>
              <a:buSzPct val="100000"/>
              <a:defRPr sz="8000">
                <a:solidFill>
                  <a:schemeClr val="lt1"/>
                </a:solidFill>
              </a:defRPr>
            </a:lvl9pPr>
          </a:lstStyle>
          <a:p>
            <a:endParaRPr/>
          </a:p>
        </p:txBody>
      </p:sp>
      <p:sp>
        <p:nvSpPr>
          <p:cNvPr id="78" name="Shape 78"/>
          <p:cNvSpPr txBox="1">
            <a:spLocks noGrp="1"/>
          </p:cNvSpPr>
          <p:nvPr>
            <p:ph type="body" idx="1"/>
          </p:nvPr>
        </p:nvSpPr>
        <p:spPr>
          <a:xfrm>
            <a:off x="729450" y="3030517"/>
            <a:ext cx="7688400" cy="21072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79" name="Shape 79"/>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solidFill>
                  <a:schemeClr val="lt1"/>
                </a:solidFill>
              </a:rPr>
              <a:t>‹#›</a:t>
            </a:fld>
            <a:endParaRPr lang="pt-BR">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574675" y="304800"/>
            <a:ext cx="8001000" cy="12159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3800" b="0" i="0" u="none" strike="noStrike" cap="none">
                <a:solidFill>
                  <a:schemeClr val="dk2"/>
                </a:solidFill>
                <a:latin typeface="Verdana"/>
                <a:ea typeface="Verdana"/>
                <a:cs typeface="Verdana"/>
                <a:sym typeface="Verdana"/>
              </a:defRPr>
            </a:lvl1pPr>
            <a:lvl2pPr marL="0" marR="0" lvl="1" indent="0" algn="l" rtl="0">
              <a:spcBef>
                <a:spcPts val="0"/>
              </a:spcBef>
              <a:spcAft>
                <a:spcPts val="0"/>
              </a:spcAft>
              <a:buNone/>
              <a:defRPr sz="3800" b="0" i="0" u="none" strike="noStrike" cap="none">
                <a:solidFill>
                  <a:schemeClr val="dk2"/>
                </a:solidFill>
                <a:latin typeface="Verdana"/>
                <a:ea typeface="Verdana"/>
                <a:cs typeface="Verdana"/>
                <a:sym typeface="Verdana"/>
              </a:defRPr>
            </a:lvl2pPr>
            <a:lvl3pPr marL="0" marR="0" lvl="2" indent="0" algn="l" rtl="0">
              <a:spcBef>
                <a:spcPts val="0"/>
              </a:spcBef>
              <a:spcAft>
                <a:spcPts val="0"/>
              </a:spcAft>
              <a:buNone/>
              <a:defRPr sz="3800" b="0" i="0" u="none" strike="noStrike" cap="none">
                <a:solidFill>
                  <a:schemeClr val="dk2"/>
                </a:solidFill>
                <a:latin typeface="Verdana"/>
                <a:ea typeface="Verdana"/>
                <a:cs typeface="Verdana"/>
                <a:sym typeface="Verdana"/>
              </a:defRPr>
            </a:lvl3pPr>
            <a:lvl4pPr marL="0" marR="0" lvl="3" indent="0" algn="l" rtl="0">
              <a:spcBef>
                <a:spcPts val="0"/>
              </a:spcBef>
              <a:spcAft>
                <a:spcPts val="0"/>
              </a:spcAft>
              <a:buNone/>
              <a:defRPr sz="3800" b="0" i="0" u="none" strike="noStrike" cap="none">
                <a:solidFill>
                  <a:schemeClr val="dk2"/>
                </a:solidFill>
                <a:latin typeface="Verdana"/>
                <a:ea typeface="Verdana"/>
                <a:cs typeface="Verdana"/>
                <a:sym typeface="Verdana"/>
              </a:defRPr>
            </a:lvl4pPr>
            <a:lvl5pPr marL="0" marR="0" lvl="4" indent="0" algn="l" rtl="0">
              <a:spcBef>
                <a:spcPts val="0"/>
              </a:spcBef>
              <a:spcAft>
                <a:spcPts val="0"/>
              </a:spcAft>
              <a:buNone/>
              <a:defRPr sz="3800" b="0" i="0" u="none" strike="noStrike" cap="none">
                <a:solidFill>
                  <a:schemeClr val="dk2"/>
                </a:solidFill>
                <a:latin typeface="Verdana"/>
                <a:ea typeface="Verdana"/>
                <a:cs typeface="Verdana"/>
                <a:sym typeface="Verdana"/>
              </a:defRPr>
            </a:lvl5pPr>
            <a:lvl6pPr marL="457200" marR="0" lvl="5" indent="0" algn="l" rtl="0">
              <a:spcBef>
                <a:spcPts val="0"/>
              </a:spcBef>
              <a:spcAft>
                <a:spcPts val="0"/>
              </a:spcAft>
              <a:buNone/>
              <a:defRPr sz="3800" b="0" i="0" u="none" strike="noStrike" cap="none">
                <a:solidFill>
                  <a:schemeClr val="dk2"/>
                </a:solidFill>
                <a:latin typeface="Verdana"/>
                <a:ea typeface="Verdana"/>
                <a:cs typeface="Verdana"/>
                <a:sym typeface="Verdana"/>
              </a:defRPr>
            </a:lvl6pPr>
            <a:lvl7pPr marL="914400" marR="0" lvl="6" indent="0" algn="l" rtl="0">
              <a:spcBef>
                <a:spcPts val="0"/>
              </a:spcBef>
              <a:spcAft>
                <a:spcPts val="0"/>
              </a:spcAft>
              <a:buNone/>
              <a:defRPr sz="3800" b="0" i="0" u="none" strike="noStrike" cap="none">
                <a:solidFill>
                  <a:schemeClr val="dk2"/>
                </a:solidFill>
                <a:latin typeface="Verdana"/>
                <a:ea typeface="Verdana"/>
                <a:cs typeface="Verdana"/>
                <a:sym typeface="Verdana"/>
              </a:defRPr>
            </a:lvl7pPr>
            <a:lvl8pPr marL="1371600" marR="0" lvl="7" indent="0" algn="l" rtl="0">
              <a:spcBef>
                <a:spcPts val="0"/>
              </a:spcBef>
              <a:spcAft>
                <a:spcPts val="0"/>
              </a:spcAft>
              <a:buNone/>
              <a:defRPr sz="3800" b="0" i="0" u="none" strike="noStrike" cap="none">
                <a:solidFill>
                  <a:schemeClr val="dk2"/>
                </a:solidFill>
                <a:latin typeface="Verdana"/>
                <a:ea typeface="Verdana"/>
                <a:cs typeface="Verdana"/>
                <a:sym typeface="Verdana"/>
              </a:defRPr>
            </a:lvl8pPr>
            <a:lvl9pPr marL="1828800" marR="0" lvl="8" indent="0" algn="l" rtl="0">
              <a:spcBef>
                <a:spcPts val="0"/>
              </a:spcBef>
              <a:spcAft>
                <a:spcPts val="0"/>
              </a:spcAft>
              <a:buNone/>
              <a:defRPr sz="3800" b="0" i="0" u="none" strike="noStrike" cap="none">
                <a:solidFill>
                  <a:schemeClr val="dk2"/>
                </a:solidFill>
                <a:latin typeface="Verdana"/>
                <a:ea typeface="Verdana"/>
                <a:cs typeface="Verdana"/>
                <a:sym typeface="Verdana"/>
              </a:defRPr>
            </a:lvl9pPr>
          </a:lstStyle>
          <a:p>
            <a:endParaRPr/>
          </a:p>
        </p:txBody>
      </p:sp>
      <p:sp>
        <p:nvSpPr>
          <p:cNvPr id="84" name="Shape 84"/>
          <p:cNvSpPr txBox="1">
            <a:spLocks noGrp="1"/>
          </p:cNvSpPr>
          <p:nvPr>
            <p:ph type="body" idx="1"/>
          </p:nvPr>
        </p:nvSpPr>
        <p:spPr>
          <a:xfrm>
            <a:off x="566737" y="1752600"/>
            <a:ext cx="8001000" cy="4267200"/>
          </a:xfrm>
          <a:prstGeom prst="rect">
            <a:avLst/>
          </a:prstGeom>
          <a:noFill/>
          <a:ln>
            <a:noFill/>
          </a:ln>
        </p:spPr>
        <p:txBody>
          <a:bodyPr wrap="square" lIns="91425" tIns="91425" rIns="91425" bIns="91425" anchor="t" anchorCtr="0"/>
          <a:lstStyle>
            <a:lvl1pPr marL="469900" marR="0" lvl="0" indent="-279400" algn="l" rtl="0">
              <a:spcBef>
                <a:spcPts val="600"/>
              </a:spcBef>
              <a:spcAft>
                <a:spcPts val="0"/>
              </a:spcAft>
              <a:buClr>
                <a:schemeClr val="accent2"/>
              </a:buClr>
              <a:buSzPct val="100000"/>
              <a:buFont typeface="Noto Sans Symbols"/>
              <a:buChar char="□"/>
              <a:defRPr sz="3000" b="0" i="0" u="none" strike="noStrike" cap="none">
                <a:solidFill>
                  <a:schemeClr val="dk1"/>
                </a:solidFill>
                <a:latin typeface="Verdana"/>
                <a:ea typeface="Verdana"/>
                <a:cs typeface="Verdana"/>
                <a:sym typeface="Verdana"/>
              </a:defRPr>
            </a:lvl1pPr>
            <a:lvl2pPr marL="908050" marR="0" lvl="1" indent="-273050" algn="l" rtl="0">
              <a:spcBef>
                <a:spcPts val="520"/>
              </a:spcBef>
              <a:spcAft>
                <a:spcPts val="0"/>
              </a:spcAft>
              <a:buClr>
                <a:schemeClr val="accent2"/>
              </a:buClr>
              <a:buSzPct val="100000"/>
              <a:buFont typeface="Noto Sans Symbols"/>
              <a:buChar char="■"/>
              <a:defRPr sz="2600" b="0" i="0" u="none" strike="noStrike" cap="none">
                <a:solidFill>
                  <a:schemeClr val="dk1"/>
                </a:solidFill>
                <a:latin typeface="Verdana"/>
                <a:ea typeface="Verdana"/>
                <a:cs typeface="Verdana"/>
                <a:sym typeface="Verdana"/>
              </a:defRPr>
            </a:lvl2pPr>
            <a:lvl3pPr marL="1304925" marR="0" lvl="2" indent="-257175" algn="l" rtl="0">
              <a:spcBef>
                <a:spcPts val="460"/>
              </a:spcBef>
              <a:spcAft>
                <a:spcPts val="0"/>
              </a:spcAft>
              <a:buClr>
                <a:schemeClr val="accent2"/>
              </a:buClr>
              <a:buSzPct val="100000"/>
              <a:buFont typeface="Noto Sans Symbols"/>
              <a:buChar char="□"/>
              <a:defRPr sz="2300" b="0" i="0" u="none" strike="noStrike" cap="none">
                <a:solidFill>
                  <a:schemeClr val="dk1"/>
                </a:solidFill>
                <a:latin typeface="Verdana"/>
                <a:ea typeface="Verdana"/>
                <a:cs typeface="Verdana"/>
                <a:sym typeface="Verdana"/>
              </a:defRPr>
            </a:lvl3pPr>
            <a:lvl4pPr marL="1693862" marR="0" lvl="3" indent="-27146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Verdana"/>
                <a:ea typeface="Verdana"/>
                <a:cs typeface="Verdana"/>
                <a:sym typeface="Verdana"/>
              </a:defRPr>
            </a:lvl4pPr>
            <a:lvl5pPr marL="2093912" marR="0" lvl="4" indent="-277812" algn="l" rtl="0">
              <a:spcBef>
                <a:spcPts val="500"/>
              </a:spcBef>
              <a:spcAft>
                <a:spcPts val="0"/>
              </a:spcAft>
              <a:buClr>
                <a:schemeClr val="accent2"/>
              </a:buClr>
              <a:buSzPct val="100000"/>
              <a:buFont typeface="Noto Sans Symbols"/>
              <a:buChar char="▪"/>
              <a:defRPr sz="2000" b="0" i="0" u="none" strike="noStrike" cap="none">
                <a:solidFill>
                  <a:schemeClr val="dk1"/>
                </a:solidFill>
                <a:latin typeface="Verdana"/>
                <a:ea typeface="Verdana"/>
                <a:cs typeface="Verdana"/>
                <a:sym typeface="Verdana"/>
              </a:defRPr>
            </a:lvl5pPr>
            <a:lvl6pPr marL="2551112" marR="0" lvl="5" indent="-277812" algn="l" rtl="0">
              <a:spcBef>
                <a:spcPts val="500"/>
              </a:spcBef>
              <a:spcAft>
                <a:spcPts val="0"/>
              </a:spcAft>
              <a:buClr>
                <a:schemeClr val="accent2"/>
              </a:buClr>
              <a:buSzPct val="100000"/>
              <a:buFont typeface="Noto Sans Symbols"/>
              <a:buChar char="▪"/>
              <a:defRPr sz="2000" b="0" i="0" u="none" strike="noStrike" cap="none">
                <a:solidFill>
                  <a:schemeClr val="dk1"/>
                </a:solidFill>
                <a:latin typeface="Verdana"/>
                <a:ea typeface="Verdana"/>
                <a:cs typeface="Verdana"/>
                <a:sym typeface="Verdana"/>
              </a:defRPr>
            </a:lvl6pPr>
            <a:lvl7pPr marL="3008312" marR="0" lvl="6" indent="-277812" algn="l" rtl="0">
              <a:spcBef>
                <a:spcPts val="500"/>
              </a:spcBef>
              <a:spcAft>
                <a:spcPts val="0"/>
              </a:spcAft>
              <a:buClr>
                <a:schemeClr val="accent2"/>
              </a:buClr>
              <a:buSzPct val="100000"/>
              <a:buFont typeface="Noto Sans Symbols"/>
              <a:buChar char="▪"/>
              <a:defRPr sz="2000" b="0" i="0" u="none" strike="noStrike" cap="none">
                <a:solidFill>
                  <a:schemeClr val="dk1"/>
                </a:solidFill>
                <a:latin typeface="Verdana"/>
                <a:ea typeface="Verdana"/>
                <a:cs typeface="Verdana"/>
                <a:sym typeface="Verdana"/>
              </a:defRPr>
            </a:lvl7pPr>
            <a:lvl8pPr marL="3465512" marR="0" lvl="7" indent="-277812" algn="l" rtl="0">
              <a:spcBef>
                <a:spcPts val="500"/>
              </a:spcBef>
              <a:spcAft>
                <a:spcPts val="0"/>
              </a:spcAft>
              <a:buClr>
                <a:schemeClr val="accent2"/>
              </a:buClr>
              <a:buSzPct val="100000"/>
              <a:buFont typeface="Noto Sans Symbols"/>
              <a:buChar char="▪"/>
              <a:defRPr sz="2000" b="0" i="0" u="none" strike="noStrike" cap="none">
                <a:solidFill>
                  <a:schemeClr val="dk1"/>
                </a:solidFill>
                <a:latin typeface="Verdana"/>
                <a:ea typeface="Verdana"/>
                <a:cs typeface="Verdana"/>
                <a:sym typeface="Verdana"/>
              </a:defRPr>
            </a:lvl8pPr>
            <a:lvl9pPr marL="3922712" marR="0" lvl="8" indent="-277812" algn="l" rtl="0">
              <a:spcBef>
                <a:spcPts val="500"/>
              </a:spcBef>
              <a:spcAft>
                <a:spcPts val="0"/>
              </a:spcAft>
              <a:buClr>
                <a:schemeClr val="accent2"/>
              </a:buClr>
              <a:buSzPct val="100000"/>
              <a:buFont typeface="Noto Sans Symbols"/>
              <a:buChar char="▪"/>
              <a:defRPr sz="2000" b="0" i="0" u="none" strike="noStrike" cap="none">
                <a:solidFill>
                  <a:schemeClr val="dk1"/>
                </a:solidFill>
                <a:latin typeface="Verdana"/>
                <a:ea typeface="Verdana"/>
                <a:cs typeface="Verdana"/>
                <a:sym typeface="Verdana"/>
              </a:defRPr>
            </a:lvl9pPr>
          </a:lstStyle>
          <a:p>
            <a:endParaRPr/>
          </a:p>
        </p:txBody>
      </p:sp>
      <p:sp>
        <p:nvSpPr>
          <p:cNvPr id="85" name="Shape 85"/>
          <p:cNvSpPr txBox="1">
            <a:spLocks noGrp="1"/>
          </p:cNvSpPr>
          <p:nvPr>
            <p:ph type="dt" idx="10"/>
          </p:nvPr>
        </p:nvSpPr>
        <p:spPr>
          <a:xfrm>
            <a:off x="609600" y="6245225"/>
            <a:ext cx="19812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Verdana"/>
                <a:ea typeface="Verdana"/>
                <a:cs typeface="Verdana"/>
                <a:sym typeface="Verdana"/>
              </a:defRPr>
            </a:lvl1pPr>
            <a:lvl2pPr marL="457200" marR="0" lvl="1"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2pPr>
            <a:lvl3pPr marL="914400" marR="0" lvl="2"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3pPr>
            <a:lvl4pPr marL="1371600" marR="0" lvl="3"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4pPr>
            <a:lvl5pPr marL="1828800" marR="0" lvl="4"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5pPr>
            <a:lvl6pPr marL="2286000" marR="0" lvl="5"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6pPr>
            <a:lvl7pPr marL="3200400" marR="0" lvl="6"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7pPr>
            <a:lvl8pPr marL="4572000" marR="0" lvl="7"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8pPr>
            <a:lvl9pPr marL="6400800" marR="0" lvl="8"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9pPr>
          </a:lstStyle>
          <a:p>
            <a:endParaRPr/>
          </a:p>
        </p:txBody>
      </p:sp>
      <p:sp>
        <p:nvSpPr>
          <p:cNvPr id="86" name="Shape 86"/>
          <p:cNvSpPr txBox="1">
            <a:spLocks noGrp="1"/>
          </p:cNvSpPr>
          <p:nvPr>
            <p:ph type="ftr" idx="11"/>
          </p:nvPr>
        </p:nvSpPr>
        <p:spPr>
          <a:xfrm>
            <a:off x="3124200" y="6245225"/>
            <a:ext cx="2895600" cy="4761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Verdana"/>
                <a:ea typeface="Verdana"/>
                <a:cs typeface="Verdana"/>
                <a:sym typeface="Verdana"/>
              </a:defRPr>
            </a:lvl1pPr>
            <a:lvl2pPr marL="457200" marR="0" lvl="1"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2pPr>
            <a:lvl3pPr marL="914400" marR="0" lvl="2"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3pPr>
            <a:lvl4pPr marL="1371600" marR="0" lvl="3"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4pPr>
            <a:lvl5pPr marL="1828800" marR="0" lvl="4"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5pPr>
            <a:lvl6pPr marL="2286000" marR="0" lvl="5"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6pPr>
            <a:lvl7pPr marL="3200400" marR="0" lvl="6"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7pPr>
            <a:lvl8pPr marL="4572000" marR="0" lvl="7"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8pPr>
            <a:lvl9pPr marL="6400800" marR="0" lvl="8" indent="0" algn="l" rtl="0">
              <a:lnSpc>
                <a:spcPct val="100000"/>
              </a:lnSpc>
              <a:spcBef>
                <a:spcPts val="0"/>
              </a:spcBef>
              <a:spcAft>
                <a:spcPts val="0"/>
              </a:spcAft>
              <a:buNone/>
              <a:defRPr sz="2400" b="0" i="0" u="none" strike="noStrike" cap="none">
                <a:solidFill>
                  <a:schemeClr val="dk1"/>
                </a:solidFill>
                <a:latin typeface="Verdana"/>
                <a:ea typeface="Verdana"/>
                <a:cs typeface="Verdana"/>
                <a:sym typeface="Verdana"/>
              </a:defRPr>
            </a:lvl9pPr>
          </a:lstStyle>
          <a:p>
            <a:endParaRPr/>
          </a:p>
        </p:txBody>
      </p:sp>
      <p:sp>
        <p:nvSpPr>
          <p:cNvPr id="87" name="Shape 87"/>
          <p:cNvSpPr txBox="1">
            <a:spLocks noGrp="1"/>
          </p:cNvSpPr>
          <p:nvPr>
            <p:ph type="sldNum" idx="12"/>
          </p:nvPr>
        </p:nvSpPr>
        <p:spPr>
          <a:xfrm>
            <a:off x="6553200" y="6245225"/>
            <a:ext cx="1981200" cy="476100"/>
          </a:xfrm>
          <a:prstGeom prst="rect">
            <a:avLst/>
          </a:prstGeom>
          <a:noFill/>
          <a:ln>
            <a:noFill/>
          </a:ln>
        </p:spPr>
        <p:txBody>
          <a:bodyPr wrap="square" lIns="91425" tIns="45700" rIns="91425" bIns="45700" anchor="t" anchorCtr="0">
            <a:noAutofit/>
          </a:bodyPr>
          <a:lstStyle/>
          <a:p>
            <a:pPr marL="0" marR="0" lvl="0" indent="-76200" algn="r" rtl="0">
              <a:lnSpc>
                <a:spcPct val="100000"/>
              </a:lnSpc>
              <a:spcBef>
                <a:spcPts val="0"/>
              </a:spcBef>
              <a:spcAft>
                <a:spcPts val="0"/>
              </a:spcAft>
              <a:buClr>
                <a:schemeClr val="dk1"/>
              </a:buClr>
              <a:buSzPct val="100000"/>
              <a:buFont typeface="Verdana"/>
              <a:buNone/>
            </a:pPr>
            <a:fld id="{00000000-1234-1234-1234-123412341234}" type="slidenum">
              <a:rPr lang="pt-BR" sz="1200" b="0" i="0" u="none">
                <a:solidFill>
                  <a:schemeClr val="dk1"/>
                </a:solidFill>
                <a:latin typeface="Verdana"/>
                <a:ea typeface="Verdana"/>
                <a:cs typeface="Verdana"/>
                <a:sym typeface="Verdana"/>
              </a:rPr>
              <a:t>‹#›</a:t>
            </a:fld>
            <a:endParaRPr lang="pt-BR" sz="1200" b="0" i="0" u="none">
              <a:solidFill>
                <a:schemeClr val="dk1"/>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7"/>
        <p:cNvGrpSpPr/>
        <p:nvPr/>
      </p:nvGrpSpPr>
      <p:grpSpPr>
        <a:xfrm>
          <a:off x="0" y="0"/>
          <a:ext cx="0" cy="0"/>
          <a:chOff x="0" y="0"/>
          <a:chExt cx="0" cy="0"/>
        </a:xfrm>
      </p:grpSpPr>
      <p:grpSp>
        <p:nvGrpSpPr>
          <p:cNvPr id="18" name="Shape 18"/>
          <p:cNvGrpSpPr/>
          <p:nvPr/>
        </p:nvGrpSpPr>
        <p:grpSpPr>
          <a:xfrm>
            <a:off x="830392" y="1588427"/>
            <a:ext cx="745763" cy="61102"/>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sp>
        <p:nvSpPr>
          <p:cNvPr id="21" name="Shape 21"/>
          <p:cNvSpPr txBox="1">
            <a:spLocks noGrp="1"/>
          </p:cNvSpPr>
          <p:nvPr>
            <p:ph type="title"/>
          </p:nvPr>
        </p:nvSpPr>
        <p:spPr>
          <a:xfrm>
            <a:off x="729450" y="1763267"/>
            <a:ext cx="7688400" cy="2024700"/>
          </a:xfrm>
          <a:prstGeom prst="rect">
            <a:avLst/>
          </a:prstGeom>
        </p:spPr>
        <p:txBody>
          <a:bodyPr wrap="square" lIns="91425" tIns="91425" rIns="91425" bIns="91425" anchor="t"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22" name="Shape 22"/>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solidFill>
                  <a:schemeClr val="lt1"/>
                </a:solidFill>
              </a:rPr>
              <a:t>‹#›</a:t>
            </a:fld>
            <a:endParaRPr lang="pt-BR">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sp>
        <p:nvSpPr>
          <p:cNvPr id="24" name="Shape 24"/>
          <p:cNvSpPr/>
          <p:nvPr/>
        </p:nvSpPr>
        <p:spPr>
          <a:xfrm>
            <a:off x="0" y="0"/>
            <a:ext cx="9144000" cy="6504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25" name="Shape 25"/>
          <p:cNvGrpSpPr/>
          <p:nvPr/>
        </p:nvGrpSpPr>
        <p:grpSpPr>
          <a:xfrm>
            <a:off x="830392" y="1588427"/>
            <a:ext cx="745763" cy="61102"/>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28" name="Shape 28"/>
          <p:cNvSpPr txBox="1">
            <a:spLocks noGrp="1"/>
          </p:cNvSpPr>
          <p:nvPr>
            <p:ph type="title"/>
          </p:nvPr>
        </p:nvSpPr>
        <p:spPr>
          <a:xfrm>
            <a:off x="729450" y="1758200"/>
            <a:ext cx="7688700" cy="7137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29" name="Shape 29"/>
          <p:cNvSpPr txBox="1">
            <a:spLocks noGrp="1"/>
          </p:cNvSpPr>
          <p:nvPr>
            <p:ph type="body" idx="1"/>
          </p:nvPr>
        </p:nvSpPr>
        <p:spPr>
          <a:xfrm>
            <a:off x="729450" y="2771833"/>
            <a:ext cx="7688700" cy="3014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p:nvPr/>
        </p:nvSpPr>
        <p:spPr>
          <a:xfrm>
            <a:off x="0" y="0"/>
            <a:ext cx="9144000" cy="6504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33" name="Shape 33"/>
          <p:cNvGrpSpPr/>
          <p:nvPr/>
        </p:nvGrpSpPr>
        <p:grpSpPr>
          <a:xfrm>
            <a:off x="830392" y="1588427"/>
            <a:ext cx="745763" cy="61102"/>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35" name="Shape 35"/>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36" name="Shape 36"/>
          <p:cNvSpPr txBox="1">
            <a:spLocks noGrp="1"/>
          </p:cNvSpPr>
          <p:nvPr>
            <p:ph type="title"/>
          </p:nvPr>
        </p:nvSpPr>
        <p:spPr>
          <a:xfrm>
            <a:off x="729450" y="1758200"/>
            <a:ext cx="7688400" cy="7137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37" name="Shape 37"/>
          <p:cNvSpPr txBox="1">
            <a:spLocks noGrp="1"/>
          </p:cNvSpPr>
          <p:nvPr>
            <p:ph type="body" idx="1"/>
          </p:nvPr>
        </p:nvSpPr>
        <p:spPr>
          <a:xfrm>
            <a:off x="729325" y="2771833"/>
            <a:ext cx="3774300" cy="3014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body" idx="2"/>
          </p:nvPr>
        </p:nvSpPr>
        <p:spPr>
          <a:xfrm>
            <a:off x="4643604" y="2771833"/>
            <a:ext cx="3774300" cy="3014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p:nvPr/>
        </p:nvSpPr>
        <p:spPr>
          <a:xfrm>
            <a:off x="0" y="0"/>
            <a:ext cx="9144000" cy="6504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42" name="Shape 42"/>
          <p:cNvGrpSpPr/>
          <p:nvPr/>
        </p:nvGrpSpPr>
        <p:grpSpPr>
          <a:xfrm>
            <a:off x="830392" y="1588427"/>
            <a:ext cx="745763" cy="61102"/>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4" name="Shape 44"/>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45" name="Shape 45"/>
          <p:cNvSpPr txBox="1">
            <a:spLocks noGrp="1"/>
          </p:cNvSpPr>
          <p:nvPr>
            <p:ph type="title"/>
          </p:nvPr>
        </p:nvSpPr>
        <p:spPr>
          <a:xfrm>
            <a:off x="729450" y="1758200"/>
            <a:ext cx="7688400" cy="7137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46" name="Shape 46"/>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7"/>
        <p:cNvGrpSpPr/>
        <p:nvPr/>
      </p:nvGrpSpPr>
      <p:grpSpPr>
        <a:xfrm>
          <a:off x="0" y="0"/>
          <a:ext cx="0" cy="0"/>
          <a:chOff x="0" y="0"/>
          <a:chExt cx="0" cy="0"/>
        </a:xfrm>
      </p:grpSpPr>
      <p:sp>
        <p:nvSpPr>
          <p:cNvPr id="48" name="Shape 48"/>
          <p:cNvSpPr/>
          <p:nvPr/>
        </p:nvSpPr>
        <p:spPr>
          <a:xfrm>
            <a:off x="0" y="0"/>
            <a:ext cx="9144000" cy="6504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49" name="Shape 49"/>
          <p:cNvGrpSpPr/>
          <p:nvPr/>
        </p:nvGrpSpPr>
        <p:grpSpPr>
          <a:xfrm>
            <a:off x="830392" y="1588427"/>
            <a:ext cx="745763" cy="61102"/>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52" name="Shape 52"/>
          <p:cNvSpPr txBox="1">
            <a:spLocks noGrp="1"/>
          </p:cNvSpPr>
          <p:nvPr>
            <p:ph type="title"/>
          </p:nvPr>
        </p:nvSpPr>
        <p:spPr>
          <a:xfrm>
            <a:off x="730000" y="1758200"/>
            <a:ext cx="3300900" cy="18420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53" name="Shape 53"/>
          <p:cNvSpPr txBox="1">
            <a:spLocks noGrp="1"/>
          </p:cNvSpPr>
          <p:nvPr>
            <p:ph type="body" idx="1"/>
          </p:nvPr>
        </p:nvSpPr>
        <p:spPr>
          <a:xfrm>
            <a:off x="721225" y="3708967"/>
            <a:ext cx="3300900" cy="213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4" name="Shape 54"/>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830392" y="5558926"/>
            <a:ext cx="745763" cy="61102"/>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grpSp>
      <p:sp>
        <p:nvSpPr>
          <p:cNvPr id="59" name="Shape 59"/>
          <p:cNvSpPr txBox="1">
            <a:spLocks noGrp="1"/>
          </p:cNvSpPr>
          <p:nvPr>
            <p:ph type="title"/>
          </p:nvPr>
        </p:nvSpPr>
        <p:spPr>
          <a:xfrm>
            <a:off x="729450" y="1152400"/>
            <a:ext cx="7021200" cy="39801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60" name="Shape 60"/>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solidFill>
                  <a:schemeClr val="lt1"/>
                </a:solidFill>
              </a:rPr>
              <a:t>‹#›</a:t>
            </a:fld>
            <a:endParaRPr lang="pt-B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1"/>
        <p:cNvGrpSpPr/>
        <p:nvPr/>
      </p:nvGrpSpPr>
      <p:grpSpPr>
        <a:xfrm>
          <a:off x="0" y="0"/>
          <a:ext cx="0" cy="0"/>
          <a:chOff x="0" y="0"/>
          <a:chExt cx="0" cy="0"/>
        </a:xfrm>
      </p:grpSpPr>
      <p:sp>
        <p:nvSpPr>
          <p:cNvPr id="62" name="Shape 62"/>
          <p:cNvSpPr/>
          <p:nvPr/>
        </p:nvSpPr>
        <p:spPr>
          <a:xfrm>
            <a:off x="0" y="0"/>
            <a:ext cx="4572000" cy="68580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63" name="Shape 63"/>
          <p:cNvGrpSpPr/>
          <p:nvPr/>
        </p:nvGrpSpPr>
        <p:grpSpPr>
          <a:xfrm>
            <a:off x="830392" y="1588427"/>
            <a:ext cx="745763" cy="61102"/>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65" name="Shape 65"/>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66" name="Shape 66"/>
          <p:cNvSpPr txBox="1">
            <a:spLocks noGrp="1"/>
          </p:cNvSpPr>
          <p:nvPr>
            <p:ph type="title"/>
          </p:nvPr>
        </p:nvSpPr>
        <p:spPr>
          <a:xfrm>
            <a:off x="730000" y="1758200"/>
            <a:ext cx="3300900" cy="2249700"/>
          </a:xfrm>
          <a:prstGeom prst="rect">
            <a:avLst/>
          </a:prstGeom>
        </p:spPr>
        <p:txBody>
          <a:bodyPr wrap="square" lIns="91425" tIns="91425" rIns="91425" bIns="91425" anchor="t" anchorCtr="0"/>
          <a:lstStyle>
            <a:lvl1pPr lvl="0">
              <a:spcBef>
                <a:spcPts val="0"/>
              </a:spcBef>
              <a:buClr>
                <a:schemeClr val="dk2"/>
              </a:buClr>
              <a:buSzPct val="100000"/>
              <a:defRPr sz="2600">
                <a:solidFill>
                  <a:schemeClr val="dk2"/>
                </a:solidFill>
              </a:defRPr>
            </a:lvl1pPr>
            <a:lvl2pPr lvl="1">
              <a:spcBef>
                <a:spcPts val="0"/>
              </a:spcBef>
              <a:buClr>
                <a:schemeClr val="dk2"/>
              </a:buClr>
              <a:buSzPct val="100000"/>
              <a:defRPr sz="2600">
                <a:solidFill>
                  <a:schemeClr val="dk2"/>
                </a:solidFill>
              </a:defRPr>
            </a:lvl2pPr>
            <a:lvl3pPr lvl="2">
              <a:spcBef>
                <a:spcPts val="0"/>
              </a:spcBef>
              <a:buClr>
                <a:schemeClr val="dk2"/>
              </a:buClr>
              <a:buSzPct val="100000"/>
              <a:defRPr sz="2600">
                <a:solidFill>
                  <a:schemeClr val="dk2"/>
                </a:solidFill>
              </a:defRPr>
            </a:lvl3pPr>
            <a:lvl4pPr lvl="3">
              <a:spcBef>
                <a:spcPts val="0"/>
              </a:spcBef>
              <a:buClr>
                <a:schemeClr val="dk2"/>
              </a:buClr>
              <a:buSzPct val="100000"/>
              <a:defRPr sz="2600">
                <a:solidFill>
                  <a:schemeClr val="dk2"/>
                </a:solidFill>
              </a:defRPr>
            </a:lvl4pPr>
            <a:lvl5pPr lvl="4">
              <a:spcBef>
                <a:spcPts val="0"/>
              </a:spcBef>
              <a:buClr>
                <a:schemeClr val="dk2"/>
              </a:buClr>
              <a:buSzPct val="100000"/>
              <a:defRPr sz="2600">
                <a:solidFill>
                  <a:schemeClr val="dk2"/>
                </a:solidFill>
              </a:defRPr>
            </a:lvl5pPr>
            <a:lvl6pPr lvl="5">
              <a:spcBef>
                <a:spcPts val="0"/>
              </a:spcBef>
              <a:buClr>
                <a:schemeClr val="dk2"/>
              </a:buClr>
              <a:buSzPct val="100000"/>
              <a:defRPr sz="2600">
                <a:solidFill>
                  <a:schemeClr val="dk2"/>
                </a:solidFill>
              </a:defRPr>
            </a:lvl6pPr>
            <a:lvl7pPr lvl="6">
              <a:spcBef>
                <a:spcPts val="0"/>
              </a:spcBef>
              <a:buClr>
                <a:schemeClr val="dk2"/>
              </a:buClr>
              <a:buSzPct val="100000"/>
              <a:defRPr sz="2600">
                <a:solidFill>
                  <a:schemeClr val="dk2"/>
                </a:solidFill>
              </a:defRPr>
            </a:lvl7pPr>
            <a:lvl8pPr lvl="7">
              <a:spcBef>
                <a:spcPts val="0"/>
              </a:spcBef>
              <a:buClr>
                <a:schemeClr val="dk2"/>
              </a:buClr>
              <a:buSzPct val="100000"/>
              <a:defRPr sz="2600">
                <a:solidFill>
                  <a:schemeClr val="dk2"/>
                </a:solidFill>
              </a:defRPr>
            </a:lvl8pPr>
            <a:lvl9pPr lvl="8">
              <a:spcBef>
                <a:spcPts val="0"/>
              </a:spcBef>
              <a:buClr>
                <a:schemeClr val="dk2"/>
              </a:buClr>
              <a:buSzPct val="100000"/>
              <a:defRPr sz="2600">
                <a:solidFill>
                  <a:schemeClr val="dk2"/>
                </a:solidFill>
              </a:defRPr>
            </a:lvl9pPr>
          </a:lstStyle>
          <a:p>
            <a:endParaRPr/>
          </a:p>
        </p:txBody>
      </p:sp>
      <p:sp>
        <p:nvSpPr>
          <p:cNvPr id="67" name="Shape 67"/>
          <p:cNvSpPr txBox="1">
            <a:spLocks noGrp="1"/>
          </p:cNvSpPr>
          <p:nvPr>
            <p:ph type="subTitle" idx="1"/>
          </p:nvPr>
        </p:nvSpPr>
        <p:spPr>
          <a:xfrm>
            <a:off x="724950" y="4215367"/>
            <a:ext cx="3300900" cy="1011900"/>
          </a:xfrm>
          <a:prstGeom prst="rect">
            <a:avLst/>
          </a:prstGeom>
        </p:spPr>
        <p:txBody>
          <a:bodyPr wrap="square" lIns="91425" tIns="91425" rIns="91425" bIns="91425" anchor="t" anchorCtr="0"/>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a:endParaRPr/>
          </a:p>
        </p:txBody>
      </p:sp>
      <p:sp>
        <p:nvSpPr>
          <p:cNvPr id="68" name="Shape 68"/>
          <p:cNvSpPr txBox="1">
            <a:spLocks noGrp="1"/>
          </p:cNvSpPr>
          <p:nvPr>
            <p:ph type="body" idx="2"/>
          </p:nvPr>
        </p:nvSpPr>
        <p:spPr>
          <a:xfrm>
            <a:off x="5174225" y="1803500"/>
            <a:ext cx="3374400" cy="4034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9" name="Shape 69"/>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24950" y="5830068"/>
            <a:ext cx="7697400" cy="614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72" name="Shape 72"/>
          <p:cNvSpPr txBox="1">
            <a:spLocks noGrp="1"/>
          </p:cNvSpPr>
          <p:nvPr>
            <p:ph type="sldNum" idx="12"/>
          </p:nvPr>
        </p:nvSpPr>
        <p:spPr>
          <a:xfrm>
            <a:off x="8536302" y="6333134"/>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pt-B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wrap="square" lIns="91425" tIns="91425" rIns="91425" bIns="91425" anchor="t" anchorCtr="0"/>
          <a:lstStyle>
            <a:lvl1pPr lvl="0">
              <a:spcBef>
                <a:spcPts val="0"/>
              </a:spcBef>
              <a:buSzPct val="100000"/>
              <a:buFont typeface="Raleway"/>
              <a:buNone/>
              <a:defRPr sz="2800" b="1">
                <a:latin typeface="Raleway"/>
                <a:ea typeface="Raleway"/>
                <a:cs typeface="Raleway"/>
                <a:sym typeface="Raleway"/>
              </a:defRPr>
            </a:lvl1pPr>
            <a:lvl2pPr lvl="1">
              <a:spcBef>
                <a:spcPts val="0"/>
              </a:spcBef>
              <a:buSzPct val="100000"/>
              <a:buFont typeface="Raleway"/>
              <a:buNone/>
              <a:defRPr sz="2800" b="1">
                <a:latin typeface="Raleway"/>
                <a:ea typeface="Raleway"/>
                <a:cs typeface="Raleway"/>
                <a:sym typeface="Raleway"/>
              </a:defRPr>
            </a:lvl2pPr>
            <a:lvl3pPr lvl="2">
              <a:spcBef>
                <a:spcPts val="0"/>
              </a:spcBef>
              <a:buSzPct val="100000"/>
              <a:buFont typeface="Raleway"/>
              <a:buNone/>
              <a:defRPr sz="2800" b="1">
                <a:latin typeface="Raleway"/>
                <a:ea typeface="Raleway"/>
                <a:cs typeface="Raleway"/>
                <a:sym typeface="Raleway"/>
              </a:defRPr>
            </a:lvl3pPr>
            <a:lvl4pPr lvl="3">
              <a:spcBef>
                <a:spcPts val="0"/>
              </a:spcBef>
              <a:buSzPct val="100000"/>
              <a:buFont typeface="Raleway"/>
              <a:buNone/>
              <a:defRPr sz="2800" b="1">
                <a:latin typeface="Raleway"/>
                <a:ea typeface="Raleway"/>
                <a:cs typeface="Raleway"/>
                <a:sym typeface="Raleway"/>
              </a:defRPr>
            </a:lvl4pPr>
            <a:lvl5pPr lvl="4">
              <a:spcBef>
                <a:spcPts val="0"/>
              </a:spcBef>
              <a:buSzPct val="100000"/>
              <a:buFont typeface="Raleway"/>
              <a:buNone/>
              <a:defRPr sz="2800" b="1">
                <a:latin typeface="Raleway"/>
                <a:ea typeface="Raleway"/>
                <a:cs typeface="Raleway"/>
                <a:sym typeface="Raleway"/>
              </a:defRPr>
            </a:lvl5pPr>
            <a:lvl6pPr lvl="5">
              <a:spcBef>
                <a:spcPts val="0"/>
              </a:spcBef>
              <a:buSzPct val="100000"/>
              <a:buFont typeface="Raleway"/>
              <a:buNone/>
              <a:defRPr sz="2800" b="1">
                <a:latin typeface="Raleway"/>
                <a:ea typeface="Raleway"/>
                <a:cs typeface="Raleway"/>
                <a:sym typeface="Raleway"/>
              </a:defRPr>
            </a:lvl6pPr>
            <a:lvl7pPr lvl="6">
              <a:spcBef>
                <a:spcPts val="0"/>
              </a:spcBef>
              <a:buSzPct val="100000"/>
              <a:buFont typeface="Raleway"/>
              <a:buNone/>
              <a:defRPr sz="2800" b="1">
                <a:latin typeface="Raleway"/>
                <a:ea typeface="Raleway"/>
                <a:cs typeface="Raleway"/>
                <a:sym typeface="Raleway"/>
              </a:defRPr>
            </a:lvl7pPr>
            <a:lvl8pPr lvl="7">
              <a:spcBef>
                <a:spcPts val="0"/>
              </a:spcBef>
              <a:buSzPct val="100000"/>
              <a:buFont typeface="Raleway"/>
              <a:buNone/>
              <a:defRPr sz="2800" b="1">
                <a:latin typeface="Raleway"/>
                <a:ea typeface="Raleway"/>
                <a:cs typeface="Raleway"/>
                <a:sym typeface="Raleway"/>
              </a:defRPr>
            </a:lvl8pPr>
            <a:lvl9pPr lvl="8">
              <a:spcBef>
                <a:spcPts val="0"/>
              </a:spcBef>
              <a:buSzPct val="1000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accent1"/>
              </a:buClr>
              <a:buSzPct val="100000"/>
              <a:buFont typeface="Lato"/>
              <a:buChar char="●"/>
              <a:defRPr sz="1300">
                <a:solidFill>
                  <a:schemeClr val="accent1"/>
                </a:solidFill>
                <a:latin typeface="Lato"/>
                <a:ea typeface="Lato"/>
                <a:cs typeface="Lato"/>
                <a:sym typeface="Lato"/>
              </a:defRPr>
            </a:lvl1pPr>
            <a:lvl2pPr lvl="1">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2pPr>
            <a:lvl3pPr lvl="2">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3pPr>
            <a:lvl4pPr lvl="3">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4pPr>
            <a:lvl5pPr lvl="4">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5pPr>
            <a:lvl6pPr lvl="5">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6pPr>
            <a:lvl7pPr lvl="6">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7pPr>
            <a:lvl8pPr lvl="7">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8pPr>
            <a:lvl9pPr lvl="8">
              <a:lnSpc>
                <a:spcPct val="115000"/>
              </a:lnSpc>
              <a:spcBef>
                <a:spcPts val="0"/>
              </a:spcBef>
              <a:spcAft>
                <a:spcPts val="1600"/>
              </a:spcAft>
              <a:buClr>
                <a:schemeClr val="accent1"/>
              </a:buClr>
              <a:buSzPct val="1000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6333134"/>
            <a:ext cx="548700" cy="5247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pt-BR" sz="1000">
                <a:solidFill>
                  <a:schemeClr val="accent1"/>
                </a:solidFill>
                <a:latin typeface="Lato"/>
                <a:ea typeface="Lato"/>
                <a:cs typeface="Lato"/>
                <a:sym typeface="Lato"/>
              </a:rPr>
              <a:t>‹#›</a:t>
            </a:fld>
            <a:endParaRPr lang="pt-BR" sz="1000">
              <a:solidFill>
                <a:schemeClr val="accen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www.scielo.br/pdf/spp/v14n2/9782.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png"/><Relationship Id="rId3" Type="http://schemas.openxmlformats.org/officeDocument/2006/relationships/hyperlink" Target="http://fem.org.b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hyperlink" Target="http://www2.ufba.br/~pretto/textos/socinfo_jb210201.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aladeaula.wikispaces.com/Projeto+O+Lugar+onde+Moro" TargetMode="External"/><Relationship Id="rId4" Type="http://schemas.openxmlformats.org/officeDocument/2006/relationships/image" Target="../media/image21.png"/><Relationship Id="rId5" Type="http://schemas.openxmlformats.org/officeDocument/2006/relationships/hyperlink" Target="http://docs.google.com/View?docid=a2c97f77mdh_bbvvdzmn4bhr" TargetMode="External"/><Relationship Id="rId6"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pt.wikipedia.org/wiki/Wiki" TargetMode="External"/><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data.cetic.br/cetic/explore?idPesquisa=TIC_KIDS" TargetMode="External"/><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1.jp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s://novaescola.org.br/conteudo/4918/contra-represalias-uma-greve-de-guerrilha" TargetMode="External"/><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data.cetic.br/cetic/explore?idPesquisa=TIC_KIDS" TargetMode="External"/><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hyperlink" Target="mailto:maryg@ifsp.edu.b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www2.ufba.br/~pretto/textos/socinfo_jb210201.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 Id="rId3" Type="http://schemas.openxmlformats.org/officeDocument/2006/relationships/hyperlink" Target="http://fem.org.b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descr="desenhocrianca.png"/>
          <p:cNvPicPr preferRelativeResize="0"/>
          <p:nvPr/>
        </p:nvPicPr>
        <p:blipFill>
          <a:blip r:embed="rId3">
            <a:alphaModFix amt="29000"/>
          </a:blip>
          <a:stretch>
            <a:fillRect/>
          </a:stretch>
        </p:blipFill>
        <p:spPr>
          <a:xfrm>
            <a:off x="0" y="0"/>
            <a:ext cx="9144000" cy="6705600"/>
          </a:xfrm>
          <a:prstGeom prst="rect">
            <a:avLst/>
          </a:prstGeom>
          <a:noFill/>
          <a:ln>
            <a:noFill/>
          </a:ln>
        </p:spPr>
      </p:pic>
      <p:sp>
        <p:nvSpPr>
          <p:cNvPr id="93" name="Shape 93"/>
          <p:cNvSpPr txBox="1">
            <a:spLocks noGrp="1"/>
          </p:cNvSpPr>
          <p:nvPr>
            <p:ph type="ctrTitle"/>
          </p:nvPr>
        </p:nvSpPr>
        <p:spPr>
          <a:xfrm>
            <a:off x="575175" y="907767"/>
            <a:ext cx="7688100" cy="2219700"/>
          </a:xfrm>
          <a:prstGeom prst="rect">
            <a:avLst/>
          </a:prstGeom>
        </p:spPr>
        <p:txBody>
          <a:bodyPr wrap="square" lIns="91425" tIns="91425" rIns="91425" bIns="91425" anchor="t" anchorCtr="0">
            <a:noAutofit/>
          </a:bodyPr>
          <a:lstStyle/>
          <a:p>
            <a:pPr lvl="0">
              <a:spcBef>
                <a:spcPts val="0"/>
              </a:spcBef>
              <a:buNone/>
            </a:pPr>
            <a:r>
              <a:rPr lang="pt-BR"/>
              <a:t>Redes sociais: espaços de aprendizagem a partir das diferenças</a:t>
            </a:r>
          </a:p>
        </p:txBody>
      </p:sp>
      <p:sp>
        <p:nvSpPr>
          <p:cNvPr id="94" name="Shape 94"/>
          <p:cNvSpPr txBox="1">
            <a:spLocks noGrp="1"/>
          </p:cNvSpPr>
          <p:nvPr>
            <p:ph type="subTitle" idx="1"/>
          </p:nvPr>
        </p:nvSpPr>
        <p:spPr>
          <a:xfrm>
            <a:off x="671852" y="3318958"/>
            <a:ext cx="7688100" cy="721500"/>
          </a:xfrm>
          <a:prstGeom prst="rect">
            <a:avLst/>
          </a:prstGeom>
        </p:spPr>
        <p:txBody>
          <a:bodyPr wrap="square" lIns="91425" tIns="91425" rIns="91425" bIns="91425" anchor="t" anchorCtr="0">
            <a:noAutofit/>
          </a:bodyPr>
          <a:lstStyle/>
          <a:p>
            <a:pPr lvl="0">
              <a:spcBef>
                <a:spcPts val="0"/>
              </a:spcBef>
              <a:buNone/>
            </a:pPr>
            <a:r>
              <a:rPr lang="pt-BR"/>
              <a:t>Profa. Dra. Mary Grace P. Andrioli</a:t>
            </a:r>
          </a:p>
          <a:p>
            <a:pPr lvl="0">
              <a:spcBef>
                <a:spcPts val="0"/>
              </a:spcBef>
              <a:buNone/>
            </a:pPr>
            <a:r>
              <a:rPr lang="pt-BR"/>
              <a:t>maryg@usp.br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689950" y="496750"/>
            <a:ext cx="7796400" cy="2193900"/>
          </a:xfrm>
          <a:prstGeom prst="rect">
            <a:avLst/>
          </a:prstGeom>
          <a:noFill/>
          <a:ln>
            <a:noFill/>
          </a:ln>
        </p:spPr>
        <p:txBody>
          <a:bodyPr wrap="square" lIns="91425" tIns="91425" rIns="91425" bIns="91425" anchor="t" anchorCtr="0">
            <a:noAutofit/>
          </a:bodyPr>
          <a:lstStyle/>
          <a:p>
            <a:pPr lvl="0">
              <a:spcBef>
                <a:spcPts val="0"/>
              </a:spcBef>
              <a:buNone/>
            </a:pPr>
            <a:r>
              <a:rPr lang="pt-BR" sz="2400"/>
              <a:t>Desaprovação de </a:t>
            </a:r>
            <a:r>
              <a:rPr lang="pt-BR" sz="2400">
                <a:solidFill>
                  <a:srgbClr val="FF00FF"/>
                </a:solidFill>
              </a:rPr>
              <a:t>Rapunzel </a:t>
            </a:r>
            <a:r>
              <a:rPr lang="pt-BR" sz="2400"/>
              <a:t>cai e de </a:t>
            </a:r>
            <a:r>
              <a:rPr lang="pt-BR" sz="2400">
                <a:solidFill>
                  <a:srgbClr val="0000FF"/>
                </a:solidFill>
              </a:rPr>
              <a:t>Cinderela </a:t>
            </a:r>
            <a:r>
              <a:rPr lang="pt-BR" sz="2400"/>
              <a:t>sobe, diz Instituto. </a:t>
            </a:r>
          </a:p>
          <a:p>
            <a:pPr lvl="0">
              <a:spcBef>
                <a:spcPts val="0"/>
              </a:spcBef>
              <a:buNone/>
            </a:pPr>
            <a:endParaRPr sz="2400"/>
          </a:p>
          <a:p>
            <a:pPr lvl="0">
              <a:spcBef>
                <a:spcPts val="0"/>
              </a:spcBef>
              <a:buNone/>
            </a:pPr>
            <a:r>
              <a:rPr lang="pt-BR" sz="2400">
                <a:solidFill>
                  <a:srgbClr val="FF00FF"/>
                </a:solidFill>
              </a:rPr>
              <a:t>Rapunzel </a:t>
            </a:r>
            <a:r>
              <a:rPr lang="pt-BR" sz="2400"/>
              <a:t>intensifica agrado aos aliados, de olho na denúncia.</a:t>
            </a:r>
          </a:p>
          <a:p>
            <a:pPr lvl="0">
              <a:spcBef>
                <a:spcPts val="0"/>
              </a:spcBef>
              <a:buNone/>
            </a:pPr>
            <a:endParaRPr sz="2400"/>
          </a:p>
          <a:p>
            <a:pPr lvl="0">
              <a:spcBef>
                <a:spcPts val="0"/>
              </a:spcBef>
              <a:buNone/>
            </a:pPr>
            <a:r>
              <a:rPr lang="pt-BR" sz="2400">
                <a:solidFill>
                  <a:srgbClr val="0000FF"/>
                </a:solidFill>
              </a:rPr>
              <a:t>Cinderela</a:t>
            </a:r>
            <a:r>
              <a:rPr lang="pt-BR" sz="2400"/>
              <a:t>, compra votos dos aliados, de olho na denúncia. </a:t>
            </a:r>
          </a:p>
          <a:p>
            <a:pPr lvl="0">
              <a:spcBef>
                <a:spcPts val="0"/>
              </a:spcBef>
              <a:buNone/>
            </a:pPr>
            <a:endParaRPr sz="2400"/>
          </a:p>
          <a:p>
            <a:pPr lvl="0">
              <a:spcBef>
                <a:spcPts val="0"/>
              </a:spcBef>
              <a:buNone/>
            </a:pPr>
            <a:r>
              <a:rPr lang="pt-BR" sz="2400">
                <a:solidFill>
                  <a:srgbClr val="FF00FF"/>
                </a:solidFill>
              </a:rPr>
              <a:t>Cachinhos Dourados</a:t>
            </a:r>
            <a:r>
              <a:rPr lang="pt-BR" sz="2400"/>
              <a:t> indica que haverá aumento de impostos caso a PEC do teto não seja aprovada. </a:t>
            </a:r>
          </a:p>
        </p:txBody>
      </p:sp>
      <p:sp>
        <p:nvSpPr>
          <p:cNvPr id="135" name="Shape 135"/>
          <p:cNvSpPr txBox="1"/>
          <p:nvPr/>
        </p:nvSpPr>
        <p:spPr>
          <a:xfrm>
            <a:off x="742800" y="4202975"/>
            <a:ext cx="7658400" cy="3000000"/>
          </a:xfrm>
          <a:prstGeom prst="rect">
            <a:avLst/>
          </a:prstGeom>
          <a:noFill/>
          <a:ln>
            <a:noFill/>
          </a:ln>
        </p:spPr>
        <p:txBody>
          <a:bodyPr wrap="square" lIns="91425" tIns="91425" rIns="91425" bIns="91425" anchor="ctr" anchorCtr="0">
            <a:noAutofit/>
          </a:bodyPr>
          <a:lstStyle/>
          <a:p>
            <a:pPr lvl="0" rtl="0">
              <a:spcBef>
                <a:spcPts val="0"/>
              </a:spcBef>
              <a:buNone/>
            </a:pPr>
            <a:r>
              <a:rPr lang="pt-BR" sz="1000"/>
              <a:t>http://politica.estadao.com.br/noticias/geral,desaprovacao-de-lula-cai-e-de-moro-sobe-diz-instituto,70002013727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1600200" y="2362200"/>
            <a:ext cx="6553200" cy="26479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Verdana"/>
              <a:buChar char="•"/>
            </a:pPr>
            <a:r>
              <a:rPr lang="pt-BR" sz="2400" b="0" i="0" u="none">
                <a:solidFill>
                  <a:schemeClr val="dk1"/>
                </a:solidFill>
                <a:latin typeface="Verdana"/>
                <a:ea typeface="Verdana"/>
                <a:cs typeface="Verdana"/>
                <a:sym typeface="Verdana"/>
              </a:rPr>
              <a:t>[...]Numa perspectiva emancipadora da educação, </a:t>
            </a:r>
            <a:r>
              <a:rPr lang="pt-BR" sz="2400" b="1" i="0" u="none">
                <a:solidFill>
                  <a:schemeClr val="dk1"/>
                </a:solidFill>
                <a:latin typeface="Verdana"/>
                <a:ea typeface="Verdana"/>
                <a:cs typeface="Verdana"/>
                <a:sym typeface="Verdana"/>
              </a:rPr>
              <a:t>a escola tem que fazer tudo isso em favor dos excluídos</a:t>
            </a:r>
            <a:r>
              <a:rPr lang="pt-BR" sz="2400" b="0" i="0" u="none">
                <a:solidFill>
                  <a:schemeClr val="dk1"/>
                </a:solidFill>
                <a:latin typeface="Verdana"/>
                <a:ea typeface="Verdana"/>
                <a:cs typeface="Verdana"/>
                <a:sym typeface="Verdana"/>
              </a:rPr>
              <a:t>, não discriminando o pobre. Ela não pode distribuir poder, mas pode construir e reconstruir conhecimentos, saber, que é poder. (GADOTTI, </a:t>
            </a:r>
            <a:r>
              <a:rPr lang="pt-BR" sz="2400">
                <a:solidFill>
                  <a:schemeClr val="dk1"/>
                </a:solidFill>
                <a:latin typeface="Verdana"/>
                <a:ea typeface="Verdana"/>
                <a:cs typeface="Verdana"/>
                <a:sym typeface="Verdana"/>
              </a:rPr>
              <a:t>2000</a:t>
            </a:r>
            <a:r>
              <a:rPr lang="pt-BR" sz="2400" b="0" i="0" u="none">
                <a:solidFill>
                  <a:schemeClr val="dk1"/>
                </a:solidFill>
                <a:latin typeface="Verdana"/>
                <a:ea typeface="Verdana"/>
                <a:cs typeface="Verdana"/>
                <a:sym typeface="Verdana"/>
              </a:rPr>
              <a:t>)</a:t>
            </a:r>
          </a:p>
        </p:txBody>
      </p:sp>
      <p:sp>
        <p:nvSpPr>
          <p:cNvPr id="141" name="Shape 141"/>
          <p:cNvSpPr txBox="1">
            <a:spLocks noGrp="1"/>
          </p:cNvSpPr>
          <p:nvPr>
            <p:ph type="title"/>
          </p:nvPr>
        </p:nvSpPr>
        <p:spPr>
          <a:xfrm>
            <a:off x="574675" y="304800"/>
            <a:ext cx="8001000" cy="1216025"/>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800" b="0" i="0" u="none" strike="noStrike" cap="none">
              <a:solidFill>
                <a:schemeClr val="dk2"/>
              </a:solidFill>
              <a:latin typeface="Verdana"/>
              <a:ea typeface="Verdana"/>
              <a:cs typeface="Verdana"/>
              <a:sym typeface="Verdana"/>
            </a:endParaRPr>
          </a:p>
        </p:txBody>
      </p:sp>
      <p:sp>
        <p:nvSpPr>
          <p:cNvPr id="142" name="Shape 142"/>
          <p:cNvSpPr txBox="1"/>
          <p:nvPr/>
        </p:nvSpPr>
        <p:spPr>
          <a:xfrm>
            <a:off x="457200" y="6340475"/>
            <a:ext cx="8001000" cy="517525"/>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1"/>
              </a:buClr>
              <a:buSzPct val="100000"/>
              <a:buFont typeface="Verdana"/>
              <a:buNone/>
            </a:pPr>
            <a:r>
              <a:rPr lang="pt-BR" sz="1400" b="0" i="0" u="none">
                <a:solidFill>
                  <a:schemeClr val="dk1"/>
                </a:solidFill>
                <a:latin typeface="Verdana"/>
                <a:ea typeface="Verdana"/>
                <a:cs typeface="Verdana"/>
                <a:sym typeface="Verdana"/>
              </a:rPr>
              <a:t>GADOTTI, Moacir. </a:t>
            </a:r>
            <a:r>
              <a:rPr lang="pt-BR" sz="1400" b="0" i="1" u="none">
                <a:solidFill>
                  <a:schemeClr val="dk1"/>
                </a:solidFill>
                <a:latin typeface="Verdana"/>
                <a:ea typeface="Verdana"/>
                <a:cs typeface="Verdana"/>
                <a:sym typeface="Verdana"/>
              </a:rPr>
              <a:t>Perspectivas atuais em educação</a:t>
            </a:r>
            <a:r>
              <a:rPr lang="pt-BR" sz="1400" b="0" i="0" u="none">
                <a:solidFill>
                  <a:schemeClr val="dk1"/>
                </a:solidFill>
                <a:latin typeface="Verdana"/>
                <a:ea typeface="Verdana"/>
                <a:cs typeface="Verdana"/>
                <a:sym typeface="Verdana"/>
              </a:rPr>
              <a:t> in São Paulo em Perspectiva, n.14, 2000. Disponível em: &lt;</a:t>
            </a:r>
            <a:r>
              <a:rPr lang="pt-BR" sz="1400" b="0" i="0" u="sng">
                <a:solidFill>
                  <a:schemeClr val="hlink"/>
                </a:solidFill>
                <a:latin typeface="Verdana"/>
                <a:ea typeface="Verdana"/>
                <a:cs typeface="Verdana"/>
                <a:sym typeface="Verdana"/>
                <a:hlinkClick r:id="rId3"/>
              </a:rPr>
              <a:t>http://www.scielo.br/pdf/spp/v14n2/9782.pdf</a:t>
            </a:r>
            <a:r>
              <a:rPr lang="pt-BR" sz="1400" b="0" i="0" u="none">
                <a:solidFill>
                  <a:schemeClr val="dk1"/>
                </a:solidFill>
                <a:latin typeface="Verdana"/>
                <a:ea typeface="Verdana"/>
                <a:cs typeface="Verdana"/>
                <a:sym typeface="Verdana"/>
              </a:rPr>
              <a:t>&gt;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632850" y="764675"/>
            <a:ext cx="7688400" cy="713700"/>
          </a:xfrm>
          <a:prstGeom prst="rect">
            <a:avLst/>
          </a:prstGeom>
        </p:spPr>
        <p:txBody>
          <a:bodyPr wrap="square" lIns="91425" tIns="91425" rIns="91425" bIns="91425" anchor="t" anchorCtr="0">
            <a:noAutofit/>
          </a:bodyPr>
          <a:lstStyle/>
          <a:p>
            <a:pPr lvl="0">
              <a:spcBef>
                <a:spcPts val="0"/>
              </a:spcBef>
              <a:buNone/>
            </a:pPr>
            <a:r>
              <a:rPr lang="pt-BR"/>
              <a:t>Onde está o perigo?</a:t>
            </a:r>
          </a:p>
        </p:txBody>
      </p:sp>
      <p:pic>
        <p:nvPicPr>
          <p:cNvPr id="148" name="Shape 148"/>
          <p:cNvPicPr preferRelativeResize="0"/>
          <p:nvPr/>
        </p:nvPicPr>
        <p:blipFill>
          <a:blip r:embed="rId3">
            <a:alphaModFix/>
          </a:blip>
          <a:stretch>
            <a:fillRect/>
          </a:stretch>
        </p:blipFill>
        <p:spPr>
          <a:xfrm>
            <a:off x="1228100" y="1748940"/>
            <a:ext cx="6511204" cy="46806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632850" y="764675"/>
            <a:ext cx="7688400" cy="713700"/>
          </a:xfrm>
          <a:prstGeom prst="rect">
            <a:avLst/>
          </a:prstGeom>
        </p:spPr>
        <p:txBody>
          <a:bodyPr wrap="square" lIns="91425" tIns="91425" rIns="91425" bIns="91425" anchor="t" anchorCtr="0">
            <a:noAutofit/>
          </a:bodyPr>
          <a:lstStyle/>
          <a:p>
            <a:pPr lvl="0">
              <a:spcBef>
                <a:spcPts val="0"/>
              </a:spcBef>
              <a:buNone/>
            </a:pPr>
            <a:r>
              <a:rPr lang="pt-BR"/>
              <a:t>Onde está o perigo?</a:t>
            </a:r>
          </a:p>
        </p:txBody>
      </p:sp>
      <p:pic>
        <p:nvPicPr>
          <p:cNvPr id="148" name="Shape 148"/>
          <p:cNvPicPr preferRelativeResize="0"/>
          <p:nvPr/>
        </p:nvPicPr>
        <p:blipFill>
          <a:blip r:embed="rId3">
            <a:alphaModFix/>
          </a:blip>
          <a:stretch>
            <a:fillRect/>
          </a:stretch>
        </p:blipFill>
        <p:spPr>
          <a:xfrm>
            <a:off x="1228100" y="1748940"/>
            <a:ext cx="6511204" cy="4680685"/>
          </a:xfrm>
          <a:prstGeom prst="rect">
            <a:avLst/>
          </a:prstGeom>
          <a:noFill/>
          <a:ln>
            <a:noFill/>
          </a:ln>
        </p:spPr>
      </p:pic>
      <p:pic>
        <p:nvPicPr>
          <p:cNvPr id="4" name="Picture 3"/>
          <p:cNvPicPr>
            <a:picLocks noChangeAspect="1"/>
          </p:cNvPicPr>
          <p:nvPr/>
        </p:nvPicPr>
        <p:blipFill>
          <a:blip r:embed="rId4"/>
          <a:stretch>
            <a:fillRect/>
          </a:stretch>
        </p:blipFill>
        <p:spPr>
          <a:xfrm>
            <a:off x="1228100" y="1517619"/>
            <a:ext cx="6511204" cy="4861699"/>
          </a:xfrm>
          <a:prstGeom prst="rect">
            <a:avLst/>
          </a:prstGeom>
        </p:spPr>
      </p:pic>
    </p:spTree>
    <p:extLst>
      <p:ext uri="{BB962C8B-B14F-4D97-AF65-F5344CB8AC3E}">
        <p14:creationId xmlns:p14="http://schemas.microsoft.com/office/powerpoint/2010/main" val="160045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a:blip r:embed="rId3">
            <a:alphaModFix/>
          </a:blip>
          <a:stretch>
            <a:fillRect/>
          </a:stretch>
        </p:blipFill>
        <p:spPr>
          <a:xfrm>
            <a:off x="152400" y="152400"/>
            <a:ext cx="6715125" cy="2800350"/>
          </a:xfrm>
          <a:prstGeom prst="rect">
            <a:avLst/>
          </a:prstGeom>
          <a:noFill/>
          <a:ln>
            <a:noFill/>
          </a:ln>
        </p:spPr>
      </p:pic>
      <p:pic>
        <p:nvPicPr>
          <p:cNvPr id="154" name="Shape 154"/>
          <p:cNvPicPr preferRelativeResize="0"/>
          <p:nvPr/>
        </p:nvPicPr>
        <p:blipFill>
          <a:blip r:embed="rId4">
            <a:alphaModFix/>
          </a:blip>
          <a:stretch>
            <a:fillRect/>
          </a:stretch>
        </p:blipFill>
        <p:spPr>
          <a:xfrm>
            <a:off x="1490175" y="3353525"/>
            <a:ext cx="6467475" cy="296227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a:blip r:embed="rId3">
            <a:alphaModFix/>
          </a:blip>
          <a:stretch>
            <a:fillRect/>
          </a:stretch>
        </p:blipFill>
        <p:spPr>
          <a:xfrm>
            <a:off x="1242500" y="856125"/>
            <a:ext cx="5324475" cy="4248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p:nvPr/>
        </p:nvPicPr>
        <p:blipFill>
          <a:blip r:embed="rId3">
            <a:alphaModFix/>
          </a:blip>
          <a:stretch>
            <a:fillRect/>
          </a:stretch>
        </p:blipFill>
        <p:spPr>
          <a:xfrm>
            <a:off x="1145925" y="593950"/>
            <a:ext cx="5146324" cy="4626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1785938" y="1256300"/>
            <a:ext cx="5572125" cy="3971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a:spcBef>
                <a:spcPts val="0"/>
              </a:spcBef>
              <a:buNone/>
            </a:pPr>
            <a:r>
              <a:rPr lang="pt-BR"/>
              <a:t>Para refletir:</a:t>
            </a:r>
          </a:p>
          <a:p>
            <a:pPr lvl="0">
              <a:spcBef>
                <a:spcPts val="0"/>
              </a:spcBef>
              <a:buNone/>
            </a:pPr>
            <a:endParaRPr/>
          </a:p>
          <a:p>
            <a:pPr lvl="0">
              <a:spcBef>
                <a:spcPts val="0"/>
              </a:spcBef>
              <a:buNone/>
            </a:pPr>
            <a:r>
              <a:rPr lang="pt-BR">
                <a:solidFill>
                  <a:schemeClr val="accent1"/>
                </a:solidFill>
              </a:rPr>
              <a:t>Há três políticos disputando determinada eleição. Um deles possui muito mais "curtidas" no facebook ou suas divulgações sempre aparecem para você. Já os outros dois pouco aparecem. Isso influencia sua percepção? As pessoas necessariamente gostam mais de um ou de outro?</a:t>
            </a:r>
          </a:p>
          <a:p>
            <a:pPr lvl="0">
              <a:spcBef>
                <a:spcPts val="0"/>
              </a:spcBef>
              <a:buNone/>
            </a:pPr>
            <a:endParaRPr>
              <a:solidFill>
                <a:schemeClr val="accent1"/>
              </a:solidFill>
            </a:endParaRPr>
          </a:p>
          <a:p>
            <a:pPr lvl="0">
              <a:spcBef>
                <a:spcPts val="0"/>
              </a:spcBef>
              <a:buNone/>
            </a:pPr>
            <a:r>
              <a:rPr lang="pt-BR">
                <a:solidFill>
                  <a:schemeClr val="accent1"/>
                </a:solidFill>
              </a:rPr>
              <a:t>E em relação à empresas? Produtos?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p:cNvPicPr preferRelativeResize="0"/>
          <p:nvPr/>
        </p:nvPicPr>
        <p:blipFill>
          <a:blip r:embed="rId3">
            <a:alphaModFix/>
          </a:blip>
          <a:stretch>
            <a:fillRect/>
          </a:stretch>
        </p:blipFill>
        <p:spPr>
          <a:xfrm>
            <a:off x="97225" y="759550"/>
            <a:ext cx="7019925" cy="4772025"/>
          </a:xfrm>
          <a:prstGeom prst="rect">
            <a:avLst/>
          </a:prstGeom>
          <a:noFill/>
          <a:ln>
            <a:noFill/>
          </a:ln>
        </p:spPr>
      </p:pic>
      <p:pic>
        <p:nvPicPr>
          <p:cNvPr id="180" name="Shape 180"/>
          <p:cNvPicPr preferRelativeResize="0"/>
          <p:nvPr/>
        </p:nvPicPr>
        <p:blipFill>
          <a:blip r:embed="rId4">
            <a:alphaModFix/>
          </a:blip>
          <a:stretch>
            <a:fillRect/>
          </a:stretch>
        </p:blipFill>
        <p:spPr>
          <a:xfrm>
            <a:off x="97224" y="1706724"/>
            <a:ext cx="6002575" cy="1761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729450" y="1758200"/>
            <a:ext cx="7688700" cy="713700"/>
          </a:xfrm>
          <a:prstGeom prst="rect">
            <a:avLst/>
          </a:prstGeom>
        </p:spPr>
        <p:txBody>
          <a:bodyPr wrap="square" lIns="91425" tIns="91425" rIns="91425" bIns="91425" anchor="t" anchorCtr="0">
            <a:noAutofit/>
          </a:bodyPr>
          <a:lstStyle/>
          <a:p>
            <a:pPr lvl="0">
              <a:spcBef>
                <a:spcPts val="0"/>
              </a:spcBef>
              <a:buNone/>
            </a:pPr>
            <a:r>
              <a:rPr lang="pt-BR" sz="3600"/>
              <a:t>Redes sociais</a:t>
            </a:r>
          </a:p>
        </p:txBody>
      </p:sp>
      <p:sp>
        <p:nvSpPr>
          <p:cNvPr id="100" name="Shape 100"/>
          <p:cNvSpPr txBox="1">
            <a:spLocks noGrp="1"/>
          </p:cNvSpPr>
          <p:nvPr>
            <p:ph type="body" idx="1"/>
          </p:nvPr>
        </p:nvSpPr>
        <p:spPr>
          <a:xfrm>
            <a:off x="729450" y="2771833"/>
            <a:ext cx="7688700" cy="3014700"/>
          </a:xfrm>
          <a:prstGeom prst="rect">
            <a:avLst/>
          </a:prstGeom>
        </p:spPr>
        <p:txBody>
          <a:bodyPr wrap="square" lIns="91425" tIns="91425" rIns="91425" bIns="91425" anchor="t" anchorCtr="0">
            <a:noAutofit/>
          </a:bodyPr>
          <a:lstStyle/>
          <a:p>
            <a:pPr marL="457200" lvl="0" indent="-457200" rtl="0">
              <a:spcBef>
                <a:spcPts val="0"/>
              </a:spcBef>
              <a:buSzPct val="100000"/>
            </a:pPr>
            <a:r>
              <a:rPr lang="pt-BR" sz="3600"/>
              <a:t>Potencial </a:t>
            </a:r>
            <a:r>
              <a:rPr lang="pt-BR" sz="3600" b="1">
                <a:solidFill>
                  <a:schemeClr val="dk1"/>
                </a:solidFill>
              </a:rPr>
              <a:t>representativo</a:t>
            </a:r>
          </a:p>
          <a:p>
            <a:pPr marL="457200" lvl="0" indent="-457200" rtl="0">
              <a:spcBef>
                <a:spcPts val="0"/>
              </a:spcBef>
              <a:buSzPct val="100000"/>
            </a:pPr>
            <a:r>
              <a:rPr lang="pt-BR" sz="3600" b="1">
                <a:solidFill>
                  <a:schemeClr val="dk1"/>
                </a:solidFill>
              </a:rPr>
              <a:t>Facilidade</a:t>
            </a:r>
            <a:r>
              <a:rPr lang="pt-BR" sz="3600"/>
              <a:t> de acesso</a:t>
            </a:r>
          </a:p>
          <a:p>
            <a:pPr marL="457200" lvl="0" indent="-457200">
              <a:spcBef>
                <a:spcPts val="0"/>
              </a:spcBef>
              <a:buSzPct val="100000"/>
            </a:pPr>
            <a:r>
              <a:rPr lang="pt-BR" sz="3600"/>
              <a:t>Potencial </a:t>
            </a:r>
            <a:r>
              <a:rPr lang="pt-BR" sz="3600" b="1">
                <a:solidFill>
                  <a:schemeClr val="dk1"/>
                </a:solidFill>
              </a:rPr>
              <a:t>pedagógico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a:blip r:embed="rId3">
            <a:alphaModFix/>
          </a:blip>
          <a:stretch>
            <a:fillRect/>
          </a:stretch>
        </p:blipFill>
        <p:spPr>
          <a:xfrm>
            <a:off x="1076925" y="994125"/>
            <a:ext cx="6362700" cy="4152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a:blip r:embed="rId3">
            <a:alphaModFix/>
          </a:blip>
          <a:stretch>
            <a:fillRect/>
          </a:stretch>
        </p:blipFill>
        <p:spPr>
          <a:xfrm>
            <a:off x="593975" y="780375"/>
            <a:ext cx="4787575" cy="5121250"/>
          </a:xfrm>
          <a:prstGeom prst="rect">
            <a:avLst/>
          </a:prstGeom>
          <a:noFill/>
          <a:ln>
            <a:noFill/>
          </a:ln>
        </p:spPr>
      </p:pic>
      <p:sp>
        <p:nvSpPr>
          <p:cNvPr id="191" name="Shape 191"/>
          <p:cNvSpPr txBox="1"/>
          <p:nvPr/>
        </p:nvSpPr>
        <p:spPr>
          <a:xfrm>
            <a:off x="5988675" y="1807650"/>
            <a:ext cx="2828700" cy="2525100"/>
          </a:xfrm>
          <a:prstGeom prst="rect">
            <a:avLst/>
          </a:prstGeom>
          <a:noFill/>
          <a:ln>
            <a:noFill/>
          </a:ln>
        </p:spPr>
        <p:txBody>
          <a:bodyPr wrap="square" lIns="91425" tIns="91425" rIns="91425" bIns="91425" anchor="t" anchorCtr="0">
            <a:noAutofit/>
          </a:bodyPr>
          <a:lstStyle/>
          <a:p>
            <a:pPr lvl="0">
              <a:spcBef>
                <a:spcPts val="0"/>
              </a:spcBef>
              <a:buNone/>
            </a:pPr>
            <a:r>
              <a:rPr lang="pt-BR" sz="3000" b="1">
                <a:latin typeface="Lato"/>
                <a:ea typeface="Lato"/>
                <a:cs typeface="Lato"/>
                <a:sym typeface="Lato"/>
              </a:rPr>
              <a:t>Caminhos</a:t>
            </a:r>
          </a:p>
          <a:p>
            <a:pPr lvl="0">
              <a:spcBef>
                <a:spcPts val="0"/>
              </a:spcBef>
              <a:buNone/>
            </a:pPr>
            <a:endParaRPr>
              <a:latin typeface="Lato"/>
              <a:ea typeface="Lato"/>
              <a:cs typeface="Lato"/>
              <a:sym typeface="Lato"/>
            </a:endParaRPr>
          </a:p>
          <a:p>
            <a:pPr lvl="0">
              <a:spcBef>
                <a:spcPts val="0"/>
              </a:spcBef>
              <a:buNone/>
            </a:pPr>
            <a:r>
              <a:rPr lang="pt-BR" sz="2400">
                <a:latin typeface="Lato"/>
                <a:ea typeface="Lato"/>
                <a:cs typeface="Lato"/>
                <a:sym typeface="Lato"/>
              </a:rPr>
              <a:t>Para onde queremos ir?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6641" y="270708"/>
            <a:ext cx="6770718" cy="6316584"/>
          </a:xfrm>
          <a:prstGeom prst="rect">
            <a:avLst/>
          </a:prstGeom>
        </p:spPr>
      </p:pic>
      <p:sp>
        <p:nvSpPr>
          <p:cNvPr id="3" name="TextBox 2"/>
          <p:cNvSpPr txBox="1"/>
          <p:nvPr/>
        </p:nvSpPr>
        <p:spPr>
          <a:xfrm>
            <a:off x="3594104" y="6433403"/>
            <a:ext cx="3594104" cy="307777"/>
          </a:xfrm>
          <a:prstGeom prst="rect">
            <a:avLst/>
          </a:prstGeom>
          <a:noFill/>
        </p:spPr>
        <p:txBody>
          <a:bodyPr wrap="square" rtlCol="0">
            <a:spAutoFit/>
          </a:bodyPr>
          <a:lstStyle/>
          <a:p>
            <a:r>
              <a:rPr lang="en-US"/>
              <a:t>Fonte: </a:t>
            </a:r>
            <a:r>
              <a:rPr lang="en-US">
                <a:hlinkClick r:id="rId3"/>
              </a:rPr>
              <a:t>http://fem.org.br/</a:t>
            </a:r>
            <a:r>
              <a:rPr lang="en-US"/>
              <a:t> </a:t>
            </a:r>
          </a:p>
        </p:txBody>
      </p:sp>
    </p:spTree>
    <p:extLst>
      <p:ext uri="{BB962C8B-B14F-4D97-AF65-F5344CB8AC3E}">
        <p14:creationId xmlns:p14="http://schemas.microsoft.com/office/powerpoint/2010/main" val="2971742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a:off x="635375" y="2801775"/>
            <a:ext cx="2905125" cy="2181225"/>
          </a:xfrm>
          <a:prstGeom prst="rect">
            <a:avLst/>
          </a:prstGeom>
          <a:noFill/>
          <a:ln>
            <a:noFill/>
          </a:ln>
        </p:spPr>
      </p:pic>
      <p:sp>
        <p:nvSpPr>
          <p:cNvPr id="197" name="Shape 197"/>
          <p:cNvSpPr txBox="1"/>
          <p:nvPr/>
        </p:nvSpPr>
        <p:spPr>
          <a:xfrm>
            <a:off x="4677800" y="2329175"/>
            <a:ext cx="3918900" cy="3000000"/>
          </a:xfrm>
          <a:prstGeom prst="rect">
            <a:avLst/>
          </a:prstGeom>
          <a:noFill/>
          <a:ln>
            <a:noFill/>
          </a:ln>
        </p:spPr>
        <p:txBody>
          <a:bodyPr wrap="square" lIns="91425" tIns="91425" rIns="91425" bIns="91425" anchor="ctr" anchorCtr="0">
            <a:noAutofit/>
          </a:bodyPr>
          <a:lstStyle/>
          <a:p>
            <a:pPr marL="0" lvl="0" indent="0" rtl="0">
              <a:lnSpc>
                <a:spcPct val="115000"/>
              </a:lnSpc>
              <a:spcBef>
                <a:spcPts val="1000"/>
              </a:spcBef>
              <a:buNone/>
            </a:pPr>
            <a:r>
              <a:rPr lang="pt-BR" sz="4000">
                <a:solidFill>
                  <a:schemeClr val="accent1"/>
                </a:solidFill>
                <a:latin typeface="Lato"/>
                <a:ea typeface="Lato"/>
                <a:cs typeface="Lato"/>
                <a:sym typeface="Lato"/>
              </a:rPr>
              <a:t>O potencial está nas pessoas: estudantes e educadores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2900" y="469900"/>
            <a:ext cx="5918200" cy="5918200"/>
          </a:xfrm>
          <a:prstGeom prst="rect">
            <a:avLst/>
          </a:prstGeom>
        </p:spPr>
      </p:pic>
    </p:spTree>
    <p:extLst>
      <p:ext uri="{BB962C8B-B14F-4D97-AF65-F5344CB8AC3E}">
        <p14:creationId xmlns:p14="http://schemas.microsoft.com/office/powerpoint/2010/main" val="3220757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566737" y="1752600"/>
            <a:ext cx="8001000" cy="4267200"/>
          </a:xfrm>
          <a:prstGeom prst="rect">
            <a:avLst/>
          </a:prstGeom>
          <a:noFill/>
          <a:ln>
            <a:noFill/>
          </a:ln>
        </p:spPr>
        <p:txBody>
          <a:bodyPr wrap="square" lIns="91425" tIns="45700" rIns="91425" bIns="45700" anchor="t" anchorCtr="0">
            <a:noAutofit/>
          </a:bodyPr>
          <a:lstStyle/>
          <a:p>
            <a:pPr marL="469900" marR="0" lvl="0" indent="-469900" algn="l" rtl="0">
              <a:lnSpc>
                <a:spcPct val="100000"/>
              </a:lnSpc>
              <a:spcBef>
                <a:spcPts val="0"/>
              </a:spcBef>
              <a:spcAft>
                <a:spcPts val="0"/>
              </a:spcAft>
              <a:buClr>
                <a:schemeClr val="accent1"/>
              </a:buClr>
              <a:buSzPct val="100000"/>
              <a:buFont typeface="Lato"/>
              <a:buChar char="□"/>
            </a:pPr>
            <a:r>
              <a:rPr lang="pt-BR" sz="3000" i="0" u="none" strike="noStrike" cap="none">
                <a:solidFill>
                  <a:schemeClr val="accent1"/>
                </a:solidFill>
                <a:latin typeface="Lato"/>
                <a:ea typeface="Lato"/>
                <a:cs typeface="Lato"/>
                <a:sym typeface="Lato"/>
              </a:rPr>
              <a:t>O uso das tecnologias pode ser feito com </a:t>
            </a:r>
            <a:r>
              <a:rPr lang="pt-BR" sz="3000" b="1" i="0" u="none" strike="noStrike" cap="none">
                <a:solidFill>
                  <a:schemeClr val="accent3"/>
                </a:solidFill>
                <a:latin typeface="Lato"/>
                <a:ea typeface="Lato"/>
                <a:cs typeface="Lato"/>
                <a:sym typeface="Lato"/>
              </a:rPr>
              <a:t>sentido social </a:t>
            </a:r>
            <a:r>
              <a:rPr lang="pt-BR" sz="3000" i="0" u="none" strike="noStrike" cap="none">
                <a:solidFill>
                  <a:schemeClr val="accent1"/>
                </a:solidFill>
                <a:latin typeface="Lato"/>
                <a:ea typeface="Lato"/>
                <a:cs typeface="Lato"/>
                <a:sym typeface="Lato"/>
              </a:rPr>
              <a:t>para os alunos, baseado em </a:t>
            </a:r>
            <a:r>
              <a:rPr lang="pt-BR">
                <a:solidFill>
                  <a:schemeClr val="accent1"/>
                </a:solidFill>
                <a:latin typeface="Lato"/>
                <a:ea typeface="Lato"/>
                <a:cs typeface="Lato"/>
                <a:sym typeface="Lato"/>
              </a:rPr>
              <a:t>desafios reais</a:t>
            </a:r>
          </a:p>
          <a:p>
            <a:pPr marL="469900" marR="0" lvl="0" indent="-469900" algn="l" rtl="0">
              <a:lnSpc>
                <a:spcPct val="100000"/>
              </a:lnSpc>
              <a:spcBef>
                <a:spcPts val="600"/>
              </a:spcBef>
              <a:spcAft>
                <a:spcPts val="0"/>
              </a:spcAft>
              <a:buClr>
                <a:schemeClr val="accent2"/>
              </a:buClr>
              <a:buSzPct val="100000"/>
              <a:buFont typeface="Noto Sans Symbols"/>
              <a:buNone/>
            </a:pPr>
            <a:endParaRPr sz="3000" b="0" i="0" u="none" strike="noStrike" cap="none">
              <a:solidFill>
                <a:schemeClr val="accent1"/>
              </a:solidFill>
              <a:latin typeface="Verdana"/>
              <a:ea typeface="Verdana"/>
              <a:cs typeface="Verdana"/>
              <a:sym typeface="Verdana"/>
            </a:endParaRPr>
          </a:p>
          <a:p>
            <a:pPr marL="469900" marR="0" lvl="0" indent="-660400" algn="ctr" rtl="0">
              <a:lnSpc>
                <a:spcPct val="100000"/>
              </a:lnSpc>
              <a:spcBef>
                <a:spcPts val="600"/>
              </a:spcBef>
              <a:spcAft>
                <a:spcPts val="0"/>
              </a:spcAft>
              <a:buClr>
                <a:schemeClr val="accent2"/>
              </a:buClr>
              <a:buSzPct val="100000"/>
              <a:buFont typeface="Noto Sans Symbols"/>
              <a:buNone/>
            </a:pPr>
            <a:endParaRPr sz="3000" b="1" i="0" u="none" strike="noStrike" cap="none">
              <a:solidFill>
                <a:schemeClr val="accent1"/>
              </a:solidFill>
              <a:latin typeface="Verdana"/>
              <a:ea typeface="Verdana"/>
              <a:cs typeface="Verdana"/>
              <a:sym typeface="Verdana"/>
            </a:endParaRPr>
          </a:p>
          <a:p>
            <a:pPr marL="469900" marR="0" lvl="0" indent="-660400" algn="ctr" rtl="0">
              <a:lnSpc>
                <a:spcPct val="100000"/>
              </a:lnSpc>
              <a:spcBef>
                <a:spcPts val="600"/>
              </a:spcBef>
              <a:spcAft>
                <a:spcPts val="0"/>
              </a:spcAft>
              <a:buClr>
                <a:schemeClr val="accent2"/>
              </a:buClr>
              <a:buSzPct val="100000"/>
              <a:buFont typeface="Noto Sans Symbols"/>
              <a:buNone/>
            </a:pPr>
            <a:endParaRPr b="1">
              <a:solidFill>
                <a:schemeClr val="accent1"/>
              </a:solidFill>
            </a:endParaRPr>
          </a:p>
          <a:p>
            <a:pPr marL="469900" marR="0" lvl="0" indent="-660400" algn="ctr" rtl="0">
              <a:lnSpc>
                <a:spcPct val="100000"/>
              </a:lnSpc>
              <a:spcBef>
                <a:spcPts val="600"/>
              </a:spcBef>
              <a:spcAft>
                <a:spcPts val="0"/>
              </a:spcAft>
              <a:buClr>
                <a:schemeClr val="accent2"/>
              </a:buClr>
              <a:buSzPct val="100000"/>
              <a:buFont typeface="Noto Sans Symbols"/>
              <a:buNone/>
            </a:pPr>
            <a:r>
              <a:rPr lang="pt-BR" sz="3000" b="1" i="0" u="none" strike="noStrike" cap="none">
                <a:solidFill>
                  <a:schemeClr val="accent1"/>
                </a:solidFill>
                <a:latin typeface="Lato"/>
                <a:ea typeface="Lato"/>
                <a:cs typeface="Lato"/>
                <a:sym typeface="Lato"/>
              </a:rPr>
              <a:t>Comunicação e socialização de conhecimentos </a:t>
            </a:r>
          </a:p>
        </p:txBody>
      </p:sp>
      <p:cxnSp>
        <p:nvCxnSpPr>
          <p:cNvPr id="203" name="Shape 203"/>
          <p:cNvCxnSpPr/>
          <p:nvPr/>
        </p:nvCxnSpPr>
        <p:spPr>
          <a:xfrm>
            <a:off x="3962400" y="2743200"/>
            <a:ext cx="762000" cy="1524000"/>
          </a:xfrm>
          <a:prstGeom prst="straightConnector1">
            <a:avLst/>
          </a:prstGeom>
          <a:noFill/>
          <a:ln w="57150" cap="flat" cmpd="sng">
            <a:solidFill>
              <a:schemeClr val="accent6"/>
            </a:solidFill>
            <a:prstDash val="solid"/>
            <a:miter lim="800000"/>
            <a:headEnd type="none" w="med" len="med"/>
            <a:tailEnd type="triangle" w="lg" len="lg"/>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574675" y="539375"/>
            <a:ext cx="8416800" cy="1215900"/>
          </a:xfrm>
          <a:prstGeom prst="rect">
            <a:avLst/>
          </a:prstGeom>
          <a:noFill/>
          <a:ln>
            <a:noFill/>
          </a:ln>
        </p:spPr>
        <p:txBody>
          <a:bodyPr wrap="square" lIns="91425" tIns="45700" rIns="91425" bIns="45700" anchor="b" anchorCtr="0">
            <a:noAutofit/>
          </a:bodyPr>
          <a:lstStyle/>
          <a:p>
            <a:pPr marL="0" marR="0" lvl="0" indent="-203200" algn="l" rtl="0">
              <a:lnSpc>
                <a:spcPct val="100000"/>
              </a:lnSpc>
              <a:spcBef>
                <a:spcPts val="0"/>
              </a:spcBef>
              <a:spcAft>
                <a:spcPts val="0"/>
              </a:spcAft>
              <a:buClr>
                <a:schemeClr val="dk2"/>
              </a:buClr>
              <a:buSzPct val="100000"/>
              <a:buFont typeface="Verdana"/>
              <a:buNone/>
            </a:pPr>
            <a:r>
              <a:rPr lang="pt-BR" sz="3200" i="0" u="none" strike="noStrike" cap="none">
                <a:solidFill>
                  <a:schemeClr val="accent3"/>
                </a:solidFill>
                <a:latin typeface="Lato"/>
                <a:ea typeface="Lato"/>
                <a:cs typeface="Lato"/>
                <a:sym typeface="Lato"/>
              </a:rPr>
              <a:t>Contribuir com uma educação </a:t>
            </a:r>
            <a:r>
              <a:rPr lang="pt-BR" sz="3200" b="1" i="0" u="none" strike="noStrike" cap="none">
                <a:solidFill>
                  <a:schemeClr val="accent3"/>
                </a:solidFill>
                <a:latin typeface="Lato"/>
                <a:ea typeface="Lato"/>
                <a:cs typeface="Lato"/>
                <a:sym typeface="Lato"/>
              </a:rPr>
              <a:t>emancipadora</a:t>
            </a:r>
            <a:r>
              <a:rPr lang="pt-BR" sz="3200" i="0" u="none" strike="noStrike" cap="none">
                <a:solidFill>
                  <a:schemeClr val="accent3"/>
                </a:solidFill>
                <a:latin typeface="Lato"/>
                <a:ea typeface="Lato"/>
                <a:cs typeface="Lato"/>
                <a:sym typeface="Lato"/>
              </a:rPr>
              <a:t> e inclusiva quando a escola é capaz de:</a:t>
            </a:r>
          </a:p>
        </p:txBody>
      </p:sp>
      <p:sp>
        <p:nvSpPr>
          <p:cNvPr id="209" name="Shape 209"/>
          <p:cNvSpPr txBox="1"/>
          <p:nvPr/>
        </p:nvSpPr>
        <p:spPr>
          <a:xfrm>
            <a:off x="685800" y="2011362"/>
            <a:ext cx="8077200" cy="33782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1"/>
              </a:buClr>
              <a:buSzPct val="100000"/>
              <a:buFont typeface="Verdana"/>
              <a:buChar char="•"/>
            </a:pPr>
            <a:r>
              <a:rPr lang="pt-BR" sz="2400" b="0" i="0" u="none">
                <a:solidFill>
                  <a:schemeClr val="accent1"/>
                </a:solidFill>
                <a:latin typeface="Verdana"/>
                <a:ea typeface="Verdana"/>
                <a:cs typeface="Verdana"/>
                <a:sym typeface="Verdana"/>
              </a:rPr>
              <a:t>Amar o conhecimento como espaço de realização humana, de alegria e de contentamento cultural</a:t>
            </a:r>
          </a:p>
          <a:p>
            <a:pPr marL="0" marR="0" lvl="0" indent="0" algn="l" rtl="0">
              <a:lnSpc>
                <a:spcPct val="100000"/>
              </a:lnSpc>
              <a:spcBef>
                <a:spcPts val="0"/>
              </a:spcBef>
              <a:spcAft>
                <a:spcPts val="0"/>
              </a:spcAft>
              <a:buClr>
                <a:schemeClr val="accent1"/>
              </a:buClr>
              <a:buSzPct val="100000"/>
              <a:buFont typeface="Verdana"/>
              <a:buChar char="•"/>
            </a:pPr>
            <a:r>
              <a:rPr lang="pt-BR" sz="2400" b="0" i="0" u="none">
                <a:solidFill>
                  <a:schemeClr val="accent1"/>
                </a:solidFill>
                <a:latin typeface="Verdana"/>
                <a:ea typeface="Verdana"/>
                <a:cs typeface="Verdana"/>
                <a:sym typeface="Verdana"/>
              </a:rPr>
              <a:t>Selecionar e rever criticamente a informação</a:t>
            </a:r>
          </a:p>
          <a:p>
            <a:pPr marL="0" marR="0" lvl="0" indent="0" algn="l" rtl="0">
              <a:lnSpc>
                <a:spcPct val="100000"/>
              </a:lnSpc>
              <a:spcBef>
                <a:spcPts val="0"/>
              </a:spcBef>
              <a:spcAft>
                <a:spcPts val="0"/>
              </a:spcAft>
              <a:buClr>
                <a:schemeClr val="accent1"/>
              </a:buClr>
              <a:buSzPct val="100000"/>
              <a:buFont typeface="Verdana"/>
              <a:buChar char="•"/>
            </a:pPr>
            <a:r>
              <a:rPr lang="pt-BR" sz="2400" b="0" i="0" u="none">
                <a:solidFill>
                  <a:schemeClr val="accent1"/>
                </a:solidFill>
                <a:latin typeface="Verdana"/>
                <a:ea typeface="Verdana"/>
                <a:cs typeface="Verdana"/>
                <a:sym typeface="Verdana"/>
              </a:rPr>
              <a:t>Ser criativa e inventiva (inovar)</a:t>
            </a:r>
          </a:p>
          <a:p>
            <a:pPr marL="0" marR="0" lvl="0" indent="0" algn="l" rtl="0">
              <a:lnSpc>
                <a:spcPct val="100000"/>
              </a:lnSpc>
              <a:spcBef>
                <a:spcPts val="0"/>
              </a:spcBef>
              <a:spcAft>
                <a:spcPts val="0"/>
              </a:spcAft>
              <a:buClr>
                <a:schemeClr val="accent1"/>
              </a:buClr>
              <a:buSzPct val="100000"/>
              <a:buFont typeface="Verdana"/>
              <a:buChar char="•"/>
            </a:pPr>
            <a:r>
              <a:rPr lang="pt-BR" sz="2400" b="0" i="0" u="none">
                <a:solidFill>
                  <a:schemeClr val="accent1"/>
                </a:solidFill>
                <a:latin typeface="Verdana"/>
                <a:ea typeface="Verdana"/>
                <a:cs typeface="Verdana"/>
                <a:sym typeface="Verdana"/>
              </a:rPr>
              <a:t>Ser provocadora de mensagens e não pura receptora</a:t>
            </a:r>
          </a:p>
          <a:p>
            <a:pPr marL="0" marR="0" lvl="0" indent="0" algn="l" rtl="0">
              <a:lnSpc>
                <a:spcPct val="100000"/>
              </a:lnSpc>
              <a:spcBef>
                <a:spcPts val="0"/>
              </a:spcBef>
              <a:spcAft>
                <a:spcPts val="0"/>
              </a:spcAft>
              <a:buClr>
                <a:schemeClr val="accent1"/>
              </a:buClr>
              <a:buSzPct val="100000"/>
              <a:buFont typeface="Verdana"/>
              <a:buChar char="•"/>
            </a:pPr>
            <a:r>
              <a:rPr lang="pt-BR" sz="2400" b="0" i="0" u="none">
                <a:solidFill>
                  <a:schemeClr val="accent1"/>
                </a:solidFill>
                <a:latin typeface="Verdana"/>
                <a:ea typeface="Verdana"/>
                <a:cs typeface="Verdana"/>
                <a:sym typeface="Verdana"/>
              </a:rPr>
              <a:t>Produzir, construir e reconstruir conhecimento elaborado. </a:t>
            </a:r>
          </a:p>
          <a:p>
            <a:pPr marL="0" marR="0" lvl="0" indent="-152400" algn="r" rtl="0">
              <a:lnSpc>
                <a:spcPct val="100000"/>
              </a:lnSpc>
              <a:spcBef>
                <a:spcPts val="0"/>
              </a:spcBef>
              <a:spcAft>
                <a:spcPts val="0"/>
              </a:spcAft>
              <a:buClr>
                <a:schemeClr val="dk1"/>
              </a:buClr>
              <a:buSzPct val="100000"/>
              <a:buFont typeface="Verdana"/>
              <a:buNone/>
            </a:pPr>
            <a:r>
              <a:rPr lang="pt-BR" sz="2400" b="0" i="0" u="none">
                <a:solidFill>
                  <a:schemeClr val="dk2"/>
                </a:solidFill>
                <a:latin typeface="Verdana"/>
                <a:ea typeface="Verdana"/>
                <a:cs typeface="Verdana"/>
                <a:sym typeface="Verdana"/>
              </a:rPr>
              <a:t>Moacir Gadotti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p:nvPr/>
        </p:nvSpPr>
        <p:spPr>
          <a:xfrm>
            <a:off x="609600" y="2103437"/>
            <a:ext cx="8001000" cy="3805237"/>
          </a:xfrm>
          <a:prstGeom prst="rect">
            <a:avLst/>
          </a:prstGeom>
          <a:noFill/>
          <a:ln>
            <a:noFill/>
          </a:ln>
        </p:spPr>
        <p:txBody>
          <a:bodyPr wrap="square" lIns="91425" tIns="45700" rIns="91425" bIns="45700" anchor="ctr" anchorCtr="0">
            <a:noAutofit/>
          </a:bodyPr>
          <a:lstStyle/>
          <a:p>
            <a:pPr marL="0" marR="0" lvl="0" indent="-177800" algn="just" rtl="0">
              <a:lnSpc>
                <a:spcPct val="100000"/>
              </a:lnSpc>
              <a:spcBef>
                <a:spcPts val="0"/>
              </a:spcBef>
              <a:spcAft>
                <a:spcPts val="0"/>
              </a:spcAft>
              <a:buClr>
                <a:schemeClr val="dk1"/>
              </a:buClr>
              <a:buSzPct val="116666"/>
              <a:buFont typeface="Verdana"/>
              <a:buNone/>
            </a:pPr>
            <a:r>
              <a:rPr lang="pt-BR" sz="2400" b="0" i="0" u="none">
                <a:solidFill>
                  <a:schemeClr val="dk2"/>
                </a:solidFill>
                <a:latin typeface="Verdana"/>
                <a:ea typeface="Verdana"/>
                <a:cs typeface="Verdana"/>
                <a:sym typeface="Verdana"/>
              </a:rPr>
              <a:t>[</a:t>
            </a:r>
            <a:r>
              <a:rPr lang="pt-BR" sz="2400" i="0" u="none">
                <a:solidFill>
                  <a:schemeClr val="accent1"/>
                </a:solidFill>
                <a:latin typeface="Lato"/>
                <a:ea typeface="Lato"/>
                <a:cs typeface="Lato"/>
                <a:sym typeface="Lato"/>
              </a:rPr>
              <a:t>...]muito mais do que ter condições de, pela internet, comprar, acessar informações e participar de cursos a distância. Significa a </a:t>
            </a:r>
            <a:r>
              <a:rPr lang="pt-BR" sz="2800" b="1" i="0" u="none">
                <a:solidFill>
                  <a:schemeClr val="accent1"/>
                </a:solidFill>
                <a:latin typeface="Lato"/>
                <a:ea typeface="Lato"/>
                <a:cs typeface="Lato"/>
                <a:sym typeface="Lato"/>
              </a:rPr>
              <a:t>participação efetiva</a:t>
            </a:r>
            <a:r>
              <a:rPr lang="pt-BR" sz="2400" i="0" u="none">
                <a:solidFill>
                  <a:schemeClr val="accent1"/>
                </a:solidFill>
                <a:latin typeface="Lato"/>
                <a:ea typeface="Lato"/>
                <a:cs typeface="Lato"/>
                <a:sym typeface="Lato"/>
              </a:rPr>
              <a:t>, onde os indivíduos têm capacidade não só de usar e manejar o novo meio, mas, também, de </a:t>
            </a:r>
            <a:r>
              <a:rPr lang="pt-BR" sz="2400" b="1" i="0" u="none">
                <a:solidFill>
                  <a:schemeClr val="accent1"/>
                </a:solidFill>
                <a:latin typeface="Lato"/>
                <a:ea typeface="Lato"/>
                <a:cs typeface="Lato"/>
                <a:sym typeface="Lato"/>
              </a:rPr>
              <a:t>prover serviços, informações e conhecimentos</a:t>
            </a:r>
            <a:r>
              <a:rPr lang="pt-BR" sz="2400" i="0" u="none">
                <a:solidFill>
                  <a:schemeClr val="accent1"/>
                </a:solidFill>
                <a:latin typeface="Lato"/>
                <a:ea typeface="Lato"/>
                <a:cs typeface="Lato"/>
                <a:sym typeface="Lato"/>
              </a:rPr>
              <a:t>, conviver e estabelecer relações que promovam a inserção das múltiplas culturas nas redes, em rede. (PRETTO &amp; BONILLA, 2001 on-line)</a:t>
            </a:r>
          </a:p>
        </p:txBody>
      </p:sp>
      <p:sp>
        <p:nvSpPr>
          <p:cNvPr id="215" name="Shape 215"/>
          <p:cNvSpPr txBox="1"/>
          <p:nvPr/>
        </p:nvSpPr>
        <p:spPr>
          <a:xfrm>
            <a:off x="533400" y="6340475"/>
            <a:ext cx="7543800" cy="517525"/>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1"/>
              </a:buClr>
              <a:buSzPct val="100000"/>
              <a:buFont typeface="Verdana"/>
              <a:buNone/>
            </a:pPr>
            <a:r>
              <a:rPr lang="pt-BR" sz="1400" b="0" i="0" u="none">
                <a:solidFill>
                  <a:schemeClr val="dk1"/>
                </a:solidFill>
                <a:latin typeface="Verdana"/>
                <a:ea typeface="Verdana"/>
                <a:cs typeface="Verdana"/>
                <a:sym typeface="Verdana"/>
              </a:rPr>
              <a:t>PRETTO, N. L. </a:t>
            </a:r>
            <a:r>
              <a:rPr lang="pt-BR" sz="1400" b="0" i="1" u="none">
                <a:solidFill>
                  <a:schemeClr val="dk1"/>
                </a:solidFill>
                <a:latin typeface="Verdana"/>
                <a:ea typeface="Verdana"/>
                <a:cs typeface="Verdana"/>
                <a:sym typeface="Verdana"/>
              </a:rPr>
              <a:t>Sociedade da informação: democratizar o quê?</a:t>
            </a:r>
            <a:r>
              <a:rPr lang="pt-BR" sz="1400" b="0" i="0" u="none">
                <a:solidFill>
                  <a:schemeClr val="dk1"/>
                </a:solidFill>
                <a:latin typeface="Verdana"/>
                <a:ea typeface="Verdana"/>
                <a:cs typeface="Verdana"/>
                <a:sym typeface="Verdana"/>
              </a:rPr>
              <a:t> Disponível em: &lt;</a:t>
            </a:r>
            <a:r>
              <a:rPr lang="pt-BR" sz="1400" b="0" i="0" u="sng">
                <a:solidFill>
                  <a:schemeClr val="hlink"/>
                </a:solidFill>
                <a:latin typeface="Verdana"/>
                <a:ea typeface="Verdana"/>
                <a:cs typeface="Verdana"/>
                <a:sym typeface="Verdana"/>
                <a:hlinkClick r:id="rId3"/>
              </a:rPr>
              <a:t>http://www2.ufba.br/~pretto/textos/socinfo_jb210201.htm</a:t>
            </a:r>
            <a:r>
              <a:rPr lang="pt-BR" sz="1400" b="0" i="0" u="none">
                <a:solidFill>
                  <a:schemeClr val="dk1"/>
                </a:solidFill>
                <a:latin typeface="Verdana"/>
                <a:ea typeface="Verdana"/>
                <a:cs typeface="Verdana"/>
                <a:sym typeface="Verdana"/>
              </a:rPr>
              <a:t>&gt;,  2001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574675" y="304800"/>
            <a:ext cx="8001000" cy="1216025"/>
          </a:xfrm>
          <a:prstGeom prst="rect">
            <a:avLst/>
          </a:prstGeom>
          <a:noFill/>
          <a:ln>
            <a:noFill/>
          </a:ln>
        </p:spPr>
        <p:txBody>
          <a:bodyPr wrap="square" lIns="91425" tIns="45700" rIns="91425" bIns="45700" anchor="b" anchorCtr="0">
            <a:noAutofit/>
          </a:bodyPr>
          <a:lstStyle/>
          <a:p>
            <a:pPr marL="0" marR="0" lvl="0" indent="-241300" algn="l" rtl="0">
              <a:lnSpc>
                <a:spcPct val="100000"/>
              </a:lnSpc>
              <a:spcBef>
                <a:spcPts val="0"/>
              </a:spcBef>
              <a:spcAft>
                <a:spcPts val="0"/>
              </a:spcAft>
              <a:buClr>
                <a:schemeClr val="dk2"/>
              </a:buClr>
              <a:buSzPct val="100000"/>
              <a:buFont typeface="Verdana"/>
              <a:buNone/>
            </a:pPr>
            <a:r>
              <a:rPr lang="pt-BR" sz="3800" b="0" i="0" u="none" strike="noStrike" cap="none">
                <a:solidFill>
                  <a:schemeClr val="dk2"/>
                </a:solidFill>
                <a:latin typeface="Verdana"/>
                <a:ea typeface="Verdana"/>
                <a:cs typeface="Verdana"/>
                <a:sym typeface="Verdana"/>
              </a:rPr>
              <a:t>Aprendizagem em rede</a:t>
            </a:r>
          </a:p>
        </p:txBody>
      </p:sp>
      <p:sp>
        <p:nvSpPr>
          <p:cNvPr id="228" name="Shape 228"/>
          <p:cNvSpPr txBox="1">
            <a:spLocks noGrp="1"/>
          </p:cNvSpPr>
          <p:nvPr>
            <p:ph type="body" idx="1"/>
          </p:nvPr>
        </p:nvSpPr>
        <p:spPr>
          <a:xfrm>
            <a:off x="566737" y="1752600"/>
            <a:ext cx="8001000" cy="4267200"/>
          </a:xfrm>
          <a:prstGeom prst="rect">
            <a:avLst/>
          </a:prstGeom>
          <a:noFill/>
          <a:ln>
            <a:noFill/>
          </a:ln>
        </p:spPr>
        <p:txBody>
          <a:bodyPr wrap="square" lIns="91425" tIns="45700" rIns="91425" bIns="45700" anchor="t" anchorCtr="0">
            <a:noAutofit/>
          </a:bodyPr>
          <a:lstStyle/>
          <a:p>
            <a:pPr marL="469900" marR="0" lvl="0" indent="-673100" algn="l" rtl="0">
              <a:lnSpc>
                <a:spcPct val="100000"/>
              </a:lnSpc>
              <a:spcBef>
                <a:spcPts val="0"/>
              </a:spcBef>
              <a:spcAft>
                <a:spcPts val="0"/>
              </a:spcAft>
              <a:buClr>
                <a:schemeClr val="accent2"/>
              </a:buClr>
              <a:buSzPct val="100000"/>
              <a:buFont typeface="Noto Sans Symbols"/>
              <a:buNone/>
            </a:pPr>
            <a:r>
              <a:rPr lang="pt-BR" sz="3200" i="0" u="none" strike="noStrike" cap="none">
                <a:solidFill>
                  <a:schemeClr val="dk1"/>
                </a:solidFill>
                <a:latin typeface="Lato"/>
                <a:ea typeface="Lato"/>
                <a:cs typeface="Lato"/>
                <a:sym typeface="Lato"/>
              </a:rPr>
              <a:t>Pode resultar em </a:t>
            </a:r>
            <a:r>
              <a:rPr lang="pt-BR" sz="3200" b="1" i="0" u="none" strike="noStrike" cap="none">
                <a:solidFill>
                  <a:schemeClr val="dk1"/>
                </a:solidFill>
                <a:latin typeface="Lato"/>
                <a:ea typeface="Lato"/>
                <a:cs typeface="Lato"/>
                <a:sym typeface="Lato"/>
              </a:rPr>
              <a:t>bons projetos</a:t>
            </a:r>
            <a:r>
              <a:rPr lang="pt-BR" sz="3200" i="0" u="none" strike="noStrike" cap="none">
                <a:solidFill>
                  <a:schemeClr val="dk1"/>
                </a:solidFill>
                <a:latin typeface="Lato"/>
                <a:ea typeface="Lato"/>
                <a:cs typeface="Lato"/>
                <a:sym typeface="Lato"/>
              </a:rPr>
              <a:t> e </a:t>
            </a:r>
            <a:r>
              <a:rPr lang="pt-BR" sz="3200" b="1" i="0" u="none" strike="noStrike" cap="none">
                <a:solidFill>
                  <a:schemeClr val="dk1"/>
                </a:solidFill>
                <a:latin typeface="Lato"/>
                <a:ea typeface="Lato"/>
                <a:cs typeface="Lato"/>
                <a:sym typeface="Lato"/>
              </a:rPr>
              <a:t>produtos</a:t>
            </a:r>
            <a:r>
              <a:rPr lang="pt-BR" sz="3200" i="0" u="none" strike="noStrike" cap="none">
                <a:solidFill>
                  <a:schemeClr val="dk1"/>
                </a:solidFill>
                <a:latin typeface="Lato"/>
                <a:ea typeface="Lato"/>
                <a:cs typeface="Lato"/>
                <a:sym typeface="Lato"/>
              </a:rPr>
              <a:t> criados a partir de redes colaborativas com os alunos</a:t>
            </a:r>
          </a:p>
        </p:txBody>
      </p:sp>
      <p:pic>
        <p:nvPicPr>
          <p:cNvPr id="229" name="Shape 229">
            <a:hlinkClick r:id="rId3"/>
          </p:cNvPr>
          <p:cNvPicPr preferRelativeResize="0"/>
          <p:nvPr/>
        </p:nvPicPr>
        <p:blipFill rotWithShape="1">
          <a:blip r:embed="rId4">
            <a:alphaModFix/>
          </a:blip>
          <a:srcRect/>
          <a:stretch/>
        </p:blipFill>
        <p:spPr>
          <a:xfrm>
            <a:off x="457200" y="3357562"/>
            <a:ext cx="3956060" cy="2468441"/>
          </a:xfrm>
          <a:prstGeom prst="rect">
            <a:avLst/>
          </a:prstGeom>
          <a:noFill/>
          <a:ln>
            <a:noFill/>
          </a:ln>
        </p:spPr>
      </p:pic>
      <p:pic>
        <p:nvPicPr>
          <p:cNvPr id="230" name="Shape 230">
            <a:hlinkClick r:id="rId5"/>
          </p:cNvPr>
          <p:cNvPicPr preferRelativeResize="0"/>
          <p:nvPr/>
        </p:nvPicPr>
        <p:blipFill rotWithShape="1">
          <a:blip r:embed="rId6">
            <a:alphaModFix/>
          </a:blip>
          <a:srcRect l="438" t="15430" r="1025" b="6641"/>
          <a:stretch/>
        </p:blipFill>
        <p:spPr>
          <a:xfrm>
            <a:off x="4891087" y="3290887"/>
            <a:ext cx="3746845" cy="261835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574675" y="304800"/>
            <a:ext cx="8001000" cy="1216025"/>
          </a:xfrm>
          <a:prstGeom prst="rect">
            <a:avLst/>
          </a:prstGeom>
          <a:noFill/>
          <a:ln>
            <a:noFill/>
          </a:ln>
        </p:spPr>
        <p:txBody>
          <a:bodyPr wrap="square" lIns="91425" tIns="45700" rIns="91425" bIns="45700" anchor="b" anchorCtr="0">
            <a:noAutofit/>
          </a:bodyPr>
          <a:lstStyle/>
          <a:p>
            <a:pPr marL="0" marR="0" lvl="0" indent="-177800" algn="l" rtl="0">
              <a:lnSpc>
                <a:spcPct val="100000"/>
              </a:lnSpc>
              <a:spcBef>
                <a:spcPts val="0"/>
              </a:spcBef>
              <a:spcAft>
                <a:spcPts val="0"/>
              </a:spcAft>
              <a:buClr>
                <a:schemeClr val="dk2"/>
              </a:buClr>
              <a:buSzPct val="100000"/>
              <a:buFont typeface="Verdana"/>
              <a:buNone/>
            </a:pPr>
            <a:r>
              <a:rPr lang="pt-BR" sz="2800" b="1" i="0" u="none" strike="noStrike" cap="none">
                <a:solidFill>
                  <a:schemeClr val="accent1"/>
                </a:solidFill>
                <a:latin typeface="Verdana"/>
                <a:ea typeface="Verdana"/>
                <a:cs typeface="Verdana"/>
                <a:sym typeface="Verdana"/>
              </a:rPr>
              <a:t>De forma colaborativa também...</a:t>
            </a:r>
          </a:p>
        </p:txBody>
      </p:sp>
      <p:pic>
        <p:nvPicPr>
          <p:cNvPr id="236" name="Shape 236"/>
          <p:cNvPicPr preferRelativeResize="0"/>
          <p:nvPr/>
        </p:nvPicPr>
        <p:blipFill rotWithShape="1">
          <a:blip r:embed="rId3">
            <a:alphaModFix/>
          </a:blip>
          <a:srcRect t="781" r="3124" b="7683"/>
          <a:stretch/>
        </p:blipFill>
        <p:spPr>
          <a:xfrm>
            <a:off x="539750" y="1752600"/>
            <a:ext cx="6308141" cy="4471172"/>
          </a:xfrm>
          <a:prstGeom prst="rect">
            <a:avLst/>
          </a:prstGeom>
          <a:noFill/>
          <a:ln>
            <a:noFill/>
          </a:ln>
        </p:spPr>
      </p:pic>
      <p:sp>
        <p:nvSpPr>
          <p:cNvPr id="237" name="Shape 237"/>
          <p:cNvSpPr txBox="1"/>
          <p:nvPr/>
        </p:nvSpPr>
        <p:spPr>
          <a:xfrm>
            <a:off x="3276600" y="6308725"/>
            <a:ext cx="4967287" cy="366712"/>
          </a:xfrm>
          <a:prstGeom prst="rect">
            <a:avLst/>
          </a:prstGeom>
          <a:noFill/>
          <a:ln>
            <a:noFill/>
          </a:ln>
        </p:spPr>
        <p:txBody>
          <a:bodyPr wrap="square" lIns="91425" tIns="45700" rIns="91425" bIns="45700" anchor="t" anchorCtr="0">
            <a:noAutofit/>
          </a:bodyPr>
          <a:lstStyle/>
          <a:p>
            <a:pPr marL="0" marR="0" lvl="0" indent="-114300" algn="l" rtl="0">
              <a:lnSpc>
                <a:spcPct val="100000"/>
              </a:lnSpc>
              <a:spcBef>
                <a:spcPts val="0"/>
              </a:spcBef>
              <a:spcAft>
                <a:spcPts val="0"/>
              </a:spcAft>
              <a:buClr>
                <a:schemeClr val="dk1"/>
              </a:buClr>
              <a:buSzPct val="100000"/>
              <a:buFont typeface="Verdana"/>
              <a:buNone/>
            </a:pPr>
            <a:r>
              <a:rPr lang="pt-BR" sz="1800" b="1" i="0" u="sng">
                <a:solidFill>
                  <a:schemeClr val="hlink"/>
                </a:solidFill>
                <a:latin typeface="Verdana"/>
                <a:ea typeface="Verdana"/>
                <a:cs typeface="Verdana"/>
                <a:sym typeface="Verdana"/>
                <a:hlinkClick r:id="rId4"/>
              </a:rPr>
              <a:t>http://pt.wikipedia.org/wiki/Wiki</a:t>
            </a:r>
            <a:r>
              <a:rPr lang="pt-BR" sz="1800" b="1" i="0" u="none">
                <a:solidFill>
                  <a:schemeClr val="dk1"/>
                </a:solidFill>
                <a:latin typeface="Arial"/>
                <a:ea typeface="Arial"/>
                <a:cs typeface="Arial"/>
                <a:sym typeface="Aria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628650" y="511200"/>
            <a:ext cx="7886700" cy="5429250"/>
          </a:xfrm>
          <a:prstGeom prst="rect">
            <a:avLst/>
          </a:prstGeom>
          <a:noFill/>
          <a:ln>
            <a:noFill/>
          </a:ln>
        </p:spPr>
      </p:pic>
      <p:sp>
        <p:nvSpPr>
          <p:cNvPr id="106" name="Shape 106"/>
          <p:cNvSpPr txBox="1"/>
          <p:nvPr/>
        </p:nvSpPr>
        <p:spPr>
          <a:xfrm>
            <a:off x="731325" y="6126675"/>
            <a:ext cx="6306000" cy="538200"/>
          </a:xfrm>
          <a:prstGeom prst="rect">
            <a:avLst/>
          </a:prstGeom>
          <a:noFill/>
          <a:ln>
            <a:noFill/>
          </a:ln>
        </p:spPr>
        <p:txBody>
          <a:bodyPr wrap="square" lIns="91425" tIns="91425" rIns="91425" bIns="91425" anchor="t" anchorCtr="0">
            <a:noAutofit/>
          </a:bodyPr>
          <a:lstStyle/>
          <a:p>
            <a:pPr lvl="0">
              <a:spcBef>
                <a:spcPts val="0"/>
              </a:spcBef>
              <a:buNone/>
            </a:pPr>
            <a:r>
              <a:rPr lang="pt-BR"/>
              <a:t>Pesquisa TIC Kids On-line. 2015. Disponível em: </a:t>
            </a:r>
            <a:r>
              <a:rPr lang="pt-BR" u="sng">
                <a:solidFill>
                  <a:schemeClr val="hlink"/>
                </a:solidFill>
                <a:hlinkClick r:id="rId4"/>
              </a:rPr>
              <a:t>http://data.cetic.br/cetic/explore?idPesquisa=TIC_KIDS</a:t>
            </a:r>
            <a:r>
              <a:rPr lang="pt-B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574675" y="304800"/>
            <a:ext cx="8264525" cy="1216025"/>
          </a:xfrm>
          <a:prstGeom prst="rect">
            <a:avLst/>
          </a:prstGeom>
          <a:noFill/>
          <a:ln>
            <a:noFill/>
          </a:ln>
        </p:spPr>
        <p:txBody>
          <a:bodyPr wrap="square" lIns="91425" tIns="45700" rIns="91425" bIns="45700" anchor="b" anchorCtr="0">
            <a:noAutofit/>
          </a:bodyPr>
          <a:lstStyle/>
          <a:p>
            <a:pPr marL="0" marR="0" lvl="0" indent="-215900" algn="l" rtl="0">
              <a:lnSpc>
                <a:spcPct val="100000"/>
              </a:lnSpc>
              <a:spcBef>
                <a:spcPts val="0"/>
              </a:spcBef>
              <a:spcAft>
                <a:spcPts val="0"/>
              </a:spcAft>
              <a:buClr>
                <a:schemeClr val="dk2"/>
              </a:buClr>
              <a:buSzPct val="94444"/>
              <a:buFont typeface="Verdana"/>
              <a:buNone/>
            </a:pPr>
            <a:r>
              <a:rPr lang="pt-BR" sz="3600">
                <a:latin typeface="Lato"/>
                <a:ea typeface="Lato"/>
                <a:cs typeface="Lato"/>
                <a:sym typeface="Lato"/>
              </a:rPr>
              <a:t>Textos, imagens, vídeos e áudios</a:t>
            </a:r>
          </a:p>
        </p:txBody>
      </p:sp>
      <p:sp>
        <p:nvSpPr>
          <p:cNvPr id="243" name="Shape 243"/>
          <p:cNvSpPr txBox="1">
            <a:spLocks noGrp="1"/>
          </p:cNvSpPr>
          <p:nvPr>
            <p:ph type="body" idx="1"/>
          </p:nvPr>
        </p:nvSpPr>
        <p:spPr>
          <a:xfrm>
            <a:off x="706450" y="2028575"/>
            <a:ext cx="8437500" cy="4267200"/>
          </a:xfrm>
          <a:prstGeom prst="rect">
            <a:avLst/>
          </a:prstGeom>
          <a:noFill/>
          <a:ln>
            <a:noFill/>
          </a:ln>
        </p:spPr>
        <p:txBody>
          <a:bodyPr wrap="square" lIns="91425" tIns="45700" rIns="91425" bIns="45700" anchor="t" anchorCtr="0">
            <a:noAutofit/>
          </a:bodyPr>
          <a:lstStyle/>
          <a:p>
            <a:pPr marL="469900" marR="0" lvl="0" indent="-469900" algn="l" rtl="0">
              <a:lnSpc>
                <a:spcPct val="90000"/>
              </a:lnSpc>
              <a:spcBef>
                <a:spcPts val="420"/>
              </a:spcBef>
              <a:spcAft>
                <a:spcPts val="0"/>
              </a:spcAft>
              <a:buClr>
                <a:schemeClr val="accent2"/>
              </a:buClr>
              <a:buSzPct val="70000"/>
              <a:buFont typeface="Noto Sans Symbols"/>
              <a:buNone/>
            </a:pPr>
            <a:r>
              <a:rPr lang="pt-BR">
                <a:latin typeface="Lato"/>
                <a:ea typeface="Lato"/>
                <a:cs typeface="Lato"/>
                <a:sym typeface="Lato"/>
              </a:rPr>
              <a:t>            </a:t>
            </a:r>
          </a:p>
          <a:p>
            <a:pPr marL="469900" marR="0" lvl="0" indent="-469900" algn="l" rtl="0">
              <a:lnSpc>
                <a:spcPct val="90000"/>
              </a:lnSpc>
              <a:spcBef>
                <a:spcPts val="420"/>
              </a:spcBef>
              <a:spcAft>
                <a:spcPts val="0"/>
              </a:spcAft>
              <a:buClr>
                <a:schemeClr val="accent2"/>
              </a:buClr>
              <a:buSzPct val="58333"/>
              <a:buFont typeface="Noto Sans Symbols"/>
              <a:buNone/>
            </a:pPr>
            <a:r>
              <a:rPr lang="pt-BR">
                <a:latin typeface="Lato"/>
                <a:ea typeface="Lato"/>
                <a:cs typeface="Lato"/>
                <a:sym typeface="Lato"/>
              </a:rPr>
              <a:t>      </a:t>
            </a:r>
            <a:r>
              <a:rPr lang="pt-BR" sz="3600">
                <a:latin typeface="Lato"/>
                <a:ea typeface="Lato"/>
                <a:cs typeface="Lato"/>
                <a:sym typeface="Lato"/>
              </a:rPr>
              <a:t>     Blogs, Vlogs, podcasts….</a:t>
            </a:r>
          </a:p>
          <a:p>
            <a:pPr marL="469900" marR="0" lvl="0" indent="-469900" algn="l" rtl="0">
              <a:lnSpc>
                <a:spcPct val="90000"/>
              </a:lnSpc>
              <a:spcBef>
                <a:spcPts val="420"/>
              </a:spcBef>
              <a:spcAft>
                <a:spcPts val="0"/>
              </a:spcAft>
              <a:buClr>
                <a:schemeClr val="accent2"/>
              </a:buClr>
              <a:buSzPct val="100000"/>
              <a:buFont typeface="Noto Sans Symbols"/>
              <a:buNone/>
            </a:pPr>
            <a:endParaRPr sz="2100">
              <a:latin typeface="Lato"/>
              <a:ea typeface="Lato"/>
              <a:cs typeface="Lato"/>
              <a:sym typeface="Lato"/>
            </a:endParaRPr>
          </a:p>
          <a:p>
            <a:pPr marL="469900" marR="0" lvl="0" indent="-469900" algn="l" rtl="0">
              <a:lnSpc>
                <a:spcPct val="90000"/>
              </a:lnSpc>
              <a:spcBef>
                <a:spcPts val="420"/>
              </a:spcBef>
              <a:spcAft>
                <a:spcPts val="0"/>
              </a:spcAft>
              <a:buClr>
                <a:schemeClr val="accent2"/>
              </a:buClr>
              <a:buSzPct val="100000"/>
              <a:buFont typeface="Noto Sans Symbols"/>
              <a:buNone/>
            </a:pPr>
            <a:endParaRPr sz="2100">
              <a:latin typeface="Lato"/>
              <a:ea typeface="Lato"/>
              <a:cs typeface="Lato"/>
              <a:sym typeface="Lato"/>
            </a:endParaRPr>
          </a:p>
          <a:p>
            <a:pPr marL="469900" marR="0" lvl="0" indent="-469900" algn="l" rtl="0">
              <a:lnSpc>
                <a:spcPct val="90000"/>
              </a:lnSpc>
              <a:spcBef>
                <a:spcPts val="420"/>
              </a:spcBef>
              <a:spcAft>
                <a:spcPts val="0"/>
              </a:spcAft>
              <a:buClr>
                <a:schemeClr val="accent2"/>
              </a:buClr>
              <a:buSzPct val="100000"/>
              <a:buFont typeface="Noto Sans Symbols"/>
              <a:buNone/>
            </a:pPr>
            <a:endParaRPr sz="2100">
              <a:latin typeface="Lato"/>
              <a:ea typeface="Lato"/>
              <a:cs typeface="Lato"/>
              <a:sym typeface="Lato"/>
            </a:endParaRPr>
          </a:p>
          <a:p>
            <a:pPr marL="469900" marR="0" lvl="0" indent="-603250" algn="l" rtl="0">
              <a:lnSpc>
                <a:spcPct val="90000"/>
              </a:lnSpc>
              <a:spcBef>
                <a:spcPts val="420"/>
              </a:spcBef>
              <a:spcAft>
                <a:spcPts val="0"/>
              </a:spcAft>
              <a:buClr>
                <a:schemeClr val="accent2"/>
              </a:buClr>
              <a:buSzPct val="58333"/>
              <a:buFont typeface="Noto Sans Symbols"/>
              <a:buNone/>
            </a:pPr>
            <a:r>
              <a:rPr lang="pt-BR" b="1">
                <a:solidFill>
                  <a:schemeClr val="accent2"/>
                </a:solidFill>
                <a:latin typeface="Lato"/>
                <a:ea typeface="Lato"/>
                <a:cs typeface="Lato"/>
                <a:sym typeface="Lato"/>
              </a:rPr>
              <a:t>                   </a:t>
            </a:r>
            <a:r>
              <a:rPr lang="pt-BR" sz="3600" b="1" i="0" u="none" strike="noStrike" cap="none">
                <a:solidFill>
                  <a:schemeClr val="accent2"/>
                </a:solidFill>
                <a:latin typeface="Lato"/>
                <a:ea typeface="Lato"/>
                <a:cs typeface="Lato"/>
                <a:sym typeface="Lato"/>
              </a:rPr>
              <a:t>Ultrapassar os muros da escola...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574675" y="304800"/>
            <a:ext cx="8001000" cy="1216025"/>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SzPct val="25000"/>
              <a:buNone/>
            </a:pPr>
            <a:endParaRPr sz="3800" b="0" i="0" u="none" strike="noStrike" cap="none">
              <a:solidFill>
                <a:schemeClr val="dk2"/>
              </a:solidFill>
              <a:latin typeface="Verdana"/>
              <a:ea typeface="Verdana"/>
              <a:cs typeface="Verdana"/>
              <a:sym typeface="Verdana"/>
            </a:endParaRPr>
          </a:p>
        </p:txBody>
      </p:sp>
      <p:sp>
        <p:nvSpPr>
          <p:cNvPr id="249" name="Shape 249"/>
          <p:cNvSpPr txBox="1">
            <a:spLocks noGrp="1"/>
          </p:cNvSpPr>
          <p:nvPr>
            <p:ph type="body" idx="1"/>
          </p:nvPr>
        </p:nvSpPr>
        <p:spPr>
          <a:xfrm>
            <a:off x="566737" y="1752600"/>
            <a:ext cx="7434262" cy="1219200"/>
          </a:xfrm>
          <a:prstGeom prst="rect">
            <a:avLst/>
          </a:prstGeom>
          <a:noFill/>
          <a:ln>
            <a:noFill/>
          </a:ln>
        </p:spPr>
        <p:txBody>
          <a:bodyPr wrap="square"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pt-BR" sz="3000" b="0" i="0" u="none" strike="noStrike" cap="none">
                <a:solidFill>
                  <a:schemeClr val="dk1"/>
                </a:solidFill>
                <a:latin typeface="Verdana"/>
                <a:ea typeface="Verdana"/>
                <a:cs typeface="Verdana"/>
                <a:sym typeface="Verdana"/>
              </a:rPr>
              <a:t>A Internet pode ser um espaço democrático e inclusivo </a:t>
            </a:r>
          </a:p>
        </p:txBody>
      </p:sp>
      <p:pic>
        <p:nvPicPr>
          <p:cNvPr id="250" name="Shape 250" descr="urb032"/>
          <p:cNvPicPr preferRelativeResize="0"/>
          <p:nvPr/>
        </p:nvPicPr>
        <p:blipFill rotWithShape="1">
          <a:blip r:embed="rId3">
            <a:alphaModFix/>
          </a:blip>
          <a:srcRect/>
          <a:stretch/>
        </p:blipFill>
        <p:spPr>
          <a:xfrm>
            <a:off x="6069012" y="2438400"/>
            <a:ext cx="3065916" cy="3426143"/>
          </a:xfrm>
          <a:prstGeom prst="rect">
            <a:avLst/>
          </a:prstGeom>
          <a:noFill/>
          <a:ln>
            <a:noFill/>
          </a:ln>
        </p:spPr>
      </p:pic>
      <p:sp>
        <p:nvSpPr>
          <p:cNvPr id="251" name="Shape 251"/>
          <p:cNvSpPr txBox="1"/>
          <p:nvPr/>
        </p:nvSpPr>
        <p:spPr>
          <a:xfrm>
            <a:off x="609600" y="3200400"/>
            <a:ext cx="5715000" cy="20415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accent2"/>
              </a:buClr>
              <a:buSzPct val="100000"/>
              <a:buFont typeface="Noto Sans Symbols"/>
              <a:buChar char="□"/>
            </a:pPr>
            <a:r>
              <a:rPr lang="pt-BR" sz="3200" b="0" i="0" u="none">
                <a:solidFill>
                  <a:schemeClr val="dk1"/>
                </a:solidFill>
                <a:latin typeface="Verdana"/>
                <a:ea typeface="Verdana"/>
                <a:cs typeface="Verdana"/>
                <a:sym typeface="Verdana"/>
              </a:rPr>
              <a:t>A escola também... Mas </a:t>
            </a:r>
            <a:r>
              <a:rPr lang="pt-BR" sz="3200" b="1" i="0" u="none">
                <a:solidFill>
                  <a:schemeClr val="dk1"/>
                </a:solidFill>
                <a:latin typeface="Verdana"/>
                <a:ea typeface="Verdana"/>
                <a:cs typeface="Verdana"/>
                <a:sym typeface="Verdana"/>
              </a:rPr>
              <a:t>até que ponto temos contribuído nesta direção?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a:spcBef>
                <a:spcPts val="0"/>
              </a:spcBef>
              <a:buNone/>
            </a:pPr>
            <a:r>
              <a:rPr lang="pt-BR"/>
              <a:t>Professor cartógrafo</a:t>
            </a:r>
          </a:p>
        </p:txBody>
      </p:sp>
      <p:pic>
        <p:nvPicPr>
          <p:cNvPr id="257" name="Shape 257"/>
          <p:cNvPicPr preferRelativeResize="0"/>
          <p:nvPr/>
        </p:nvPicPr>
        <p:blipFill>
          <a:blip r:embed="rId3">
            <a:alphaModFix/>
          </a:blip>
          <a:stretch>
            <a:fillRect/>
          </a:stretch>
        </p:blipFill>
        <p:spPr>
          <a:xfrm>
            <a:off x="2840550" y="2830550"/>
            <a:ext cx="3462900" cy="32559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p:cNvPicPr preferRelativeResize="0"/>
          <p:nvPr/>
        </p:nvPicPr>
        <p:blipFill>
          <a:blip r:embed="rId3">
            <a:alphaModFix/>
          </a:blip>
          <a:stretch>
            <a:fillRect/>
          </a:stretch>
        </p:blipFill>
        <p:spPr>
          <a:xfrm>
            <a:off x="152400" y="152400"/>
            <a:ext cx="8637425" cy="6478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Shape 267"/>
          <p:cNvPicPr preferRelativeResize="0"/>
          <p:nvPr/>
        </p:nvPicPr>
        <p:blipFill>
          <a:blip r:embed="rId3">
            <a:alphaModFix/>
          </a:blip>
          <a:stretch>
            <a:fillRect/>
          </a:stretch>
        </p:blipFill>
        <p:spPr>
          <a:xfrm>
            <a:off x="152400" y="152400"/>
            <a:ext cx="7988900" cy="59916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724950" y="5830068"/>
            <a:ext cx="7697400" cy="614100"/>
          </a:xfrm>
          <a:prstGeom prst="rect">
            <a:avLst/>
          </a:prstGeom>
        </p:spPr>
        <p:txBody>
          <a:bodyPr wrap="square" lIns="91425" tIns="91425" rIns="91425" bIns="91425" anchor="ctr" anchorCtr="0">
            <a:noAutofit/>
          </a:bodyPr>
          <a:lstStyle/>
          <a:p>
            <a:pPr lvl="0">
              <a:spcBef>
                <a:spcPts val="0"/>
              </a:spcBef>
              <a:buNone/>
            </a:pPr>
            <a:endParaRPr/>
          </a:p>
        </p:txBody>
      </p:sp>
      <p:pic>
        <p:nvPicPr>
          <p:cNvPr id="273" name="Shape 273"/>
          <p:cNvPicPr preferRelativeResize="0"/>
          <p:nvPr/>
        </p:nvPicPr>
        <p:blipFill>
          <a:blip r:embed="rId3">
            <a:alphaModFix/>
          </a:blip>
          <a:stretch>
            <a:fillRect/>
          </a:stretch>
        </p:blipFill>
        <p:spPr>
          <a:xfrm>
            <a:off x="152400" y="152400"/>
            <a:ext cx="8269950" cy="620246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a:blip r:embed="rId3">
            <a:alphaModFix/>
          </a:blip>
          <a:stretch>
            <a:fillRect/>
          </a:stretch>
        </p:blipFill>
        <p:spPr>
          <a:xfrm>
            <a:off x="1311500" y="1283900"/>
            <a:ext cx="6105525" cy="4114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p:cNvPicPr preferRelativeResize="0"/>
          <p:nvPr/>
        </p:nvPicPr>
        <p:blipFill>
          <a:blip r:embed="rId3">
            <a:alphaModFix/>
          </a:blip>
          <a:stretch>
            <a:fillRect/>
          </a:stretch>
        </p:blipFill>
        <p:spPr>
          <a:xfrm>
            <a:off x="497350" y="759550"/>
            <a:ext cx="8312350" cy="4470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574675" y="304800"/>
            <a:ext cx="5064125" cy="1216025"/>
          </a:xfrm>
          <a:prstGeom prst="rect">
            <a:avLst/>
          </a:prstGeom>
          <a:noFill/>
          <a:ln>
            <a:noFill/>
          </a:ln>
        </p:spPr>
        <p:txBody>
          <a:bodyPr wrap="square" lIns="91425" tIns="45700" rIns="91425" bIns="45700" anchor="b" anchorCtr="0">
            <a:noAutofit/>
          </a:bodyPr>
          <a:lstStyle/>
          <a:p>
            <a:pPr marL="0" marR="0" lvl="0" indent="-215900" algn="l" rtl="0">
              <a:lnSpc>
                <a:spcPct val="100000"/>
              </a:lnSpc>
              <a:spcBef>
                <a:spcPts val="0"/>
              </a:spcBef>
              <a:spcAft>
                <a:spcPts val="0"/>
              </a:spcAft>
              <a:buClr>
                <a:schemeClr val="dk2"/>
              </a:buClr>
              <a:buSzPct val="100000"/>
              <a:buFont typeface="Verdana"/>
              <a:buNone/>
            </a:pPr>
            <a:r>
              <a:rPr lang="pt-BR" sz="3400" i="0" u="none" strike="noStrike" cap="none">
                <a:solidFill>
                  <a:schemeClr val="accent3"/>
                </a:solidFill>
                <a:latin typeface="Lato"/>
                <a:ea typeface="Lato"/>
                <a:cs typeface="Lato"/>
                <a:sym typeface="Lato"/>
              </a:rPr>
              <a:t>Aprendizagem ao longo da vida</a:t>
            </a:r>
          </a:p>
        </p:txBody>
      </p:sp>
      <p:sp>
        <p:nvSpPr>
          <p:cNvPr id="289" name="Shape 289"/>
          <p:cNvSpPr txBox="1">
            <a:spLocks noGrp="1"/>
          </p:cNvSpPr>
          <p:nvPr>
            <p:ph type="body" idx="1"/>
          </p:nvPr>
        </p:nvSpPr>
        <p:spPr>
          <a:xfrm>
            <a:off x="381000" y="2743200"/>
            <a:ext cx="8229600" cy="2624137"/>
          </a:xfrm>
          <a:prstGeom prst="rect">
            <a:avLst/>
          </a:prstGeom>
          <a:noFill/>
          <a:ln>
            <a:noFill/>
          </a:ln>
        </p:spPr>
        <p:txBody>
          <a:bodyPr wrap="square" lIns="91425" tIns="45700" rIns="91425" bIns="45700" anchor="t" anchorCtr="0">
            <a:noAutofit/>
          </a:bodyPr>
          <a:lstStyle/>
          <a:p>
            <a:pPr marL="469900" marR="0" lvl="0" indent="-685800" algn="ctr" rtl="0">
              <a:lnSpc>
                <a:spcPct val="100000"/>
              </a:lnSpc>
              <a:spcBef>
                <a:spcPts val="0"/>
              </a:spcBef>
              <a:spcAft>
                <a:spcPts val="0"/>
              </a:spcAft>
              <a:buClr>
                <a:schemeClr val="accent2"/>
              </a:buClr>
              <a:buSzPct val="113333"/>
              <a:buFont typeface="Noto Sans Symbols"/>
              <a:buNone/>
            </a:pPr>
            <a:r>
              <a:rPr lang="pt-BR" sz="3000" i="0" u="none" strike="noStrike" cap="none">
                <a:solidFill>
                  <a:schemeClr val="dk1"/>
                </a:solidFill>
                <a:latin typeface="Lato"/>
                <a:ea typeface="Lato"/>
                <a:cs typeface="Lato"/>
                <a:sym typeface="Lato"/>
              </a:rPr>
              <a:t>O professor também precisa </a:t>
            </a:r>
            <a:r>
              <a:rPr lang="pt-BR" sz="3400" i="0" u="none" strike="noStrike" cap="none">
                <a:solidFill>
                  <a:schemeClr val="accent1"/>
                </a:solidFill>
                <a:latin typeface="Lato"/>
                <a:ea typeface="Lato"/>
                <a:cs typeface="Lato"/>
                <a:sym typeface="Lato"/>
              </a:rPr>
              <a:t>fazer parte da “rede”</a:t>
            </a:r>
            <a:r>
              <a:rPr lang="pt-BR" sz="3000" i="0" u="none" strike="noStrike" cap="none">
                <a:solidFill>
                  <a:schemeClr val="dk1"/>
                </a:solidFill>
                <a:latin typeface="Lato"/>
                <a:ea typeface="Lato"/>
                <a:cs typeface="Lato"/>
                <a:sym typeface="Lato"/>
              </a:rPr>
              <a:t> e </a:t>
            </a:r>
            <a:r>
              <a:rPr lang="pt-BR" sz="3400" i="0" u="none" strike="noStrike" cap="none">
                <a:solidFill>
                  <a:schemeClr val="accent1"/>
                </a:solidFill>
                <a:latin typeface="Lato"/>
                <a:ea typeface="Lato"/>
                <a:cs typeface="Lato"/>
                <a:sym typeface="Lato"/>
              </a:rPr>
              <a:t>trocar experiências</a:t>
            </a:r>
            <a:r>
              <a:rPr lang="pt-BR" sz="3000" i="0" u="none" strike="noStrike" cap="none">
                <a:solidFill>
                  <a:schemeClr val="dk1"/>
                </a:solidFill>
                <a:latin typeface="Lato"/>
                <a:ea typeface="Lato"/>
                <a:cs typeface="Lato"/>
                <a:sym typeface="Lato"/>
              </a:rPr>
              <a:t> com outros educadores</a:t>
            </a:r>
          </a:p>
          <a:p>
            <a:pPr marL="469900" marR="0" lvl="0" indent="-685800" algn="ctr" rtl="0">
              <a:lnSpc>
                <a:spcPct val="100000"/>
              </a:lnSpc>
              <a:spcBef>
                <a:spcPts val="0"/>
              </a:spcBef>
              <a:spcAft>
                <a:spcPts val="0"/>
              </a:spcAft>
              <a:buClr>
                <a:schemeClr val="accent2"/>
              </a:buClr>
              <a:buSzPct val="113333"/>
              <a:buFont typeface="Noto Sans Symbols"/>
              <a:buNone/>
            </a:pPr>
            <a:endParaRPr/>
          </a:p>
          <a:p>
            <a:pPr marL="469900" marR="0" lvl="0" indent="-685800" algn="ctr" rtl="0">
              <a:lnSpc>
                <a:spcPct val="100000"/>
              </a:lnSpc>
              <a:spcBef>
                <a:spcPts val="0"/>
              </a:spcBef>
              <a:spcAft>
                <a:spcPts val="0"/>
              </a:spcAft>
              <a:buClr>
                <a:schemeClr val="accent2"/>
              </a:buClr>
              <a:buSzPct val="113333"/>
              <a:buFont typeface="Noto Sans Symbols"/>
              <a:buNone/>
            </a:pPr>
            <a:r>
              <a:rPr lang="pt-BR">
                <a:solidFill>
                  <a:schemeClr val="accent1"/>
                </a:solidFill>
                <a:latin typeface="Lato"/>
                <a:ea typeface="Lato"/>
                <a:cs typeface="Lato"/>
                <a:sym typeface="Lato"/>
              </a:rPr>
              <a:t>Discutir pautas de sua classe, categoria em espaços virtuais e presenciais</a:t>
            </a:r>
          </a:p>
          <a:p>
            <a:pPr marL="469900" marR="0" lvl="0" indent="-660400" algn="l" rtl="0">
              <a:lnSpc>
                <a:spcPct val="100000"/>
              </a:lnSpc>
              <a:spcBef>
                <a:spcPts val="600"/>
              </a:spcBef>
              <a:spcAft>
                <a:spcPts val="0"/>
              </a:spcAft>
              <a:buClr>
                <a:schemeClr val="accent2"/>
              </a:buClr>
              <a:buSzPct val="100000"/>
              <a:buFont typeface="Noto Sans Symbols"/>
              <a:buNone/>
            </a:pPr>
            <a:endParaRPr sz="3000" b="0" i="0" u="none" strike="noStrike" cap="none">
              <a:solidFill>
                <a:schemeClr val="dk1"/>
              </a:solidFill>
              <a:latin typeface="Verdana"/>
              <a:ea typeface="Verdana"/>
              <a:cs typeface="Verdana"/>
              <a:sym typeface="Verdana"/>
            </a:endParaRPr>
          </a:p>
          <a:p>
            <a:pPr marL="469900" marR="0" lvl="0" indent="-469900" algn="l" rtl="0">
              <a:spcBef>
                <a:spcPts val="600"/>
              </a:spcBef>
              <a:spcAft>
                <a:spcPts val="0"/>
              </a:spcAft>
              <a:buClr>
                <a:schemeClr val="accent2"/>
              </a:buClr>
              <a:buSzPct val="100000"/>
              <a:buFont typeface="Noto Sans Symbols"/>
              <a:buNone/>
            </a:pPr>
            <a:endParaRPr sz="3000" b="0" i="0" u="none" strike="noStrike" cap="none">
              <a:solidFill>
                <a:schemeClr val="dk1"/>
              </a:solidFill>
              <a:latin typeface="Verdana"/>
              <a:ea typeface="Verdana"/>
              <a:cs typeface="Verdana"/>
              <a:sym typeface="Verdana"/>
            </a:endParaRPr>
          </a:p>
        </p:txBody>
      </p:sp>
      <p:pic>
        <p:nvPicPr>
          <p:cNvPr id="290" name="Shape 290" descr="foto_webfolio"/>
          <p:cNvPicPr preferRelativeResize="0"/>
          <p:nvPr/>
        </p:nvPicPr>
        <p:blipFill rotWithShape="1">
          <a:blip r:embed="rId3">
            <a:alphaModFix/>
          </a:blip>
          <a:srcRect l="2766" t="2983" r="2766" b="3582"/>
          <a:stretch/>
        </p:blipFill>
        <p:spPr>
          <a:xfrm>
            <a:off x="5181600" y="609600"/>
            <a:ext cx="3032265" cy="198675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6028125" y="1220025"/>
            <a:ext cx="3146100" cy="713700"/>
          </a:xfrm>
          <a:prstGeom prst="rect">
            <a:avLst/>
          </a:prstGeom>
        </p:spPr>
        <p:txBody>
          <a:bodyPr wrap="square" lIns="91425" tIns="91425" rIns="91425" bIns="91425" anchor="t" anchorCtr="0">
            <a:noAutofit/>
          </a:bodyPr>
          <a:lstStyle/>
          <a:p>
            <a:pPr lvl="0">
              <a:spcBef>
                <a:spcPts val="0"/>
              </a:spcBef>
              <a:buNone/>
            </a:pPr>
            <a:r>
              <a:rPr lang="pt-BR"/>
              <a:t>SINPRO… sindicato...</a:t>
            </a:r>
          </a:p>
        </p:txBody>
      </p:sp>
      <p:pic>
        <p:nvPicPr>
          <p:cNvPr id="296" name="Shape 296"/>
          <p:cNvPicPr preferRelativeResize="0"/>
          <p:nvPr/>
        </p:nvPicPr>
        <p:blipFill>
          <a:blip r:embed="rId3">
            <a:alphaModFix/>
          </a:blip>
          <a:stretch>
            <a:fillRect/>
          </a:stretch>
        </p:blipFill>
        <p:spPr>
          <a:xfrm>
            <a:off x="345575" y="733875"/>
            <a:ext cx="5682556" cy="5449876"/>
          </a:xfrm>
          <a:prstGeom prst="rect">
            <a:avLst/>
          </a:prstGeom>
          <a:noFill/>
          <a:ln>
            <a:noFill/>
          </a:ln>
        </p:spPr>
      </p:pic>
      <p:sp>
        <p:nvSpPr>
          <p:cNvPr id="297" name="Shape 297"/>
          <p:cNvSpPr txBox="1"/>
          <p:nvPr/>
        </p:nvSpPr>
        <p:spPr>
          <a:xfrm>
            <a:off x="345575" y="6230100"/>
            <a:ext cx="8113200" cy="856500"/>
          </a:xfrm>
          <a:prstGeom prst="rect">
            <a:avLst/>
          </a:prstGeom>
          <a:noFill/>
          <a:ln>
            <a:noFill/>
          </a:ln>
        </p:spPr>
        <p:txBody>
          <a:bodyPr wrap="square" lIns="91425" tIns="91425" rIns="91425" bIns="91425" anchor="t" anchorCtr="0">
            <a:noAutofit/>
          </a:bodyPr>
          <a:lstStyle/>
          <a:p>
            <a:pPr lvl="0">
              <a:spcBef>
                <a:spcPts val="0"/>
              </a:spcBef>
              <a:buNone/>
            </a:pPr>
            <a:r>
              <a:rPr lang="pt-BR"/>
              <a:t>Disponível em: </a:t>
            </a:r>
            <a:r>
              <a:rPr lang="pt-BR" u="sng">
                <a:solidFill>
                  <a:schemeClr val="hlink"/>
                </a:solidFill>
                <a:hlinkClick r:id="rId4"/>
              </a:rPr>
              <a:t>https://novaescola.org.br/conteudo/4918/contra-represalias-uma-greve-de-guerrilha</a:t>
            </a:r>
            <a:r>
              <a:rPr lang="pt-B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635375" y="621575"/>
            <a:ext cx="8048625" cy="5172075"/>
          </a:xfrm>
          <a:prstGeom prst="rect">
            <a:avLst/>
          </a:prstGeom>
          <a:noFill/>
          <a:ln>
            <a:noFill/>
          </a:ln>
        </p:spPr>
      </p:pic>
      <p:sp>
        <p:nvSpPr>
          <p:cNvPr id="112" name="Shape 112"/>
          <p:cNvSpPr txBox="1"/>
          <p:nvPr/>
        </p:nvSpPr>
        <p:spPr>
          <a:xfrm>
            <a:off x="731325" y="6126675"/>
            <a:ext cx="6306000" cy="538200"/>
          </a:xfrm>
          <a:prstGeom prst="rect">
            <a:avLst/>
          </a:prstGeom>
          <a:noFill/>
          <a:ln>
            <a:noFill/>
          </a:ln>
        </p:spPr>
        <p:txBody>
          <a:bodyPr wrap="square" lIns="91425" tIns="91425" rIns="91425" bIns="91425" anchor="t" anchorCtr="0">
            <a:noAutofit/>
          </a:bodyPr>
          <a:lstStyle/>
          <a:p>
            <a:pPr lvl="0" rtl="0">
              <a:spcBef>
                <a:spcPts val="0"/>
              </a:spcBef>
              <a:buNone/>
            </a:pPr>
            <a:r>
              <a:rPr lang="pt-BR"/>
              <a:t>Pesquisa TIC Kids On-line. 2015. Disponível em: </a:t>
            </a:r>
            <a:r>
              <a:rPr lang="pt-BR" u="sng">
                <a:solidFill>
                  <a:schemeClr val="hlink"/>
                </a:solidFill>
                <a:hlinkClick r:id="rId4"/>
              </a:rPr>
              <a:t>http://data.cetic.br/cetic/explore?idPesquisa=TIC_KIDS</a:t>
            </a:r>
            <a:r>
              <a:rPr lang="pt-B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537765" y="775919"/>
            <a:ext cx="7688700" cy="713700"/>
          </a:xfrm>
          <a:prstGeom prst="rect">
            <a:avLst/>
          </a:prstGeom>
        </p:spPr>
        <p:txBody>
          <a:bodyPr wrap="square" lIns="91425" tIns="91425" rIns="91425" bIns="91425" anchor="t" anchorCtr="0">
            <a:noAutofit/>
          </a:bodyPr>
          <a:lstStyle/>
          <a:p>
            <a:pPr lvl="0">
              <a:spcBef>
                <a:spcPts val="0"/>
              </a:spcBef>
              <a:buNone/>
            </a:pPr>
            <a:r>
              <a:rPr lang="pt-BR"/>
              <a:t>Importante</a:t>
            </a:r>
          </a:p>
        </p:txBody>
      </p:sp>
      <p:sp>
        <p:nvSpPr>
          <p:cNvPr id="303" name="Shape 303"/>
          <p:cNvSpPr txBox="1">
            <a:spLocks noGrp="1"/>
          </p:cNvSpPr>
          <p:nvPr>
            <p:ph type="body" idx="1"/>
          </p:nvPr>
        </p:nvSpPr>
        <p:spPr>
          <a:xfrm>
            <a:off x="727650" y="1945463"/>
            <a:ext cx="7688700" cy="3014700"/>
          </a:xfrm>
          <a:prstGeom prst="rect">
            <a:avLst/>
          </a:prstGeom>
        </p:spPr>
        <p:txBody>
          <a:bodyPr wrap="square" lIns="91425" tIns="91425" rIns="91425" bIns="91425" anchor="t" anchorCtr="0">
            <a:noAutofit/>
          </a:bodyPr>
          <a:lstStyle/>
          <a:p>
            <a:pPr marL="457200" lvl="0" indent="-355600" rtl="0">
              <a:spcBef>
                <a:spcPts val="0"/>
              </a:spcBef>
              <a:buSzPct val="100000"/>
            </a:pPr>
            <a:r>
              <a:rPr lang="pt-BR" sz="2000"/>
              <a:t>Conversar sobre as redes sociais: conhecer o que os estudantes acessam</a:t>
            </a:r>
          </a:p>
          <a:p>
            <a:pPr marL="457200" lvl="0" indent="-355600" rtl="0">
              <a:spcBef>
                <a:spcPts val="0"/>
              </a:spcBef>
              <a:buSzPct val="100000"/>
            </a:pPr>
            <a:r>
              <a:rPr lang="pt-BR" sz="2000"/>
              <a:t>Acolher, sem julgar</a:t>
            </a:r>
          </a:p>
          <a:p>
            <a:pPr marL="457200" lvl="0" indent="-355600" rtl="0">
              <a:spcBef>
                <a:spcPts val="0"/>
              </a:spcBef>
              <a:buSzPct val="100000"/>
            </a:pPr>
            <a:r>
              <a:rPr lang="pt-BR" sz="2000"/>
              <a:t>Discutir e compartilhar possibilidades</a:t>
            </a:r>
          </a:p>
          <a:p>
            <a:pPr marL="457200" lvl="0" indent="-355600" rtl="0">
              <a:spcBef>
                <a:spcPts val="0"/>
              </a:spcBef>
              <a:buSzPct val="100000"/>
            </a:pPr>
            <a:r>
              <a:rPr lang="pt-BR" sz="2000"/>
              <a:t>Provocar a reflexão a respeito da mídia, propaganda, noticiario</a:t>
            </a:r>
          </a:p>
          <a:p>
            <a:pPr marL="457200" lvl="0" indent="-355600" rtl="0">
              <a:spcBef>
                <a:spcPts val="0"/>
              </a:spcBef>
              <a:buSzPct val="100000"/>
            </a:pPr>
            <a:r>
              <a:rPr lang="pt-BR" sz="2000"/>
              <a:t>Exercitar a produção de mídia (vídeos, textos e imagens)</a:t>
            </a:r>
          </a:p>
          <a:p>
            <a:pPr marL="457200" lvl="0" indent="-355600" rtl="0">
              <a:spcBef>
                <a:spcPts val="0"/>
              </a:spcBef>
              <a:buSzPct val="100000"/>
            </a:pPr>
            <a:r>
              <a:rPr lang="pt-BR" sz="2000"/>
              <a:t>Incentivar a pesquisa, comparação de informações e construção de novos conhecimentos</a:t>
            </a:r>
          </a:p>
          <a:p>
            <a:pPr marL="457200" lvl="0" indent="-355600">
              <a:spcBef>
                <a:spcPts val="0"/>
              </a:spcBef>
              <a:buSzPct val="100000"/>
            </a:pPr>
            <a:r>
              <a:rPr lang="pt-BR" sz="2000"/>
              <a:t>Discutir a organização pessoal: tempo dedicado às telas e a outras áreas da vida.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729450" y="1758200"/>
            <a:ext cx="7688400" cy="713700"/>
          </a:xfrm>
          <a:prstGeom prst="rect">
            <a:avLst/>
          </a:prstGeom>
        </p:spPr>
        <p:txBody>
          <a:bodyPr wrap="square" lIns="91425" tIns="91425" rIns="91425" bIns="91425" anchor="t" anchorCtr="0">
            <a:noAutofit/>
          </a:bodyPr>
          <a:lstStyle/>
          <a:p>
            <a:pPr lvl="0">
              <a:spcBef>
                <a:spcPts val="0"/>
              </a:spcBef>
              <a:buNone/>
            </a:pPr>
            <a:r>
              <a:rPr lang="pt-BR"/>
              <a:t>Temos que dominar o funcionamento da internet, das redes sociais e da mídia de forma geral. </a:t>
            </a:r>
          </a:p>
          <a:p>
            <a:pPr lvl="0">
              <a:spcBef>
                <a:spcPts val="0"/>
              </a:spcBef>
              <a:buNone/>
            </a:pPr>
            <a:endParaRPr/>
          </a:p>
          <a:p>
            <a:pPr lvl="0">
              <a:spcBef>
                <a:spcPts val="0"/>
              </a:spcBef>
              <a:buNone/>
            </a:pPr>
            <a:r>
              <a:rPr lang="pt-BR"/>
              <a:t>Nosso papel é compreender como estas estruturas funcionam e impactam em nosso cotidiano.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574675" y="304800"/>
            <a:ext cx="8001000" cy="1215900"/>
          </a:xfrm>
          <a:prstGeom prst="rect">
            <a:avLst/>
          </a:prstGeom>
        </p:spPr>
        <p:txBody>
          <a:bodyPr wrap="square" lIns="91425" tIns="91425" rIns="91425" bIns="91425" anchor="b" anchorCtr="0">
            <a:noAutofit/>
          </a:bodyPr>
          <a:lstStyle/>
          <a:p>
            <a:pPr lvl="0">
              <a:spcBef>
                <a:spcPts val="0"/>
              </a:spcBef>
              <a:buNone/>
            </a:pPr>
            <a:endParaRPr/>
          </a:p>
        </p:txBody>
      </p:sp>
      <p:sp>
        <p:nvSpPr>
          <p:cNvPr id="314" name="Shape 314"/>
          <p:cNvSpPr txBox="1">
            <a:spLocks noGrp="1"/>
          </p:cNvSpPr>
          <p:nvPr>
            <p:ph type="body" idx="1"/>
          </p:nvPr>
        </p:nvSpPr>
        <p:spPr>
          <a:xfrm>
            <a:off x="566737" y="1752600"/>
            <a:ext cx="8001000" cy="4267200"/>
          </a:xfrm>
          <a:prstGeom prst="rect">
            <a:avLst/>
          </a:prstGeom>
        </p:spPr>
        <p:txBody>
          <a:bodyPr wrap="square" lIns="91425" tIns="91425" rIns="91425" bIns="91425" anchor="t" anchorCtr="0">
            <a:noAutofit/>
          </a:bodyPr>
          <a:lstStyle/>
          <a:p>
            <a:pPr lvl="0">
              <a:spcBef>
                <a:spcPts val="0"/>
              </a:spcBef>
              <a:buNone/>
            </a:pPr>
            <a:r>
              <a:rPr lang="pt-BR" u="sng">
                <a:solidFill>
                  <a:schemeClr val="hlink"/>
                </a:solidFill>
                <a:hlinkClick r:id="rId3"/>
              </a:rPr>
              <a:t>maryg@ifsp.edu.br</a:t>
            </a:r>
          </a:p>
          <a:p>
            <a:pPr lvl="0">
              <a:spcBef>
                <a:spcPts val="0"/>
              </a:spcBef>
              <a:buNone/>
            </a:pPr>
            <a:endParaRPr/>
          </a:p>
          <a:p>
            <a:pPr lvl="0">
              <a:spcBef>
                <a:spcPts val="0"/>
              </a:spcBef>
              <a:buNone/>
            </a:pPr>
            <a:r>
              <a:rPr lang="pt-BR"/>
              <a:t>Facebook: Mary Grace Andrioli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152400" y="152400"/>
            <a:ext cx="8839201" cy="61957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727800" y="1153892"/>
            <a:ext cx="7688400" cy="2107200"/>
          </a:xfrm>
          <a:prstGeom prst="rect">
            <a:avLst/>
          </a:prstGeom>
        </p:spPr>
        <p:txBody>
          <a:bodyPr wrap="square" lIns="91425" tIns="91425" rIns="91425" bIns="91425" anchor="t" anchorCtr="0">
            <a:noAutofit/>
          </a:bodyPr>
          <a:lstStyle/>
          <a:p>
            <a:pPr lvl="0">
              <a:spcBef>
                <a:spcPts val="0"/>
              </a:spcBef>
              <a:buNone/>
            </a:pPr>
            <a:r>
              <a:rPr lang="pt-BR" sz="3600"/>
              <a:t>O acesso as redes sociais já ocorre. </a:t>
            </a:r>
          </a:p>
          <a:p>
            <a:pPr lvl="0">
              <a:spcBef>
                <a:spcPts val="0"/>
              </a:spcBef>
              <a:buNone/>
            </a:pPr>
            <a:endParaRPr sz="3600"/>
          </a:p>
          <a:p>
            <a:pPr lvl="0">
              <a:spcBef>
                <a:spcPts val="0"/>
              </a:spcBef>
              <a:buNone/>
            </a:pPr>
            <a:r>
              <a:rPr lang="pt-BR" sz="3600"/>
              <a:t>É preciso discutir em que condições e qual a importância dos educadores ao promoverem o uso crítico destes recursos.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574675" y="304800"/>
            <a:ext cx="8001000" cy="1216025"/>
          </a:xfrm>
          <a:prstGeom prst="rect">
            <a:avLst/>
          </a:prstGeom>
          <a:noFill/>
          <a:ln>
            <a:noFill/>
          </a:ln>
        </p:spPr>
        <p:txBody>
          <a:bodyPr wrap="square" lIns="91425" tIns="45700" rIns="91425" bIns="45700" anchor="b" anchorCtr="0">
            <a:noAutofit/>
          </a:bodyPr>
          <a:lstStyle/>
          <a:p>
            <a:pPr marL="0" marR="0" lvl="0" indent="-215900" algn="l" rtl="0">
              <a:lnSpc>
                <a:spcPct val="100000"/>
              </a:lnSpc>
              <a:spcBef>
                <a:spcPts val="0"/>
              </a:spcBef>
              <a:spcAft>
                <a:spcPts val="0"/>
              </a:spcAft>
              <a:buClr>
                <a:schemeClr val="dk2"/>
              </a:buClr>
              <a:buSzPct val="100000"/>
              <a:buFont typeface="Verdana"/>
              <a:buNone/>
            </a:pPr>
            <a:r>
              <a:rPr lang="pt-BR" sz="3400">
                <a:latin typeface="Lato"/>
                <a:ea typeface="Lato"/>
                <a:cs typeface="Lato"/>
                <a:sym typeface="Lato"/>
              </a:rPr>
              <a:t>A Internet pode </a:t>
            </a:r>
            <a:r>
              <a:rPr lang="pt-BR" sz="3400" i="0" u="none" strike="noStrike" cap="none">
                <a:solidFill>
                  <a:schemeClr val="dk2"/>
                </a:solidFill>
                <a:latin typeface="Lato"/>
                <a:ea typeface="Lato"/>
                <a:cs typeface="Lato"/>
                <a:sym typeface="Lato"/>
              </a:rPr>
              <a:t>contribuir com relações mais horizontais</a:t>
            </a:r>
          </a:p>
        </p:txBody>
      </p:sp>
      <p:sp>
        <p:nvSpPr>
          <p:cNvPr id="128" name="Shape 128"/>
          <p:cNvSpPr txBox="1"/>
          <p:nvPr/>
        </p:nvSpPr>
        <p:spPr>
          <a:xfrm>
            <a:off x="2057400" y="2028825"/>
            <a:ext cx="6096000" cy="2805112"/>
          </a:xfrm>
          <a:prstGeom prst="rect">
            <a:avLst/>
          </a:prstGeom>
          <a:noFill/>
          <a:ln>
            <a:noFill/>
          </a:ln>
        </p:spPr>
        <p:txBody>
          <a:bodyPr wrap="square" lIns="91425" tIns="45700" rIns="91425" bIns="45700" anchor="ctr" anchorCtr="0">
            <a:noAutofit/>
          </a:bodyPr>
          <a:lstStyle/>
          <a:p>
            <a:pPr marL="0" marR="0" lvl="0" indent="-127000" algn="just" rtl="0">
              <a:lnSpc>
                <a:spcPct val="100000"/>
              </a:lnSpc>
              <a:spcBef>
                <a:spcPts val="0"/>
              </a:spcBef>
              <a:spcAft>
                <a:spcPts val="0"/>
              </a:spcAft>
              <a:buClr>
                <a:schemeClr val="dk1"/>
              </a:buClr>
              <a:buSzPct val="100000"/>
              <a:buFont typeface="Verdana"/>
              <a:buNone/>
            </a:pPr>
            <a:r>
              <a:rPr lang="pt-BR" sz="2000" i="0" u="none">
                <a:solidFill>
                  <a:schemeClr val="accent1"/>
                </a:solidFill>
                <a:latin typeface="Lato"/>
                <a:ea typeface="Lato"/>
                <a:cs typeface="Lato"/>
                <a:sym typeface="Lato"/>
              </a:rPr>
              <a:t>Quando a Internet alastrou-se no mundo como um ambiente de  comunicação confiável, ponto a ponto, bilateral e acessível até mesmo para indivíduos, a partir das suas residências, estabeleceu-se um ambiente global muito </a:t>
            </a:r>
            <a:r>
              <a:rPr lang="pt-BR" sz="2000" b="1" i="0" u="none">
                <a:solidFill>
                  <a:schemeClr val="accent1"/>
                </a:solidFill>
                <a:latin typeface="Lato"/>
                <a:ea typeface="Lato"/>
                <a:cs typeface="Lato"/>
                <a:sym typeface="Lato"/>
              </a:rPr>
              <a:t>mais favorável às organizações em rede do que para as organizações verticais de comando.</a:t>
            </a:r>
            <a:r>
              <a:rPr lang="pt-BR" sz="1800" b="1" i="0" u="none">
                <a:solidFill>
                  <a:schemeClr val="accent1"/>
                </a:solidFill>
                <a:latin typeface="Lato"/>
                <a:ea typeface="Lato"/>
                <a:cs typeface="Lato"/>
                <a:sym typeface="Lato"/>
              </a:rPr>
              <a:t> </a:t>
            </a:r>
          </a:p>
          <a:p>
            <a:pPr marL="0" marR="0" lvl="0" indent="-114300" algn="r" rtl="0">
              <a:lnSpc>
                <a:spcPct val="100000"/>
              </a:lnSpc>
              <a:spcBef>
                <a:spcPts val="0"/>
              </a:spcBef>
              <a:spcAft>
                <a:spcPts val="0"/>
              </a:spcAft>
              <a:buClr>
                <a:schemeClr val="dk1"/>
              </a:buClr>
              <a:buSzPct val="100000"/>
              <a:buFont typeface="Verdana"/>
              <a:buNone/>
            </a:pPr>
            <a:r>
              <a:rPr lang="pt-BR" sz="1800" i="0" u="none">
                <a:solidFill>
                  <a:schemeClr val="accent1"/>
                </a:solidFill>
                <a:latin typeface="Lato"/>
                <a:ea typeface="Lato"/>
                <a:cs typeface="Lato"/>
                <a:sym typeface="Lato"/>
              </a:rPr>
              <a:t>Nelson Pretto</a:t>
            </a:r>
          </a:p>
        </p:txBody>
      </p:sp>
      <p:sp>
        <p:nvSpPr>
          <p:cNvPr id="129" name="Shape 129"/>
          <p:cNvSpPr txBox="1"/>
          <p:nvPr/>
        </p:nvSpPr>
        <p:spPr>
          <a:xfrm>
            <a:off x="533400" y="6340475"/>
            <a:ext cx="7543800" cy="517525"/>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1"/>
              </a:buClr>
              <a:buSzPct val="100000"/>
              <a:buFont typeface="Verdana"/>
              <a:buNone/>
            </a:pPr>
            <a:r>
              <a:rPr lang="pt-BR" sz="1400" b="0" i="0" u="none">
                <a:solidFill>
                  <a:schemeClr val="dk1"/>
                </a:solidFill>
                <a:latin typeface="Verdana"/>
                <a:ea typeface="Verdana"/>
                <a:cs typeface="Verdana"/>
                <a:sym typeface="Verdana"/>
              </a:rPr>
              <a:t>PRETTO, N. L. </a:t>
            </a:r>
            <a:r>
              <a:rPr lang="pt-BR" sz="1400" b="0" i="1" u="none">
                <a:solidFill>
                  <a:schemeClr val="dk1"/>
                </a:solidFill>
                <a:latin typeface="Verdana"/>
                <a:ea typeface="Verdana"/>
                <a:cs typeface="Verdana"/>
                <a:sym typeface="Verdana"/>
              </a:rPr>
              <a:t>Sociedade da informação: democratizar o quê?</a:t>
            </a:r>
            <a:r>
              <a:rPr lang="pt-BR" sz="1400" b="0" i="0" u="none">
                <a:solidFill>
                  <a:schemeClr val="dk1"/>
                </a:solidFill>
                <a:latin typeface="Verdana"/>
                <a:ea typeface="Verdana"/>
                <a:cs typeface="Verdana"/>
                <a:sym typeface="Verdana"/>
              </a:rPr>
              <a:t> Disponível em: &lt;</a:t>
            </a:r>
            <a:r>
              <a:rPr lang="pt-BR" sz="1400" b="0" i="0" u="sng">
                <a:solidFill>
                  <a:schemeClr val="hlink"/>
                </a:solidFill>
                <a:latin typeface="Verdana"/>
                <a:ea typeface="Verdana"/>
                <a:cs typeface="Verdana"/>
                <a:sym typeface="Verdana"/>
                <a:hlinkClick r:id="rId3"/>
              </a:rPr>
              <a:t>http://www2.ufba.br/~pretto/textos/socinfo_jb210201.htm</a:t>
            </a:r>
            <a:r>
              <a:rPr lang="pt-BR" sz="1400" b="0" i="0" u="none">
                <a:solidFill>
                  <a:schemeClr val="dk1"/>
                </a:solidFill>
                <a:latin typeface="Verdana"/>
                <a:ea typeface="Verdana"/>
                <a:cs typeface="Verdana"/>
                <a:sym typeface="Verdana"/>
              </a:rPr>
              <a:t>&gt;,  2001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200" y="520700"/>
            <a:ext cx="8724900" cy="5816600"/>
          </a:xfrm>
          <a:prstGeom prst="rect">
            <a:avLst/>
          </a:prstGeom>
        </p:spPr>
      </p:pic>
      <p:sp>
        <p:nvSpPr>
          <p:cNvPr id="3" name="TextBox 2"/>
          <p:cNvSpPr txBox="1"/>
          <p:nvPr/>
        </p:nvSpPr>
        <p:spPr>
          <a:xfrm>
            <a:off x="3594104" y="6433403"/>
            <a:ext cx="3594104" cy="307777"/>
          </a:xfrm>
          <a:prstGeom prst="rect">
            <a:avLst/>
          </a:prstGeom>
          <a:noFill/>
        </p:spPr>
        <p:txBody>
          <a:bodyPr wrap="square" rtlCol="0">
            <a:spAutoFit/>
          </a:bodyPr>
          <a:lstStyle/>
          <a:p>
            <a:r>
              <a:rPr lang="en-US"/>
              <a:t>Fonte: </a:t>
            </a:r>
            <a:r>
              <a:rPr lang="en-US">
                <a:hlinkClick r:id="rId3"/>
              </a:rPr>
              <a:t>http://fem.org.br/</a:t>
            </a:r>
            <a:r>
              <a:rPr lang="en-US"/>
              <a:t> </a:t>
            </a:r>
          </a:p>
        </p:txBody>
      </p:sp>
    </p:spTree>
    <p:extLst>
      <p:ext uri="{BB962C8B-B14F-4D97-AF65-F5344CB8AC3E}">
        <p14:creationId xmlns:p14="http://schemas.microsoft.com/office/powerpoint/2010/main" val="365370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200" y="508000"/>
            <a:ext cx="5943600" cy="5829300"/>
          </a:xfrm>
          <a:prstGeom prst="rect">
            <a:avLst/>
          </a:prstGeom>
        </p:spPr>
      </p:pic>
    </p:spTree>
    <p:extLst>
      <p:ext uri="{BB962C8B-B14F-4D97-AF65-F5344CB8AC3E}">
        <p14:creationId xmlns:p14="http://schemas.microsoft.com/office/powerpoint/2010/main" val="2181006169"/>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953</Words>
  <Application>Microsoft Macintosh PowerPoint</Application>
  <PresentationFormat>On-screen Show (4:3)</PresentationFormat>
  <Paragraphs>87</Paragraphs>
  <Slides>42</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Raleway</vt:lpstr>
      <vt:lpstr>Lato</vt:lpstr>
      <vt:lpstr>Streamline</vt:lpstr>
      <vt:lpstr>Redes sociais: espaços de aprendizagem a partir das diferenças</vt:lpstr>
      <vt:lpstr>Redes sociais</vt:lpstr>
      <vt:lpstr>PowerPoint Presentation</vt:lpstr>
      <vt:lpstr>PowerPoint Presentation</vt:lpstr>
      <vt:lpstr>PowerPoint Presentation</vt:lpstr>
      <vt:lpstr>PowerPoint Presentation</vt:lpstr>
      <vt:lpstr>A Internet pode contribuir com relações mais horizontais</vt:lpstr>
      <vt:lpstr>PowerPoint Presentation</vt:lpstr>
      <vt:lpstr>PowerPoint Presentation</vt:lpstr>
      <vt:lpstr>PowerPoint Presentation</vt:lpstr>
      <vt:lpstr>PowerPoint Presentation</vt:lpstr>
      <vt:lpstr>Onde está o perigo?</vt:lpstr>
      <vt:lpstr>Onde está o perigo?</vt:lpstr>
      <vt:lpstr>PowerPoint Presentation</vt:lpstr>
      <vt:lpstr>PowerPoint Presentation</vt:lpstr>
      <vt:lpstr>PowerPoint Presentation</vt:lpstr>
      <vt:lpstr>PowerPoint Presentation</vt:lpstr>
      <vt:lpstr>Para refletir:  Há três políticos disputando determinada eleição. Um deles possui muito mais "curtidas" no facebook ou suas divulgações sempre aparecem para você. Já os outros dois pouco aparecem. Isso influencia sua percepção? As pessoas necessariamente gostam mais de um ou de outro?  E em relação à empresas? Produtos?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Contribuir com uma educação emancipadora e inclusiva quando a escola é capaz de:</vt:lpstr>
      <vt:lpstr>PowerPoint Presentation</vt:lpstr>
      <vt:lpstr>Aprendizagem em rede</vt:lpstr>
      <vt:lpstr>De forma colaborativa também...</vt:lpstr>
      <vt:lpstr>Textos, imagens, vídeos e áudios</vt:lpstr>
      <vt:lpstr>PowerPoint Presentation</vt:lpstr>
      <vt:lpstr>Professor cartógrafo</vt:lpstr>
      <vt:lpstr>PowerPoint Presentation</vt:lpstr>
      <vt:lpstr>PowerPoint Presentation</vt:lpstr>
      <vt:lpstr>PowerPoint Presentation</vt:lpstr>
      <vt:lpstr>PowerPoint Presentation</vt:lpstr>
      <vt:lpstr>PowerPoint Presentation</vt:lpstr>
      <vt:lpstr>Aprendizagem ao longo da vida</vt:lpstr>
      <vt:lpstr>SINPRO… sindicato...</vt:lpstr>
      <vt:lpstr>Importante</vt:lpstr>
      <vt:lpstr>Temos que dominar o funcionamento da internet, das redes sociais e da mídia de forma geral.   Nosso papel é compreender como estas estruturas funcionam e impactam em nosso cotidiano.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 sociais: espaços de aprendizagem a partir das diferenças</dc:title>
  <cp:lastModifiedBy>M G</cp:lastModifiedBy>
  <cp:revision>3</cp:revision>
  <dcterms:modified xsi:type="dcterms:W3CDTF">2017-10-25T15:55:37Z</dcterms:modified>
</cp:coreProperties>
</file>