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slideLayouts/slideLayout1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8" r:id="rId1"/>
    <p:sldMasterId id="2147483685" r:id="rId2"/>
    <p:sldMasterId id="2147483672" r:id="rId3"/>
    <p:sldMasterId id="2147483694" r:id="rId4"/>
  </p:sldMasterIdLst>
  <p:notesMasterIdLst>
    <p:notesMasterId r:id="rId37"/>
  </p:notesMasterIdLst>
  <p:handoutMasterIdLst>
    <p:handoutMasterId r:id="rId38"/>
  </p:handoutMasterIdLst>
  <p:sldIdLst>
    <p:sldId id="306" r:id="rId5"/>
    <p:sldId id="418" r:id="rId6"/>
    <p:sldId id="348" r:id="rId7"/>
    <p:sldId id="363" r:id="rId8"/>
    <p:sldId id="349" r:id="rId9"/>
    <p:sldId id="441" r:id="rId10"/>
    <p:sldId id="353" r:id="rId11"/>
    <p:sldId id="527" r:id="rId12"/>
    <p:sldId id="526" r:id="rId13"/>
    <p:sldId id="437" r:id="rId14"/>
    <p:sldId id="456" r:id="rId15"/>
    <p:sldId id="371" r:id="rId16"/>
    <p:sldId id="545" r:id="rId17"/>
    <p:sldId id="546" r:id="rId18"/>
    <p:sldId id="547" r:id="rId19"/>
    <p:sldId id="548" r:id="rId20"/>
    <p:sldId id="549" r:id="rId21"/>
    <p:sldId id="550" r:id="rId22"/>
    <p:sldId id="551" r:id="rId23"/>
    <p:sldId id="325" r:id="rId24"/>
    <p:sldId id="522" r:id="rId25"/>
    <p:sldId id="530" r:id="rId26"/>
    <p:sldId id="532" r:id="rId27"/>
    <p:sldId id="533" r:id="rId28"/>
    <p:sldId id="534" r:id="rId29"/>
    <p:sldId id="535" r:id="rId30"/>
    <p:sldId id="536" r:id="rId31"/>
    <p:sldId id="537" r:id="rId32"/>
    <p:sldId id="538" r:id="rId33"/>
    <p:sldId id="539" r:id="rId34"/>
    <p:sldId id="540" r:id="rId35"/>
    <p:sldId id="541" r:id="rId36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51748"/>
    <a:srgbClr val="F29320"/>
    <a:srgbClr val="6E2302"/>
    <a:srgbClr val="661C56"/>
    <a:srgbClr val="6F1F5E"/>
    <a:srgbClr val="71196F"/>
    <a:srgbClr val="691D59"/>
    <a:srgbClr val="F5B413"/>
    <a:srgbClr val="3B161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9412" autoAdjust="0"/>
    <p:restoredTop sz="88689" autoAdjust="0"/>
  </p:normalViewPr>
  <p:slideViewPr>
    <p:cSldViewPr>
      <p:cViewPr varScale="1">
        <p:scale>
          <a:sx n="64" d="100"/>
          <a:sy n="64" d="100"/>
        </p:scale>
        <p:origin x="798" y="4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-1836"/>
    </p:cViewPr>
  </p:sorterViewPr>
  <p:notesViewPr>
    <p:cSldViewPr>
      <p:cViewPr varScale="1">
        <p:scale>
          <a:sx n="88" d="100"/>
          <a:sy n="88" d="100"/>
        </p:scale>
        <p:origin x="-3870" y="-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presProps" Target="pres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ableStyles" Target="tableStyles.xml"/><Relationship Id="rId50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EB99AD-DA91-43A2-BC2C-F7120EC1E821}" type="datetimeFigureOut">
              <a:rPr lang="pt-BR" smtClean="0"/>
              <a:pPr/>
              <a:t>26/10/2017</a:t>
            </a:fld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C05EBB-FC23-44D1-948E-1B9A1B0E98D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692046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704F33-8343-410B-AC99-31FC16D50769}" type="datetimeFigureOut">
              <a:rPr lang="pt-BR" smtClean="0"/>
              <a:pPr/>
              <a:t>26/10/2017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3EA505-CC3B-490A-9F07-3E69B1AAEBFD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283231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Capa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3EA505-CC3B-490A-9F07-3E69B1AAEBFD}" type="slidenum">
              <a:rPr lang="pt-BR" smtClean="0"/>
              <a:pPr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831974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3EA505-CC3B-490A-9F07-3E69B1AAEBFD}" type="slidenum">
              <a:rPr lang="pt-BR" smtClean="0"/>
              <a:pPr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180981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9561D5D-3430-42A2-AC18-2872D9C82967}" type="slidenum">
              <a:rPr lang="pt-BR" smtClean="0"/>
              <a:pPr>
                <a:defRPr/>
              </a:pPr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723523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3EA505-CC3B-490A-9F07-3E69B1AAEBFD}" type="slidenum">
              <a:rPr lang="pt-BR" smtClean="0"/>
              <a:pPr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76042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3EA505-CC3B-490A-9F07-3E69B1AAEBFD}" type="slidenum">
              <a:rPr lang="pt-BR" smtClean="0"/>
              <a:pPr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899787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3EA505-CC3B-490A-9F07-3E69B1AAEBFD}" type="slidenum">
              <a:rPr lang="pt-BR" smtClean="0"/>
              <a:pPr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898346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3EA505-CC3B-490A-9F07-3E69B1AAEBFD}" type="slidenum">
              <a:rPr lang="pt-BR" smtClean="0"/>
              <a:pPr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880648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3EA505-CC3B-490A-9F07-3E69B1AAEBFD}" type="slidenum">
              <a:rPr lang="pt-BR" smtClean="0"/>
              <a:pPr/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262463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Capa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3EA505-CC3B-490A-9F07-3E69B1AAEBFD}" type="slidenum">
              <a:rPr lang="pt-BR" smtClean="0"/>
              <a:pPr/>
              <a:t>22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762558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2A2A4-8F39-48E0-9C3B-90C1BA8BA170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767408" y="188641"/>
            <a:ext cx="10657184" cy="576065"/>
          </a:xfrm>
        </p:spPr>
        <p:txBody>
          <a:bodyPr/>
          <a:lstStyle>
            <a:lvl1pPr>
              <a:defRPr/>
            </a:lvl1pPr>
          </a:lstStyle>
          <a:p>
            <a:r>
              <a:rPr lang="pt-BR" dirty="0"/>
              <a:t>Patrocínios e Apoios</a:t>
            </a:r>
          </a:p>
        </p:txBody>
      </p:sp>
    </p:spTree>
    <p:extLst>
      <p:ext uri="{BB962C8B-B14F-4D97-AF65-F5344CB8AC3E}">
        <p14:creationId xmlns:p14="http://schemas.microsoft.com/office/powerpoint/2010/main" val="12336903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767408" y="188641"/>
            <a:ext cx="10657184" cy="576065"/>
          </a:xfrm>
        </p:spPr>
        <p:txBody>
          <a:bodyPr/>
          <a:lstStyle>
            <a:lvl1pPr>
              <a:defRPr/>
            </a:lvl1pPr>
          </a:lstStyle>
          <a:p>
            <a:r>
              <a:rPr lang="pt-BR" dirty="0"/>
              <a:t>Patrocínios e Apoios</a:t>
            </a:r>
          </a:p>
        </p:txBody>
      </p:sp>
    </p:spTree>
    <p:extLst>
      <p:ext uri="{BB962C8B-B14F-4D97-AF65-F5344CB8AC3E}">
        <p14:creationId xmlns:p14="http://schemas.microsoft.com/office/powerpoint/2010/main" val="24528783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767408" y="188641"/>
            <a:ext cx="10657184" cy="576065"/>
          </a:xfrm>
        </p:spPr>
        <p:txBody>
          <a:bodyPr/>
          <a:lstStyle>
            <a:lvl1pPr>
              <a:defRPr/>
            </a:lvl1pPr>
          </a:lstStyle>
          <a:p>
            <a:r>
              <a:rPr lang="pt-BR" dirty="0"/>
              <a:t>Patrocínios e Apoios</a:t>
            </a:r>
          </a:p>
        </p:txBody>
      </p:sp>
    </p:spTree>
    <p:extLst>
      <p:ext uri="{BB962C8B-B14F-4D97-AF65-F5344CB8AC3E}">
        <p14:creationId xmlns:p14="http://schemas.microsoft.com/office/powerpoint/2010/main" val="1538149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767408" y="188641"/>
            <a:ext cx="10657184" cy="576065"/>
          </a:xfrm>
        </p:spPr>
        <p:txBody>
          <a:bodyPr/>
          <a:lstStyle>
            <a:lvl1pPr>
              <a:defRPr/>
            </a:lvl1pPr>
          </a:lstStyle>
          <a:p>
            <a:r>
              <a:rPr lang="pt-BR" dirty="0"/>
              <a:t>Patrocínios e Apoios</a:t>
            </a:r>
          </a:p>
        </p:txBody>
      </p:sp>
    </p:spTree>
    <p:extLst>
      <p:ext uri="{BB962C8B-B14F-4D97-AF65-F5344CB8AC3E}">
        <p14:creationId xmlns:p14="http://schemas.microsoft.com/office/powerpoint/2010/main" val="18221701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767408" y="188641"/>
            <a:ext cx="10657184" cy="576065"/>
          </a:xfrm>
        </p:spPr>
        <p:txBody>
          <a:bodyPr/>
          <a:lstStyle>
            <a:lvl1pPr>
              <a:defRPr/>
            </a:lvl1pPr>
          </a:lstStyle>
          <a:p>
            <a:r>
              <a:rPr lang="pt-BR" dirty="0"/>
              <a:t>Patrocínios e Apoios</a:t>
            </a:r>
          </a:p>
        </p:txBody>
      </p:sp>
    </p:spTree>
    <p:extLst>
      <p:ext uri="{BB962C8B-B14F-4D97-AF65-F5344CB8AC3E}">
        <p14:creationId xmlns:p14="http://schemas.microsoft.com/office/powerpoint/2010/main" val="22553142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767408" y="188641"/>
            <a:ext cx="10657184" cy="576065"/>
          </a:xfrm>
        </p:spPr>
        <p:txBody>
          <a:bodyPr/>
          <a:lstStyle>
            <a:lvl1pPr>
              <a:defRPr/>
            </a:lvl1pPr>
          </a:lstStyle>
          <a:p>
            <a:r>
              <a:rPr lang="pt-BR" dirty="0"/>
              <a:t>Patrocínios e Apoios</a:t>
            </a:r>
          </a:p>
        </p:txBody>
      </p:sp>
    </p:spTree>
    <p:extLst>
      <p:ext uri="{BB962C8B-B14F-4D97-AF65-F5344CB8AC3E}">
        <p14:creationId xmlns:p14="http://schemas.microsoft.com/office/powerpoint/2010/main" val="42067123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767408" y="188641"/>
            <a:ext cx="10657184" cy="576065"/>
          </a:xfrm>
        </p:spPr>
        <p:txBody>
          <a:bodyPr/>
          <a:lstStyle>
            <a:lvl1pPr>
              <a:defRPr/>
            </a:lvl1pPr>
          </a:lstStyle>
          <a:p>
            <a:r>
              <a:rPr lang="pt-BR" dirty="0"/>
              <a:t>Patrocínios e Apoios</a:t>
            </a:r>
          </a:p>
        </p:txBody>
      </p:sp>
    </p:spTree>
    <p:extLst>
      <p:ext uri="{BB962C8B-B14F-4D97-AF65-F5344CB8AC3E}">
        <p14:creationId xmlns:p14="http://schemas.microsoft.com/office/powerpoint/2010/main" val="3831465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ço Reservado para Conteúdo 11"/>
          <p:cNvSpPr>
            <a:spLocks noGrp="1"/>
          </p:cNvSpPr>
          <p:nvPr>
            <p:ph sz="quarter" idx="10" hasCustomPrompt="1"/>
          </p:nvPr>
        </p:nvSpPr>
        <p:spPr>
          <a:xfrm>
            <a:off x="3756025" y="188640"/>
            <a:ext cx="4679950" cy="576064"/>
          </a:xfrm>
          <a:prstGeom prst="rect">
            <a:avLst/>
          </a:prstGeom>
        </p:spPr>
        <p:txBody>
          <a:bodyPr/>
          <a:lstStyle>
            <a:lvl1pPr algn="ctr">
              <a:buNone/>
              <a:defRPr b="1" i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BR" dirty="0"/>
              <a:t>Título do Evento</a:t>
            </a:r>
          </a:p>
        </p:txBody>
      </p:sp>
      <p:sp>
        <p:nvSpPr>
          <p:cNvPr id="14" name="Espaço Reservado para Conteúdo 13"/>
          <p:cNvSpPr>
            <a:spLocks noGrp="1"/>
          </p:cNvSpPr>
          <p:nvPr>
            <p:ph sz="quarter" idx="11" hasCustomPrompt="1"/>
          </p:nvPr>
        </p:nvSpPr>
        <p:spPr>
          <a:xfrm>
            <a:off x="2855640" y="2996952"/>
            <a:ext cx="6408738" cy="864096"/>
          </a:xfrm>
          <a:prstGeom prst="rect">
            <a:avLst/>
          </a:prstGeom>
        </p:spPr>
        <p:txBody>
          <a:bodyPr/>
          <a:lstStyle>
            <a:lvl1pPr algn="ctr">
              <a:buNone/>
              <a:defRPr sz="5400" b="1" baseline="0">
                <a:solidFill>
                  <a:srgbClr val="FFFF00"/>
                </a:solidFill>
              </a:defRPr>
            </a:lvl1pPr>
          </a:lstStyle>
          <a:p>
            <a:pPr lvl="0"/>
            <a:r>
              <a:rPr lang="pt-BR" dirty="0"/>
              <a:t>Título da Palestra</a:t>
            </a:r>
          </a:p>
        </p:txBody>
      </p:sp>
      <p:sp>
        <p:nvSpPr>
          <p:cNvPr id="17" name="Espaço Reservado para Conteúdo 16"/>
          <p:cNvSpPr>
            <a:spLocks noGrp="1"/>
          </p:cNvSpPr>
          <p:nvPr>
            <p:ph sz="quarter" idx="12" hasCustomPrompt="1"/>
          </p:nvPr>
        </p:nvSpPr>
        <p:spPr>
          <a:xfrm>
            <a:off x="4368006" y="3861049"/>
            <a:ext cx="3455988" cy="432048"/>
          </a:xfrm>
          <a:prstGeom prst="rect">
            <a:avLst/>
          </a:prstGeom>
        </p:spPr>
        <p:txBody>
          <a:bodyPr/>
          <a:lstStyle>
            <a:lvl1pPr algn="ctr">
              <a:buNone/>
              <a:defRPr sz="18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pt-BR" dirty="0"/>
              <a:t>Ministrante</a:t>
            </a:r>
          </a:p>
        </p:txBody>
      </p:sp>
    </p:spTree>
    <p:extLst>
      <p:ext uri="{BB962C8B-B14F-4D97-AF65-F5344CB8AC3E}">
        <p14:creationId xmlns:p14="http://schemas.microsoft.com/office/powerpoint/2010/main" val="2656351706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767408" y="260648"/>
            <a:ext cx="10657184" cy="504056"/>
          </a:xfrm>
          <a:prstGeom prst="rect">
            <a:avLst/>
          </a:prstGeom>
        </p:spPr>
        <p:txBody>
          <a:bodyPr/>
          <a:lstStyle>
            <a:lvl1pPr algn="ctr">
              <a:defRPr sz="2800" b="1" i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pt-BR" dirty="0"/>
              <a:t>Patrocínios e Apoios</a:t>
            </a:r>
          </a:p>
        </p:txBody>
      </p:sp>
    </p:spTree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767408" y="188639"/>
            <a:ext cx="10657184" cy="576065"/>
          </a:xfrm>
        </p:spPr>
        <p:txBody>
          <a:bodyPr/>
          <a:lstStyle>
            <a:lvl1pPr>
              <a:defRPr/>
            </a:lvl1pPr>
          </a:lstStyle>
          <a:p>
            <a:r>
              <a:rPr lang="pt-BR" dirty="0"/>
              <a:t>Patrocínios e Apoios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dirty="0"/>
              <a:t>Apoiadores</a:t>
            </a:r>
          </a:p>
        </p:txBody>
      </p:sp>
      <p:sp>
        <p:nvSpPr>
          <p:cNvPr id="5" name="Espaço Reservado para Conteúdo 6"/>
          <p:cNvSpPr>
            <a:spLocks noGrp="1"/>
          </p:cNvSpPr>
          <p:nvPr>
            <p:ph sz="quarter" idx="14" hasCustomPrompt="1"/>
          </p:nvPr>
        </p:nvSpPr>
        <p:spPr>
          <a:xfrm>
            <a:off x="7896200" y="188640"/>
            <a:ext cx="2376264" cy="575965"/>
          </a:xfrm>
          <a:prstGeom prst="rect">
            <a:avLst/>
          </a:prstGeom>
        </p:spPr>
        <p:txBody>
          <a:bodyPr/>
          <a:lstStyle>
            <a:lvl1pPr>
              <a:buNone/>
              <a:defRPr sz="1400" i="1" baseline="0">
                <a:solidFill>
                  <a:srgbClr val="71196F"/>
                </a:solidFill>
              </a:defRPr>
            </a:lvl1pPr>
          </a:lstStyle>
          <a:p>
            <a:pPr lvl="0"/>
            <a:r>
              <a:rPr lang="pt-BR" dirty="0"/>
              <a:t>TÍTULO</a:t>
            </a:r>
          </a:p>
          <a:p>
            <a:pPr lvl="0"/>
            <a:r>
              <a:rPr lang="pt-BR" dirty="0" err="1"/>
              <a:t>Sub-título</a:t>
            </a:r>
            <a:endParaRPr lang="pt-BR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pt-BR" dirty="0"/>
              <a:t>Título/ Assunto</a:t>
            </a:r>
          </a:p>
        </p:txBody>
      </p:sp>
      <p:sp>
        <p:nvSpPr>
          <p:cNvPr id="9" name="Espaço Reservado para Conteúdo 8"/>
          <p:cNvSpPr>
            <a:spLocks noGrp="1"/>
          </p:cNvSpPr>
          <p:nvPr>
            <p:ph sz="quarter" idx="12"/>
          </p:nvPr>
        </p:nvSpPr>
        <p:spPr>
          <a:xfrm>
            <a:off x="4511824" y="1628800"/>
            <a:ext cx="5689600" cy="40322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 dirty="0"/>
              <a:t>Clique para editar os estilos do texto mestre</a:t>
            </a:r>
          </a:p>
        </p:txBody>
      </p:sp>
      <p:sp>
        <p:nvSpPr>
          <p:cNvPr id="14" name="Espaço Reservado para Conteúdo 13"/>
          <p:cNvSpPr>
            <a:spLocks noGrp="1"/>
          </p:cNvSpPr>
          <p:nvPr>
            <p:ph sz="quarter" idx="15" hasCustomPrompt="1"/>
          </p:nvPr>
        </p:nvSpPr>
        <p:spPr>
          <a:xfrm>
            <a:off x="407070" y="5589240"/>
            <a:ext cx="3168650" cy="504825"/>
          </a:xfrm>
          <a:prstGeom prst="rect">
            <a:avLst/>
          </a:prstGeom>
        </p:spPr>
        <p:txBody>
          <a:bodyPr/>
          <a:lstStyle>
            <a:lvl1pPr>
              <a:buNone/>
              <a:defRPr sz="800" b="0" i="1"/>
            </a:lvl1pPr>
          </a:lstStyle>
          <a:p>
            <a:pPr lvl="0"/>
            <a:r>
              <a:rPr lang="pt-BR" dirty="0"/>
              <a:t>FOTO</a:t>
            </a:r>
          </a:p>
        </p:txBody>
      </p:sp>
      <p:sp>
        <p:nvSpPr>
          <p:cNvPr id="7" name="Espaço Reservado para Conteúdo 6"/>
          <p:cNvSpPr>
            <a:spLocks noGrp="1"/>
          </p:cNvSpPr>
          <p:nvPr>
            <p:ph sz="quarter" idx="14" hasCustomPrompt="1"/>
          </p:nvPr>
        </p:nvSpPr>
        <p:spPr>
          <a:xfrm>
            <a:off x="7896200" y="188640"/>
            <a:ext cx="2376264" cy="575965"/>
          </a:xfrm>
          <a:prstGeom prst="rect">
            <a:avLst/>
          </a:prstGeom>
        </p:spPr>
        <p:txBody>
          <a:bodyPr/>
          <a:lstStyle>
            <a:lvl1pPr>
              <a:buNone/>
              <a:defRPr sz="1400" b="1" i="1" baseline="0">
                <a:solidFill>
                  <a:srgbClr val="71196F"/>
                </a:solidFill>
              </a:defRPr>
            </a:lvl1pPr>
          </a:lstStyle>
          <a:p>
            <a:pPr lvl="0"/>
            <a:r>
              <a:rPr lang="pt-BR" dirty="0"/>
              <a:t>TÍTULO</a:t>
            </a:r>
          </a:p>
          <a:p>
            <a:pPr lvl="0"/>
            <a:r>
              <a:rPr lang="pt-BR" dirty="0" err="1"/>
              <a:t>Sub-título</a:t>
            </a:r>
            <a:endParaRPr lang="pt-BR" dirty="0"/>
          </a:p>
        </p:txBody>
      </p:sp>
      <p:sp>
        <p:nvSpPr>
          <p:cNvPr id="10" name="Espaço Reservado para Conteúdo 8"/>
          <p:cNvSpPr>
            <a:spLocks noGrp="1"/>
          </p:cNvSpPr>
          <p:nvPr>
            <p:ph sz="quarter" idx="16" hasCustomPrompt="1"/>
          </p:nvPr>
        </p:nvSpPr>
        <p:spPr>
          <a:xfrm>
            <a:off x="407368" y="1628800"/>
            <a:ext cx="3888432" cy="3816226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pt-BR" dirty="0"/>
              <a:t>FOTO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Clique para editar o estilo do título mestre</a:t>
            </a:r>
          </a:p>
        </p:txBody>
      </p:sp>
      <p:sp>
        <p:nvSpPr>
          <p:cNvPr id="9" name="Espaço Reservado para Conteúdo 8"/>
          <p:cNvSpPr>
            <a:spLocks noGrp="1"/>
          </p:cNvSpPr>
          <p:nvPr>
            <p:ph sz="quarter" idx="12"/>
          </p:nvPr>
        </p:nvSpPr>
        <p:spPr>
          <a:xfrm>
            <a:off x="407368" y="1556792"/>
            <a:ext cx="10369152" cy="40322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 dirty="0"/>
              <a:t>Clique para editar os estilos do texto mestre</a:t>
            </a:r>
          </a:p>
        </p:txBody>
      </p:sp>
      <p:sp>
        <p:nvSpPr>
          <p:cNvPr id="10" name="Espaço Reservado para Conteúdo 13"/>
          <p:cNvSpPr>
            <a:spLocks noGrp="1"/>
          </p:cNvSpPr>
          <p:nvPr>
            <p:ph sz="quarter" idx="15" hasCustomPrompt="1"/>
          </p:nvPr>
        </p:nvSpPr>
        <p:spPr>
          <a:xfrm>
            <a:off x="407368" y="5589240"/>
            <a:ext cx="3168650" cy="504825"/>
          </a:xfrm>
          <a:prstGeom prst="rect">
            <a:avLst/>
          </a:prstGeom>
        </p:spPr>
        <p:txBody>
          <a:bodyPr/>
          <a:lstStyle>
            <a:lvl1pPr>
              <a:buNone/>
              <a:defRPr sz="800" b="0" i="1"/>
            </a:lvl1pPr>
          </a:lstStyle>
          <a:p>
            <a:pPr lvl="0"/>
            <a:r>
              <a:rPr lang="pt-BR" dirty="0"/>
              <a:t>FOTO</a:t>
            </a:r>
          </a:p>
        </p:txBody>
      </p:sp>
      <p:sp>
        <p:nvSpPr>
          <p:cNvPr id="6" name="Espaço Reservado para Conteúdo 6"/>
          <p:cNvSpPr>
            <a:spLocks noGrp="1"/>
          </p:cNvSpPr>
          <p:nvPr>
            <p:ph sz="quarter" idx="14" hasCustomPrompt="1"/>
          </p:nvPr>
        </p:nvSpPr>
        <p:spPr>
          <a:xfrm>
            <a:off x="7896200" y="188640"/>
            <a:ext cx="2376264" cy="575965"/>
          </a:xfrm>
          <a:prstGeom prst="rect">
            <a:avLst/>
          </a:prstGeom>
        </p:spPr>
        <p:txBody>
          <a:bodyPr/>
          <a:lstStyle>
            <a:lvl1pPr>
              <a:buNone/>
              <a:defRPr sz="1400" i="1" baseline="0">
                <a:solidFill>
                  <a:srgbClr val="71196F"/>
                </a:solidFill>
              </a:defRPr>
            </a:lvl1pPr>
          </a:lstStyle>
          <a:p>
            <a:pPr lvl="0"/>
            <a:r>
              <a:rPr lang="pt-BR" dirty="0"/>
              <a:t>TÍTULO</a:t>
            </a:r>
          </a:p>
          <a:p>
            <a:pPr lvl="0"/>
            <a:r>
              <a:rPr lang="pt-BR" dirty="0" err="1"/>
              <a:t>Sub-título</a:t>
            </a:r>
            <a:endParaRPr lang="pt-BR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B6605A-36D3-41E7-8B90-2A0BB54483F9}" type="datetimeFigureOut">
              <a:rPr lang="pt-BR"/>
              <a:pPr>
                <a:defRPr/>
              </a:pPr>
              <a:t>26/10/2017</a:t>
            </a:fld>
            <a:endParaRPr lang="pt-BR"/>
          </a:p>
        </p:txBody>
      </p:sp>
      <p:sp>
        <p:nvSpPr>
          <p:cNvPr id="3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4FD64C-AE76-4A12-AD33-0DD8445C40B2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465828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31901" y="1378908"/>
            <a:ext cx="9673167" cy="423450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5946270"/>
            <a:ext cx="2844800" cy="18736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88ACB9-C023-A042-8CC4-B5F301D82476}" type="datetimeFigureOut">
              <a:rPr lang="en-US"/>
              <a:pPr>
                <a:defRPr/>
              </a:pPr>
              <a:t>10/26/2017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5946270"/>
            <a:ext cx="3860800" cy="18736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E6F4E1-9F2B-0145-883B-3C968E5E0465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099638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767408" y="188641"/>
            <a:ext cx="10657184" cy="576065"/>
          </a:xfrm>
        </p:spPr>
        <p:txBody>
          <a:bodyPr/>
          <a:lstStyle>
            <a:lvl1pPr>
              <a:defRPr/>
            </a:lvl1pPr>
          </a:lstStyle>
          <a:p>
            <a:r>
              <a:rPr lang="pt-BR" dirty="0"/>
              <a:t>Patrocínios e Apoios</a:t>
            </a:r>
          </a:p>
        </p:txBody>
      </p:sp>
    </p:spTree>
    <p:extLst>
      <p:ext uri="{BB962C8B-B14F-4D97-AF65-F5344CB8AC3E}">
        <p14:creationId xmlns:p14="http://schemas.microsoft.com/office/powerpoint/2010/main" val="17453747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767408" y="188641"/>
            <a:ext cx="10657184" cy="576065"/>
          </a:xfrm>
        </p:spPr>
        <p:txBody>
          <a:bodyPr/>
          <a:lstStyle>
            <a:lvl1pPr>
              <a:defRPr/>
            </a:lvl1pPr>
          </a:lstStyle>
          <a:p>
            <a:r>
              <a:rPr lang="pt-BR" dirty="0"/>
              <a:t>Patrocínios e Apoios</a:t>
            </a:r>
          </a:p>
        </p:txBody>
      </p:sp>
    </p:spTree>
    <p:extLst>
      <p:ext uri="{BB962C8B-B14F-4D97-AF65-F5344CB8AC3E}">
        <p14:creationId xmlns:p14="http://schemas.microsoft.com/office/powerpoint/2010/main" val="37332357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767408" y="188641"/>
            <a:ext cx="10657184" cy="576065"/>
          </a:xfrm>
        </p:spPr>
        <p:txBody>
          <a:bodyPr/>
          <a:lstStyle>
            <a:lvl1pPr>
              <a:defRPr/>
            </a:lvl1pPr>
          </a:lstStyle>
          <a:p>
            <a:r>
              <a:rPr lang="pt-BR" dirty="0"/>
              <a:t>Patrocínios e Apoios</a:t>
            </a:r>
          </a:p>
        </p:txBody>
      </p:sp>
    </p:spTree>
    <p:extLst>
      <p:ext uri="{BB962C8B-B14F-4D97-AF65-F5344CB8AC3E}">
        <p14:creationId xmlns:p14="http://schemas.microsoft.com/office/powerpoint/2010/main" val="22093788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4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3.xml"/><Relationship Id="rId17" Type="http://schemas.openxmlformats.org/officeDocument/2006/relationships/image" Target="../media/image2.jpeg"/><Relationship Id="rId2" Type="http://schemas.openxmlformats.org/officeDocument/2006/relationships/slideLayout" Target="../slideLayouts/slideLayout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.png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5B4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0529"/>
            <a:ext cx="12216680" cy="6868528"/>
          </a:xfrm>
          <a:prstGeom prst="rect">
            <a:avLst/>
          </a:prstGeom>
        </p:spPr>
      </p:pic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42A2A4-8F39-48E0-9C3B-90C1BA8BA170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</p:sldLayoutIdLst>
  <p:transition spd="slow">
    <p:fade/>
  </p:transition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m 18" descr="Barra_cabecalho-07-07.jpg"/>
          <p:cNvPicPr>
            <a:picLocks noChangeAspect="1"/>
          </p:cNvPicPr>
          <p:nvPr userDrawn="1"/>
        </p:nvPicPr>
        <p:blipFill>
          <a:blip r:embed="rId17" cstate="print"/>
          <a:stretch>
            <a:fillRect/>
          </a:stretch>
        </p:blipFill>
        <p:spPr>
          <a:xfrm>
            <a:off x="0" y="6309320"/>
            <a:ext cx="12192000" cy="548680"/>
          </a:xfrm>
          <a:prstGeom prst="rect">
            <a:avLst/>
          </a:prstGeom>
        </p:spPr>
      </p:pic>
      <p:pic>
        <p:nvPicPr>
          <p:cNvPr id="17" name="Imagem 16"/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3"/>
            <a:ext cx="12192000" cy="816097"/>
          </a:xfrm>
          <a:prstGeom prst="rect">
            <a:avLst/>
          </a:prstGeom>
        </p:spPr>
      </p:pic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07368" y="0"/>
            <a:ext cx="6480720" cy="8367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dirty="0"/>
              <a:t>Título / Assunto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1" r:id="rId2"/>
    <p:sldLayoutId id="2147483693" r:id="rId3"/>
    <p:sldLayoutId id="2147483700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  <p:sldLayoutId id="2147483713" r:id="rId14"/>
    <p:sldLayoutId id="2147483714" r:id="rId15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2800" b="1" kern="1200" baseline="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rgbClr val="F5B413"/>
        </a:buClr>
        <a:buFont typeface="Arial" pitchFamily="34" charset="0"/>
        <a:buChar char="•"/>
        <a:defRPr sz="1800" b="1" kern="1200">
          <a:solidFill>
            <a:srgbClr val="691D59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93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Conector reto 12"/>
          <p:cNvCxnSpPr/>
          <p:nvPr userDrawn="1"/>
        </p:nvCxnSpPr>
        <p:spPr>
          <a:xfrm>
            <a:off x="767408" y="764704"/>
            <a:ext cx="10657184" cy="0"/>
          </a:xfrm>
          <a:prstGeom prst="line">
            <a:avLst/>
          </a:prstGeom>
          <a:ln w="25400">
            <a:solidFill>
              <a:srgbClr val="F5B41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m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84920" y="980728"/>
            <a:ext cx="6425197" cy="6425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877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97" r:id="rId2"/>
  </p:sldLayoutIdLst>
  <p:transition spd="slow">
    <p:fade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767408" y="188640"/>
            <a:ext cx="10657184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dirty="0"/>
              <a:t>Patrocínios e Apoios</a:t>
            </a:r>
          </a:p>
        </p:txBody>
      </p:sp>
      <p:cxnSp>
        <p:nvCxnSpPr>
          <p:cNvPr id="7" name="Conector reto 6"/>
          <p:cNvCxnSpPr/>
          <p:nvPr userDrawn="1"/>
        </p:nvCxnSpPr>
        <p:spPr>
          <a:xfrm>
            <a:off x="767408" y="764704"/>
            <a:ext cx="10657184" cy="0"/>
          </a:xfrm>
          <a:prstGeom prst="line">
            <a:avLst/>
          </a:prstGeom>
          <a:ln w="25400">
            <a:solidFill>
              <a:srgbClr val="F5B41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2800" b="1" i="1" kern="1200" baseline="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10" Type="http://schemas.openxmlformats.org/officeDocument/2006/relationships/image" Target="../media/image45.jpg"/><Relationship Id="rId4" Type="http://schemas.openxmlformats.org/officeDocument/2006/relationships/image" Target="../media/image40.jpeg"/><Relationship Id="rId9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10" Type="http://schemas.openxmlformats.org/officeDocument/2006/relationships/image" Target="../media/image45.jpg"/><Relationship Id="rId4" Type="http://schemas.openxmlformats.org/officeDocument/2006/relationships/image" Target="../media/image40.jpeg"/><Relationship Id="rId9" Type="http://schemas.openxmlformats.org/officeDocument/2006/relationships/image" Target="../media/image37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png"/><Relationship Id="rId7" Type="http://schemas.openxmlformats.org/officeDocument/2006/relationships/image" Target="../media/image20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Captura de Tela 2013-11-27 às 16.21.58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78" t="10222" r="43410" b="2074"/>
          <a:stretch/>
        </p:blipFill>
        <p:spPr>
          <a:xfrm>
            <a:off x="6672064" y="555163"/>
            <a:ext cx="5519936" cy="6324807"/>
          </a:xfrm>
          <a:prstGeom prst="rect">
            <a:avLst/>
          </a:prstGeom>
        </p:spPr>
      </p:pic>
      <p:pic>
        <p:nvPicPr>
          <p:cNvPr id="2" name="Picture 1" descr="Captura de Tela 2013-11-27 às 16.21.58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78" t="10222" r="22593" b="2074"/>
          <a:stretch/>
        </p:blipFill>
        <p:spPr>
          <a:xfrm>
            <a:off x="0" y="1333386"/>
            <a:ext cx="6943451" cy="5546584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0" y="0"/>
            <a:ext cx="12192000" cy="2132856"/>
            <a:chOff x="0" y="0"/>
            <a:chExt cx="9144000" cy="983761"/>
          </a:xfrm>
          <a:solidFill>
            <a:schemeClr val="accent3">
              <a:lumMod val="75000"/>
            </a:schemeClr>
          </a:solidFill>
          <a:effectLst>
            <a:outerShdw blurRad="50800" dist="38100" dir="5400000" algn="tl" rotWithShape="0">
              <a:srgbClr val="000000">
                <a:alpha val="43000"/>
              </a:srgbClr>
            </a:outerShdw>
          </a:effectLst>
        </p:grpSpPr>
        <p:sp>
          <p:nvSpPr>
            <p:cNvPr id="7" name="Rectangle 6"/>
            <p:cNvSpPr/>
            <p:nvPr/>
          </p:nvSpPr>
          <p:spPr>
            <a:xfrm>
              <a:off x="0" y="0"/>
              <a:ext cx="9144000" cy="684696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chemeClr val="bg1"/>
                </a:solidFill>
                <a:latin typeface="Tempus Sans ITC" panose="04020404030D07020202" pitchFamily="82" charset="0"/>
              </a:endParaRPr>
            </a:p>
          </p:txBody>
        </p:sp>
        <p:sp>
          <p:nvSpPr>
            <p:cNvPr id="8" name="Diamond 7"/>
            <p:cNvSpPr/>
            <p:nvPr/>
          </p:nvSpPr>
          <p:spPr>
            <a:xfrm>
              <a:off x="4250847" y="341455"/>
              <a:ext cx="642306" cy="642306"/>
            </a:xfrm>
            <a:prstGeom prst="diamond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Tempus Sans ITC" panose="04020404030D07020202" pitchFamily="82" charset="0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1297484" y="467961"/>
            <a:ext cx="30764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Tempus Sans ITC" panose="04020404030D07020202" pitchFamily="82" charset="0"/>
                <a:cs typeface="Century Gothic"/>
              </a:rPr>
              <a:t>PAR OU ÍMPAR</a:t>
            </a:r>
            <a:endParaRPr lang="en-US" sz="4000" b="1" dirty="0">
              <a:solidFill>
                <a:schemeClr val="bg1"/>
              </a:solidFill>
              <a:latin typeface="Tempus Sans ITC" panose="04020404030D07020202" pitchFamily="82" charset="0"/>
              <a:cs typeface="Century Gothic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248128" y="467961"/>
            <a:ext cx="40526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Tempus Sans ITC" panose="04020404030D07020202" pitchFamily="82" charset="0"/>
                <a:cs typeface="Century Gothic"/>
              </a:rPr>
              <a:t>NÚMERO MÁGICO</a:t>
            </a:r>
            <a:endParaRPr lang="en-US" sz="4000" b="1" dirty="0">
              <a:solidFill>
                <a:schemeClr val="bg1"/>
              </a:solidFill>
              <a:latin typeface="Tempus Sans ITC" panose="04020404030D07020202" pitchFamily="82" charset="0"/>
              <a:cs typeface="Century Gothic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6479094" y="1624903"/>
            <a:ext cx="5521562" cy="5116465"/>
          </a:xfrm>
          <a:prstGeom prst="roundRect">
            <a:avLst>
              <a:gd name="adj" fmla="val 10625"/>
            </a:avLst>
          </a:prstGeom>
          <a:solidFill>
            <a:schemeClr val="bg1">
              <a:alpha val="7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 b="1" dirty="0">
              <a:latin typeface="Tempus Sans ITC" panose="04020404030D07020202" pitchFamily="82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932545" y="1796741"/>
            <a:ext cx="4750697" cy="4909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Aft>
                <a:spcPts val="450"/>
              </a:spcAft>
              <a:tabLst>
                <a:tab pos="2025015" algn="ctr"/>
                <a:tab pos="3250406" algn="l"/>
              </a:tabLst>
            </a:pPr>
            <a:r>
              <a:rPr lang="pt-BR" sz="2800" b="1" dirty="0">
                <a:solidFill>
                  <a:srgbClr val="551748"/>
                </a:solidFill>
                <a:latin typeface="Tempus Sans ITC" panose="04020404030D07020202" pitchFamily="82" charset="0"/>
                <a:ea typeface="Calibri" panose="020F0502020204030204" pitchFamily="34" charset="0"/>
                <a:cs typeface="Calibri"/>
              </a:rPr>
              <a:t>A diversão é compartilhada.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600056" y="2444813"/>
            <a:ext cx="5163893" cy="4801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Aft>
                <a:spcPts val="450"/>
              </a:spcAft>
              <a:tabLst>
                <a:tab pos="2025015" algn="ctr"/>
                <a:tab pos="3250406" algn="l"/>
              </a:tabLst>
            </a:pPr>
            <a:r>
              <a:rPr lang="pt-BR" sz="2800" b="1" dirty="0">
                <a:solidFill>
                  <a:srgbClr val="800000"/>
                </a:solidFill>
                <a:latin typeface="Tempus Sans ITC" panose="04020404030D07020202" pitchFamily="82" charset="0"/>
                <a:ea typeface="Calibri" panose="020F0502020204030204" pitchFamily="34" charset="0"/>
                <a:cs typeface="Calibri"/>
              </a:rPr>
              <a:t>Uns COM os outros.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524203" y="3209142"/>
            <a:ext cx="5311753" cy="8787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Aft>
                <a:spcPts val="450"/>
              </a:spcAft>
              <a:tabLst>
                <a:tab pos="2025015" algn="ctr"/>
                <a:tab pos="3250406" algn="l"/>
              </a:tabLst>
            </a:pPr>
            <a:r>
              <a:rPr lang="pt-BR" sz="2800" b="1" dirty="0">
                <a:solidFill>
                  <a:srgbClr val="551748"/>
                </a:solidFill>
                <a:latin typeface="Tempus Sans ITC" panose="04020404030D07020202" pitchFamily="82" charset="0"/>
                <a:ea typeface="Calibri" panose="020F0502020204030204" pitchFamily="34" charset="0"/>
                <a:cs typeface="Calibri"/>
              </a:rPr>
              <a:t>Aprende-se COM o ganhar e COM o perder.</a:t>
            </a:r>
          </a:p>
        </p:txBody>
      </p:sp>
      <p:sp>
        <p:nvSpPr>
          <p:cNvPr id="21" name="Rectangle 20"/>
          <p:cNvSpPr/>
          <p:nvPr/>
        </p:nvSpPr>
        <p:spPr>
          <a:xfrm>
            <a:off x="6625593" y="4317021"/>
            <a:ext cx="5159039" cy="4801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Aft>
                <a:spcPts val="450"/>
              </a:spcAft>
              <a:tabLst>
                <a:tab pos="2025015" algn="ctr"/>
                <a:tab pos="3250406" algn="l"/>
              </a:tabLst>
            </a:pPr>
            <a:r>
              <a:rPr lang="pt-BR" sz="2800" b="1" dirty="0">
                <a:solidFill>
                  <a:srgbClr val="800000"/>
                </a:solidFill>
                <a:latin typeface="Tempus Sans ITC" panose="04020404030D07020202" pitchFamily="82" charset="0"/>
                <a:ea typeface="Calibri" panose="020F0502020204030204" pitchFamily="34" charset="0"/>
                <a:cs typeface="Calibri"/>
              </a:rPr>
              <a:t>Um campo para o ENCONTRO.</a:t>
            </a:r>
          </a:p>
        </p:txBody>
      </p:sp>
      <p:sp>
        <p:nvSpPr>
          <p:cNvPr id="22" name="Rectangle 21"/>
          <p:cNvSpPr/>
          <p:nvPr/>
        </p:nvSpPr>
        <p:spPr>
          <a:xfrm>
            <a:off x="7262447" y="5109109"/>
            <a:ext cx="3940501" cy="4801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  <a:spcAft>
                <a:spcPts val="450"/>
              </a:spcAft>
              <a:tabLst>
                <a:tab pos="2025015" algn="ctr"/>
                <a:tab pos="3250406" algn="l"/>
              </a:tabLst>
            </a:pPr>
            <a:r>
              <a:rPr lang="pt-BR" sz="2800" b="1" dirty="0">
                <a:solidFill>
                  <a:srgbClr val="551748"/>
                </a:solidFill>
                <a:latin typeface="Tempus Sans ITC" panose="04020404030D07020202" pitchFamily="82" charset="0"/>
                <a:ea typeface="Calibri" panose="020F0502020204030204" pitchFamily="34" charset="0"/>
                <a:cs typeface="Calibri"/>
              </a:rPr>
              <a:t>Todos podem participar.</a:t>
            </a:r>
          </a:p>
        </p:txBody>
      </p:sp>
      <p:sp>
        <p:nvSpPr>
          <p:cNvPr id="23" name="Rectangle 22"/>
          <p:cNvSpPr/>
          <p:nvPr/>
        </p:nvSpPr>
        <p:spPr>
          <a:xfrm>
            <a:off x="6629437" y="5829189"/>
            <a:ext cx="5206520" cy="4801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Aft>
                <a:spcPts val="450"/>
              </a:spcAft>
              <a:tabLst>
                <a:tab pos="2025015" algn="ctr"/>
                <a:tab pos="3250406" algn="l"/>
              </a:tabLst>
            </a:pPr>
            <a:r>
              <a:rPr lang="pt-BR" sz="2800" b="1" dirty="0">
                <a:solidFill>
                  <a:srgbClr val="800000"/>
                </a:solidFill>
                <a:latin typeface="Tempus Sans ITC" panose="04020404030D07020202" pitchFamily="82" charset="0"/>
                <a:ea typeface="Calibri" panose="020F0502020204030204" pitchFamily="34" charset="0"/>
                <a:cs typeface="Calibri"/>
              </a:rPr>
              <a:t>O fundamental é COOPERAR!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234897" y="1624903"/>
            <a:ext cx="5506828" cy="5116465"/>
          </a:xfrm>
          <a:prstGeom prst="roundRect">
            <a:avLst>
              <a:gd name="adj" fmla="val 10625"/>
            </a:avLst>
          </a:prstGeom>
          <a:solidFill>
            <a:schemeClr val="bg1">
              <a:lumMod val="75000"/>
              <a:alpha val="7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>
              <a:latin typeface="Tempus Sans ITC" panose="04020404030D07020202" pitchFamily="82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35360" y="2564904"/>
            <a:ext cx="5251122" cy="4801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Aft>
                <a:spcPts val="450"/>
              </a:spcAft>
              <a:tabLst>
                <a:tab pos="2025015" algn="ctr"/>
                <a:tab pos="3250406" algn="l"/>
              </a:tabLst>
            </a:pPr>
            <a:r>
              <a:rPr lang="pt-BR" sz="2800" b="1" dirty="0">
                <a:solidFill>
                  <a:srgbClr val="800000"/>
                </a:solidFill>
                <a:latin typeface="Tempus Sans ITC" panose="04020404030D07020202" pitchFamily="82" charset="0"/>
                <a:ea typeface="Calibri" panose="020F0502020204030204" pitchFamily="34" charset="0"/>
                <a:cs typeface="Calibri"/>
              </a:rPr>
              <a:t>Uns CONTRA os outros.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91344" y="3380917"/>
            <a:ext cx="5476451" cy="4909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Aft>
                <a:spcPts val="450"/>
              </a:spcAft>
              <a:tabLst>
                <a:tab pos="2025015" algn="ctr"/>
                <a:tab pos="3250406" algn="l"/>
              </a:tabLst>
            </a:pPr>
            <a:r>
              <a:rPr lang="pt-BR" sz="2800" b="1" dirty="0">
                <a:solidFill>
                  <a:srgbClr val="551748"/>
                </a:solidFill>
                <a:latin typeface="Tempus Sans ITC" panose="04020404030D07020202" pitchFamily="82" charset="0"/>
                <a:ea typeface="Calibri" panose="020F0502020204030204" pitchFamily="34" charset="0"/>
                <a:cs typeface="Calibri"/>
              </a:rPr>
              <a:t>Busca o ganhar e evita perder.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35360" y="4173005"/>
            <a:ext cx="5317708" cy="4801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Aft>
                <a:spcPts val="450"/>
              </a:spcAft>
              <a:tabLst>
                <a:tab pos="2025015" algn="ctr"/>
                <a:tab pos="3250406" algn="l"/>
              </a:tabLst>
            </a:pPr>
            <a:r>
              <a:rPr lang="pt-BR" sz="2800" b="1" dirty="0">
                <a:solidFill>
                  <a:srgbClr val="800000"/>
                </a:solidFill>
                <a:latin typeface="Tempus Sans ITC" panose="04020404030D07020202" pitchFamily="82" charset="0"/>
                <a:ea typeface="Calibri" panose="020F0502020204030204" pitchFamily="34" charset="0"/>
                <a:cs typeface="Calibri"/>
              </a:rPr>
              <a:t>Um campo para o CONFRONTO.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65146" y="5013176"/>
            <a:ext cx="4610558" cy="49090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  <a:spcAft>
                <a:spcPts val="450"/>
              </a:spcAft>
              <a:tabLst>
                <a:tab pos="2025015" algn="ctr"/>
                <a:tab pos="3250406" algn="l"/>
              </a:tabLst>
            </a:pPr>
            <a:r>
              <a:rPr lang="pt-BR" sz="2800" b="1" dirty="0">
                <a:solidFill>
                  <a:srgbClr val="551748"/>
                </a:solidFill>
                <a:latin typeface="Tempus Sans ITC" panose="04020404030D07020202" pitchFamily="82" charset="0"/>
                <a:ea typeface="Calibri" panose="020F0502020204030204" pitchFamily="34" charset="0"/>
                <a:cs typeface="Calibri"/>
              </a:rPr>
              <a:t>Nem todos podem participar.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95400" y="5829189"/>
            <a:ext cx="4589419" cy="4801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Aft>
                <a:spcPts val="450"/>
              </a:spcAft>
              <a:tabLst>
                <a:tab pos="2025015" algn="ctr"/>
                <a:tab pos="3250406" algn="l"/>
              </a:tabLst>
            </a:pPr>
            <a:r>
              <a:rPr lang="pt-BR" sz="2800" b="1" dirty="0">
                <a:solidFill>
                  <a:srgbClr val="800000"/>
                </a:solidFill>
                <a:latin typeface="Tempus Sans ITC" panose="04020404030D07020202" pitchFamily="82" charset="0"/>
                <a:ea typeface="Calibri" panose="020F0502020204030204" pitchFamily="34" charset="0"/>
                <a:cs typeface="Calibri"/>
              </a:rPr>
              <a:t>O importante é COMPETIR.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255994" y="1772816"/>
            <a:ext cx="3151824" cy="49090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  <a:spcAft>
                <a:spcPts val="450"/>
              </a:spcAft>
              <a:tabLst>
                <a:tab pos="2025015" algn="ctr"/>
                <a:tab pos="3250406" algn="l"/>
              </a:tabLst>
            </a:pPr>
            <a:r>
              <a:rPr lang="pt-BR" sz="2800" b="1" dirty="0">
                <a:solidFill>
                  <a:srgbClr val="551748"/>
                </a:solidFill>
                <a:latin typeface="Tempus Sans ITC" panose="04020404030D07020202" pitchFamily="82" charset="0"/>
                <a:ea typeface="Calibri" panose="020F0502020204030204" pitchFamily="34" charset="0"/>
                <a:cs typeface="Calibri"/>
              </a:rPr>
              <a:t>Alguns se divertem.</a:t>
            </a:r>
          </a:p>
        </p:txBody>
      </p:sp>
      <p:pic>
        <p:nvPicPr>
          <p:cNvPr id="3" name="One Lov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30719" y="6309320"/>
            <a:ext cx="381305" cy="381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8428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5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8856" y="814849"/>
            <a:ext cx="9793088" cy="5494471"/>
          </a:xfrm>
          <a:prstGeom prst="rect">
            <a:avLst/>
          </a:prstGeom>
        </p:spPr>
      </p:pic>
      <p:pic>
        <p:nvPicPr>
          <p:cNvPr id="4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3992" y="1295003"/>
            <a:ext cx="5903479" cy="4294237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47328" y="169476"/>
            <a:ext cx="39533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solidFill>
                  <a:schemeClr val="bg1"/>
                </a:solidFill>
                <a:latin typeface="Tempus Sans ITC" panose="04020404030D07020202" pitchFamily="82" charset="0"/>
              </a:rPr>
              <a:t>Ou todo mundo ganha...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7640421" y="6362164"/>
            <a:ext cx="42162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</a:rPr>
              <a:t>...ou todo mundo ganha!!!</a:t>
            </a:r>
          </a:p>
        </p:txBody>
      </p:sp>
    </p:spTree>
    <p:extLst>
      <p:ext uri="{BB962C8B-B14F-4D97-AF65-F5344CB8AC3E}">
        <p14:creationId xmlns:p14="http://schemas.microsoft.com/office/powerpoint/2010/main" val="3709853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CaixaDeTexto 1"/>
          <p:cNvSpPr txBox="1">
            <a:spLocks noChangeArrowheads="1"/>
          </p:cNvSpPr>
          <p:nvPr/>
        </p:nvSpPr>
        <p:spPr bwMode="auto">
          <a:xfrm>
            <a:off x="4232275" y="-100013"/>
            <a:ext cx="4256088" cy="1016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6000" b="1">
                <a:solidFill>
                  <a:schemeClr val="bg1"/>
                </a:solidFill>
                <a:latin typeface="Cambria" pitchFamily="18" charset="0"/>
              </a:rPr>
              <a:t>TIPOS de JC</a:t>
            </a:r>
          </a:p>
        </p:txBody>
      </p:sp>
      <p:pic>
        <p:nvPicPr>
          <p:cNvPr id="11" name="Picture 8" descr="https://encrypted-tbn3.gstatic.com/images?q=tbn:ANd9GcQ_vDKZzwP2AYQGmSjrECdjVY-SywiCgsShc6ZBLw7oVqOwc0KcOw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17995" y="2543077"/>
            <a:ext cx="6374005" cy="4774355"/>
          </a:xfrm>
          <a:prstGeom prst="rect">
            <a:avLst/>
          </a:prstGeom>
          <a:noFill/>
        </p:spPr>
      </p:pic>
      <p:sp>
        <p:nvSpPr>
          <p:cNvPr id="12" name="CaixaDeTexto 2"/>
          <p:cNvSpPr txBox="1">
            <a:spLocks noChangeArrowheads="1"/>
          </p:cNvSpPr>
          <p:nvPr/>
        </p:nvSpPr>
        <p:spPr bwMode="auto">
          <a:xfrm>
            <a:off x="0" y="-27384"/>
            <a:ext cx="12192000" cy="3046988"/>
          </a:xfrm>
          <a:prstGeom prst="rect">
            <a:avLst/>
          </a:prstGeom>
          <a:solidFill>
            <a:schemeClr val="accent4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sz="9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</a:rPr>
              <a:t>PEDAGOGIA DA COOPERAÇÃO</a:t>
            </a:r>
          </a:p>
        </p:txBody>
      </p:sp>
      <p:pic>
        <p:nvPicPr>
          <p:cNvPr id="13" name="Picture 18" descr="https://encrypted-tbn2.gstatic.com/images?q=tbn:ANd9GcRViCzq9lwClgz6rbyCikaEmHCKJXOzr83gE0a_ldxS1PibP6Q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27" y="2996952"/>
            <a:ext cx="6010265" cy="45019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47544505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70C1AC65-C3C8-443D-BBFC-0CF6332271B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CD50536F-1F95-44A2-BE64-FE7025B52A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27384"/>
            <a:ext cx="12191999" cy="688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9969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CDB6B112-C57C-4AFD-9A3E-D12CB28CCEF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41B8513F-80FD-445A-835D-021CBE4D69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8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6688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33D81F9-580B-4902-BBE1-80BCD03B08D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07F717B0-E79E-4DB9-8699-A506055AA7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12192000" cy="6912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8563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FB8C0BD1-22B2-4689-868A-F7F30CA0BB6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5CDB4E4F-74E0-41B1-B261-AAB7B30EBC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12192000" cy="6912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060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A9504171-A1B1-4327-99A3-50072C1EA96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84B8E8C5-27B6-461C-A5F1-6675D359B23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0213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8DE1EC7A-AB0B-4013-9920-A6D3BAA5217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7E349EB5-AD5C-4A4D-BD47-D2CE7EF900A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1803400"/>
            <a:ext cx="4876800" cy="325120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A1159A68-CE59-4F7E-81DF-9BC23DFD9F3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1803400"/>
            <a:ext cx="4876800" cy="3251200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xmlns="" id="{DDD609B6-6EE3-4640-8561-5E8695D7CD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1803400"/>
            <a:ext cx="4876800" cy="3251200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xmlns="" id="{83DEDE2B-9A9A-4895-A3DB-F9A0AC659A3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1803400"/>
            <a:ext cx="4876800" cy="3251200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xmlns="" id="{3E92809F-ECD8-4769-95B7-CBD9CF736AB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1803400"/>
            <a:ext cx="4876800" cy="3251200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xmlns="" id="{94D873B8-D8B5-44D3-A588-785AE13A979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1803400"/>
            <a:ext cx="4876800" cy="3251200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xmlns="" id="{AC5B07AE-595F-43E2-B8C7-3C9867A2362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1803400"/>
            <a:ext cx="4876800" cy="3251200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xmlns="" id="{2B0AAA9B-FFA0-4B96-8013-482B5C3DDE5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1803400"/>
            <a:ext cx="4876800" cy="3251200"/>
          </a:xfrm>
          <a:prstGeom prst="rect">
            <a:avLst/>
          </a:prstGeom>
        </p:spPr>
      </p:pic>
      <p:pic>
        <p:nvPicPr>
          <p:cNvPr id="20" name="Imagem 19">
            <a:extLst>
              <a:ext uri="{FF2B5EF4-FFF2-40B4-BE49-F238E27FC236}">
                <a16:creationId xmlns:a16="http://schemas.microsoft.com/office/drawing/2014/main" xmlns="" id="{D3657264-0CE2-4312-9EE2-BEF7110166F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8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6510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3DBF70C-5909-4D9B-BBD3-EE00955E81A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A086B1A2-8641-4CD3-AE22-E7483094B2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27384"/>
            <a:ext cx="12192000" cy="688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202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4016" y="4941168"/>
            <a:ext cx="118566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551748"/>
                </a:solidFill>
                <a:latin typeface="Tempus Sans ITC" panose="04020404030D07020202" pitchFamily="82" charset="0"/>
              </a:rPr>
              <a:t>QUANTOS DEDOS NÓS TEMOS AQUI?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880" y="1577580"/>
            <a:ext cx="2088232" cy="283480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680" y="1166146"/>
            <a:ext cx="4572162" cy="32462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8275" y="1104831"/>
            <a:ext cx="4803725" cy="3199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122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/>
          <p:cNvSpPr>
            <a:spLocks noGrp="1"/>
          </p:cNvSpPr>
          <p:nvPr>
            <p:ph sz="quarter" idx="10"/>
          </p:nvPr>
        </p:nvSpPr>
        <p:spPr>
          <a:xfrm>
            <a:off x="2279576" y="116632"/>
            <a:ext cx="7560840" cy="576064"/>
          </a:xfrm>
        </p:spPr>
        <p:txBody>
          <a:bodyPr/>
          <a:lstStyle/>
          <a:p>
            <a:r>
              <a:rPr lang="pt-BR" sz="4800" dirty="0">
                <a:solidFill>
                  <a:schemeClr val="tx1">
                    <a:lumMod val="65000"/>
                    <a:lumOff val="35000"/>
                  </a:schemeClr>
                </a:solidFill>
                <a:latin typeface="Tempus Sans ITC" panose="04020404030D07020202" pitchFamily="82" charset="0"/>
              </a:rPr>
              <a:t>Mantenha Com-Tato</a:t>
            </a:r>
          </a:p>
        </p:txBody>
      </p:sp>
      <p:sp>
        <p:nvSpPr>
          <p:cNvPr id="6" name="Rectangle 5"/>
          <p:cNvSpPr/>
          <p:nvPr/>
        </p:nvSpPr>
        <p:spPr>
          <a:xfrm>
            <a:off x="-135551" y="1905213"/>
            <a:ext cx="6447575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800" b="1" dirty="0">
                <a:solidFill>
                  <a:schemeClr val="bg1"/>
                </a:solidFill>
                <a:latin typeface="Tempus Sans ITC" panose="04020404030D07020202" pitchFamily="82" charset="0"/>
              </a:rPr>
              <a:t>FÁBIO OTUZI BROTTO</a:t>
            </a:r>
          </a:p>
          <a:p>
            <a:pPr algn="ctr">
              <a:lnSpc>
                <a:spcPct val="150000"/>
              </a:lnSpc>
            </a:pPr>
            <a:r>
              <a:rPr lang="pt-BR" sz="2800" b="1" dirty="0">
                <a:solidFill>
                  <a:schemeClr val="bg1"/>
                </a:solidFill>
                <a:latin typeface="Tempus Sans ITC" panose="04020404030D07020202" pitchFamily="82" charset="0"/>
              </a:rPr>
              <a:t>www.projetocooperacao.com.br</a:t>
            </a:r>
          </a:p>
          <a:p>
            <a:pPr algn="ctr">
              <a:lnSpc>
                <a:spcPct val="150000"/>
              </a:lnSpc>
            </a:pPr>
            <a:r>
              <a:rPr lang="pt-BR" sz="2800" b="1" dirty="0">
                <a:solidFill>
                  <a:schemeClr val="bg1"/>
                </a:solidFill>
                <a:latin typeface="Tempus Sans ITC" panose="04020404030D07020202" pitchFamily="82" charset="0"/>
              </a:rPr>
              <a:t>www.facebook.com/projetocoop</a:t>
            </a:r>
          </a:p>
          <a:p>
            <a:pPr algn="ctr">
              <a:lnSpc>
                <a:spcPct val="150000"/>
              </a:lnSpc>
            </a:pPr>
            <a:r>
              <a:rPr lang="pt-BR" sz="2800" b="1" dirty="0">
                <a:solidFill>
                  <a:schemeClr val="bg1"/>
                </a:solidFill>
                <a:latin typeface="Tempus Sans ITC" panose="04020404030D07020202" pitchFamily="82" charset="0"/>
              </a:rPr>
              <a:t>fabiobrotto@projetocooperacao.com.br</a:t>
            </a:r>
          </a:p>
          <a:p>
            <a:pPr algn="ctr">
              <a:lnSpc>
                <a:spcPct val="150000"/>
              </a:lnSpc>
            </a:pPr>
            <a:r>
              <a:rPr lang="pt-BR" sz="2800" b="1" dirty="0">
                <a:solidFill>
                  <a:schemeClr val="bg1"/>
                </a:solidFill>
                <a:latin typeface="Tempus Sans ITC" panose="04020404030D07020202" pitchFamily="82" charset="0"/>
              </a:rPr>
              <a:t>11 9 5805 0016</a:t>
            </a:r>
            <a:endParaRPr lang="en-US" sz="2800" b="1" dirty="0">
              <a:solidFill>
                <a:schemeClr val="bg1"/>
              </a:solidFill>
              <a:latin typeface="Tempus Sans ITC" panose="04020404030D07020202" pitchFamily="82" charset="0"/>
            </a:endParaRPr>
          </a:p>
        </p:txBody>
      </p:sp>
      <p:pic>
        <p:nvPicPr>
          <p:cNvPr id="7" name="Imagem 1" descr="http://www.unimonte.br/img/upload/curso/152_1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12024" y="1793937"/>
            <a:ext cx="5602228" cy="33123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873600681"/>
      </p:ext>
    </p:extLst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256784" y="6376243"/>
            <a:ext cx="5774432" cy="365125"/>
          </a:xfrm>
        </p:spPr>
        <p:txBody>
          <a:bodyPr/>
          <a:lstStyle/>
          <a:p>
            <a:pPr algn="r">
              <a:defRPr/>
            </a:pPr>
            <a:r>
              <a:rPr lang="en-US" sz="1200" dirty="0">
                <a:solidFill>
                  <a:schemeClr val="bg1"/>
                </a:solidFill>
                <a:latin typeface="Tempus Sans ITC" panose="04020404030D07020202" pitchFamily="82" charset="0"/>
              </a:rPr>
              <a:t>http://www.hbrbr.com.br/materia/como-erguer-uma-empresa-colaborativa#sthash.3UBOOVui.dpuf</a:t>
            </a:r>
            <a:endParaRPr lang="pt-BR" sz="1200" dirty="0">
              <a:solidFill>
                <a:schemeClr val="bg1"/>
              </a:solidFill>
              <a:latin typeface="Tempus Sans ITC" panose="04020404030D07020202" pitchFamily="82" charset="0"/>
            </a:endParaRPr>
          </a:p>
          <a:p>
            <a:pPr algn="r">
              <a:defRPr/>
            </a:pPr>
            <a:endParaRPr lang="pt-BR" sz="1200" dirty="0">
              <a:solidFill>
                <a:schemeClr val="bg1"/>
              </a:solidFill>
              <a:latin typeface="Tempus Sans ITC" panose="04020404030D07020202" pitchFamily="8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23392" y="1740872"/>
            <a:ext cx="1087320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50000"/>
              </a:lnSpc>
              <a:spcAft>
                <a:spcPts val="0"/>
              </a:spcAft>
            </a:pPr>
            <a:r>
              <a:rPr lang="pt-BR" sz="3600" dirty="0">
                <a:solidFill>
                  <a:srgbClr val="551748"/>
                </a:solidFill>
                <a:latin typeface="Tempus Sans ITC" panose="04020404030D07020202" pitchFamily="82" charset="0"/>
                <a:ea typeface="Times New Roman" panose="02020603050405020304" pitchFamily="18" charset="0"/>
                <a:cs typeface="Times New Roman" panose="02020603050405020304" pitchFamily="18" charset="0"/>
              </a:rPr>
              <a:t>As organizações que ficarão conhecidas neste século serão reconhecidas pela inovação eficiente. A chave não é a lealdade à empresa nem a autonomia; é, sim, a de uma forte </a:t>
            </a:r>
            <a:r>
              <a:rPr lang="pt-BR" sz="3600" b="1" dirty="0">
                <a:solidFill>
                  <a:srgbClr val="551748"/>
                </a:solidFill>
                <a:latin typeface="Tempus Sans ITC" panose="04020404030D07020202" pitchFamily="8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COMUNIDADE COLABORATIVA</a:t>
            </a:r>
            <a:r>
              <a:rPr lang="pt-BR" sz="3600" dirty="0">
                <a:solidFill>
                  <a:srgbClr val="551748"/>
                </a:solidFill>
                <a:latin typeface="Tempus Sans ITC" panose="04020404030D07020202" pitchFamily="82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pt-BR" sz="4800" dirty="0">
              <a:solidFill>
                <a:srgbClr val="551748"/>
              </a:solidFill>
              <a:effectLst/>
              <a:latin typeface="Tempus Sans ITC" panose="04020404030D07020202" pitchFamily="8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343472" y="6433591"/>
            <a:ext cx="368402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400" dirty="0">
                <a:solidFill>
                  <a:schemeClr val="bg1"/>
                </a:solidFill>
                <a:latin typeface="Tempus Sans ITC" panose="04020404030D07020202" pitchFamily="82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Paul Adler - </a:t>
            </a:r>
            <a:r>
              <a:rPr lang="pt-BR" sz="1400" dirty="0" err="1">
                <a:solidFill>
                  <a:schemeClr val="bg1"/>
                </a:solidFill>
                <a:latin typeface="Tempus Sans ITC" panose="04020404030D07020202" pitchFamily="82" charset="0"/>
              </a:rPr>
              <a:t>University</a:t>
            </a:r>
            <a:r>
              <a:rPr lang="pt-BR" sz="1400" dirty="0">
                <a:solidFill>
                  <a:schemeClr val="bg1"/>
                </a:solidFill>
                <a:latin typeface="Tempus Sans ITC" panose="04020404030D07020202" pitchFamily="82" charset="0"/>
              </a:rPr>
              <a:t> </a:t>
            </a:r>
            <a:r>
              <a:rPr lang="pt-BR" sz="1400" dirty="0" err="1">
                <a:solidFill>
                  <a:schemeClr val="bg1"/>
                </a:solidFill>
                <a:latin typeface="Tempus Sans ITC" panose="04020404030D07020202" pitchFamily="82" charset="0"/>
              </a:rPr>
              <a:t>of</a:t>
            </a:r>
            <a:r>
              <a:rPr lang="pt-BR" sz="1400" dirty="0">
                <a:solidFill>
                  <a:schemeClr val="bg1"/>
                </a:solidFill>
                <a:latin typeface="Tempus Sans ITC" panose="04020404030D07020202" pitchFamily="82" charset="0"/>
              </a:rPr>
              <a:t> Southern </a:t>
            </a:r>
            <a:r>
              <a:rPr lang="pt-BR" sz="1400" dirty="0" err="1">
                <a:solidFill>
                  <a:schemeClr val="bg1"/>
                </a:solidFill>
                <a:latin typeface="Tempus Sans ITC" panose="04020404030D07020202" pitchFamily="82" charset="0"/>
              </a:rPr>
              <a:t>California</a:t>
            </a:r>
            <a:r>
              <a:rPr lang="pt-BR" sz="1400" dirty="0">
                <a:solidFill>
                  <a:schemeClr val="bg1"/>
                </a:solidFill>
                <a:latin typeface="Tempus Sans ITC" panose="04020404030D07020202" pitchFamily="82" charset="0"/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1795" y="169476"/>
            <a:ext cx="22846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 err="1">
                <a:solidFill>
                  <a:schemeClr val="bg1"/>
                </a:solidFill>
                <a:latin typeface="Tempus Sans ITC" panose="04020404030D07020202" pitchFamily="82" charset="0"/>
              </a:rPr>
              <a:t>Co-inspiração</a:t>
            </a:r>
            <a:endParaRPr lang="pt-BR" sz="3200" b="1" dirty="0">
              <a:solidFill>
                <a:schemeClr val="bg1"/>
              </a:solidFill>
              <a:latin typeface="Tempus Sans ITC" panose="04020404030D070202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70680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6253780"/>
      </p:ext>
    </p:extLst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BEA1BB38-D380-4C50-9635-557CD61F0B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7589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0500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8DE1EC7A-AB0B-4013-9920-A6D3BAA5217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7E349EB5-AD5C-4A4D-BD47-D2CE7EF900A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1803400"/>
            <a:ext cx="4876800" cy="325120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A1159A68-CE59-4F7E-81DF-9BC23DFD9F3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1803400"/>
            <a:ext cx="4876800" cy="3251200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xmlns="" id="{DDD609B6-6EE3-4640-8561-5E8695D7CD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1803400"/>
            <a:ext cx="4876800" cy="3251200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xmlns="" id="{83DEDE2B-9A9A-4895-A3DB-F9A0AC659A3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1803400"/>
            <a:ext cx="4876800" cy="3251200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xmlns="" id="{3E92809F-ECD8-4769-95B7-CBD9CF736AB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1803400"/>
            <a:ext cx="4876800" cy="3251200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xmlns="" id="{94D873B8-D8B5-44D3-A588-785AE13A979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1803400"/>
            <a:ext cx="4876800" cy="3251200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xmlns="" id="{AC5B07AE-595F-43E2-B8C7-3C9867A2362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1803400"/>
            <a:ext cx="4876800" cy="3251200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xmlns="" id="{2B0AAA9B-FFA0-4B96-8013-482B5C3DDE5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1803400"/>
            <a:ext cx="4876800" cy="3251200"/>
          </a:xfrm>
          <a:prstGeom prst="rect">
            <a:avLst/>
          </a:prstGeom>
        </p:spPr>
      </p:pic>
      <p:pic>
        <p:nvPicPr>
          <p:cNvPr id="20" name="Imagem 19">
            <a:extLst>
              <a:ext uri="{FF2B5EF4-FFF2-40B4-BE49-F238E27FC236}">
                <a16:creationId xmlns:a16="http://schemas.microsoft.com/office/drawing/2014/main" xmlns="" id="{D3657264-0CE2-4312-9EE2-BEF7110166F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8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0128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FB8C0BD1-22B2-4689-868A-F7F30CA0BB6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5CDB4E4F-74E0-41B1-B261-AAB7B30EBC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12192000" cy="6912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9793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33D81F9-580B-4902-BBE1-80BCD03B08D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07F717B0-E79E-4DB9-8699-A506055AA7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12192000" cy="6912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6880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CDB6B112-C57C-4AFD-9A3E-D12CB28CCEF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41B8513F-80FD-445A-835D-021CBE4D69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8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3487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70C1AC65-C3C8-443D-BBFC-0CF6332271B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CD50536F-1F95-44A2-BE64-FE7025B52A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27384"/>
            <a:ext cx="12191999" cy="688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6231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4F370E23-E272-4547-AA20-6101CCB8F7E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C674C497-0F34-445E-A294-247FA1D858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12192000" cy="6912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6689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28815" y="-27384"/>
            <a:ext cx="4326049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00442" y="-8497"/>
            <a:ext cx="4716524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-22494"/>
            <a:ext cx="3359696" cy="3394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663608" y="3355739"/>
            <a:ext cx="3528392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4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679" y="3579446"/>
            <a:ext cx="3541041" cy="3304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5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75720" y="4203551"/>
            <a:ext cx="5062922" cy="2969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11181" y="2611381"/>
            <a:ext cx="12192000" cy="156966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7200" dirty="0">
                <a:solidFill>
                  <a:schemeClr val="bg1"/>
                </a:solidFill>
                <a:latin typeface="Tempus Sans ITC" panose="04020404030D07020202" pitchFamily="82" charset="0"/>
                <a:cs typeface="Times New Roman" pitchFamily="18" charset="0"/>
              </a:rPr>
              <a:t>DA GERAÇÃO </a:t>
            </a:r>
            <a:r>
              <a:rPr lang="en-US" sz="9600" b="1" dirty="0">
                <a:solidFill>
                  <a:schemeClr val="bg1"/>
                </a:solidFill>
                <a:latin typeface="Tempus Sans ITC" panose="04020404030D07020202" pitchFamily="82" charset="0"/>
                <a:cs typeface="Times New Roman" pitchFamily="18" charset="0"/>
              </a:rPr>
              <a:t>EU…</a:t>
            </a:r>
          </a:p>
        </p:txBody>
      </p:sp>
    </p:spTree>
    <p:extLst>
      <p:ext uri="{BB962C8B-B14F-4D97-AF65-F5344CB8AC3E}">
        <p14:creationId xmlns:p14="http://schemas.microsoft.com/office/powerpoint/2010/main" val="3885248593"/>
      </p:ext>
    </p:extLst>
  </p:cSld>
  <p:clrMapOvr>
    <a:masterClrMapping/>
  </p:clrMapOvr>
  <p:transition>
    <p:random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70405D92-A182-4429-88DC-52EE6CA1954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322397D8-4662-4592-AE0B-145407CC262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6405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3DBF70C-5909-4D9B-BBD3-EE00955E81A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A086B1A2-8641-4CD3-AE22-E7483094B2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27384"/>
            <a:ext cx="12192000" cy="688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4807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A9504171-A1B1-4327-99A3-50072C1EA96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84B8E8C5-27B6-461C-A5F1-6675D359B23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4763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503712" y="1052736"/>
            <a:ext cx="864096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2400"/>
              </a:spcBef>
              <a:spcAft>
                <a:spcPts val="1200"/>
              </a:spcAft>
              <a:buFont typeface="Arial" pitchFamily="34" charset="0"/>
              <a:buChar char="•"/>
            </a:pPr>
            <a:r>
              <a:rPr lang="pt-BR" sz="2800" b="1" dirty="0">
                <a:solidFill>
                  <a:srgbClr val="551748"/>
                </a:solidFill>
                <a:latin typeface="Tempus Sans ITC" panose="04020404030D07020202" pitchFamily="82" charset="0"/>
              </a:rPr>
              <a:t> A cada dia morrem 38.000 crianças.</a:t>
            </a:r>
          </a:p>
          <a:p>
            <a:pPr>
              <a:spcBef>
                <a:spcPts val="2400"/>
              </a:spcBef>
              <a:spcAft>
                <a:spcPts val="1200"/>
              </a:spcAft>
              <a:buFont typeface="Arial" pitchFamily="34" charset="0"/>
              <a:buChar char="•"/>
            </a:pPr>
            <a:r>
              <a:rPr lang="pt-BR" sz="2800" b="1" dirty="0">
                <a:solidFill>
                  <a:srgbClr val="551748"/>
                </a:solidFill>
                <a:latin typeface="Tempus Sans ITC" panose="04020404030D07020202" pitchFamily="82" charset="0"/>
              </a:rPr>
              <a:t> 87%  dos empregados sentem que seu trabalho não tem outro propósito além do recebimento do salário.</a:t>
            </a:r>
          </a:p>
          <a:p>
            <a:pPr>
              <a:spcBef>
                <a:spcPts val="2400"/>
              </a:spcBef>
              <a:spcAft>
                <a:spcPts val="1200"/>
              </a:spcAft>
              <a:buFont typeface="Arial" pitchFamily="34" charset="0"/>
              <a:buChar char="•"/>
            </a:pPr>
            <a:r>
              <a:rPr lang="pt-BR" sz="2800" b="1" dirty="0">
                <a:solidFill>
                  <a:srgbClr val="551748"/>
                </a:solidFill>
                <a:latin typeface="Tempus Sans ITC" panose="04020404030D07020202" pitchFamily="82" charset="0"/>
              </a:rPr>
              <a:t> U$ 6 bilhões para educação básica no mundo todo x U$ 60 bilhões para o consumo de cigarro só na Europa.</a:t>
            </a:r>
          </a:p>
          <a:p>
            <a:pPr>
              <a:spcBef>
                <a:spcPts val="2400"/>
              </a:spcBef>
              <a:spcAft>
                <a:spcPts val="1200"/>
              </a:spcAft>
              <a:buFont typeface="Arial" pitchFamily="34" charset="0"/>
              <a:buChar char="•"/>
            </a:pPr>
            <a:r>
              <a:rPr lang="pt-BR" sz="2800" b="1" dirty="0">
                <a:solidFill>
                  <a:srgbClr val="551748"/>
                </a:solidFill>
                <a:latin typeface="Tempus Sans ITC" panose="04020404030D07020202" pitchFamily="82" charset="0"/>
              </a:rPr>
              <a:t> A distância entre países ricos e pobres se multiplicou por 10 no último século.</a:t>
            </a:r>
          </a:p>
        </p:txBody>
      </p:sp>
      <p:pic>
        <p:nvPicPr>
          <p:cNvPr id="788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298" y="1494986"/>
            <a:ext cx="3474414" cy="395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CaixaDeTexto 3"/>
          <p:cNvSpPr txBox="1"/>
          <p:nvPr/>
        </p:nvSpPr>
        <p:spPr>
          <a:xfrm>
            <a:off x="335360" y="5517232"/>
            <a:ext cx="26965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i="1" dirty="0">
                <a:latin typeface="Tempus Sans ITC" panose="04020404030D07020202" pitchFamily="82" charset="0"/>
              </a:rPr>
              <a:t>Salvador García</a:t>
            </a:r>
          </a:p>
          <a:p>
            <a:pPr algn="ctr"/>
            <a:r>
              <a:rPr lang="pt-BR" i="1" dirty="0">
                <a:latin typeface="Tempus Sans ITC" panose="04020404030D07020202" pitchFamily="82" charset="0"/>
              </a:rPr>
              <a:t>Universidade de Barcelona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4317" y="169476"/>
            <a:ext cx="36631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solidFill>
                  <a:schemeClr val="bg1"/>
                </a:solidFill>
                <a:latin typeface="Tempus Sans ITC" panose="04020404030D07020202" pitchFamily="82" charset="0"/>
              </a:rPr>
              <a:t>O paradigma do </a:t>
            </a:r>
            <a:r>
              <a:rPr lang="pt-BR" sz="2800" b="1" dirty="0" err="1">
                <a:solidFill>
                  <a:schemeClr val="bg1"/>
                </a:solidFill>
                <a:latin typeface="Tempus Sans ITC" panose="04020404030D07020202" pitchFamily="82" charset="0"/>
              </a:rPr>
              <a:t>sec</a:t>
            </a:r>
            <a:r>
              <a:rPr lang="pt-BR" sz="2800" b="1" dirty="0">
                <a:solidFill>
                  <a:schemeClr val="bg1"/>
                </a:solidFill>
                <a:latin typeface="Tempus Sans ITC" panose="04020404030D07020202" pitchFamily="82" charset="0"/>
              </a:rPr>
              <a:t> XX</a:t>
            </a:r>
          </a:p>
        </p:txBody>
      </p:sp>
    </p:spTree>
    <p:extLst>
      <p:ext uri="{BB962C8B-B14F-4D97-AF65-F5344CB8AC3E}">
        <p14:creationId xmlns:p14="http://schemas.microsoft.com/office/powerpoint/2010/main" val="2477749141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7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30957" y="4026434"/>
            <a:ext cx="3861043" cy="2830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8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80745" y="-13692"/>
            <a:ext cx="4011256" cy="3082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9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91628" y="4123236"/>
            <a:ext cx="4739327" cy="2734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0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" y="4221088"/>
            <a:ext cx="3591630" cy="263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1" name="Picture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31705" y="0"/>
            <a:ext cx="4733130" cy="2348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2" name="Picture 4" descr="https://encrypted-tbn1.gstatic.com/images?q=tbn:ANd9GcQ4ZG594jEo9sFAwx-IT529VHkhyuTTqttTsND3oNkIRI2nYKI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91629" y="946404"/>
            <a:ext cx="4589116" cy="1490882"/>
          </a:xfrm>
          <a:prstGeom prst="rect">
            <a:avLst/>
          </a:prstGeom>
          <a:noFill/>
        </p:spPr>
      </p:pic>
      <p:pic>
        <p:nvPicPr>
          <p:cNvPr id="11" name="Picture 2" descr="https://encrypted-tbn1.gstatic.com/images?q=tbn:ANd9GcTDajvsDSU4MAoz44XYxOPikWFR9775L33WrM17KnPvSCzZcnBp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-17785" y="-57800"/>
            <a:ext cx="3559809" cy="3283951"/>
          </a:xfrm>
          <a:prstGeom prst="rect">
            <a:avLst/>
          </a:prstGeom>
          <a:noFill/>
        </p:spPr>
      </p:pic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0" y="2420888"/>
            <a:ext cx="12192000" cy="1862048"/>
          </a:xfrm>
          <a:prstGeom prst="rect">
            <a:avLst/>
          </a:prstGeom>
          <a:solidFill>
            <a:schemeClr val="accent4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7200" dirty="0">
                <a:solidFill>
                  <a:schemeClr val="bg1"/>
                </a:solidFill>
                <a:latin typeface="Tempus Sans ITC" panose="04020404030D07020202" pitchFamily="82" charset="0"/>
                <a:cs typeface="Times New Roman" pitchFamily="18" charset="0"/>
              </a:rPr>
              <a:t>...PARA GERAÇÃO</a:t>
            </a:r>
            <a:r>
              <a:rPr lang="pt-BR" sz="7200" b="1" dirty="0">
                <a:solidFill>
                  <a:schemeClr val="bg1"/>
                </a:solidFill>
                <a:latin typeface="Tempus Sans ITC" panose="04020404030D07020202" pitchFamily="82" charset="0"/>
                <a:cs typeface="Times New Roman" pitchFamily="18" charset="0"/>
              </a:rPr>
              <a:t> </a:t>
            </a:r>
            <a:r>
              <a:rPr lang="pt-BR" sz="6600" b="1" dirty="0">
                <a:solidFill>
                  <a:schemeClr val="bg1"/>
                </a:solidFill>
                <a:latin typeface="Tempus Sans ITC" panose="04020404030D07020202" pitchFamily="82" charset="0"/>
                <a:cs typeface="Times New Roman" pitchFamily="18" charset="0"/>
              </a:rPr>
              <a:t> </a:t>
            </a:r>
            <a:r>
              <a:rPr lang="pt-BR" sz="11500" b="1" dirty="0">
                <a:solidFill>
                  <a:schemeClr val="bg1"/>
                </a:solidFill>
                <a:latin typeface="Tempus Sans ITC" panose="04020404030D07020202" pitchFamily="82" charset="0"/>
                <a:cs typeface="Times New Roman" pitchFamily="18" charset="0"/>
              </a:rPr>
              <a:t>NÓS</a:t>
            </a:r>
          </a:p>
        </p:txBody>
      </p:sp>
    </p:spTree>
    <p:extLst>
      <p:ext uri="{BB962C8B-B14F-4D97-AF65-F5344CB8AC3E}">
        <p14:creationId xmlns:p14="http://schemas.microsoft.com/office/powerpoint/2010/main" val="1179039432"/>
      </p:ext>
    </p:extLst>
  </p:cSld>
  <p:clrMapOvr>
    <a:masterClrMapping/>
  </p:clrMapOvr>
  <p:transition>
    <p:random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7328" y="1340768"/>
            <a:ext cx="6098577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lnSpc>
                <a:spcPct val="150000"/>
              </a:lnSpc>
              <a:spcAft>
                <a:spcPts val="600"/>
              </a:spcAft>
            </a:pPr>
            <a:r>
              <a:rPr lang="pt-BR" sz="4400" b="1" dirty="0">
                <a:solidFill>
                  <a:srgbClr val="551748"/>
                </a:solidFill>
                <a:latin typeface="Tempus Sans ITC" panose="04020404030D07020202" pitchFamily="82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“Ninguém sabe tudo, cada pessoa sabe alguma coisa e todo o saber está na </a:t>
            </a:r>
            <a:r>
              <a:rPr lang="pt-BR" sz="4400" b="1" i="1" dirty="0">
                <a:solidFill>
                  <a:srgbClr val="551748"/>
                </a:solidFill>
                <a:latin typeface="Tempus Sans ITC" panose="04020404030D07020202" pitchFamily="8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Comum-Unidade</a:t>
            </a:r>
            <a:r>
              <a:rPr lang="pt-BR" sz="4400" b="1" dirty="0">
                <a:solidFill>
                  <a:srgbClr val="551748"/>
                </a:solidFill>
                <a:latin typeface="Tempus Sans ITC" panose="04020404030D07020202" pitchFamily="82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pt-BR" sz="6000" b="1" dirty="0">
              <a:solidFill>
                <a:srgbClr val="551748"/>
              </a:solidFill>
              <a:effectLst/>
              <a:latin typeface="Tempus Sans ITC" panose="04020404030D07020202" pitchFamily="8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97206" y="6381324"/>
            <a:ext cx="381867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000" b="1" dirty="0">
                <a:solidFill>
                  <a:schemeClr val="bg1"/>
                </a:solidFill>
                <a:latin typeface="Tempus Sans ITC" panose="04020404030D07020202" pitchFamily="82" charset="0"/>
                <a:ea typeface="Times New Roman" panose="02020603050405020304" pitchFamily="18" charset="0"/>
                <a:cs typeface="Times New Roman" panose="02020603050405020304" pitchFamily="18" charset="0"/>
              </a:rPr>
              <a:t>Pierre </a:t>
            </a:r>
            <a:r>
              <a:rPr lang="pt-BR" sz="2000" b="1" dirty="0" err="1">
                <a:solidFill>
                  <a:schemeClr val="bg1"/>
                </a:solidFill>
                <a:latin typeface="Tempus Sans ITC" panose="04020404030D07020202" pitchFamily="82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Lévy</a:t>
            </a:r>
            <a:r>
              <a:rPr lang="pt-BR" sz="2000" b="1" dirty="0">
                <a:solidFill>
                  <a:schemeClr val="bg1"/>
                </a:solidFill>
                <a:latin typeface="Tempus Sans ITC" panose="04020404030D07020202" pitchFamily="8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Inteligência Coletiva</a:t>
            </a:r>
            <a:endParaRPr lang="pt-BR" sz="2000" b="1" dirty="0">
              <a:solidFill>
                <a:schemeClr val="bg1"/>
              </a:solidFill>
              <a:latin typeface="Tempus Sans ITC" panose="04020404030D07020202" pitchFamily="8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328" y="169476"/>
            <a:ext cx="42498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solidFill>
                  <a:schemeClr val="bg1"/>
                </a:solidFill>
                <a:latin typeface="Tempus Sans ITC" panose="04020404030D07020202" pitchFamily="82" charset="0"/>
              </a:rPr>
              <a:t>O potencial da Cooperação</a:t>
            </a:r>
            <a:endParaRPr lang="pt-BR" sz="3200" b="1" dirty="0">
              <a:solidFill>
                <a:schemeClr val="bg1"/>
              </a:solidFill>
              <a:latin typeface="Tempus Sans ITC" panose="04020404030D07020202" pitchFamily="82" charset="0"/>
            </a:endParaRPr>
          </a:p>
        </p:txBody>
      </p:sp>
      <p:pic>
        <p:nvPicPr>
          <p:cNvPr id="6" name="Trabalho em equip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87617" y="1880022"/>
            <a:ext cx="5524688" cy="3097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807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CaixaDeTexto 7"/>
          <p:cNvSpPr txBox="1">
            <a:spLocks noChangeArrowheads="1"/>
          </p:cNvSpPr>
          <p:nvPr/>
        </p:nvSpPr>
        <p:spPr bwMode="auto">
          <a:xfrm>
            <a:off x="5303913" y="5727451"/>
            <a:ext cx="180209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2000" dirty="0" err="1">
                <a:solidFill>
                  <a:srgbClr val="551748"/>
                </a:solidFill>
                <a:latin typeface="Tempus Sans ITC" panose="04020404030D07020202" pitchFamily="82" charset="0"/>
              </a:rPr>
              <a:t>Deepak</a:t>
            </a:r>
            <a:r>
              <a:rPr lang="pt-BR" sz="2000" dirty="0">
                <a:solidFill>
                  <a:srgbClr val="551748"/>
                </a:solidFill>
                <a:latin typeface="Tempus Sans ITC" panose="04020404030D07020202" pitchFamily="82" charset="0"/>
              </a:rPr>
              <a:t> </a:t>
            </a:r>
            <a:r>
              <a:rPr lang="pt-BR" sz="2000" dirty="0" err="1">
                <a:solidFill>
                  <a:srgbClr val="551748"/>
                </a:solidFill>
                <a:latin typeface="Tempus Sans ITC" panose="04020404030D07020202" pitchFamily="82" charset="0"/>
              </a:rPr>
              <a:t>Chopra</a:t>
            </a:r>
            <a:endParaRPr lang="pt-BR" sz="2000" dirty="0">
              <a:solidFill>
                <a:srgbClr val="551748"/>
              </a:solidFill>
              <a:latin typeface="Tempus Sans ITC" panose="04020404030D07020202" pitchFamily="82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12424" y="851083"/>
            <a:ext cx="2142104" cy="2094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4071" y="4213994"/>
            <a:ext cx="2243221" cy="1916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9295" y="902915"/>
            <a:ext cx="2800362" cy="186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5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426116" y="4287291"/>
            <a:ext cx="2627784" cy="1950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CaixaDeTexto 6"/>
          <p:cNvSpPr txBox="1">
            <a:spLocks noChangeArrowheads="1"/>
          </p:cNvSpPr>
          <p:nvPr/>
        </p:nvSpPr>
        <p:spPr bwMode="auto">
          <a:xfrm>
            <a:off x="1740345" y="1412776"/>
            <a:ext cx="8820151" cy="4010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Inflate">
              <a:avLst/>
            </a:prstTxWarp>
            <a:spAutoFit/>
          </a:bodyPr>
          <a:lstStyle/>
          <a:p>
            <a:pPr algn="ctr"/>
            <a:r>
              <a:rPr lang="pt-BR" sz="7200" b="1" dirty="0">
                <a:solidFill>
                  <a:srgbClr val="551748"/>
                </a:solidFill>
                <a:latin typeface="Tempus Sans ITC" panose="04020404030D07020202" pitchFamily="82" charset="0"/>
              </a:rPr>
              <a:t>Nada é verdadeiramente aprendido, enquanto não é vivido</a:t>
            </a:r>
            <a:endParaRPr lang="pt-BR" sz="2000" b="1" dirty="0">
              <a:solidFill>
                <a:srgbClr val="551748"/>
              </a:solidFill>
              <a:latin typeface="Tempus Sans ITC" panose="04020404030D070202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0888779"/>
      </p:ext>
    </p:extLst>
  </p:cSld>
  <p:clrMapOvr>
    <a:masterClrMapping/>
  </p:clrMapOvr>
  <p:transition>
    <p:random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983432" y="2221121"/>
            <a:ext cx="9807493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800" b="1" dirty="0">
                <a:solidFill>
                  <a:srgbClr val="551748"/>
                </a:solidFill>
                <a:latin typeface="Tempus Sans ITC" panose="04020404030D07020202" pitchFamily="82" charset="0"/>
                <a:cs typeface="Century Gothic"/>
              </a:rPr>
              <a:t>Par </a:t>
            </a:r>
            <a:r>
              <a:rPr lang="en-US" sz="13800" b="1" dirty="0" err="1">
                <a:solidFill>
                  <a:srgbClr val="551748"/>
                </a:solidFill>
                <a:latin typeface="Tempus Sans ITC" panose="04020404030D07020202" pitchFamily="82" charset="0"/>
                <a:cs typeface="Century Gothic"/>
              </a:rPr>
              <a:t>ou</a:t>
            </a:r>
            <a:r>
              <a:rPr lang="en-US" sz="13800" b="1" dirty="0">
                <a:solidFill>
                  <a:srgbClr val="551748"/>
                </a:solidFill>
                <a:latin typeface="Tempus Sans ITC" panose="04020404030D07020202" pitchFamily="82" charset="0"/>
                <a:cs typeface="Century Gothic"/>
              </a:rPr>
              <a:t> </a:t>
            </a:r>
            <a:r>
              <a:rPr lang="en-US" sz="13800" b="1" dirty="0" err="1">
                <a:solidFill>
                  <a:srgbClr val="551748"/>
                </a:solidFill>
                <a:latin typeface="Tempus Sans ITC" panose="04020404030D07020202" pitchFamily="82" charset="0"/>
                <a:cs typeface="Century Gothic"/>
              </a:rPr>
              <a:t>Ímpar</a:t>
            </a:r>
            <a:endParaRPr lang="en-US" sz="13800" b="1" dirty="0">
              <a:solidFill>
                <a:srgbClr val="551748"/>
              </a:solidFill>
              <a:latin typeface="Tempus Sans ITC" panose="04020404030D07020202" pitchFamily="82" charset="0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408058867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2352224" y="1340768"/>
            <a:ext cx="7063152" cy="43396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800" b="1" dirty="0" err="1">
                <a:solidFill>
                  <a:srgbClr val="551748"/>
                </a:solidFill>
                <a:latin typeface="Tempus Sans ITC" panose="04020404030D07020202" pitchFamily="82" charset="0"/>
                <a:cs typeface="Century Gothic"/>
              </a:rPr>
              <a:t>Número</a:t>
            </a:r>
            <a:r>
              <a:rPr lang="en-US" sz="13800" b="1" dirty="0">
                <a:solidFill>
                  <a:srgbClr val="551748"/>
                </a:solidFill>
                <a:latin typeface="Tempus Sans ITC" panose="04020404030D07020202" pitchFamily="82" charset="0"/>
                <a:cs typeface="Century Gothic"/>
              </a:rPr>
              <a:t> </a:t>
            </a:r>
          </a:p>
          <a:p>
            <a:pPr algn="ctr"/>
            <a:r>
              <a:rPr lang="en-US" sz="13800" b="1" dirty="0" err="1">
                <a:solidFill>
                  <a:srgbClr val="551748"/>
                </a:solidFill>
                <a:latin typeface="Tempus Sans ITC" panose="04020404030D07020202" pitchFamily="82" charset="0"/>
                <a:cs typeface="Century Gothic"/>
              </a:rPr>
              <a:t>Mágico</a:t>
            </a:r>
            <a:endParaRPr lang="en-US" sz="13800" b="1" dirty="0">
              <a:solidFill>
                <a:srgbClr val="551748"/>
              </a:solidFill>
              <a:latin typeface="Tempus Sans ITC" panose="04020404030D07020202" pitchFamily="82" charset="0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309132247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1_Capa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lcão Envidraçado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ágina Interna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Página ROSTO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Personalizar design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5975</TotalTime>
  <Words>293</Words>
  <Application>Microsoft Office PowerPoint</Application>
  <PresentationFormat>Widescreen</PresentationFormat>
  <Paragraphs>57</Paragraphs>
  <Slides>32</Slides>
  <Notes>9</Notes>
  <HiddenSlides>0</HiddenSlides>
  <MMClips>2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4</vt:i4>
      </vt:variant>
      <vt:variant>
        <vt:lpstr>Títulos de slides</vt:lpstr>
      </vt:variant>
      <vt:variant>
        <vt:i4>32</vt:i4>
      </vt:variant>
    </vt:vector>
  </HeadingPairs>
  <TitlesOfParts>
    <vt:vector size="42" baseType="lpstr">
      <vt:lpstr>Arial</vt:lpstr>
      <vt:lpstr>Calibri</vt:lpstr>
      <vt:lpstr>Cambria</vt:lpstr>
      <vt:lpstr>Century Gothic</vt:lpstr>
      <vt:lpstr>Tempus Sans ITC</vt:lpstr>
      <vt:lpstr>Times New Roman</vt:lpstr>
      <vt:lpstr>1_Capa</vt:lpstr>
      <vt:lpstr>Página Interna</vt:lpstr>
      <vt:lpstr>Página ROSTO</vt:lpstr>
      <vt:lpstr>Personalizar design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>ProCoop - Template</dc:subject>
  <dc:creator>WHOIZ DESIGN+IDENTIDADE</dc:creator>
  <cp:lastModifiedBy>Click01</cp:lastModifiedBy>
  <cp:revision>543</cp:revision>
  <dcterms:created xsi:type="dcterms:W3CDTF">2011-05-03T00:22:13Z</dcterms:created>
  <dcterms:modified xsi:type="dcterms:W3CDTF">2017-10-26T11:09:13Z</dcterms:modified>
  <cp:category>Apresentação</cp:category>
</cp:coreProperties>
</file>