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98" r:id="rId3"/>
    <p:sldId id="256" r:id="rId4"/>
    <p:sldId id="257" r:id="rId5"/>
    <p:sldId id="299" r:id="rId6"/>
    <p:sldId id="302" r:id="rId7"/>
    <p:sldId id="30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04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01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E7869-1A60-44D9-8E48-F51FE7C4E51D}" type="doc">
      <dgm:prSet loTypeId="urn:microsoft.com/office/officeart/2005/8/layout/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4B80F599-E63E-40D3-9B95-5DF873AB758C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Linguagem receptiva</a:t>
          </a:r>
        </a:p>
      </dgm:t>
    </dgm:pt>
    <dgm:pt modelId="{591359EE-621C-4E41-AF2D-CEEE43E90745}" type="parTrans" cxnId="{92A99FC8-D0DA-4905-B490-441FDA826204}">
      <dgm:prSet/>
      <dgm:spPr/>
      <dgm:t>
        <a:bodyPr/>
        <a:lstStyle/>
        <a:p>
          <a:endParaRPr lang="pt-BR"/>
        </a:p>
      </dgm:t>
    </dgm:pt>
    <dgm:pt modelId="{7F3F55B2-3400-4B62-B582-131037C777C3}" type="sibTrans" cxnId="{92A99FC8-D0DA-4905-B490-441FDA826204}">
      <dgm:prSet/>
      <dgm:spPr/>
      <dgm:t>
        <a:bodyPr/>
        <a:lstStyle/>
        <a:p>
          <a:endParaRPr lang="pt-BR"/>
        </a:p>
      </dgm:t>
    </dgm:pt>
    <dgm:pt modelId="{2C34A465-0DF8-48E5-B7B3-04E5D640157D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Linguagem expressiva</a:t>
          </a:r>
        </a:p>
      </dgm:t>
    </dgm:pt>
    <dgm:pt modelId="{B88C2347-BF06-48F7-814E-530316D10C79}" type="parTrans" cxnId="{72D5408A-4C2B-4AEE-B4F8-7D9BF9B4F4AE}">
      <dgm:prSet/>
      <dgm:spPr/>
      <dgm:t>
        <a:bodyPr/>
        <a:lstStyle/>
        <a:p>
          <a:endParaRPr lang="pt-BR"/>
        </a:p>
      </dgm:t>
    </dgm:pt>
    <dgm:pt modelId="{1ED27A6D-1710-4360-BFAD-1FEA39703EAB}" type="sibTrans" cxnId="{72D5408A-4C2B-4AEE-B4F8-7D9BF9B4F4AE}">
      <dgm:prSet/>
      <dgm:spPr/>
      <dgm:t>
        <a:bodyPr/>
        <a:lstStyle/>
        <a:p>
          <a:endParaRPr lang="pt-BR"/>
        </a:p>
      </dgm:t>
    </dgm:pt>
    <dgm:pt modelId="{CAD35A82-A2A6-4CF6-BED0-9871A67F728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Leitura</a:t>
          </a:r>
        </a:p>
      </dgm:t>
    </dgm:pt>
    <dgm:pt modelId="{DF1EF6CE-A54D-4CBD-A315-AFBA4584E4A2}" type="parTrans" cxnId="{EC069986-3277-45AF-8B17-0089BD48A41B}">
      <dgm:prSet/>
      <dgm:spPr/>
      <dgm:t>
        <a:bodyPr/>
        <a:lstStyle/>
        <a:p>
          <a:endParaRPr lang="pt-BR"/>
        </a:p>
      </dgm:t>
    </dgm:pt>
    <dgm:pt modelId="{658DB498-7D2A-4276-9D74-3CC596377ECE}" type="sibTrans" cxnId="{EC069986-3277-45AF-8B17-0089BD48A41B}">
      <dgm:prSet/>
      <dgm:spPr/>
      <dgm:t>
        <a:bodyPr/>
        <a:lstStyle/>
        <a:p>
          <a:endParaRPr lang="pt-BR"/>
        </a:p>
      </dgm:t>
    </dgm:pt>
    <dgm:pt modelId="{A80694B2-BFA2-4C01-BDF2-84C130CD8D88}">
      <dgm:prSet phldrT="[Texto]"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Compreensão da leitura</a:t>
          </a:r>
        </a:p>
      </dgm:t>
    </dgm:pt>
    <dgm:pt modelId="{56201CB2-4B1C-4146-B82A-5440F4DF5D57}" type="parTrans" cxnId="{89F4CBC0-2249-4EF9-8018-5E04CE0F78C8}">
      <dgm:prSet/>
      <dgm:spPr/>
      <dgm:t>
        <a:bodyPr/>
        <a:lstStyle/>
        <a:p>
          <a:endParaRPr lang="pt-BR"/>
        </a:p>
      </dgm:t>
    </dgm:pt>
    <dgm:pt modelId="{2244FF8E-EA14-4238-B99B-5E1C1267F70C}" type="sibTrans" cxnId="{89F4CBC0-2249-4EF9-8018-5E04CE0F78C8}">
      <dgm:prSet/>
      <dgm:spPr/>
      <dgm:t>
        <a:bodyPr/>
        <a:lstStyle/>
        <a:p>
          <a:endParaRPr lang="pt-BR"/>
        </a:p>
      </dgm:t>
    </dgm:pt>
    <dgm:pt modelId="{9DEF2270-1CC7-4A57-A31C-BE33565585D0}">
      <dgm:prSet phldrT="[Texto]" custT="1"/>
      <dgm:spPr>
        <a:solidFill>
          <a:schemeClr val="accent6">
            <a:lumMod val="60000"/>
            <a:lumOff val="40000"/>
            <a:alpha val="63333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Escrita</a:t>
          </a:r>
        </a:p>
      </dgm:t>
    </dgm:pt>
    <dgm:pt modelId="{73455EA5-CCE9-47E2-A1D6-B4531BF52DB5}" type="parTrans" cxnId="{4BBF5048-0193-475E-A076-19317F18043D}">
      <dgm:prSet/>
      <dgm:spPr/>
      <dgm:t>
        <a:bodyPr/>
        <a:lstStyle/>
        <a:p>
          <a:endParaRPr lang="pt-BR"/>
        </a:p>
      </dgm:t>
    </dgm:pt>
    <dgm:pt modelId="{DBF57784-4860-4392-9A76-C56A49B56CDE}" type="sibTrans" cxnId="{4BBF5048-0193-475E-A076-19317F18043D}">
      <dgm:prSet/>
      <dgm:spPr/>
      <dgm:t>
        <a:bodyPr/>
        <a:lstStyle/>
        <a:p>
          <a:endParaRPr lang="pt-BR"/>
        </a:p>
      </dgm:t>
    </dgm:pt>
    <dgm:pt modelId="{41F70B6E-37C0-47EA-89B3-2E01057C972D}">
      <dgm:prSet phldrT="[Texto]" custT="1"/>
      <dgm:spPr>
        <a:solidFill>
          <a:schemeClr val="accent6">
            <a:lumMod val="60000"/>
            <a:lumOff val="40000"/>
            <a:alpha val="56667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Cálculo Matemático</a:t>
          </a:r>
        </a:p>
      </dgm:t>
    </dgm:pt>
    <dgm:pt modelId="{2DA3A6C1-6067-4C13-B9C5-39104DC41D7A}" type="parTrans" cxnId="{C40C0EFF-6272-401F-8232-06BF1BD926C3}">
      <dgm:prSet/>
      <dgm:spPr/>
      <dgm:t>
        <a:bodyPr/>
        <a:lstStyle/>
        <a:p>
          <a:endParaRPr lang="pt-BR"/>
        </a:p>
      </dgm:t>
    </dgm:pt>
    <dgm:pt modelId="{E3A84BDA-55B0-4899-9B33-8D8DCB544D10}" type="sibTrans" cxnId="{C40C0EFF-6272-401F-8232-06BF1BD926C3}">
      <dgm:prSet/>
      <dgm:spPr/>
      <dgm:t>
        <a:bodyPr/>
        <a:lstStyle/>
        <a:p>
          <a:endParaRPr lang="pt-BR"/>
        </a:p>
      </dgm:t>
    </dgm:pt>
    <dgm:pt modelId="{8CB9C29E-8D44-414E-9B29-159217262080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Raciocínio Matemático</a:t>
          </a:r>
        </a:p>
      </dgm:t>
    </dgm:pt>
    <dgm:pt modelId="{1B196A45-154E-4610-85E9-FADCC59568F7}" type="parTrans" cxnId="{74AAE6C9-6D83-4002-8A13-1B5A786B8FBA}">
      <dgm:prSet/>
      <dgm:spPr/>
      <dgm:t>
        <a:bodyPr/>
        <a:lstStyle/>
        <a:p>
          <a:endParaRPr lang="pt-BR"/>
        </a:p>
      </dgm:t>
    </dgm:pt>
    <dgm:pt modelId="{011CF7A8-DEFB-433E-85AF-ACD82DAA7AD6}" type="sibTrans" cxnId="{74AAE6C9-6D83-4002-8A13-1B5A786B8FBA}">
      <dgm:prSet/>
      <dgm:spPr/>
      <dgm:t>
        <a:bodyPr/>
        <a:lstStyle/>
        <a:p>
          <a:endParaRPr lang="pt-BR"/>
        </a:p>
      </dgm:t>
    </dgm:pt>
    <dgm:pt modelId="{19CA0966-4B03-4BA3-8C55-8C1F32E03029}" type="pres">
      <dgm:prSet presAssocID="{4F4E7869-1A60-44D9-8E48-F51FE7C4E51D}" presName="diagram" presStyleCnt="0">
        <dgm:presLayoutVars>
          <dgm:dir/>
          <dgm:resizeHandles val="exact"/>
        </dgm:presLayoutVars>
      </dgm:prSet>
      <dgm:spPr/>
    </dgm:pt>
    <dgm:pt modelId="{E3D46788-0398-40EB-9F74-17992E5E6B36}" type="pres">
      <dgm:prSet presAssocID="{4B80F599-E63E-40D3-9B95-5DF873AB758C}" presName="node" presStyleLbl="node1" presStyleIdx="0" presStyleCnt="7" custScaleX="117032" custLinFactNeighborX="-6556" custLinFactNeighborY="19852">
        <dgm:presLayoutVars>
          <dgm:bulletEnabled val="1"/>
        </dgm:presLayoutVars>
      </dgm:prSet>
      <dgm:spPr/>
    </dgm:pt>
    <dgm:pt modelId="{25F8C030-3292-4C6F-B5DC-95BA305A1C54}" type="pres">
      <dgm:prSet presAssocID="{7F3F55B2-3400-4B62-B582-131037C777C3}" presName="sibTrans" presStyleLbl="sibTrans2D1" presStyleIdx="0" presStyleCnt="6"/>
      <dgm:spPr/>
    </dgm:pt>
    <dgm:pt modelId="{63B16FFD-82FA-483E-A9F2-7854E8AB72EE}" type="pres">
      <dgm:prSet presAssocID="{7F3F55B2-3400-4B62-B582-131037C777C3}" presName="connectorText" presStyleLbl="sibTrans2D1" presStyleIdx="0" presStyleCnt="6"/>
      <dgm:spPr/>
    </dgm:pt>
    <dgm:pt modelId="{5F448695-57CC-4434-88AC-71D574B4B506}" type="pres">
      <dgm:prSet presAssocID="{2C34A465-0DF8-48E5-B7B3-04E5D640157D}" presName="node" presStyleLbl="node1" presStyleIdx="1" presStyleCnt="7" custScaleX="115380" custLinFactNeighborY="14421">
        <dgm:presLayoutVars>
          <dgm:bulletEnabled val="1"/>
        </dgm:presLayoutVars>
      </dgm:prSet>
      <dgm:spPr/>
    </dgm:pt>
    <dgm:pt modelId="{626751E8-19F4-478C-8D94-70A7C8C99B32}" type="pres">
      <dgm:prSet presAssocID="{1ED27A6D-1710-4360-BFAD-1FEA39703EAB}" presName="sibTrans" presStyleLbl="sibTrans2D1" presStyleIdx="1" presStyleCnt="6"/>
      <dgm:spPr/>
    </dgm:pt>
    <dgm:pt modelId="{FCCE871B-2726-42B6-891C-B76FFBD3223D}" type="pres">
      <dgm:prSet presAssocID="{1ED27A6D-1710-4360-BFAD-1FEA39703EAB}" presName="connectorText" presStyleLbl="sibTrans2D1" presStyleIdx="1" presStyleCnt="6"/>
      <dgm:spPr/>
    </dgm:pt>
    <dgm:pt modelId="{5F17C77C-A79C-4BA1-B291-00A995AB5B6B}" type="pres">
      <dgm:prSet presAssocID="{CAD35A82-A2A6-4CF6-BED0-9871A67F7280}" presName="node" presStyleLbl="node1" presStyleIdx="2" presStyleCnt="7" custLinFactNeighborX="787" custLinFactNeighborY="11799">
        <dgm:presLayoutVars>
          <dgm:bulletEnabled val="1"/>
        </dgm:presLayoutVars>
      </dgm:prSet>
      <dgm:spPr/>
    </dgm:pt>
    <dgm:pt modelId="{B6F8A84A-107D-4C1F-9051-E632BC799F05}" type="pres">
      <dgm:prSet presAssocID="{658DB498-7D2A-4276-9D74-3CC596377ECE}" presName="sibTrans" presStyleLbl="sibTrans2D1" presStyleIdx="2" presStyleCnt="6" custAng="20979457"/>
      <dgm:spPr/>
    </dgm:pt>
    <dgm:pt modelId="{0DC6DCF6-257C-42D5-B954-E65434225459}" type="pres">
      <dgm:prSet presAssocID="{658DB498-7D2A-4276-9D74-3CC596377ECE}" presName="connectorText" presStyleLbl="sibTrans2D1" presStyleIdx="2" presStyleCnt="6"/>
      <dgm:spPr/>
    </dgm:pt>
    <dgm:pt modelId="{A619864C-B42E-4E7C-A4D0-8DEA47F22185}" type="pres">
      <dgm:prSet presAssocID="{A80694B2-BFA2-4C01-BDF2-84C130CD8D88}" presName="node" presStyleLbl="node1" presStyleIdx="3" presStyleCnt="7" custScaleX="136499" custLinFactNeighborX="3933" custLinFactNeighborY="10488">
        <dgm:presLayoutVars>
          <dgm:bulletEnabled val="1"/>
        </dgm:presLayoutVars>
      </dgm:prSet>
      <dgm:spPr/>
    </dgm:pt>
    <dgm:pt modelId="{4AF02BBB-7C83-4707-85A3-ACC721176022}" type="pres">
      <dgm:prSet presAssocID="{2244FF8E-EA14-4238-B99B-5E1C1267F70C}" presName="sibTrans" presStyleLbl="sibTrans2D1" presStyleIdx="3" presStyleCnt="6"/>
      <dgm:spPr/>
    </dgm:pt>
    <dgm:pt modelId="{76BC0095-05D9-47C0-8C17-D7C4FFB5F9E3}" type="pres">
      <dgm:prSet presAssocID="{2244FF8E-EA14-4238-B99B-5E1C1267F70C}" presName="connectorText" presStyleLbl="sibTrans2D1" presStyleIdx="3" presStyleCnt="6"/>
      <dgm:spPr/>
    </dgm:pt>
    <dgm:pt modelId="{34C711C7-CD08-43C7-91E1-367D8935F0CD}" type="pres">
      <dgm:prSet presAssocID="{9DEF2270-1CC7-4A57-A31C-BE33565585D0}" presName="node" presStyleLbl="node1" presStyleIdx="4" presStyleCnt="7" custLinFactNeighborY="14421">
        <dgm:presLayoutVars>
          <dgm:bulletEnabled val="1"/>
        </dgm:presLayoutVars>
      </dgm:prSet>
      <dgm:spPr/>
    </dgm:pt>
    <dgm:pt modelId="{896CDCAF-7262-4019-B018-6EDF9353AEEF}" type="pres">
      <dgm:prSet presAssocID="{DBF57784-4860-4392-9A76-C56A49B56CDE}" presName="sibTrans" presStyleLbl="sibTrans2D1" presStyleIdx="4" presStyleCnt="6"/>
      <dgm:spPr/>
    </dgm:pt>
    <dgm:pt modelId="{B5E42B66-7BB2-4823-941F-6510C6CC3156}" type="pres">
      <dgm:prSet presAssocID="{DBF57784-4860-4392-9A76-C56A49B56CDE}" presName="connectorText" presStyleLbl="sibTrans2D1" presStyleIdx="4" presStyleCnt="6"/>
      <dgm:spPr/>
    </dgm:pt>
    <dgm:pt modelId="{8D443781-F735-4872-9B88-8F91134DE2C0}" type="pres">
      <dgm:prSet presAssocID="{41F70B6E-37C0-47EA-89B3-2E01057C972D}" presName="node" presStyleLbl="node1" presStyleIdx="5" presStyleCnt="7" custScaleX="126215" custLinFactNeighborX="2360" custLinFactNeighborY="14421">
        <dgm:presLayoutVars>
          <dgm:bulletEnabled val="1"/>
        </dgm:presLayoutVars>
      </dgm:prSet>
      <dgm:spPr/>
    </dgm:pt>
    <dgm:pt modelId="{872D55F8-4584-4065-AD7A-2BEFBB632AAB}" type="pres">
      <dgm:prSet presAssocID="{E3A84BDA-55B0-4899-9B33-8D8DCB544D10}" presName="sibTrans" presStyleLbl="sibTrans2D1" presStyleIdx="5" presStyleCnt="6"/>
      <dgm:spPr/>
    </dgm:pt>
    <dgm:pt modelId="{CF937146-D75B-4ED5-B0BB-C1580F96D4D8}" type="pres">
      <dgm:prSet presAssocID="{E3A84BDA-55B0-4899-9B33-8D8DCB544D10}" presName="connectorText" presStyleLbl="sibTrans2D1" presStyleIdx="5" presStyleCnt="6"/>
      <dgm:spPr/>
    </dgm:pt>
    <dgm:pt modelId="{0959D1F0-9F51-4475-983A-43515640970E}" type="pres">
      <dgm:prSet presAssocID="{8CB9C29E-8D44-414E-9B29-159217262080}" presName="node" presStyleLbl="node1" presStyleIdx="6" presStyleCnt="7" custScaleX="128591" custScaleY="126675" custLinFactNeighborY="-15707">
        <dgm:presLayoutVars>
          <dgm:bulletEnabled val="1"/>
        </dgm:presLayoutVars>
      </dgm:prSet>
      <dgm:spPr/>
    </dgm:pt>
  </dgm:ptLst>
  <dgm:cxnLst>
    <dgm:cxn modelId="{C8D90B05-EAE3-4151-A0AC-8A9C6000A9D8}" type="presOf" srcId="{DBF57784-4860-4392-9A76-C56A49B56CDE}" destId="{896CDCAF-7262-4019-B018-6EDF9353AEEF}" srcOrd="0" destOrd="0" presId="urn:microsoft.com/office/officeart/2005/8/layout/process5"/>
    <dgm:cxn modelId="{B0311909-DC61-4E1E-BAC2-7814861DDA4D}" type="presOf" srcId="{7F3F55B2-3400-4B62-B582-131037C777C3}" destId="{63B16FFD-82FA-483E-A9F2-7854E8AB72EE}" srcOrd="1" destOrd="0" presId="urn:microsoft.com/office/officeart/2005/8/layout/process5"/>
    <dgm:cxn modelId="{69C3911A-5AD7-4820-8B2C-DDF25BB9C166}" type="presOf" srcId="{4F4E7869-1A60-44D9-8E48-F51FE7C4E51D}" destId="{19CA0966-4B03-4BA3-8C55-8C1F32E03029}" srcOrd="0" destOrd="0" presId="urn:microsoft.com/office/officeart/2005/8/layout/process5"/>
    <dgm:cxn modelId="{F1D4B324-F75E-4BFE-B23F-8257D6DFD86A}" type="presOf" srcId="{1ED27A6D-1710-4360-BFAD-1FEA39703EAB}" destId="{FCCE871B-2726-42B6-891C-B76FFBD3223D}" srcOrd="1" destOrd="0" presId="urn:microsoft.com/office/officeart/2005/8/layout/process5"/>
    <dgm:cxn modelId="{C97DFB24-4A07-480C-9921-97E00592CDE1}" type="presOf" srcId="{658DB498-7D2A-4276-9D74-3CC596377ECE}" destId="{B6F8A84A-107D-4C1F-9051-E632BC799F05}" srcOrd="0" destOrd="0" presId="urn:microsoft.com/office/officeart/2005/8/layout/process5"/>
    <dgm:cxn modelId="{483B5C30-6019-4F52-8F6E-344B927A5D40}" type="presOf" srcId="{4B80F599-E63E-40D3-9B95-5DF873AB758C}" destId="{E3D46788-0398-40EB-9F74-17992E5E6B36}" srcOrd="0" destOrd="0" presId="urn:microsoft.com/office/officeart/2005/8/layout/process5"/>
    <dgm:cxn modelId="{07EAAA37-F3B2-477C-84C6-42DCAAC44C96}" type="presOf" srcId="{CAD35A82-A2A6-4CF6-BED0-9871A67F7280}" destId="{5F17C77C-A79C-4BA1-B291-00A995AB5B6B}" srcOrd="0" destOrd="0" presId="urn:microsoft.com/office/officeart/2005/8/layout/process5"/>
    <dgm:cxn modelId="{D5E7B03E-DAC5-4047-8878-C7659BE35888}" type="presOf" srcId="{1ED27A6D-1710-4360-BFAD-1FEA39703EAB}" destId="{626751E8-19F4-478C-8D94-70A7C8C99B32}" srcOrd="0" destOrd="0" presId="urn:microsoft.com/office/officeart/2005/8/layout/process5"/>
    <dgm:cxn modelId="{ECF1303F-DE3E-452B-8440-A346DB9C30D2}" type="presOf" srcId="{9DEF2270-1CC7-4A57-A31C-BE33565585D0}" destId="{34C711C7-CD08-43C7-91E1-367D8935F0CD}" srcOrd="0" destOrd="0" presId="urn:microsoft.com/office/officeart/2005/8/layout/process5"/>
    <dgm:cxn modelId="{D2AB555C-3C50-4061-88E4-2D565628991F}" type="presOf" srcId="{7F3F55B2-3400-4B62-B582-131037C777C3}" destId="{25F8C030-3292-4C6F-B5DC-95BA305A1C54}" srcOrd="0" destOrd="0" presId="urn:microsoft.com/office/officeart/2005/8/layout/process5"/>
    <dgm:cxn modelId="{D0DBEB62-4B04-44A4-AF5F-379305458189}" type="presOf" srcId="{E3A84BDA-55B0-4899-9B33-8D8DCB544D10}" destId="{CF937146-D75B-4ED5-B0BB-C1580F96D4D8}" srcOrd="1" destOrd="0" presId="urn:microsoft.com/office/officeart/2005/8/layout/process5"/>
    <dgm:cxn modelId="{E1B04648-598C-4E72-A576-EE2F9BFDBABB}" type="presOf" srcId="{8CB9C29E-8D44-414E-9B29-159217262080}" destId="{0959D1F0-9F51-4475-983A-43515640970E}" srcOrd="0" destOrd="0" presId="urn:microsoft.com/office/officeart/2005/8/layout/process5"/>
    <dgm:cxn modelId="{4BBF5048-0193-475E-A076-19317F18043D}" srcId="{4F4E7869-1A60-44D9-8E48-F51FE7C4E51D}" destId="{9DEF2270-1CC7-4A57-A31C-BE33565585D0}" srcOrd="4" destOrd="0" parTransId="{73455EA5-CCE9-47E2-A1D6-B4531BF52DB5}" sibTransId="{DBF57784-4860-4392-9A76-C56A49B56CDE}"/>
    <dgm:cxn modelId="{EC069986-3277-45AF-8B17-0089BD48A41B}" srcId="{4F4E7869-1A60-44D9-8E48-F51FE7C4E51D}" destId="{CAD35A82-A2A6-4CF6-BED0-9871A67F7280}" srcOrd="2" destOrd="0" parTransId="{DF1EF6CE-A54D-4CBD-A315-AFBA4584E4A2}" sibTransId="{658DB498-7D2A-4276-9D74-3CC596377ECE}"/>
    <dgm:cxn modelId="{72D5408A-4C2B-4AEE-B4F8-7D9BF9B4F4AE}" srcId="{4F4E7869-1A60-44D9-8E48-F51FE7C4E51D}" destId="{2C34A465-0DF8-48E5-B7B3-04E5D640157D}" srcOrd="1" destOrd="0" parTransId="{B88C2347-BF06-48F7-814E-530316D10C79}" sibTransId="{1ED27A6D-1710-4360-BFAD-1FEA39703EAB}"/>
    <dgm:cxn modelId="{78BD1895-D615-47C8-8709-7C9D252092DA}" type="presOf" srcId="{E3A84BDA-55B0-4899-9B33-8D8DCB544D10}" destId="{872D55F8-4584-4065-AD7A-2BEFBB632AAB}" srcOrd="0" destOrd="0" presId="urn:microsoft.com/office/officeart/2005/8/layout/process5"/>
    <dgm:cxn modelId="{26AD4F99-72DE-4021-8694-2D6C54791DC2}" type="presOf" srcId="{DBF57784-4860-4392-9A76-C56A49B56CDE}" destId="{B5E42B66-7BB2-4823-941F-6510C6CC3156}" srcOrd="1" destOrd="0" presId="urn:microsoft.com/office/officeart/2005/8/layout/process5"/>
    <dgm:cxn modelId="{E234F499-05F3-4C7C-92AD-2859DA289ED7}" type="presOf" srcId="{A80694B2-BFA2-4C01-BDF2-84C130CD8D88}" destId="{A619864C-B42E-4E7C-A4D0-8DEA47F22185}" srcOrd="0" destOrd="0" presId="urn:microsoft.com/office/officeart/2005/8/layout/process5"/>
    <dgm:cxn modelId="{89F4CBC0-2249-4EF9-8018-5E04CE0F78C8}" srcId="{4F4E7869-1A60-44D9-8E48-F51FE7C4E51D}" destId="{A80694B2-BFA2-4C01-BDF2-84C130CD8D88}" srcOrd="3" destOrd="0" parTransId="{56201CB2-4B1C-4146-B82A-5440F4DF5D57}" sibTransId="{2244FF8E-EA14-4238-B99B-5E1C1267F70C}"/>
    <dgm:cxn modelId="{92A99FC8-D0DA-4905-B490-441FDA826204}" srcId="{4F4E7869-1A60-44D9-8E48-F51FE7C4E51D}" destId="{4B80F599-E63E-40D3-9B95-5DF873AB758C}" srcOrd="0" destOrd="0" parTransId="{591359EE-621C-4E41-AF2D-CEEE43E90745}" sibTransId="{7F3F55B2-3400-4B62-B582-131037C777C3}"/>
    <dgm:cxn modelId="{74AAE6C9-6D83-4002-8A13-1B5A786B8FBA}" srcId="{4F4E7869-1A60-44D9-8E48-F51FE7C4E51D}" destId="{8CB9C29E-8D44-414E-9B29-159217262080}" srcOrd="6" destOrd="0" parTransId="{1B196A45-154E-4610-85E9-FADCC59568F7}" sibTransId="{011CF7A8-DEFB-433E-85AF-ACD82DAA7AD6}"/>
    <dgm:cxn modelId="{553006CF-E001-45C5-835E-0DE23DAABBCA}" type="presOf" srcId="{2244FF8E-EA14-4238-B99B-5E1C1267F70C}" destId="{4AF02BBB-7C83-4707-85A3-ACC721176022}" srcOrd="0" destOrd="0" presId="urn:microsoft.com/office/officeart/2005/8/layout/process5"/>
    <dgm:cxn modelId="{DC72CCDD-C892-4382-897C-3FD2BE5A2B34}" type="presOf" srcId="{2244FF8E-EA14-4238-B99B-5E1C1267F70C}" destId="{76BC0095-05D9-47C0-8C17-D7C4FFB5F9E3}" srcOrd="1" destOrd="0" presId="urn:microsoft.com/office/officeart/2005/8/layout/process5"/>
    <dgm:cxn modelId="{C2D8A1E5-902C-45C6-A0B8-7A83EC36F1F7}" type="presOf" srcId="{658DB498-7D2A-4276-9D74-3CC596377ECE}" destId="{0DC6DCF6-257C-42D5-B954-E65434225459}" srcOrd="1" destOrd="0" presId="urn:microsoft.com/office/officeart/2005/8/layout/process5"/>
    <dgm:cxn modelId="{D0C7B4F3-C21B-4B51-A74D-4053C93203FF}" type="presOf" srcId="{41F70B6E-37C0-47EA-89B3-2E01057C972D}" destId="{8D443781-F735-4872-9B88-8F91134DE2C0}" srcOrd="0" destOrd="0" presId="urn:microsoft.com/office/officeart/2005/8/layout/process5"/>
    <dgm:cxn modelId="{352CFFF4-CA09-4541-B022-FF138049ADEF}" type="presOf" srcId="{2C34A465-0DF8-48E5-B7B3-04E5D640157D}" destId="{5F448695-57CC-4434-88AC-71D574B4B506}" srcOrd="0" destOrd="0" presId="urn:microsoft.com/office/officeart/2005/8/layout/process5"/>
    <dgm:cxn modelId="{C40C0EFF-6272-401F-8232-06BF1BD926C3}" srcId="{4F4E7869-1A60-44D9-8E48-F51FE7C4E51D}" destId="{41F70B6E-37C0-47EA-89B3-2E01057C972D}" srcOrd="5" destOrd="0" parTransId="{2DA3A6C1-6067-4C13-B9C5-39104DC41D7A}" sibTransId="{E3A84BDA-55B0-4899-9B33-8D8DCB544D10}"/>
    <dgm:cxn modelId="{5662B91D-1706-455B-810A-CE7ADB8A9C9A}" type="presParOf" srcId="{19CA0966-4B03-4BA3-8C55-8C1F32E03029}" destId="{E3D46788-0398-40EB-9F74-17992E5E6B36}" srcOrd="0" destOrd="0" presId="urn:microsoft.com/office/officeart/2005/8/layout/process5"/>
    <dgm:cxn modelId="{9169A8A4-D23A-42C3-842B-594C1CC40CDB}" type="presParOf" srcId="{19CA0966-4B03-4BA3-8C55-8C1F32E03029}" destId="{25F8C030-3292-4C6F-B5DC-95BA305A1C54}" srcOrd="1" destOrd="0" presId="urn:microsoft.com/office/officeart/2005/8/layout/process5"/>
    <dgm:cxn modelId="{51E0D6E7-B264-4AC4-A41E-9AB999C05198}" type="presParOf" srcId="{25F8C030-3292-4C6F-B5DC-95BA305A1C54}" destId="{63B16FFD-82FA-483E-A9F2-7854E8AB72EE}" srcOrd="0" destOrd="0" presId="urn:microsoft.com/office/officeart/2005/8/layout/process5"/>
    <dgm:cxn modelId="{F53EF11A-77DB-4E09-9FC1-7BC3F7174681}" type="presParOf" srcId="{19CA0966-4B03-4BA3-8C55-8C1F32E03029}" destId="{5F448695-57CC-4434-88AC-71D574B4B506}" srcOrd="2" destOrd="0" presId="urn:microsoft.com/office/officeart/2005/8/layout/process5"/>
    <dgm:cxn modelId="{CCF74CA5-F4DB-45D6-96CC-B8B86F7E9B88}" type="presParOf" srcId="{19CA0966-4B03-4BA3-8C55-8C1F32E03029}" destId="{626751E8-19F4-478C-8D94-70A7C8C99B32}" srcOrd="3" destOrd="0" presId="urn:microsoft.com/office/officeart/2005/8/layout/process5"/>
    <dgm:cxn modelId="{1F2B5744-7F12-4D0F-AC5B-74B9B4C8BE6C}" type="presParOf" srcId="{626751E8-19F4-478C-8D94-70A7C8C99B32}" destId="{FCCE871B-2726-42B6-891C-B76FFBD3223D}" srcOrd="0" destOrd="0" presId="urn:microsoft.com/office/officeart/2005/8/layout/process5"/>
    <dgm:cxn modelId="{5963A633-05C3-4606-969A-9B9753AC497E}" type="presParOf" srcId="{19CA0966-4B03-4BA3-8C55-8C1F32E03029}" destId="{5F17C77C-A79C-4BA1-B291-00A995AB5B6B}" srcOrd="4" destOrd="0" presId="urn:microsoft.com/office/officeart/2005/8/layout/process5"/>
    <dgm:cxn modelId="{CB45811D-5C09-40C1-9E60-8349F62CDDC1}" type="presParOf" srcId="{19CA0966-4B03-4BA3-8C55-8C1F32E03029}" destId="{B6F8A84A-107D-4C1F-9051-E632BC799F05}" srcOrd="5" destOrd="0" presId="urn:microsoft.com/office/officeart/2005/8/layout/process5"/>
    <dgm:cxn modelId="{F3DC82CA-DCBF-4F17-A779-AB94E197AF23}" type="presParOf" srcId="{B6F8A84A-107D-4C1F-9051-E632BC799F05}" destId="{0DC6DCF6-257C-42D5-B954-E65434225459}" srcOrd="0" destOrd="0" presId="urn:microsoft.com/office/officeart/2005/8/layout/process5"/>
    <dgm:cxn modelId="{A455ABA5-A359-46E1-879F-408BA8FF265E}" type="presParOf" srcId="{19CA0966-4B03-4BA3-8C55-8C1F32E03029}" destId="{A619864C-B42E-4E7C-A4D0-8DEA47F22185}" srcOrd="6" destOrd="0" presId="urn:microsoft.com/office/officeart/2005/8/layout/process5"/>
    <dgm:cxn modelId="{53F0EB21-F3DD-48F1-B571-4C8BA6E28ACD}" type="presParOf" srcId="{19CA0966-4B03-4BA3-8C55-8C1F32E03029}" destId="{4AF02BBB-7C83-4707-85A3-ACC721176022}" srcOrd="7" destOrd="0" presId="urn:microsoft.com/office/officeart/2005/8/layout/process5"/>
    <dgm:cxn modelId="{675D28D3-8EF7-4348-9FF2-087DA1EE86A0}" type="presParOf" srcId="{4AF02BBB-7C83-4707-85A3-ACC721176022}" destId="{76BC0095-05D9-47C0-8C17-D7C4FFB5F9E3}" srcOrd="0" destOrd="0" presId="urn:microsoft.com/office/officeart/2005/8/layout/process5"/>
    <dgm:cxn modelId="{126BEABA-B996-4E4F-8BA9-039B1DE719B4}" type="presParOf" srcId="{19CA0966-4B03-4BA3-8C55-8C1F32E03029}" destId="{34C711C7-CD08-43C7-91E1-367D8935F0CD}" srcOrd="8" destOrd="0" presId="urn:microsoft.com/office/officeart/2005/8/layout/process5"/>
    <dgm:cxn modelId="{541A5BBD-4927-44D7-8A9C-4E4EA06B0776}" type="presParOf" srcId="{19CA0966-4B03-4BA3-8C55-8C1F32E03029}" destId="{896CDCAF-7262-4019-B018-6EDF9353AEEF}" srcOrd="9" destOrd="0" presId="urn:microsoft.com/office/officeart/2005/8/layout/process5"/>
    <dgm:cxn modelId="{54D7F55A-D403-47B2-8146-ED9395EFE3A1}" type="presParOf" srcId="{896CDCAF-7262-4019-B018-6EDF9353AEEF}" destId="{B5E42B66-7BB2-4823-941F-6510C6CC3156}" srcOrd="0" destOrd="0" presId="urn:microsoft.com/office/officeart/2005/8/layout/process5"/>
    <dgm:cxn modelId="{1263B5C0-57BF-40A7-BC24-D5CE184E7DAB}" type="presParOf" srcId="{19CA0966-4B03-4BA3-8C55-8C1F32E03029}" destId="{8D443781-F735-4872-9B88-8F91134DE2C0}" srcOrd="10" destOrd="0" presId="urn:microsoft.com/office/officeart/2005/8/layout/process5"/>
    <dgm:cxn modelId="{CAEC5D2F-5286-49C0-86EC-D255D2E7E254}" type="presParOf" srcId="{19CA0966-4B03-4BA3-8C55-8C1F32E03029}" destId="{872D55F8-4584-4065-AD7A-2BEFBB632AAB}" srcOrd="11" destOrd="0" presId="urn:microsoft.com/office/officeart/2005/8/layout/process5"/>
    <dgm:cxn modelId="{0FA12057-1809-48BF-8DBB-22D0C8E825D1}" type="presParOf" srcId="{872D55F8-4584-4065-AD7A-2BEFBB632AAB}" destId="{CF937146-D75B-4ED5-B0BB-C1580F96D4D8}" srcOrd="0" destOrd="0" presId="urn:microsoft.com/office/officeart/2005/8/layout/process5"/>
    <dgm:cxn modelId="{6CE3D25E-E438-4E23-AC90-6705B36DE36D}" type="presParOf" srcId="{19CA0966-4B03-4BA3-8C55-8C1F32E03029}" destId="{0959D1F0-9F51-4475-983A-43515640970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B0ADA-9C20-4502-AAC6-B708644527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5D15707-676A-4886-9D32-5AF8494B5ED8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Distúrbio de Aprendizagem</a:t>
          </a:r>
        </a:p>
      </dgm:t>
    </dgm:pt>
    <dgm:pt modelId="{1A17DB97-35B6-44CF-A54B-29577F98300B}" type="parTrans" cxnId="{4DFFAA76-2C2D-4511-9DF0-DE8CF8F4F671}">
      <dgm:prSet/>
      <dgm:spPr/>
      <dgm:t>
        <a:bodyPr/>
        <a:lstStyle/>
        <a:p>
          <a:endParaRPr lang="pt-BR"/>
        </a:p>
      </dgm:t>
    </dgm:pt>
    <dgm:pt modelId="{E22502A0-F144-4404-80B3-25E42B8B7F95}" type="sibTrans" cxnId="{4DFFAA76-2C2D-4511-9DF0-DE8CF8F4F671}">
      <dgm:prSet/>
      <dgm:spPr/>
      <dgm:t>
        <a:bodyPr/>
        <a:lstStyle/>
        <a:p>
          <a:endParaRPr lang="pt-BR"/>
        </a:p>
      </dgm:t>
    </dgm:pt>
    <dgm:pt modelId="{0D572378-B693-4D23-9713-5DD3760661A5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Verbais</a:t>
          </a:r>
        </a:p>
      </dgm:t>
    </dgm:pt>
    <dgm:pt modelId="{CAED80CF-9126-4DFB-B8BA-71D9576FEB32}" type="parTrans" cxnId="{E4D000C5-F502-4075-BFC2-DB187EDD673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CC94FEC1-8E7B-47FC-8998-F6C3B6EACAC8}" type="sibTrans" cxnId="{E4D000C5-F502-4075-BFC2-DB187EDD6733}">
      <dgm:prSet/>
      <dgm:spPr/>
      <dgm:t>
        <a:bodyPr/>
        <a:lstStyle/>
        <a:p>
          <a:endParaRPr lang="pt-BR"/>
        </a:p>
      </dgm:t>
    </dgm:pt>
    <dgm:pt modelId="{568E8309-D49C-43AC-983E-DBCF2BD80AAC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Mediados pelo Hemisfério Esquerdo</a:t>
          </a:r>
        </a:p>
      </dgm:t>
    </dgm:pt>
    <dgm:pt modelId="{F0FAFBC7-455F-46B1-A025-51DBA30678C3}" type="parTrans" cxnId="{F770B4FD-C4A2-4417-803E-A541AE51100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88D91CCD-DD07-417A-93F9-C03485C4860E}" type="sibTrans" cxnId="{F770B4FD-C4A2-4417-803E-A541AE51100C}">
      <dgm:prSet/>
      <dgm:spPr/>
      <dgm:t>
        <a:bodyPr/>
        <a:lstStyle/>
        <a:p>
          <a:endParaRPr lang="pt-BR"/>
        </a:p>
      </dgm:t>
    </dgm:pt>
    <dgm:pt modelId="{A718C710-D847-4602-AC01-31D8111A2B69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b="1" dirty="0">
              <a:latin typeface="Verdana" pitchFamily="34" charset="0"/>
              <a:ea typeface="Verdana" pitchFamily="34" charset="0"/>
              <a:cs typeface="Verdana" pitchFamily="34" charset="0"/>
            </a:rPr>
            <a:t>Leitura</a:t>
          </a:r>
        </a:p>
        <a:p>
          <a:r>
            <a:rPr lang="pt-BR" b="1" dirty="0">
              <a:latin typeface="Verdana" pitchFamily="34" charset="0"/>
              <a:ea typeface="Verdana" pitchFamily="34" charset="0"/>
              <a:cs typeface="Verdana" pitchFamily="34" charset="0"/>
            </a:rPr>
            <a:t>Soletração</a:t>
          </a:r>
        </a:p>
        <a:p>
          <a:r>
            <a:rPr lang="pt-BR" b="1" dirty="0">
              <a:latin typeface="Verdana" pitchFamily="34" charset="0"/>
              <a:ea typeface="Verdana" pitchFamily="34" charset="0"/>
              <a:cs typeface="Verdana" pitchFamily="34" charset="0"/>
            </a:rPr>
            <a:t>Escrita</a:t>
          </a:r>
        </a:p>
        <a:p>
          <a:r>
            <a:rPr lang="pt-BR" b="1" dirty="0">
              <a:latin typeface="Verdana" pitchFamily="34" charset="0"/>
              <a:ea typeface="Verdana" pitchFamily="34" charset="0"/>
              <a:cs typeface="Verdana" pitchFamily="34" charset="0"/>
            </a:rPr>
            <a:t>Processamento: visual, auditivo, motor</a:t>
          </a:r>
        </a:p>
      </dgm:t>
    </dgm:pt>
    <dgm:pt modelId="{F0D8DE98-259B-4269-AFCC-9C50D24D1482}" type="parTrans" cxnId="{E09C6231-4093-4008-8815-3449D7A0300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D16B836F-2B13-4AC9-9A81-E7D49700017A}" type="sibTrans" cxnId="{E09C6231-4093-4008-8815-3449D7A03009}">
      <dgm:prSet/>
      <dgm:spPr/>
      <dgm:t>
        <a:bodyPr/>
        <a:lstStyle/>
        <a:p>
          <a:endParaRPr lang="pt-BR"/>
        </a:p>
      </dgm:t>
    </dgm:pt>
    <dgm:pt modelId="{AD242FC6-2927-42F7-870A-1110D1160F84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Não Verbais</a:t>
          </a:r>
        </a:p>
      </dgm:t>
    </dgm:pt>
    <dgm:pt modelId="{52392215-AB58-4362-A54B-DC63865AE51D}" type="parTrans" cxnId="{0FD4BB5D-36ED-4FE1-B221-75AC33649E5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4BD742F1-C616-4177-A879-16AC9FD46CDB}" type="sibTrans" cxnId="{0FD4BB5D-36ED-4FE1-B221-75AC33649E5D}">
      <dgm:prSet/>
      <dgm:spPr/>
      <dgm:t>
        <a:bodyPr/>
        <a:lstStyle/>
        <a:p>
          <a:endParaRPr lang="pt-BR"/>
        </a:p>
      </dgm:t>
    </dgm:pt>
    <dgm:pt modelId="{68FF5222-F92E-4774-80B8-6B9016E5EDDF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Mediados pelo Hemisfério Direito</a:t>
          </a:r>
        </a:p>
      </dgm:t>
    </dgm:pt>
    <dgm:pt modelId="{1FDF7035-EAF8-4BDB-B4EB-188C388B29B6}" type="parTrans" cxnId="{ACF7251F-F3F7-4909-9830-022C741D477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81624B6D-C850-42BB-B7DC-956490270A61}" type="sibTrans" cxnId="{ACF7251F-F3F7-4909-9830-022C741D477B}">
      <dgm:prSet/>
      <dgm:spPr/>
      <dgm:t>
        <a:bodyPr/>
        <a:lstStyle/>
        <a:p>
          <a:endParaRPr lang="pt-BR"/>
        </a:p>
      </dgm:t>
    </dgm:pt>
    <dgm:pt modelId="{36FB56CB-992E-4E10-B1EF-06DAAF7BFB2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Percepção táctil</a:t>
          </a:r>
        </a:p>
        <a:p>
          <a:r>
            <a:rPr lang="pt-BR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Coordenação Psicomotora</a:t>
          </a:r>
        </a:p>
        <a:p>
          <a:r>
            <a:rPr lang="pt-BR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Organização viso espacial</a:t>
          </a:r>
        </a:p>
        <a:p>
          <a:r>
            <a:rPr lang="pt-BR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Calculo matemático</a:t>
          </a:r>
        </a:p>
      </dgm:t>
    </dgm:pt>
    <dgm:pt modelId="{E3FD4CE6-A86F-47E2-ACAF-618EFC71D48D}" type="parTrans" cxnId="{F12D7E82-1F5E-4662-BE0E-57ECA6052BA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226BAB4-24ED-49C6-8DA3-3B32B6B6C52B}" type="sibTrans" cxnId="{F12D7E82-1F5E-4662-BE0E-57ECA6052BA5}">
      <dgm:prSet/>
      <dgm:spPr/>
      <dgm:t>
        <a:bodyPr/>
        <a:lstStyle/>
        <a:p>
          <a:endParaRPr lang="pt-BR"/>
        </a:p>
      </dgm:t>
    </dgm:pt>
    <dgm:pt modelId="{405F28B0-1A8F-4BC9-9E42-5AB987DB5B23}" type="pres">
      <dgm:prSet presAssocID="{A7CB0ADA-9C20-4502-AAC6-B708644527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073835-9179-47FF-8777-9F11C38E5804}" type="pres">
      <dgm:prSet presAssocID="{D5D15707-676A-4886-9D32-5AF8494B5ED8}" presName="hierRoot1" presStyleCnt="0">
        <dgm:presLayoutVars>
          <dgm:hierBranch val="init"/>
        </dgm:presLayoutVars>
      </dgm:prSet>
      <dgm:spPr/>
    </dgm:pt>
    <dgm:pt modelId="{AF41C659-3805-4AB9-A4C0-BE8CBFD250A5}" type="pres">
      <dgm:prSet presAssocID="{D5D15707-676A-4886-9D32-5AF8494B5ED8}" presName="rootComposite1" presStyleCnt="0"/>
      <dgm:spPr/>
    </dgm:pt>
    <dgm:pt modelId="{37561641-5269-482D-89A6-81A7958E91C7}" type="pres">
      <dgm:prSet presAssocID="{D5D15707-676A-4886-9D32-5AF8494B5ED8}" presName="rootText1" presStyleLbl="node0" presStyleIdx="0" presStyleCnt="1">
        <dgm:presLayoutVars>
          <dgm:chPref val="3"/>
        </dgm:presLayoutVars>
      </dgm:prSet>
      <dgm:spPr/>
    </dgm:pt>
    <dgm:pt modelId="{CEB4446A-0AAE-4FC9-9D6C-297644044269}" type="pres">
      <dgm:prSet presAssocID="{D5D15707-676A-4886-9D32-5AF8494B5ED8}" presName="rootConnector1" presStyleLbl="node1" presStyleIdx="0" presStyleCnt="0"/>
      <dgm:spPr/>
    </dgm:pt>
    <dgm:pt modelId="{C43F2090-B856-4C5A-BDC0-229396CCF8BB}" type="pres">
      <dgm:prSet presAssocID="{D5D15707-676A-4886-9D32-5AF8494B5ED8}" presName="hierChild2" presStyleCnt="0"/>
      <dgm:spPr/>
    </dgm:pt>
    <dgm:pt modelId="{0E0A2121-AAFF-4235-966E-6E0378F7D486}" type="pres">
      <dgm:prSet presAssocID="{CAED80CF-9126-4DFB-B8BA-71D9576FEB32}" presName="Name37" presStyleLbl="parChTrans1D2" presStyleIdx="0" presStyleCnt="2"/>
      <dgm:spPr/>
    </dgm:pt>
    <dgm:pt modelId="{263D5631-1D41-45CA-A563-338BA448500B}" type="pres">
      <dgm:prSet presAssocID="{0D572378-B693-4D23-9713-5DD3760661A5}" presName="hierRoot2" presStyleCnt="0">
        <dgm:presLayoutVars>
          <dgm:hierBranch val="init"/>
        </dgm:presLayoutVars>
      </dgm:prSet>
      <dgm:spPr/>
    </dgm:pt>
    <dgm:pt modelId="{7087526E-5679-4AFE-927B-BE4D637A593B}" type="pres">
      <dgm:prSet presAssocID="{0D572378-B693-4D23-9713-5DD3760661A5}" presName="rootComposite" presStyleCnt="0"/>
      <dgm:spPr/>
    </dgm:pt>
    <dgm:pt modelId="{64F872FF-06B5-4E6F-8593-3365E7F3482C}" type="pres">
      <dgm:prSet presAssocID="{0D572378-B693-4D23-9713-5DD3760661A5}" presName="rootText" presStyleLbl="node2" presStyleIdx="0" presStyleCnt="2">
        <dgm:presLayoutVars>
          <dgm:chPref val="3"/>
        </dgm:presLayoutVars>
      </dgm:prSet>
      <dgm:spPr/>
    </dgm:pt>
    <dgm:pt modelId="{B6B7C98F-1053-454C-A7A3-25028E4FE9D2}" type="pres">
      <dgm:prSet presAssocID="{0D572378-B693-4D23-9713-5DD3760661A5}" presName="rootConnector" presStyleLbl="node2" presStyleIdx="0" presStyleCnt="2"/>
      <dgm:spPr/>
    </dgm:pt>
    <dgm:pt modelId="{61119BB7-4353-4E85-B238-E074B0F64E7A}" type="pres">
      <dgm:prSet presAssocID="{0D572378-B693-4D23-9713-5DD3760661A5}" presName="hierChild4" presStyleCnt="0"/>
      <dgm:spPr/>
    </dgm:pt>
    <dgm:pt modelId="{6F1F05D5-6260-486C-BD09-221D8E79F690}" type="pres">
      <dgm:prSet presAssocID="{F0FAFBC7-455F-46B1-A025-51DBA30678C3}" presName="Name37" presStyleLbl="parChTrans1D3" presStyleIdx="0" presStyleCnt="4"/>
      <dgm:spPr/>
    </dgm:pt>
    <dgm:pt modelId="{B5F241C9-7496-43D6-B296-31F64B743325}" type="pres">
      <dgm:prSet presAssocID="{568E8309-D49C-43AC-983E-DBCF2BD80AAC}" presName="hierRoot2" presStyleCnt="0">
        <dgm:presLayoutVars>
          <dgm:hierBranch val="init"/>
        </dgm:presLayoutVars>
      </dgm:prSet>
      <dgm:spPr/>
    </dgm:pt>
    <dgm:pt modelId="{D2FB5E91-5E22-4721-BE0D-87B7FE0668A7}" type="pres">
      <dgm:prSet presAssocID="{568E8309-D49C-43AC-983E-DBCF2BD80AAC}" presName="rootComposite" presStyleCnt="0"/>
      <dgm:spPr/>
    </dgm:pt>
    <dgm:pt modelId="{9ABB23A5-E9A3-47F6-B2B3-C78038018B55}" type="pres">
      <dgm:prSet presAssocID="{568E8309-D49C-43AC-983E-DBCF2BD80AAC}" presName="rootText" presStyleLbl="node3" presStyleIdx="0" presStyleCnt="4">
        <dgm:presLayoutVars>
          <dgm:chPref val="3"/>
        </dgm:presLayoutVars>
      </dgm:prSet>
      <dgm:spPr/>
    </dgm:pt>
    <dgm:pt modelId="{C8FFD89A-BBEF-434F-AA54-BB59F6DF45F6}" type="pres">
      <dgm:prSet presAssocID="{568E8309-D49C-43AC-983E-DBCF2BD80AAC}" presName="rootConnector" presStyleLbl="node3" presStyleIdx="0" presStyleCnt="4"/>
      <dgm:spPr/>
    </dgm:pt>
    <dgm:pt modelId="{194FBED4-FAEC-41A2-BA35-4DF815318A68}" type="pres">
      <dgm:prSet presAssocID="{568E8309-D49C-43AC-983E-DBCF2BD80AAC}" presName="hierChild4" presStyleCnt="0"/>
      <dgm:spPr/>
    </dgm:pt>
    <dgm:pt modelId="{4B35D46F-07FB-4CC9-8B32-CD57DDAB5522}" type="pres">
      <dgm:prSet presAssocID="{568E8309-D49C-43AC-983E-DBCF2BD80AAC}" presName="hierChild5" presStyleCnt="0"/>
      <dgm:spPr/>
    </dgm:pt>
    <dgm:pt modelId="{A1E8F0B8-82FD-44B6-882B-18F9C0135441}" type="pres">
      <dgm:prSet presAssocID="{F0D8DE98-259B-4269-AFCC-9C50D24D1482}" presName="Name37" presStyleLbl="parChTrans1D3" presStyleIdx="1" presStyleCnt="4"/>
      <dgm:spPr/>
    </dgm:pt>
    <dgm:pt modelId="{9832B17D-2865-4497-B3A8-123DC606B1E7}" type="pres">
      <dgm:prSet presAssocID="{A718C710-D847-4602-AC01-31D8111A2B69}" presName="hierRoot2" presStyleCnt="0">
        <dgm:presLayoutVars>
          <dgm:hierBranch val="init"/>
        </dgm:presLayoutVars>
      </dgm:prSet>
      <dgm:spPr/>
    </dgm:pt>
    <dgm:pt modelId="{50453A2B-C81A-4971-A52F-28BA9242CC1D}" type="pres">
      <dgm:prSet presAssocID="{A718C710-D847-4602-AC01-31D8111A2B69}" presName="rootComposite" presStyleCnt="0"/>
      <dgm:spPr/>
    </dgm:pt>
    <dgm:pt modelId="{DB060F18-53C7-4465-9669-06DD61FF8DCA}" type="pres">
      <dgm:prSet presAssocID="{A718C710-D847-4602-AC01-31D8111A2B69}" presName="rootText" presStyleLbl="node3" presStyleIdx="1" presStyleCnt="4">
        <dgm:presLayoutVars>
          <dgm:chPref val="3"/>
        </dgm:presLayoutVars>
      </dgm:prSet>
      <dgm:spPr/>
    </dgm:pt>
    <dgm:pt modelId="{91BE50F8-4609-443B-BC5C-BD908C3B0421}" type="pres">
      <dgm:prSet presAssocID="{A718C710-D847-4602-AC01-31D8111A2B69}" presName="rootConnector" presStyleLbl="node3" presStyleIdx="1" presStyleCnt="4"/>
      <dgm:spPr/>
    </dgm:pt>
    <dgm:pt modelId="{DD0F1F9E-DEBB-4509-86E8-9807A93A0BAA}" type="pres">
      <dgm:prSet presAssocID="{A718C710-D847-4602-AC01-31D8111A2B69}" presName="hierChild4" presStyleCnt="0"/>
      <dgm:spPr/>
    </dgm:pt>
    <dgm:pt modelId="{86A12674-CC91-44E9-982D-B0A006307EB4}" type="pres">
      <dgm:prSet presAssocID="{A718C710-D847-4602-AC01-31D8111A2B69}" presName="hierChild5" presStyleCnt="0"/>
      <dgm:spPr/>
    </dgm:pt>
    <dgm:pt modelId="{9562217B-6845-430C-8B3D-1B575B3CA350}" type="pres">
      <dgm:prSet presAssocID="{0D572378-B693-4D23-9713-5DD3760661A5}" presName="hierChild5" presStyleCnt="0"/>
      <dgm:spPr/>
    </dgm:pt>
    <dgm:pt modelId="{319D25C2-B2A9-471D-9DED-2E9F96BEC874}" type="pres">
      <dgm:prSet presAssocID="{52392215-AB58-4362-A54B-DC63865AE51D}" presName="Name37" presStyleLbl="parChTrans1D2" presStyleIdx="1" presStyleCnt="2"/>
      <dgm:spPr/>
    </dgm:pt>
    <dgm:pt modelId="{594851A6-D230-4646-8F8B-F8618CE4DE29}" type="pres">
      <dgm:prSet presAssocID="{AD242FC6-2927-42F7-870A-1110D1160F84}" presName="hierRoot2" presStyleCnt="0">
        <dgm:presLayoutVars>
          <dgm:hierBranch val="init"/>
        </dgm:presLayoutVars>
      </dgm:prSet>
      <dgm:spPr/>
    </dgm:pt>
    <dgm:pt modelId="{804E1F21-3B24-4FA6-BBB6-D70D66526A32}" type="pres">
      <dgm:prSet presAssocID="{AD242FC6-2927-42F7-870A-1110D1160F84}" presName="rootComposite" presStyleCnt="0"/>
      <dgm:spPr/>
    </dgm:pt>
    <dgm:pt modelId="{81E4FFE5-4F2F-4FD4-8215-CC37E117B232}" type="pres">
      <dgm:prSet presAssocID="{AD242FC6-2927-42F7-870A-1110D1160F84}" presName="rootText" presStyleLbl="node2" presStyleIdx="1" presStyleCnt="2">
        <dgm:presLayoutVars>
          <dgm:chPref val="3"/>
        </dgm:presLayoutVars>
      </dgm:prSet>
      <dgm:spPr/>
    </dgm:pt>
    <dgm:pt modelId="{A87A04AB-D8DF-4F4F-95F6-60075A4DC3C0}" type="pres">
      <dgm:prSet presAssocID="{AD242FC6-2927-42F7-870A-1110D1160F84}" presName="rootConnector" presStyleLbl="node2" presStyleIdx="1" presStyleCnt="2"/>
      <dgm:spPr/>
    </dgm:pt>
    <dgm:pt modelId="{984B37AC-52A7-497C-9E55-61AE45D23E35}" type="pres">
      <dgm:prSet presAssocID="{AD242FC6-2927-42F7-870A-1110D1160F84}" presName="hierChild4" presStyleCnt="0"/>
      <dgm:spPr/>
    </dgm:pt>
    <dgm:pt modelId="{0BCFE40F-2170-4C2F-8CB2-392B2CCA24EF}" type="pres">
      <dgm:prSet presAssocID="{1FDF7035-EAF8-4BDB-B4EB-188C388B29B6}" presName="Name37" presStyleLbl="parChTrans1D3" presStyleIdx="2" presStyleCnt="4"/>
      <dgm:spPr/>
    </dgm:pt>
    <dgm:pt modelId="{9250054B-5CFE-4E47-85CD-D5EB04C4A1E2}" type="pres">
      <dgm:prSet presAssocID="{68FF5222-F92E-4774-80B8-6B9016E5EDDF}" presName="hierRoot2" presStyleCnt="0">
        <dgm:presLayoutVars>
          <dgm:hierBranch val="init"/>
        </dgm:presLayoutVars>
      </dgm:prSet>
      <dgm:spPr/>
    </dgm:pt>
    <dgm:pt modelId="{A2061F9D-D6A0-4DBC-B3F4-5084C3B44B4B}" type="pres">
      <dgm:prSet presAssocID="{68FF5222-F92E-4774-80B8-6B9016E5EDDF}" presName="rootComposite" presStyleCnt="0"/>
      <dgm:spPr/>
    </dgm:pt>
    <dgm:pt modelId="{FD0098CF-9A51-46F1-87ED-9DACEE892992}" type="pres">
      <dgm:prSet presAssocID="{68FF5222-F92E-4774-80B8-6B9016E5EDDF}" presName="rootText" presStyleLbl="node3" presStyleIdx="2" presStyleCnt="4">
        <dgm:presLayoutVars>
          <dgm:chPref val="3"/>
        </dgm:presLayoutVars>
      </dgm:prSet>
      <dgm:spPr/>
    </dgm:pt>
    <dgm:pt modelId="{D09FFB48-18D8-4476-9B09-FFEF84A33058}" type="pres">
      <dgm:prSet presAssocID="{68FF5222-F92E-4774-80B8-6B9016E5EDDF}" presName="rootConnector" presStyleLbl="node3" presStyleIdx="2" presStyleCnt="4"/>
      <dgm:spPr/>
    </dgm:pt>
    <dgm:pt modelId="{1F48A442-3937-416A-922B-9AFD49FC7BF1}" type="pres">
      <dgm:prSet presAssocID="{68FF5222-F92E-4774-80B8-6B9016E5EDDF}" presName="hierChild4" presStyleCnt="0"/>
      <dgm:spPr/>
    </dgm:pt>
    <dgm:pt modelId="{F2B992E5-8F6F-4DF2-A592-B97DDE90D47E}" type="pres">
      <dgm:prSet presAssocID="{68FF5222-F92E-4774-80B8-6B9016E5EDDF}" presName="hierChild5" presStyleCnt="0"/>
      <dgm:spPr/>
    </dgm:pt>
    <dgm:pt modelId="{42021B87-92F5-4153-A78D-285A6428F49A}" type="pres">
      <dgm:prSet presAssocID="{E3FD4CE6-A86F-47E2-ACAF-618EFC71D48D}" presName="Name37" presStyleLbl="parChTrans1D3" presStyleIdx="3" presStyleCnt="4"/>
      <dgm:spPr/>
    </dgm:pt>
    <dgm:pt modelId="{29DF246A-911A-422B-8834-62CFD115DAE1}" type="pres">
      <dgm:prSet presAssocID="{36FB56CB-992E-4E10-B1EF-06DAAF7BFB28}" presName="hierRoot2" presStyleCnt="0">
        <dgm:presLayoutVars>
          <dgm:hierBranch val="init"/>
        </dgm:presLayoutVars>
      </dgm:prSet>
      <dgm:spPr/>
    </dgm:pt>
    <dgm:pt modelId="{E327AF4F-A6DA-47D4-998F-1C95FFD0E947}" type="pres">
      <dgm:prSet presAssocID="{36FB56CB-992E-4E10-B1EF-06DAAF7BFB28}" presName="rootComposite" presStyleCnt="0"/>
      <dgm:spPr/>
    </dgm:pt>
    <dgm:pt modelId="{B2D648B6-0A71-4518-A3E5-D9805D94B7D6}" type="pres">
      <dgm:prSet presAssocID="{36FB56CB-992E-4E10-B1EF-06DAAF7BFB28}" presName="rootText" presStyleLbl="node3" presStyleIdx="3" presStyleCnt="4" custScaleX="118361" custScaleY="111665">
        <dgm:presLayoutVars>
          <dgm:chPref val="3"/>
        </dgm:presLayoutVars>
      </dgm:prSet>
      <dgm:spPr/>
    </dgm:pt>
    <dgm:pt modelId="{30458BA9-6ECA-4948-B8C1-98F28A10AFAA}" type="pres">
      <dgm:prSet presAssocID="{36FB56CB-992E-4E10-B1EF-06DAAF7BFB28}" presName="rootConnector" presStyleLbl="node3" presStyleIdx="3" presStyleCnt="4"/>
      <dgm:spPr/>
    </dgm:pt>
    <dgm:pt modelId="{C0F9455B-73F5-4F36-9876-7A18372202AC}" type="pres">
      <dgm:prSet presAssocID="{36FB56CB-992E-4E10-B1EF-06DAAF7BFB28}" presName="hierChild4" presStyleCnt="0"/>
      <dgm:spPr/>
    </dgm:pt>
    <dgm:pt modelId="{14D84D12-592D-439F-997B-71FB6734889E}" type="pres">
      <dgm:prSet presAssocID="{36FB56CB-992E-4E10-B1EF-06DAAF7BFB28}" presName="hierChild5" presStyleCnt="0"/>
      <dgm:spPr/>
    </dgm:pt>
    <dgm:pt modelId="{C246F2AF-FE9B-47FF-8CA0-A3D46371BC99}" type="pres">
      <dgm:prSet presAssocID="{AD242FC6-2927-42F7-870A-1110D1160F84}" presName="hierChild5" presStyleCnt="0"/>
      <dgm:spPr/>
    </dgm:pt>
    <dgm:pt modelId="{2E8EB1E0-45F0-4112-B2A3-94121C31B0DD}" type="pres">
      <dgm:prSet presAssocID="{D5D15707-676A-4886-9D32-5AF8494B5ED8}" presName="hierChild3" presStyleCnt="0"/>
      <dgm:spPr/>
    </dgm:pt>
  </dgm:ptLst>
  <dgm:cxnLst>
    <dgm:cxn modelId="{F5072510-3B9F-4395-8A71-A385E7FBA049}" type="presOf" srcId="{AD242FC6-2927-42F7-870A-1110D1160F84}" destId="{A87A04AB-D8DF-4F4F-95F6-60075A4DC3C0}" srcOrd="1" destOrd="0" presId="urn:microsoft.com/office/officeart/2005/8/layout/orgChart1"/>
    <dgm:cxn modelId="{ACF7251F-F3F7-4909-9830-022C741D477B}" srcId="{AD242FC6-2927-42F7-870A-1110D1160F84}" destId="{68FF5222-F92E-4774-80B8-6B9016E5EDDF}" srcOrd="0" destOrd="0" parTransId="{1FDF7035-EAF8-4BDB-B4EB-188C388B29B6}" sibTransId="{81624B6D-C850-42BB-B7DC-956490270A61}"/>
    <dgm:cxn modelId="{E19B5F31-A189-4576-B394-F5896F6294C1}" type="presOf" srcId="{AD242FC6-2927-42F7-870A-1110D1160F84}" destId="{81E4FFE5-4F2F-4FD4-8215-CC37E117B232}" srcOrd="0" destOrd="0" presId="urn:microsoft.com/office/officeart/2005/8/layout/orgChart1"/>
    <dgm:cxn modelId="{E09C6231-4093-4008-8815-3449D7A03009}" srcId="{0D572378-B693-4D23-9713-5DD3760661A5}" destId="{A718C710-D847-4602-AC01-31D8111A2B69}" srcOrd="1" destOrd="0" parTransId="{F0D8DE98-259B-4269-AFCC-9C50D24D1482}" sibTransId="{D16B836F-2B13-4AC9-9A81-E7D49700017A}"/>
    <dgm:cxn modelId="{6F90C93C-6378-4A66-88B7-BC2C3E154073}" type="presOf" srcId="{52392215-AB58-4362-A54B-DC63865AE51D}" destId="{319D25C2-B2A9-471D-9DED-2E9F96BEC874}" srcOrd="0" destOrd="0" presId="urn:microsoft.com/office/officeart/2005/8/layout/orgChart1"/>
    <dgm:cxn modelId="{3E54673F-1484-46FD-9954-1B89FBD61B27}" type="presOf" srcId="{A718C710-D847-4602-AC01-31D8111A2B69}" destId="{DB060F18-53C7-4465-9669-06DD61FF8DCA}" srcOrd="0" destOrd="0" presId="urn:microsoft.com/office/officeart/2005/8/layout/orgChart1"/>
    <dgm:cxn modelId="{0FD4BB5D-36ED-4FE1-B221-75AC33649E5D}" srcId="{D5D15707-676A-4886-9D32-5AF8494B5ED8}" destId="{AD242FC6-2927-42F7-870A-1110D1160F84}" srcOrd="1" destOrd="0" parTransId="{52392215-AB58-4362-A54B-DC63865AE51D}" sibTransId="{4BD742F1-C616-4177-A879-16AC9FD46CDB}"/>
    <dgm:cxn modelId="{8973CE62-02F3-4B2F-8901-22C14AEDB07B}" type="presOf" srcId="{0D572378-B693-4D23-9713-5DD3760661A5}" destId="{B6B7C98F-1053-454C-A7A3-25028E4FE9D2}" srcOrd="1" destOrd="0" presId="urn:microsoft.com/office/officeart/2005/8/layout/orgChart1"/>
    <dgm:cxn modelId="{B46E0D64-AC71-4535-AE80-2553CF6E90D9}" type="presOf" srcId="{A7CB0ADA-9C20-4502-AAC6-B70864452711}" destId="{405F28B0-1A8F-4BC9-9E42-5AB987DB5B23}" srcOrd="0" destOrd="0" presId="urn:microsoft.com/office/officeart/2005/8/layout/orgChart1"/>
    <dgm:cxn modelId="{EA1D7E72-112E-4BBF-94AF-2D4810A2BBDD}" type="presOf" srcId="{CAED80CF-9126-4DFB-B8BA-71D9576FEB32}" destId="{0E0A2121-AAFF-4235-966E-6E0378F7D486}" srcOrd="0" destOrd="0" presId="urn:microsoft.com/office/officeart/2005/8/layout/orgChart1"/>
    <dgm:cxn modelId="{25BB9B52-16A3-4F57-B6CF-D32F64EE328C}" type="presOf" srcId="{0D572378-B693-4D23-9713-5DD3760661A5}" destId="{64F872FF-06B5-4E6F-8593-3365E7F3482C}" srcOrd="0" destOrd="0" presId="urn:microsoft.com/office/officeart/2005/8/layout/orgChart1"/>
    <dgm:cxn modelId="{52045456-E72F-44C5-AB13-61B3DA88B8F7}" type="presOf" srcId="{F0D8DE98-259B-4269-AFCC-9C50D24D1482}" destId="{A1E8F0B8-82FD-44B6-882B-18F9C0135441}" srcOrd="0" destOrd="0" presId="urn:microsoft.com/office/officeart/2005/8/layout/orgChart1"/>
    <dgm:cxn modelId="{4DFFAA76-2C2D-4511-9DF0-DE8CF8F4F671}" srcId="{A7CB0ADA-9C20-4502-AAC6-B70864452711}" destId="{D5D15707-676A-4886-9D32-5AF8494B5ED8}" srcOrd="0" destOrd="0" parTransId="{1A17DB97-35B6-44CF-A54B-29577F98300B}" sibTransId="{E22502A0-F144-4404-80B3-25E42B8B7F95}"/>
    <dgm:cxn modelId="{F12D7E82-1F5E-4662-BE0E-57ECA6052BA5}" srcId="{AD242FC6-2927-42F7-870A-1110D1160F84}" destId="{36FB56CB-992E-4E10-B1EF-06DAAF7BFB28}" srcOrd="1" destOrd="0" parTransId="{E3FD4CE6-A86F-47E2-ACAF-618EFC71D48D}" sibTransId="{3226BAB4-24ED-49C6-8DA3-3B32B6B6C52B}"/>
    <dgm:cxn modelId="{6D41C68A-B89A-4882-9B23-978507FF6AB9}" type="presOf" srcId="{568E8309-D49C-43AC-983E-DBCF2BD80AAC}" destId="{C8FFD89A-BBEF-434F-AA54-BB59F6DF45F6}" srcOrd="1" destOrd="0" presId="urn:microsoft.com/office/officeart/2005/8/layout/orgChart1"/>
    <dgm:cxn modelId="{BA427594-61EA-4F73-AB79-4438B097320F}" type="presOf" srcId="{E3FD4CE6-A86F-47E2-ACAF-618EFC71D48D}" destId="{42021B87-92F5-4153-A78D-285A6428F49A}" srcOrd="0" destOrd="0" presId="urn:microsoft.com/office/officeart/2005/8/layout/orgChart1"/>
    <dgm:cxn modelId="{6C8D77A6-71A0-464E-B248-1B5351D5312A}" type="presOf" srcId="{D5D15707-676A-4886-9D32-5AF8494B5ED8}" destId="{37561641-5269-482D-89A6-81A7958E91C7}" srcOrd="0" destOrd="0" presId="urn:microsoft.com/office/officeart/2005/8/layout/orgChart1"/>
    <dgm:cxn modelId="{0F8C4DAE-A067-457B-8C62-916182152146}" type="presOf" srcId="{A718C710-D847-4602-AC01-31D8111A2B69}" destId="{91BE50F8-4609-443B-BC5C-BD908C3B0421}" srcOrd="1" destOrd="0" presId="urn:microsoft.com/office/officeart/2005/8/layout/orgChart1"/>
    <dgm:cxn modelId="{A378CFB6-1BC4-4174-80E4-70F5ADE20D98}" type="presOf" srcId="{36FB56CB-992E-4E10-B1EF-06DAAF7BFB28}" destId="{30458BA9-6ECA-4948-B8C1-98F28A10AFAA}" srcOrd="1" destOrd="0" presId="urn:microsoft.com/office/officeart/2005/8/layout/orgChart1"/>
    <dgm:cxn modelId="{2352E7B9-C772-4DCB-A1ED-280539136B0C}" type="presOf" srcId="{F0FAFBC7-455F-46B1-A025-51DBA30678C3}" destId="{6F1F05D5-6260-486C-BD09-221D8E79F690}" srcOrd="0" destOrd="0" presId="urn:microsoft.com/office/officeart/2005/8/layout/orgChart1"/>
    <dgm:cxn modelId="{E49FE2BB-693F-4933-950B-7D935A7E4EFF}" type="presOf" srcId="{68FF5222-F92E-4774-80B8-6B9016E5EDDF}" destId="{D09FFB48-18D8-4476-9B09-FFEF84A33058}" srcOrd="1" destOrd="0" presId="urn:microsoft.com/office/officeart/2005/8/layout/orgChart1"/>
    <dgm:cxn modelId="{77760BBF-6591-47E8-BDB7-B64B22049C71}" type="presOf" srcId="{D5D15707-676A-4886-9D32-5AF8494B5ED8}" destId="{CEB4446A-0AAE-4FC9-9D6C-297644044269}" srcOrd="1" destOrd="0" presId="urn:microsoft.com/office/officeart/2005/8/layout/orgChart1"/>
    <dgm:cxn modelId="{E4D000C5-F502-4075-BFC2-DB187EDD6733}" srcId="{D5D15707-676A-4886-9D32-5AF8494B5ED8}" destId="{0D572378-B693-4D23-9713-5DD3760661A5}" srcOrd="0" destOrd="0" parTransId="{CAED80CF-9126-4DFB-B8BA-71D9576FEB32}" sibTransId="{CC94FEC1-8E7B-47FC-8998-F6C3B6EACAC8}"/>
    <dgm:cxn modelId="{8F379CC7-51C8-4A2A-9BA7-AD95262F5455}" type="presOf" srcId="{36FB56CB-992E-4E10-B1EF-06DAAF7BFB28}" destId="{B2D648B6-0A71-4518-A3E5-D9805D94B7D6}" srcOrd="0" destOrd="0" presId="urn:microsoft.com/office/officeart/2005/8/layout/orgChart1"/>
    <dgm:cxn modelId="{9C7E52E7-86A7-4165-B4A0-185D6759125A}" type="presOf" srcId="{1FDF7035-EAF8-4BDB-B4EB-188C388B29B6}" destId="{0BCFE40F-2170-4C2F-8CB2-392B2CCA24EF}" srcOrd="0" destOrd="0" presId="urn:microsoft.com/office/officeart/2005/8/layout/orgChart1"/>
    <dgm:cxn modelId="{99E6F1F0-193E-483C-AEAF-5D53A49F3C13}" type="presOf" srcId="{68FF5222-F92E-4774-80B8-6B9016E5EDDF}" destId="{FD0098CF-9A51-46F1-87ED-9DACEE892992}" srcOrd="0" destOrd="0" presId="urn:microsoft.com/office/officeart/2005/8/layout/orgChart1"/>
    <dgm:cxn modelId="{34BCABFB-7700-4FF4-B557-E4ED7710B4DA}" type="presOf" srcId="{568E8309-D49C-43AC-983E-DBCF2BD80AAC}" destId="{9ABB23A5-E9A3-47F6-B2B3-C78038018B55}" srcOrd="0" destOrd="0" presId="urn:microsoft.com/office/officeart/2005/8/layout/orgChart1"/>
    <dgm:cxn modelId="{F770B4FD-C4A2-4417-803E-A541AE51100C}" srcId="{0D572378-B693-4D23-9713-5DD3760661A5}" destId="{568E8309-D49C-43AC-983E-DBCF2BD80AAC}" srcOrd="0" destOrd="0" parTransId="{F0FAFBC7-455F-46B1-A025-51DBA30678C3}" sibTransId="{88D91CCD-DD07-417A-93F9-C03485C4860E}"/>
    <dgm:cxn modelId="{C4C6C660-6C57-4FF9-97EF-A75B75A6A9A1}" type="presParOf" srcId="{405F28B0-1A8F-4BC9-9E42-5AB987DB5B23}" destId="{C6073835-9179-47FF-8777-9F11C38E5804}" srcOrd="0" destOrd="0" presId="urn:microsoft.com/office/officeart/2005/8/layout/orgChart1"/>
    <dgm:cxn modelId="{7BA50768-B171-4693-8D6F-CC154EFBF47D}" type="presParOf" srcId="{C6073835-9179-47FF-8777-9F11C38E5804}" destId="{AF41C659-3805-4AB9-A4C0-BE8CBFD250A5}" srcOrd="0" destOrd="0" presId="urn:microsoft.com/office/officeart/2005/8/layout/orgChart1"/>
    <dgm:cxn modelId="{12D8F82A-42F4-4AA8-8FBE-5B20930E222B}" type="presParOf" srcId="{AF41C659-3805-4AB9-A4C0-BE8CBFD250A5}" destId="{37561641-5269-482D-89A6-81A7958E91C7}" srcOrd="0" destOrd="0" presId="urn:microsoft.com/office/officeart/2005/8/layout/orgChart1"/>
    <dgm:cxn modelId="{46870CD5-E34C-4BD8-A76A-353F924F0E0C}" type="presParOf" srcId="{AF41C659-3805-4AB9-A4C0-BE8CBFD250A5}" destId="{CEB4446A-0AAE-4FC9-9D6C-297644044269}" srcOrd="1" destOrd="0" presId="urn:microsoft.com/office/officeart/2005/8/layout/orgChart1"/>
    <dgm:cxn modelId="{EE429783-1A72-40B5-8E01-61D87D5D5DC2}" type="presParOf" srcId="{C6073835-9179-47FF-8777-9F11C38E5804}" destId="{C43F2090-B856-4C5A-BDC0-229396CCF8BB}" srcOrd="1" destOrd="0" presId="urn:microsoft.com/office/officeart/2005/8/layout/orgChart1"/>
    <dgm:cxn modelId="{000C3B8E-6DE1-43E5-A1F8-FE297F629F90}" type="presParOf" srcId="{C43F2090-B856-4C5A-BDC0-229396CCF8BB}" destId="{0E0A2121-AAFF-4235-966E-6E0378F7D486}" srcOrd="0" destOrd="0" presId="urn:microsoft.com/office/officeart/2005/8/layout/orgChart1"/>
    <dgm:cxn modelId="{378C1789-A28C-4518-8832-0FFACCB79723}" type="presParOf" srcId="{C43F2090-B856-4C5A-BDC0-229396CCF8BB}" destId="{263D5631-1D41-45CA-A563-338BA448500B}" srcOrd="1" destOrd="0" presId="urn:microsoft.com/office/officeart/2005/8/layout/orgChart1"/>
    <dgm:cxn modelId="{510EEB09-6B1D-4409-ACF9-CFD8C77EE040}" type="presParOf" srcId="{263D5631-1D41-45CA-A563-338BA448500B}" destId="{7087526E-5679-4AFE-927B-BE4D637A593B}" srcOrd="0" destOrd="0" presId="urn:microsoft.com/office/officeart/2005/8/layout/orgChart1"/>
    <dgm:cxn modelId="{84874074-A140-47CA-965C-A9241D6DA8D3}" type="presParOf" srcId="{7087526E-5679-4AFE-927B-BE4D637A593B}" destId="{64F872FF-06B5-4E6F-8593-3365E7F3482C}" srcOrd="0" destOrd="0" presId="urn:microsoft.com/office/officeart/2005/8/layout/orgChart1"/>
    <dgm:cxn modelId="{9220F958-8ADB-4BD5-BF42-DF4BA83119E7}" type="presParOf" srcId="{7087526E-5679-4AFE-927B-BE4D637A593B}" destId="{B6B7C98F-1053-454C-A7A3-25028E4FE9D2}" srcOrd="1" destOrd="0" presId="urn:microsoft.com/office/officeart/2005/8/layout/orgChart1"/>
    <dgm:cxn modelId="{0EE30D18-5350-479A-8DE3-3E2BC4BDFC47}" type="presParOf" srcId="{263D5631-1D41-45CA-A563-338BA448500B}" destId="{61119BB7-4353-4E85-B238-E074B0F64E7A}" srcOrd="1" destOrd="0" presId="urn:microsoft.com/office/officeart/2005/8/layout/orgChart1"/>
    <dgm:cxn modelId="{2CA944E5-307A-4231-8CF2-6B3A575E598E}" type="presParOf" srcId="{61119BB7-4353-4E85-B238-E074B0F64E7A}" destId="{6F1F05D5-6260-486C-BD09-221D8E79F690}" srcOrd="0" destOrd="0" presId="urn:microsoft.com/office/officeart/2005/8/layout/orgChart1"/>
    <dgm:cxn modelId="{47BD530B-5B1D-43AA-937C-421099D401BF}" type="presParOf" srcId="{61119BB7-4353-4E85-B238-E074B0F64E7A}" destId="{B5F241C9-7496-43D6-B296-31F64B743325}" srcOrd="1" destOrd="0" presId="urn:microsoft.com/office/officeart/2005/8/layout/orgChart1"/>
    <dgm:cxn modelId="{B3ACE970-5108-4E97-8D5D-06D653F7FD8D}" type="presParOf" srcId="{B5F241C9-7496-43D6-B296-31F64B743325}" destId="{D2FB5E91-5E22-4721-BE0D-87B7FE0668A7}" srcOrd="0" destOrd="0" presId="urn:microsoft.com/office/officeart/2005/8/layout/orgChart1"/>
    <dgm:cxn modelId="{04988086-6087-46ED-A55E-38DD36CAA418}" type="presParOf" srcId="{D2FB5E91-5E22-4721-BE0D-87B7FE0668A7}" destId="{9ABB23A5-E9A3-47F6-B2B3-C78038018B55}" srcOrd="0" destOrd="0" presId="urn:microsoft.com/office/officeart/2005/8/layout/orgChart1"/>
    <dgm:cxn modelId="{9ACC6AFB-3134-481B-8E22-BE994C73B2DB}" type="presParOf" srcId="{D2FB5E91-5E22-4721-BE0D-87B7FE0668A7}" destId="{C8FFD89A-BBEF-434F-AA54-BB59F6DF45F6}" srcOrd="1" destOrd="0" presId="urn:microsoft.com/office/officeart/2005/8/layout/orgChart1"/>
    <dgm:cxn modelId="{EF18A981-0001-48DA-BEF8-AFA40B84A0B2}" type="presParOf" srcId="{B5F241C9-7496-43D6-B296-31F64B743325}" destId="{194FBED4-FAEC-41A2-BA35-4DF815318A68}" srcOrd="1" destOrd="0" presId="urn:microsoft.com/office/officeart/2005/8/layout/orgChart1"/>
    <dgm:cxn modelId="{C350E63B-9079-4D5E-B2F0-51636B727E40}" type="presParOf" srcId="{B5F241C9-7496-43D6-B296-31F64B743325}" destId="{4B35D46F-07FB-4CC9-8B32-CD57DDAB5522}" srcOrd="2" destOrd="0" presId="urn:microsoft.com/office/officeart/2005/8/layout/orgChart1"/>
    <dgm:cxn modelId="{83AEE621-553A-47BE-9998-0785F7CD0D5C}" type="presParOf" srcId="{61119BB7-4353-4E85-B238-E074B0F64E7A}" destId="{A1E8F0B8-82FD-44B6-882B-18F9C0135441}" srcOrd="2" destOrd="0" presId="urn:microsoft.com/office/officeart/2005/8/layout/orgChart1"/>
    <dgm:cxn modelId="{FEEC880E-B984-49F1-B18F-68057B62BBD2}" type="presParOf" srcId="{61119BB7-4353-4E85-B238-E074B0F64E7A}" destId="{9832B17D-2865-4497-B3A8-123DC606B1E7}" srcOrd="3" destOrd="0" presId="urn:microsoft.com/office/officeart/2005/8/layout/orgChart1"/>
    <dgm:cxn modelId="{B32A20C9-4297-4EBD-8F9E-050E1CC9D8AE}" type="presParOf" srcId="{9832B17D-2865-4497-B3A8-123DC606B1E7}" destId="{50453A2B-C81A-4971-A52F-28BA9242CC1D}" srcOrd="0" destOrd="0" presId="urn:microsoft.com/office/officeart/2005/8/layout/orgChart1"/>
    <dgm:cxn modelId="{6E9A3984-DB94-488A-94B1-877396CA06BA}" type="presParOf" srcId="{50453A2B-C81A-4971-A52F-28BA9242CC1D}" destId="{DB060F18-53C7-4465-9669-06DD61FF8DCA}" srcOrd="0" destOrd="0" presId="urn:microsoft.com/office/officeart/2005/8/layout/orgChart1"/>
    <dgm:cxn modelId="{0FA2821D-18E5-4329-A83D-5D32EDC316CF}" type="presParOf" srcId="{50453A2B-C81A-4971-A52F-28BA9242CC1D}" destId="{91BE50F8-4609-443B-BC5C-BD908C3B0421}" srcOrd="1" destOrd="0" presId="urn:microsoft.com/office/officeart/2005/8/layout/orgChart1"/>
    <dgm:cxn modelId="{ACAEF1BA-D2CB-4B15-A326-2662C982E18A}" type="presParOf" srcId="{9832B17D-2865-4497-B3A8-123DC606B1E7}" destId="{DD0F1F9E-DEBB-4509-86E8-9807A93A0BAA}" srcOrd="1" destOrd="0" presId="urn:microsoft.com/office/officeart/2005/8/layout/orgChart1"/>
    <dgm:cxn modelId="{A3D595B1-E5F4-482C-8C3D-EC7A8526391B}" type="presParOf" srcId="{9832B17D-2865-4497-B3A8-123DC606B1E7}" destId="{86A12674-CC91-44E9-982D-B0A006307EB4}" srcOrd="2" destOrd="0" presId="urn:microsoft.com/office/officeart/2005/8/layout/orgChart1"/>
    <dgm:cxn modelId="{B4BB23B8-6E3F-403D-9AC9-ACC218FFA64C}" type="presParOf" srcId="{263D5631-1D41-45CA-A563-338BA448500B}" destId="{9562217B-6845-430C-8B3D-1B575B3CA350}" srcOrd="2" destOrd="0" presId="urn:microsoft.com/office/officeart/2005/8/layout/orgChart1"/>
    <dgm:cxn modelId="{A5668219-C9E1-43D1-8591-4BAA94D41808}" type="presParOf" srcId="{C43F2090-B856-4C5A-BDC0-229396CCF8BB}" destId="{319D25C2-B2A9-471D-9DED-2E9F96BEC874}" srcOrd="2" destOrd="0" presId="urn:microsoft.com/office/officeart/2005/8/layout/orgChart1"/>
    <dgm:cxn modelId="{A7E95512-69AE-4213-8F5B-823E9D042B9C}" type="presParOf" srcId="{C43F2090-B856-4C5A-BDC0-229396CCF8BB}" destId="{594851A6-D230-4646-8F8B-F8618CE4DE29}" srcOrd="3" destOrd="0" presId="urn:microsoft.com/office/officeart/2005/8/layout/orgChart1"/>
    <dgm:cxn modelId="{15A57C9B-07C7-4534-83D6-BBA2191E5D9A}" type="presParOf" srcId="{594851A6-D230-4646-8F8B-F8618CE4DE29}" destId="{804E1F21-3B24-4FA6-BBB6-D70D66526A32}" srcOrd="0" destOrd="0" presId="urn:microsoft.com/office/officeart/2005/8/layout/orgChart1"/>
    <dgm:cxn modelId="{7B5950B8-A568-442A-967A-BE49EEB803D9}" type="presParOf" srcId="{804E1F21-3B24-4FA6-BBB6-D70D66526A32}" destId="{81E4FFE5-4F2F-4FD4-8215-CC37E117B232}" srcOrd="0" destOrd="0" presId="urn:microsoft.com/office/officeart/2005/8/layout/orgChart1"/>
    <dgm:cxn modelId="{91DF0F91-1F53-4080-A26A-DA832BA577CC}" type="presParOf" srcId="{804E1F21-3B24-4FA6-BBB6-D70D66526A32}" destId="{A87A04AB-D8DF-4F4F-95F6-60075A4DC3C0}" srcOrd="1" destOrd="0" presId="urn:microsoft.com/office/officeart/2005/8/layout/orgChart1"/>
    <dgm:cxn modelId="{C08188CD-E981-4216-8980-BBECAC036A72}" type="presParOf" srcId="{594851A6-D230-4646-8F8B-F8618CE4DE29}" destId="{984B37AC-52A7-497C-9E55-61AE45D23E35}" srcOrd="1" destOrd="0" presId="urn:microsoft.com/office/officeart/2005/8/layout/orgChart1"/>
    <dgm:cxn modelId="{48131CC0-FE92-4818-8B99-0ACB30D4BCEE}" type="presParOf" srcId="{984B37AC-52A7-497C-9E55-61AE45D23E35}" destId="{0BCFE40F-2170-4C2F-8CB2-392B2CCA24EF}" srcOrd="0" destOrd="0" presId="urn:microsoft.com/office/officeart/2005/8/layout/orgChart1"/>
    <dgm:cxn modelId="{D2980860-A2FC-439E-AAD5-B2B3D1841A3A}" type="presParOf" srcId="{984B37AC-52A7-497C-9E55-61AE45D23E35}" destId="{9250054B-5CFE-4E47-85CD-D5EB04C4A1E2}" srcOrd="1" destOrd="0" presId="urn:microsoft.com/office/officeart/2005/8/layout/orgChart1"/>
    <dgm:cxn modelId="{07C4FC9D-FE98-429C-B92F-9028D3B3B46F}" type="presParOf" srcId="{9250054B-5CFE-4E47-85CD-D5EB04C4A1E2}" destId="{A2061F9D-D6A0-4DBC-B3F4-5084C3B44B4B}" srcOrd="0" destOrd="0" presId="urn:microsoft.com/office/officeart/2005/8/layout/orgChart1"/>
    <dgm:cxn modelId="{7310248F-8222-452B-852F-D959FC56F693}" type="presParOf" srcId="{A2061F9D-D6A0-4DBC-B3F4-5084C3B44B4B}" destId="{FD0098CF-9A51-46F1-87ED-9DACEE892992}" srcOrd="0" destOrd="0" presId="urn:microsoft.com/office/officeart/2005/8/layout/orgChart1"/>
    <dgm:cxn modelId="{BA7CE8B2-348A-46D9-960D-E0A87DCA77F0}" type="presParOf" srcId="{A2061F9D-D6A0-4DBC-B3F4-5084C3B44B4B}" destId="{D09FFB48-18D8-4476-9B09-FFEF84A33058}" srcOrd="1" destOrd="0" presId="urn:microsoft.com/office/officeart/2005/8/layout/orgChart1"/>
    <dgm:cxn modelId="{40C82907-5435-4C3A-96B6-D4ABCF3CA1BC}" type="presParOf" srcId="{9250054B-5CFE-4E47-85CD-D5EB04C4A1E2}" destId="{1F48A442-3937-416A-922B-9AFD49FC7BF1}" srcOrd="1" destOrd="0" presId="urn:microsoft.com/office/officeart/2005/8/layout/orgChart1"/>
    <dgm:cxn modelId="{4137AE86-CE19-42CE-8961-D94C0016B585}" type="presParOf" srcId="{9250054B-5CFE-4E47-85CD-D5EB04C4A1E2}" destId="{F2B992E5-8F6F-4DF2-A592-B97DDE90D47E}" srcOrd="2" destOrd="0" presId="urn:microsoft.com/office/officeart/2005/8/layout/orgChart1"/>
    <dgm:cxn modelId="{073604DA-5EDE-4DC0-B2B9-79E65F3DA58D}" type="presParOf" srcId="{984B37AC-52A7-497C-9E55-61AE45D23E35}" destId="{42021B87-92F5-4153-A78D-285A6428F49A}" srcOrd="2" destOrd="0" presId="urn:microsoft.com/office/officeart/2005/8/layout/orgChart1"/>
    <dgm:cxn modelId="{8E0E2CD0-1348-44B8-B82F-0260411EF478}" type="presParOf" srcId="{984B37AC-52A7-497C-9E55-61AE45D23E35}" destId="{29DF246A-911A-422B-8834-62CFD115DAE1}" srcOrd="3" destOrd="0" presId="urn:microsoft.com/office/officeart/2005/8/layout/orgChart1"/>
    <dgm:cxn modelId="{802CEFE6-3345-4A1A-8ACD-97223DDEDABB}" type="presParOf" srcId="{29DF246A-911A-422B-8834-62CFD115DAE1}" destId="{E327AF4F-A6DA-47D4-998F-1C95FFD0E947}" srcOrd="0" destOrd="0" presId="urn:microsoft.com/office/officeart/2005/8/layout/orgChart1"/>
    <dgm:cxn modelId="{22BE756F-F1BE-43FA-9292-D878A7A675C2}" type="presParOf" srcId="{E327AF4F-A6DA-47D4-998F-1C95FFD0E947}" destId="{B2D648B6-0A71-4518-A3E5-D9805D94B7D6}" srcOrd="0" destOrd="0" presId="urn:microsoft.com/office/officeart/2005/8/layout/orgChart1"/>
    <dgm:cxn modelId="{48E1C819-8B58-44E7-A9A3-59536C84ADB0}" type="presParOf" srcId="{E327AF4F-A6DA-47D4-998F-1C95FFD0E947}" destId="{30458BA9-6ECA-4948-B8C1-98F28A10AFAA}" srcOrd="1" destOrd="0" presId="urn:microsoft.com/office/officeart/2005/8/layout/orgChart1"/>
    <dgm:cxn modelId="{202A7178-9914-4CA5-81D8-C3F2248C61FB}" type="presParOf" srcId="{29DF246A-911A-422B-8834-62CFD115DAE1}" destId="{C0F9455B-73F5-4F36-9876-7A18372202AC}" srcOrd="1" destOrd="0" presId="urn:microsoft.com/office/officeart/2005/8/layout/orgChart1"/>
    <dgm:cxn modelId="{A5302FC8-B95E-4AF9-8CE8-DCC8E8C8B13C}" type="presParOf" srcId="{29DF246A-911A-422B-8834-62CFD115DAE1}" destId="{14D84D12-592D-439F-997B-71FB6734889E}" srcOrd="2" destOrd="0" presId="urn:microsoft.com/office/officeart/2005/8/layout/orgChart1"/>
    <dgm:cxn modelId="{3457BB9C-A9A5-4679-8EB4-E9B10AF2D584}" type="presParOf" srcId="{594851A6-D230-4646-8F8B-F8618CE4DE29}" destId="{C246F2AF-FE9B-47FF-8CA0-A3D46371BC99}" srcOrd="2" destOrd="0" presId="urn:microsoft.com/office/officeart/2005/8/layout/orgChart1"/>
    <dgm:cxn modelId="{ABA00D07-FC66-4D1A-B5EA-EA48D33230EB}" type="presParOf" srcId="{C6073835-9179-47FF-8777-9F11C38E5804}" destId="{2E8EB1E0-45F0-4112-B2A3-94121C31B0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6788-0398-40EB-9F74-17992E5E6B36}">
      <dsp:nvSpPr>
        <dsp:cNvPr id="0" name=""/>
        <dsp:cNvSpPr/>
      </dsp:nvSpPr>
      <dsp:spPr>
        <a:xfrm>
          <a:off x="1091317" y="210058"/>
          <a:ext cx="2061379" cy="10568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Linguagem receptiva</a:t>
          </a:r>
        </a:p>
      </dsp:txBody>
      <dsp:txXfrm>
        <a:off x="1122270" y="241011"/>
        <a:ext cx="1999473" cy="994922"/>
      </dsp:txXfrm>
    </dsp:sp>
    <dsp:sp modelId="{25F8C030-3292-4C6F-B5DC-95BA305A1C54}">
      <dsp:nvSpPr>
        <dsp:cNvPr id="0" name=""/>
        <dsp:cNvSpPr/>
      </dsp:nvSpPr>
      <dsp:spPr>
        <a:xfrm rot="21531183">
          <a:off x="3333059" y="491463"/>
          <a:ext cx="434702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3333072" y="580132"/>
        <a:ext cx="304291" cy="262094"/>
      </dsp:txXfrm>
    </dsp:sp>
    <dsp:sp modelId="{5F448695-57CC-4434-88AC-71D574B4B506}">
      <dsp:nvSpPr>
        <dsp:cNvPr id="0" name=""/>
        <dsp:cNvSpPr/>
      </dsp:nvSpPr>
      <dsp:spPr>
        <a:xfrm>
          <a:off x="3972725" y="152662"/>
          <a:ext cx="2032281" cy="105682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Linguagem expressiva</a:t>
          </a:r>
        </a:p>
      </dsp:txBody>
      <dsp:txXfrm>
        <a:off x="4003678" y="183615"/>
        <a:ext cx="1970375" cy="994922"/>
      </dsp:txXfrm>
    </dsp:sp>
    <dsp:sp modelId="{626751E8-19F4-478C-8D94-70A7C8C99B32}">
      <dsp:nvSpPr>
        <dsp:cNvPr id="0" name=""/>
        <dsp:cNvSpPr/>
      </dsp:nvSpPr>
      <dsp:spPr>
        <a:xfrm rot="21563576">
          <a:off x="6163047" y="448206"/>
          <a:ext cx="380781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75974"/>
            <a:satOff val="-3035"/>
            <a:lumOff val="70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6163050" y="536175"/>
        <a:ext cx="266547" cy="262094"/>
      </dsp:txXfrm>
    </dsp:sp>
    <dsp:sp modelId="{5F17C77C-A79C-4BA1-B291-00A995AB5B6B}">
      <dsp:nvSpPr>
        <dsp:cNvPr id="0" name=""/>
        <dsp:cNvSpPr/>
      </dsp:nvSpPr>
      <dsp:spPr>
        <a:xfrm>
          <a:off x="6723421" y="124952"/>
          <a:ext cx="1761380" cy="105682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Leitura</a:t>
          </a:r>
        </a:p>
      </dsp:txBody>
      <dsp:txXfrm>
        <a:off x="6754374" y="155905"/>
        <a:ext cx="1699474" cy="994922"/>
      </dsp:txXfrm>
    </dsp:sp>
    <dsp:sp modelId="{B6F8A84A-107D-4C1F-9051-E632BC799F05}">
      <dsp:nvSpPr>
        <dsp:cNvPr id="0" name=""/>
        <dsp:cNvSpPr/>
      </dsp:nvSpPr>
      <dsp:spPr>
        <a:xfrm rot="5298806">
          <a:off x="7287530" y="1298357"/>
          <a:ext cx="370287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51948"/>
            <a:satOff val="-6069"/>
            <a:lumOff val="140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-5400000">
        <a:off x="7339992" y="1331648"/>
        <a:ext cx="262094" cy="259201"/>
      </dsp:txXfrm>
    </dsp:sp>
    <dsp:sp modelId="{A619864C-B42E-4E7C-A4D0-8DEA47F22185}">
      <dsp:nvSpPr>
        <dsp:cNvPr id="0" name=""/>
        <dsp:cNvSpPr/>
      </dsp:nvSpPr>
      <dsp:spPr>
        <a:xfrm>
          <a:off x="6135947" y="1872477"/>
          <a:ext cx="2404267" cy="10568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Compreensão da leitura</a:t>
          </a:r>
        </a:p>
      </dsp:txBody>
      <dsp:txXfrm>
        <a:off x="6166900" y="1903430"/>
        <a:ext cx="2342361" cy="994922"/>
      </dsp:txXfrm>
    </dsp:sp>
    <dsp:sp modelId="{4AF02BBB-7C83-4707-85A3-ACC721176022}">
      <dsp:nvSpPr>
        <dsp:cNvPr id="0" name=""/>
        <dsp:cNvSpPr/>
      </dsp:nvSpPr>
      <dsp:spPr>
        <a:xfrm rot="10749983">
          <a:off x="5555555" y="2205433"/>
          <a:ext cx="410171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27922"/>
            <a:satOff val="-9104"/>
            <a:lumOff val="211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5678599" y="2291902"/>
        <a:ext cx="287120" cy="262094"/>
      </dsp:txXfrm>
    </dsp:sp>
    <dsp:sp modelId="{34C711C7-CD08-43C7-91E1-367D8935F0CD}">
      <dsp:nvSpPr>
        <dsp:cNvPr id="0" name=""/>
        <dsp:cNvSpPr/>
      </dsp:nvSpPr>
      <dsp:spPr>
        <a:xfrm>
          <a:off x="3600739" y="1914042"/>
          <a:ext cx="1761380" cy="10568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Escrita</a:t>
          </a:r>
        </a:p>
      </dsp:txBody>
      <dsp:txXfrm>
        <a:off x="3631692" y="1944995"/>
        <a:ext cx="1699474" cy="994922"/>
      </dsp:txXfrm>
    </dsp:sp>
    <dsp:sp modelId="{896CDCAF-7262-4019-B018-6EDF9353AEEF}">
      <dsp:nvSpPr>
        <dsp:cNvPr id="0" name=""/>
        <dsp:cNvSpPr/>
      </dsp:nvSpPr>
      <dsp:spPr>
        <a:xfrm rot="10800000">
          <a:off x="3103501" y="2224046"/>
          <a:ext cx="351381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03896"/>
            <a:satOff val="-12138"/>
            <a:lumOff val="281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3208915" y="2311410"/>
        <a:ext cx="245967" cy="262094"/>
      </dsp:txXfrm>
    </dsp:sp>
    <dsp:sp modelId="{8D443781-F735-4872-9B88-8F91134DE2C0}">
      <dsp:nvSpPr>
        <dsp:cNvPr id="0" name=""/>
        <dsp:cNvSpPr/>
      </dsp:nvSpPr>
      <dsp:spPr>
        <a:xfrm>
          <a:off x="714628" y="1914042"/>
          <a:ext cx="2223126" cy="10568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5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Cálculo Matemático</a:t>
          </a:r>
        </a:p>
      </dsp:txBody>
      <dsp:txXfrm>
        <a:off x="745581" y="1944995"/>
        <a:ext cx="2161220" cy="994922"/>
      </dsp:txXfrm>
    </dsp:sp>
    <dsp:sp modelId="{872D55F8-4584-4065-AD7A-2BEFBB632AAB}">
      <dsp:nvSpPr>
        <dsp:cNvPr id="0" name=""/>
        <dsp:cNvSpPr/>
      </dsp:nvSpPr>
      <dsp:spPr>
        <a:xfrm rot="5444802">
          <a:off x="1714525" y="2939743"/>
          <a:ext cx="204677" cy="436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 rot="-5400000">
        <a:off x="1686217" y="3055818"/>
        <a:ext cx="262094" cy="143274"/>
      </dsp:txXfrm>
    </dsp:sp>
    <dsp:sp modelId="{0959D1F0-9F51-4475-983A-43515640970E}">
      <dsp:nvSpPr>
        <dsp:cNvPr id="0" name=""/>
        <dsp:cNvSpPr/>
      </dsp:nvSpPr>
      <dsp:spPr>
        <a:xfrm>
          <a:off x="673060" y="3357022"/>
          <a:ext cx="2264977" cy="133873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Raciocínio Matemático</a:t>
          </a:r>
        </a:p>
      </dsp:txBody>
      <dsp:txXfrm>
        <a:off x="712270" y="3396232"/>
        <a:ext cx="2186557" cy="1260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1B87-92F5-4153-A78D-285A6428F49A}">
      <dsp:nvSpPr>
        <dsp:cNvPr id="0" name=""/>
        <dsp:cNvSpPr/>
      </dsp:nvSpPr>
      <dsp:spPr>
        <a:xfrm>
          <a:off x="2978856" y="2939553"/>
          <a:ext cx="340669" cy="272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451"/>
              </a:lnTo>
              <a:lnTo>
                <a:pt x="340669" y="2723451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FE40F-2170-4C2F-8CB2-392B2CCA24EF}">
      <dsp:nvSpPr>
        <dsp:cNvPr id="0" name=""/>
        <dsp:cNvSpPr/>
      </dsp:nvSpPr>
      <dsp:spPr>
        <a:xfrm>
          <a:off x="2978856" y="2939553"/>
          <a:ext cx="340669" cy="104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18"/>
              </a:lnTo>
              <a:lnTo>
                <a:pt x="340669" y="1044718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D25C2-B2A9-471D-9DED-2E9F96BEC874}">
      <dsp:nvSpPr>
        <dsp:cNvPr id="0" name=""/>
        <dsp:cNvSpPr/>
      </dsp:nvSpPr>
      <dsp:spPr>
        <a:xfrm>
          <a:off x="2513275" y="1327053"/>
          <a:ext cx="1374032" cy="47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68"/>
              </a:lnTo>
              <a:lnTo>
                <a:pt x="1374032" y="238468"/>
              </a:lnTo>
              <a:lnTo>
                <a:pt x="1374032" y="47693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8F0B8-82FD-44B6-882B-18F9C0135441}">
      <dsp:nvSpPr>
        <dsp:cNvPr id="0" name=""/>
        <dsp:cNvSpPr/>
      </dsp:nvSpPr>
      <dsp:spPr>
        <a:xfrm>
          <a:off x="230791" y="2939553"/>
          <a:ext cx="340669" cy="265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219"/>
              </a:lnTo>
              <a:lnTo>
                <a:pt x="340669" y="265721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05D5-6260-486C-BD09-221D8E79F690}">
      <dsp:nvSpPr>
        <dsp:cNvPr id="0" name=""/>
        <dsp:cNvSpPr/>
      </dsp:nvSpPr>
      <dsp:spPr>
        <a:xfrm>
          <a:off x="230791" y="2939553"/>
          <a:ext cx="340669" cy="104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18"/>
              </a:lnTo>
              <a:lnTo>
                <a:pt x="340669" y="1044718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A2121-AAFF-4235-966E-6E0378F7D486}">
      <dsp:nvSpPr>
        <dsp:cNvPr id="0" name=""/>
        <dsp:cNvSpPr/>
      </dsp:nvSpPr>
      <dsp:spPr>
        <a:xfrm>
          <a:off x="1139242" y="1327053"/>
          <a:ext cx="1374032" cy="476936"/>
        </a:xfrm>
        <a:custGeom>
          <a:avLst/>
          <a:gdLst/>
          <a:ahLst/>
          <a:cxnLst/>
          <a:rect l="0" t="0" r="0" b="0"/>
          <a:pathLst>
            <a:path>
              <a:moveTo>
                <a:pt x="1374032" y="0"/>
              </a:moveTo>
              <a:lnTo>
                <a:pt x="1374032" y="238468"/>
              </a:lnTo>
              <a:lnTo>
                <a:pt x="0" y="238468"/>
              </a:lnTo>
              <a:lnTo>
                <a:pt x="0" y="476936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61641-5269-482D-89A6-81A7958E91C7}">
      <dsp:nvSpPr>
        <dsp:cNvPr id="0" name=""/>
        <dsp:cNvSpPr/>
      </dsp:nvSpPr>
      <dsp:spPr>
        <a:xfrm>
          <a:off x="1377711" y="191489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Distúrbio de Aprendizagem</a:t>
          </a:r>
        </a:p>
      </dsp:txBody>
      <dsp:txXfrm>
        <a:off x="1377711" y="191489"/>
        <a:ext cx="2271127" cy="1135563"/>
      </dsp:txXfrm>
    </dsp:sp>
    <dsp:sp modelId="{64F872FF-06B5-4E6F-8593-3365E7F3482C}">
      <dsp:nvSpPr>
        <dsp:cNvPr id="0" name=""/>
        <dsp:cNvSpPr/>
      </dsp:nvSpPr>
      <dsp:spPr>
        <a:xfrm>
          <a:off x="3678" y="1803989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Verbais</a:t>
          </a:r>
        </a:p>
      </dsp:txBody>
      <dsp:txXfrm>
        <a:off x="3678" y="1803989"/>
        <a:ext cx="2271127" cy="1135563"/>
      </dsp:txXfrm>
    </dsp:sp>
    <dsp:sp modelId="{9ABB23A5-E9A3-47F6-B2B3-C78038018B55}">
      <dsp:nvSpPr>
        <dsp:cNvPr id="0" name=""/>
        <dsp:cNvSpPr/>
      </dsp:nvSpPr>
      <dsp:spPr>
        <a:xfrm>
          <a:off x="571460" y="3416490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Mediados pelo Hemisfério Esquerdo</a:t>
          </a:r>
        </a:p>
      </dsp:txBody>
      <dsp:txXfrm>
        <a:off x="571460" y="3416490"/>
        <a:ext cx="2271127" cy="1135563"/>
      </dsp:txXfrm>
    </dsp:sp>
    <dsp:sp modelId="{DB060F18-53C7-4465-9669-06DD61FF8DCA}">
      <dsp:nvSpPr>
        <dsp:cNvPr id="0" name=""/>
        <dsp:cNvSpPr/>
      </dsp:nvSpPr>
      <dsp:spPr>
        <a:xfrm>
          <a:off x="571460" y="5028991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Leitura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Soletração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Escrita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Processamento: visual, auditivo, motor</a:t>
          </a:r>
        </a:p>
      </dsp:txBody>
      <dsp:txXfrm>
        <a:off x="571460" y="5028991"/>
        <a:ext cx="2271127" cy="1135563"/>
      </dsp:txXfrm>
    </dsp:sp>
    <dsp:sp modelId="{81E4FFE5-4F2F-4FD4-8215-CC37E117B232}">
      <dsp:nvSpPr>
        <dsp:cNvPr id="0" name=""/>
        <dsp:cNvSpPr/>
      </dsp:nvSpPr>
      <dsp:spPr>
        <a:xfrm>
          <a:off x="2751743" y="1803989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Não Verbais</a:t>
          </a:r>
        </a:p>
      </dsp:txBody>
      <dsp:txXfrm>
        <a:off x="2751743" y="1803989"/>
        <a:ext cx="2271127" cy="1135563"/>
      </dsp:txXfrm>
    </dsp:sp>
    <dsp:sp modelId="{FD0098CF-9A51-46F1-87ED-9DACEE892992}">
      <dsp:nvSpPr>
        <dsp:cNvPr id="0" name=""/>
        <dsp:cNvSpPr/>
      </dsp:nvSpPr>
      <dsp:spPr>
        <a:xfrm>
          <a:off x="3319525" y="3416490"/>
          <a:ext cx="2271127" cy="1135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Mediados pelo Hemisfério Direito</a:t>
          </a:r>
        </a:p>
      </dsp:txBody>
      <dsp:txXfrm>
        <a:off x="3319525" y="3416490"/>
        <a:ext cx="2271127" cy="1135563"/>
      </dsp:txXfrm>
    </dsp:sp>
    <dsp:sp modelId="{B2D648B6-0A71-4518-A3E5-D9805D94B7D6}">
      <dsp:nvSpPr>
        <dsp:cNvPr id="0" name=""/>
        <dsp:cNvSpPr/>
      </dsp:nvSpPr>
      <dsp:spPr>
        <a:xfrm>
          <a:off x="3319525" y="5028991"/>
          <a:ext cx="2688129" cy="1268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Percepção táctil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Coordenação Psicomotora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Organização viso espacial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Calculo matemático</a:t>
          </a:r>
        </a:p>
      </dsp:txBody>
      <dsp:txXfrm>
        <a:off x="3319525" y="5028991"/>
        <a:ext cx="2688129" cy="126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6164-9BA4-4FCD-A0B6-A4CFDE1CD62B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1289-E9E8-4CD0-8421-1090BB89A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2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E487C-E25B-4C74-A9F7-F0F46B00E151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D990E-AA68-4F51-AE4D-269A0CEFC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AD93B1-1EE9-4C18-9D64-72367B8E6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02167-0018-4AA5-A573-ED28364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0B394-8174-4725-B645-74734296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761F0-588E-457D-B348-CF7BB338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3335B-6FFE-422D-89CF-C7E4BA55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EBB02F-89AA-49E8-A6F9-05CCED72F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38F619-0317-4314-8BA4-DC31CA6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52DA8-96E6-49AE-BE8E-B7015C14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01EB7D-7263-44C1-B841-AAD847CD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30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169155-FBFB-4349-9801-6D1309853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C3B99A-47B6-459D-8E50-E0C01A5F2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3C1AFA-7B72-4322-988D-59296F49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5EE50-5F3A-451F-8316-CAF75AEE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9AB2E9-A7B1-49E5-9BEA-3080D7B8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6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38F3237-8703-4C23-999E-56BE74C19453}"/>
              </a:ext>
            </a:extLst>
          </p:cNvPr>
          <p:cNvSpPr/>
          <p:nvPr userDrawn="1"/>
        </p:nvSpPr>
        <p:spPr>
          <a:xfrm>
            <a:off x="0" y="0"/>
            <a:ext cx="5105400" cy="6858000"/>
          </a:xfrm>
          <a:prstGeom prst="rect">
            <a:avLst/>
          </a:prstGeom>
          <a:solidFill>
            <a:srgbClr val="DC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C77414-118D-4F52-ACE0-348EF069E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6" y="1809750"/>
            <a:ext cx="2724275" cy="102600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B17F7F-95F6-4049-97F2-5975CA427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7" y="321156"/>
            <a:ext cx="1612900" cy="1209675"/>
          </a:xfrm>
          <a:prstGeom prst="rect">
            <a:avLst/>
          </a:prstGeom>
        </p:spPr>
      </p:pic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562CB21A-7D77-491B-BBE4-5692099F7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6" y="3073596"/>
            <a:ext cx="4256227" cy="1171861"/>
          </a:xfrm>
          <a:prstGeom prst="rect">
            <a:avLst/>
          </a:prstGeom>
        </p:spPr>
      </p:pic>
      <p:pic>
        <p:nvPicPr>
          <p:cNvPr id="9" name="Imagem 8" descr="Uma imagem contendo coisa, objeto&#10;&#10;Descrição gerada com muito alta confiança">
            <a:extLst>
              <a:ext uri="{FF2B5EF4-FFF2-40B4-BE49-F238E27FC236}">
                <a16:creationId xmlns:a16="http://schemas.microsoft.com/office/drawing/2014/main" id="{5D7512EA-D636-437B-81F4-0BF9381F9E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8" y="6431746"/>
            <a:ext cx="4622269" cy="25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EB320C-CC6E-4BD4-B898-FDEEAAC31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5200" y="4914901"/>
            <a:ext cx="5626099" cy="1304925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Agradecimento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3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97178"/>
            <a:ext cx="10363200" cy="8236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pt-BR" dirty="0"/>
              <a:t>Título da Apresentação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5449" y="4377003"/>
            <a:ext cx="9144000" cy="9855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palestrante</a:t>
            </a:r>
          </a:p>
          <a:p>
            <a:r>
              <a:rPr lang="en-US" dirty="0" err="1"/>
              <a:t>Titulação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D261CD-46E5-47B8-907D-EEF76A60A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96" y="381000"/>
            <a:ext cx="2724275" cy="102600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3E20AB3-3A8F-4BF6-A091-BA4F59CB932D}"/>
              </a:ext>
            </a:extLst>
          </p:cNvPr>
          <p:cNvSpPr/>
          <p:nvPr userDrawn="1"/>
        </p:nvSpPr>
        <p:spPr>
          <a:xfrm>
            <a:off x="0" y="6532226"/>
            <a:ext cx="12192000" cy="325774"/>
          </a:xfrm>
          <a:prstGeom prst="rect">
            <a:avLst/>
          </a:prstGeom>
          <a:gradFill flip="none" rotWithShape="1">
            <a:gsLst>
              <a:gs pos="0">
                <a:scrgbClr r="0" g="0" b="0">
                  <a:lumMod val="0"/>
                </a:scrgb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4588F07-EC5B-42BE-8DA5-C6F245F5FA4C}"/>
              </a:ext>
            </a:extLst>
          </p:cNvPr>
          <p:cNvSpPr/>
          <p:nvPr userDrawn="1"/>
        </p:nvSpPr>
        <p:spPr>
          <a:xfrm>
            <a:off x="0" y="0"/>
            <a:ext cx="12192000" cy="1333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DCDB69FD-E487-4000-BBD5-26EF63AB9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206857"/>
            <a:ext cx="1612900" cy="1209675"/>
          </a:xfrm>
          <a:prstGeom prst="rect">
            <a:avLst/>
          </a:prstGeom>
        </p:spPr>
      </p:pic>
      <p:pic>
        <p:nvPicPr>
          <p:cNvPr id="31" name="Imagem 30" descr="Uma imagem contendo texto&#10;&#10;Descrição gerada com alta confiança">
            <a:extLst>
              <a:ext uri="{FF2B5EF4-FFF2-40B4-BE49-F238E27FC236}">
                <a16:creationId xmlns:a16="http://schemas.microsoft.com/office/drawing/2014/main" id="{2D9ADC7B-FDFC-44FF-AE61-CB70186A64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73" y="235146"/>
            <a:ext cx="4256227" cy="11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241302"/>
            <a:ext cx="11442700" cy="615949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04925"/>
            <a:ext cx="11468100" cy="513397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53F991-88C8-4C78-A2FF-19C918794C9F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21196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387378-6082-497F-B156-B217B88EA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41302"/>
            <a:ext cx="11442700" cy="615949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6E47851-AD5C-4323-9A08-9880C0187EB2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21611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C8CA-2519-4243-919B-AC350BC86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41302"/>
            <a:ext cx="11442700" cy="615949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D2F0DA-D210-4314-9896-127C35256E97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9070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F78606-A4DC-49AC-A4B6-AB87C0E90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41302"/>
            <a:ext cx="11442700" cy="615949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5BD44D-D1F0-4CCB-A0F2-65CE7459EE79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79833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C74E819-0C82-4548-98DB-B60C707F2A5F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42168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353C70-AFDF-4F04-A06F-92B48190B6ED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4455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72321-7599-40A0-8EC8-CCE234E2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DABA33-9E14-4F84-981C-F2CFD203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FF36A-F705-4C17-A490-B9523DEB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01BBCF-938E-4B4B-B244-DDDD404E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A8C25B-CC8D-4FB1-9E7F-502B60A2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96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B8A67F-6794-46AD-8183-8C5012585A18}"/>
              </a:ext>
            </a:extLst>
          </p:cNvPr>
          <p:cNvSpPr/>
          <p:nvPr userDrawn="1"/>
        </p:nvSpPr>
        <p:spPr>
          <a:xfrm rot="10800000">
            <a:off x="0" y="6822000"/>
            <a:ext cx="12192000" cy="3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0">
                <a:srgbClr val="ABD1BA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29407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38F3237-8703-4C23-999E-56BE74C19453}"/>
              </a:ext>
            </a:extLst>
          </p:cNvPr>
          <p:cNvSpPr/>
          <p:nvPr userDrawn="1"/>
        </p:nvSpPr>
        <p:spPr>
          <a:xfrm>
            <a:off x="0" y="0"/>
            <a:ext cx="5105400" cy="6858000"/>
          </a:xfrm>
          <a:prstGeom prst="rect">
            <a:avLst/>
          </a:prstGeom>
          <a:solidFill>
            <a:srgbClr val="DC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C77414-118D-4F52-ACE0-348EF069E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6" y="1809750"/>
            <a:ext cx="2724275" cy="102600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B17F7F-95F6-4049-97F2-5975CA427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7" y="321156"/>
            <a:ext cx="1612900" cy="1209675"/>
          </a:xfrm>
          <a:prstGeom prst="rect">
            <a:avLst/>
          </a:prstGeom>
        </p:spPr>
      </p:pic>
      <p:pic>
        <p:nvPicPr>
          <p:cNvPr id="4" name="Imagem 3" descr="Uma imagem contendo texto&#10;&#10;Descrição gerada com alta confiança">
            <a:extLst>
              <a:ext uri="{FF2B5EF4-FFF2-40B4-BE49-F238E27FC236}">
                <a16:creationId xmlns:a16="http://schemas.microsoft.com/office/drawing/2014/main" id="{562CB21A-7D77-491B-BBE4-5692099F7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6" y="3073596"/>
            <a:ext cx="4256227" cy="1171861"/>
          </a:xfrm>
          <a:prstGeom prst="rect">
            <a:avLst/>
          </a:prstGeom>
        </p:spPr>
      </p:pic>
      <p:pic>
        <p:nvPicPr>
          <p:cNvPr id="9" name="Imagem 8" descr="Uma imagem contendo coisa, objeto&#10;&#10;Descrição gerada com muito alta confiança">
            <a:extLst>
              <a:ext uri="{FF2B5EF4-FFF2-40B4-BE49-F238E27FC236}">
                <a16:creationId xmlns:a16="http://schemas.microsoft.com/office/drawing/2014/main" id="{5D7512EA-D636-437B-81F4-0BF9381F9E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8" y="6431746"/>
            <a:ext cx="4622269" cy="25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EB320C-CC6E-4BD4-B898-FDEEAAC31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5200" y="4914901"/>
            <a:ext cx="5626099" cy="1304925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pt-BR" dirty="0"/>
              <a:t>Agradecimento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0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E19E1-343C-4388-9492-CCCDD35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617E5F-BD2A-4F95-9C2C-66631226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E85028-5904-4AB2-81C5-42C8E807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6313B7-BB93-4FF8-8017-BE854976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FD792B-93CB-41EE-AAE8-D1ECC723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0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D78B7-EDB9-4FF8-B70D-272DD619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88D03-8E4E-414D-9E56-C6827E133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E6175E-A589-4A05-8ED9-826663DC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77DCBD-8477-4BD8-B017-4868F838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33664A-9F26-4917-B641-B2C5A9F0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2CFA47-229A-446D-997C-64AF39F6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7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772AD-A7D7-4898-9A8C-7504255A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AABC57-010E-489F-83B3-D89E45127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48397C-7E3B-4B35-833C-EC3F11998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6F6ABB-94C2-4B07-B0D0-200E2FAD5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1F94F8-B6B7-46F7-A188-62B4FCB14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57EE89-C079-440A-A61E-A5E6810F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0C5752-9BEA-4E3F-A169-1E029C6C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7DF7BA-4185-49C0-921F-6D3376AD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0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1BC2A-3201-44B2-9988-C759832D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80C2EC-0673-44B5-A31F-11D91917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BE1F66-4818-4570-9F93-07638E50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586A13-E310-463B-BFB0-212E0A2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81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28223E-DD7C-4F24-8322-08E8C301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216E2-2D8B-420C-B5E7-2988F82F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4BC775-147B-4685-8886-355973D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51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49660-9A01-411B-B164-7417AAE9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4D08A-A272-462F-8E3F-740E4F16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2C5D3C-7BA9-40CA-A253-A1234868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29A032-8A9F-4239-8472-20789C9C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20DEB7-5A66-400B-B024-FE87A75C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2EB7C3-7D96-4F5D-A0A3-CB306A2F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0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006C1-5F1C-498C-A0C3-E7E895CD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209800-417B-435E-A3F8-A7927B494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AE0206-1D24-4F80-9A3D-36F51DEB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97D24B-7F87-484C-A7F1-DEBDF736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CCE730-F6FF-403E-AE53-5699E2A2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48D807-CC21-40C3-A729-F8DBFE87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1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4BD912-1897-4493-A740-87D96D49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B5D23-2BD5-4BFD-98CA-0C78BDD6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8B0E64-43A3-4858-B538-C5AA957F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1722-4783-4AAE-A9D4-6B0EC883A303}" type="datetimeFigureOut">
              <a:rPr lang="pt-BR" smtClean="0"/>
              <a:t>25/10/2017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C32BCF-3A8D-42AE-B36D-D11581963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F70005-6378-4334-B466-05AF1F861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4C34-045A-4571-978F-1DCA3FB57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19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947A24F-838F-449C-89FA-77D28A9A1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089" y="1956834"/>
            <a:ext cx="7834745" cy="1533550"/>
          </a:xfrm>
        </p:spPr>
        <p:txBody>
          <a:bodyPr>
            <a:normAutofit/>
          </a:bodyPr>
          <a:lstStyle/>
          <a:p>
            <a:r>
              <a:rPr lang="pt-BR" dirty="0"/>
              <a:t>Distúrbios e Dificuldades Escolares: </a:t>
            </a:r>
            <a:r>
              <a:rPr lang="pt-BR"/>
              <a:t>Disfunções Escolares</a:t>
            </a:r>
            <a:endParaRPr lang="pt-BR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91399978-3AF2-4871-A60C-5CB16A8DD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347" y="4184073"/>
            <a:ext cx="6556231" cy="189807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Sylvia Maria </a:t>
            </a:r>
            <a:r>
              <a:rPr lang="pt-BR" b="1" dirty="0" err="1"/>
              <a:t>Ciasca</a:t>
            </a:r>
            <a:endParaRPr lang="pt-BR" b="1" dirty="0"/>
          </a:p>
          <a:p>
            <a:r>
              <a:rPr lang="pt-BR" b="1" dirty="0"/>
              <a:t>Profa. Dra. Associada III</a:t>
            </a:r>
          </a:p>
          <a:p>
            <a:r>
              <a:rPr lang="pt-BR" b="1" dirty="0" err="1"/>
              <a:t>Depto</a:t>
            </a:r>
            <a:r>
              <a:rPr lang="pt-BR" b="1" dirty="0"/>
              <a:t>. de Neurologia</a:t>
            </a:r>
          </a:p>
          <a:p>
            <a:r>
              <a:rPr lang="pt-BR" b="1" dirty="0"/>
              <a:t>Faculdade de Ciências Médicas/ Unicamp </a:t>
            </a:r>
          </a:p>
          <a:p>
            <a:r>
              <a:rPr lang="pt-BR" b="1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79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E0E12E75-8868-425D-AEDA-57E307B832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74875" y="1787525"/>
            <a:ext cx="762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DIFICULDADE APRENDIZAGEM  </a:t>
            </a:r>
          </a:p>
        </p:txBody>
      </p:sp>
      <p:sp>
        <p:nvSpPr>
          <p:cNvPr id="3" name="Texto explicativo em seta para cima 2">
            <a:extLst>
              <a:ext uri="{FF2B5EF4-FFF2-40B4-BE49-F238E27FC236}">
                <a16:creationId xmlns:a16="http://schemas.microsoft.com/office/drawing/2014/main" id="{DD629A67-DAF8-4655-BD2A-809982D7F442}"/>
              </a:ext>
            </a:extLst>
          </p:cNvPr>
          <p:cNvSpPr/>
          <p:nvPr/>
        </p:nvSpPr>
        <p:spPr>
          <a:xfrm>
            <a:off x="4184650" y="2825751"/>
            <a:ext cx="3517900" cy="3325813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em comum: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BAIXO DESEMPENHO ESCOLAR </a:t>
            </a:r>
          </a:p>
        </p:txBody>
      </p:sp>
    </p:spTree>
    <p:extLst>
      <p:ext uri="{BB962C8B-B14F-4D97-AF65-F5344CB8AC3E}">
        <p14:creationId xmlns:p14="http://schemas.microsoft.com/office/powerpoint/2010/main" val="248055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8" name="Rectangle 4">
            <a:extLst>
              <a:ext uri="{FF2B5EF4-FFF2-40B4-BE49-F238E27FC236}">
                <a16:creationId xmlns:a16="http://schemas.microsoft.com/office/drawing/2014/main" id="{CDFD06DC-E5EB-4C11-9F6A-9ECD64093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62" y="1569925"/>
            <a:ext cx="86296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b="1" dirty="0">
                <a:latin typeface="Verdana" pitchFamily="34" charset="0"/>
              </a:rPr>
              <a:t>Característica principal: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Baixo rendimento escolar em atividades de leitura, escrita e raciocínio lógico-matemático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Inteligência normal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Oportunidades sociais e culturais adequadas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Falhas estão relacionadas ao ensino, método, adequação escolar, preparo do professor, dificuldades socioeconômicas , estruturação do processo ensino-aprendizagem</a:t>
            </a:r>
          </a:p>
        </p:txBody>
      </p:sp>
      <p:sp>
        <p:nvSpPr>
          <p:cNvPr id="948230" name="Text Box 6">
            <a:extLst>
              <a:ext uri="{FF2B5EF4-FFF2-40B4-BE49-F238E27FC236}">
                <a16:creationId xmlns:a16="http://schemas.microsoft.com/office/drawing/2014/main" id="{57AA84E1-529C-4656-BC47-F28D2F31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68" y="493486"/>
            <a:ext cx="5811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DIFICULDADE ESCOLAR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48231" name="Rectangle 7">
            <a:extLst>
              <a:ext uri="{FF2B5EF4-FFF2-40B4-BE49-F238E27FC236}">
                <a16:creationId xmlns:a16="http://schemas.microsoft.com/office/drawing/2014/main" id="{80D76513-57A8-433F-AD95-4192B054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254751"/>
            <a:ext cx="449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(SMITH &amp; STRICK, 2001 e </a:t>
            </a:r>
            <a:b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CAPELLINI, TONELOTTO, CIASCA, 2004)</a:t>
            </a:r>
          </a:p>
        </p:txBody>
      </p:sp>
    </p:spTree>
    <p:extLst>
      <p:ext uri="{BB962C8B-B14F-4D97-AF65-F5344CB8AC3E}">
        <p14:creationId xmlns:p14="http://schemas.microsoft.com/office/powerpoint/2010/main" val="161857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F5F57742-280E-4AFB-B5B0-C0D24F8C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437" y="994003"/>
            <a:ext cx="8645525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Algumas características dos DE:</a:t>
            </a:r>
          </a:p>
          <a:p>
            <a:pPr eaLnBrk="1" hangingPunct="1"/>
            <a:endParaRPr lang="pt-BR" alt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Fraco alcance da atenção </a:t>
            </a:r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distraí e perde rapidamente o interesse, deixa tarefas inacabadas.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Dificuldade em seguir instrução – pede ajuda repetidamente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3)Imaturidade social – age como se fosse mãos nova</a:t>
            </a:r>
          </a:p>
        </p:txBody>
      </p:sp>
    </p:spTree>
    <p:extLst>
      <p:ext uri="{BB962C8B-B14F-4D97-AF65-F5344CB8AC3E}">
        <p14:creationId xmlns:p14="http://schemas.microsoft.com/office/powerpoint/2010/main" val="238050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2B8EBA64-A5B6-4908-9916-597DF074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574" y="604384"/>
            <a:ext cx="838200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Dificuldade de conversação -  falar a palavra certa, ou fala muito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Inflexibilidade – “faz tudo a sua maneira”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Habilidades organizações deficientes – baixa inabilidade em lidar com tempo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Falta de destreza – deixa cair as coisas, lembrar compromissos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São crianças felizes e bem ajustadas – mas podem desenvolver problemas </a:t>
            </a:r>
            <a:r>
              <a:rPr lang="pt-BR" alt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comportamentais e emocionais por outros fatore</a:t>
            </a:r>
          </a:p>
        </p:txBody>
      </p:sp>
    </p:spTree>
    <p:extLst>
      <p:ext uri="{BB962C8B-B14F-4D97-AF65-F5344CB8AC3E}">
        <p14:creationId xmlns:p14="http://schemas.microsoft.com/office/powerpoint/2010/main" val="223665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2" name="Text Box 4">
            <a:extLst>
              <a:ext uri="{FF2B5EF4-FFF2-40B4-BE49-F238E27FC236}">
                <a16:creationId xmlns:a16="http://schemas.microsoft.com/office/drawing/2014/main" id="{FB5126ED-273E-49CF-B995-F8E831BE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62871"/>
            <a:ext cx="91821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000" b="1" dirty="0">
                <a:latin typeface="Verdana" pitchFamily="34" charset="0"/>
              </a:rPr>
              <a:t>Nem todas as dificuldades ou problemas são distúrbios de aprendizagem:</a:t>
            </a:r>
          </a:p>
        </p:txBody>
      </p:sp>
      <p:sp>
        <p:nvSpPr>
          <p:cNvPr id="974853" name="Text Box 5">
            <a:extLst>
              <a:ext uri="{FF2B5EF4-FFF2-40B4-BE49-F238E27FC236}">
                <a16:creationId xmlns:a16="http://schemas.microsoft.com/office/drawing/2014/main" id="{8FFA8BA5-155D-4992-9946-3FF5D6F6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269" y="1919288"/>
            <a:ext cx="8361362" cy="4100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eriod"/>
              <a:defRPr/>
            </a:pPr>
            <a:r>
              <a:rPr lang="pt-BR" sz="2600" b="1" dirty="0">
                <a:latin typeface="Verdana" pitchFamily="34" charset="0"/>
              </a:rPr>
              <a:t>Muitas crianças são simplesmente mais lentas no desenvolvimento e aquisição de certas habilidades</a:t>
            </a:r>
          </a:p>
          <a:p>
            <a:pPr marL="457200" indent="-457200">
              <a:lnSpc>
                <a:spcPct val="16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eriod"/>
              <a:defRPr/>
            </a:pPr>
            <a:r>
              <a:rPr lang="pt-BR" sz="2600" b="1" dirty="0">
                <a:latin typeface="Verdana" pitchFamily="34" charset="0"/>
              </a:rPr>
              <a:t>Crianças são diferentes, não só no desenvolvimento, mas na forma de aprender</a:t>
            </a:r>
          </a:p>
        </p:txBody>
      </p:sp>
    </p:spTree>
    <p:extLst>
      <p:ext uri="{BB962C8B-B14F-4D97-AF65-F5344CB8AC3E}">
        <p14:creationId xmlns:p14="http://schemas.microsoft.com/office/powerpoint/2010/main" val="157507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3" name="Text Box 3">
            <a:extLst>
              <a:ext uri="{FF2B5EF4-FFF2-40B4-BE49-F238E27FC236}">
                <a16:creationId xmlns:a16="http://schemas.microsoft.com/office/drawing/2014/main" id="{9FBEBFEC-8BF8-42AF-B24D-7225ADA4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728" y="439048"/>
            <a:ext cx="9182100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400" b="1" dirty="0">
                <a:latin typeface="Verdana" pitchFamily="34" charset="0"/>
              </a:rPr>
              <a:t>Ciclo dos distúrbios e dificuldades </a:t>
            </a:r>
            <a:br>
              <a:rPr lang="pt-BR" sz="3400" b="1" dirty="0">
                <a:latin typeface="Verdana" pitchFamily="34" charset="0"/>
              </a:rPr>
            </a:br>
            <a:r>
              <a:rPr lang="pt-BR" sz="3400" b="1" dirty="0">
                <a:latin typeface="Verdana" pitchFamily="34" charset="0"/>
              </a:rPr>
              <a:t>de aprender</a:t>
            </a:r>
          </a:p>
        </p:txBody>
      </p:sp>
      <p:sp>
        <p:nvSpPr>
          <p:cNvPr id="993284" name="Rectangle 4">
            <a:extLst>
              <a:ext uri="{FF2B5EF4-FFF2-40B4-BE49-F238E27FC236}">
                <a16:creationId xmlns:a16="http://schemas.microsoft.com/office/drawing/2014/main" id="{F5350864-9255-4CB7-957E-EC9DC7B0E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114" y="1965296"/>
            <a:ext cx="3153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Verdana" pitchFamily="34" charset="0"/>
              </a:rPr>
              <a:t>SALA DE AULA</a:t>
            </a:r>
          </a:p>
        </p:txBody>
      </p:sp>
      <p:sp>
        <p:nvSpPr>
          <p:cNvPr id="993285" name="Rectangle 5">
            <a:extLst>
              <a:ext uri="{FF2B5EF4-FFF2-40B4-BE49-F238E27FC236}">
                <a16:creationId xmlns:a16="http://schemas.microsoft.com/office/drawing/2014/main" id="{CA0BA412-A70F-49A0-A255-AB76F3AC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9" y="5907088"/>
            <a:ext cx="532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Verdana" pitchFamily="34" charset="0"/>
              </a:rPr>
              <a:t>Outros encaminhamentos</a:t>
            </a:r>
          </a:p>
        </p:txBody>
      </p:sp>
      <p:sp>
        <p:nvSpPr>
          <p:cNvPr id="993286" name="Rectangle 6">
            <a:extLst>
              <a:ext uri="{FF2B5EF4-FFF2-40B4-BE49-F238E27FC236}">
                <a16:creationId xmlns:a16="http://schemas.microsoft.com/office/drawing/2014/main" id="{1A873996-D802-43AC-AC2D-86446320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638" y="3817257"/>
            <a:ext cx="1361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Verdana" pitchFamily="34" charset="0"/>
              </a:rPr>
              <a:t>Posto</a:t>
            </a:r>
          </a:p>
        </p:txBody>
      </p:sp>
      <p:sp>
        <p:nvSpPr>
          <p:cNvPr id="993287" name="Rectangle 7">
            <a:extLst>
              <a:ext uri="{FF2B5EF4-FFF2-40B4-BE49-F238E27FC236}">
                <a16:creationId xmlns:a16="http://schemas.microsoft.com/office/drawing/2014/main" id="{6453F81C-F483-433D-AE35-EC20405B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503" y="3627845"/>
            <a:ext cx="3467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Verdana" pitchFamily="34" charset="0"/>
              </a:rPr>
              <a:t>Serviço terciário</a:t>
            </a:r>
            <a:br>
              <a:rPr lang="pt-BR" sz="2800" b="1" dirty="0">
                <a:latin typeface="Verdana" pitchFamily="34" charset="0"/>
              </a:rPr>
            </a:br>
            <a:r>
              <a:rPr lang="pt-BR" sz="2800" b="1" dirty="0">
                <a:latin typeface="Verdana" pitchFamily="34" charset="0"/>
              </a:rPr>
              <a:t>de saúde</a:t>
            </a: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9FAD1C8B-BB03-487D-9293-11F91171F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2810" y="2590404"/>
            <a:ext cx="661988" cy="608013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id="{1BB8BACF-A537-4273-B13E-BEE3A746F1A0}"/>
              </a:ext>
            </a:extLst>
          </p:cNvPr>
          <p:cNvSpPr>
            <a:spLocks noChangeShapeType="1"/>
          </p:cNvSpPr>
          <p:nvPr/>
        </p:nvSpPr>
        <p:spPr bwMode="auto">
          <a:xfrm rot="5219486" flipV="1">
            <a:off x="8161741" y="2590403"/>
            <a:ext cx="661987" cy="608013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0" name="Line 11">
            <a:extLst>
              <a:ext uri="{FF2B5EF4-FFF2-40B4-BE49-F238E27FC236}">
                <a16:creationId xmlns:a16="http://schemas.microsoft.com/office/drawing/2014/main" id="{E918AB70-5391-45AB-9436-B97D8CFD37FA}"/>
              </a:ext>
            </a:extLst>
          </p:cNvPr>
          <p:cNvSpPr>
            <a:spLocks noChangeShapeType="1"/>
          </p:cNvSpPr>
          <p:nvPr/>
        </p:nvSpPr>
        <p:spPr bwMode="auto">
          <a:xfrm rot="16879236" flipV="1">
            <a:off x="3794126" y="4987926"/>
            <a:ext cx="661987" cy="608012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Line 12">
            <a:extLst>
              <a:ext uri="{FF2B5EF4-FFF2-40B4-BE49-F238E27FC236}">
                <a16:creationId xmlns:a16="http://schemas.microsoft.com/office/drawing/2014/main" id="{D9310648-D814-4562-BCCA-8439C4A780DF}"/>
              </a:ext>
            </a:extLst>
          </p:cNvPr>
          <p:cNvSpPr>
            <a:spLocks noChangeShapeType="1"/>
          </p:cNvSpPr>
          <p:nvPr/>
        </p:nvSpPr>
        <p:spPr bwMode="auto">
          <a:xfrm rot="10438973" flipV="1">
            <a:off x="8253414" y="4987926"/>
            <a:ext cx="661987" cy="608013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1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6" name="Text Box 4">
            <a:extLst>
              <a:ext uri="{FF2B5EF4-FFF2-40B4-BE49-F238E27FC236}">
                <a16:creationId xmlns:a16="http://schemas.microsoft.com/office/drawing/2014/main" id="{783E7CAA-31FC-4D74-942A-414DC169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7" y="785572"/>
            <a:ext cx="8586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400" b="1" dirty="0">
                <a:latin typeface="Verdana" pitchFamily="34" charset="0"/>
              </a:rPr>
              <a:t>59% de crianças           após 4 anos de escolarização são analfabetas, temos confirmados queda progressiva no rendimento escolar</a:t>
            </a:r>
          </a:p>
        </p:txBody>
      </p:sp>
      <p:sp>
        <p:nvSpPr>
          <p:cNvPr id="950277" name="Text Box 5">
            <a:extLst>
              <a:ext uri="{FF2B5EF4-FFF2-40B4-BE49-F238E27FC236}">
                <a16:creationId xmlns:a16="http://schemas.microsoft.com/office/drawing/2014/main" id="{8AA13104-8E2E-402C-B08C-8481E267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2808288"/>
            <a:ext cx="85502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Destaca-se a década de 90 como pródiga em:</a:t>
            </a:r>
          </a:p>
          <a:p>
            <a:pPr marL="266700" indent="-266700"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Programas de aceleração da aprendizagem</a:t>
            </a:r>
          </a:p>
          <a:p>
            <a:pPr marL="266700" indent="-266700"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Regularização do fluxo escolar</a:t>
            </a:r>
          </a:p>
          <a:p>
            <a:pPr marL="266700" indent="-266700"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Habilitação do professor</a:t>
            </a:r>
          </a:p>
          <a:p>
            <a:pPr marL="266700" indent="-266700">
              <a:spcBef>
                <a:spcPct val="50000"/>
              </a:spcBef>
              <a:defRPr/>
            </a:pPr>
            <a:endParaRPr lang="pt-BR" sz="2000" b="1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defRPr/>
            </a:pPr>
            <a:endParaRPr lang="pt-BR" sz="2000" b="1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Iniciativas Isoladas</a:t>
            </a:r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0A94B448-5E17-4C70-AFF4-0B6F56FFF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8769" y="1047749"/>
            <a:ext cx="773113" cy="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9" name="Line 7">
            <a:extLst>
              <a:ext uri="{FF2B5EF4-FFF2-40B4-BE49-F238E27FC236}">
                <a16:creationId xmlns:a16="http://schemas.microsoft.com/office/drawing/2014/main" id="{653A38AE-E5F0-495D-B80E-9BC73751D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0202" y="4796973"/>
            <a:ext cx="0" cy="568325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0281" name="Rectangle 9">
            <a:extLst>
              <a:ext uri="{FF2B5EF4-FFF2-40B4-BE49-F238E27FC236}">
                <a16:creationId xmlns:a16="http://schemas.microsoft.com/office/drawing/2014/main" id="{C1C89D28-8F9B-448E-AC4C-2B5EBBA3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475" y="6530975"/>
            <a:ext cx="17160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C0128"/>
              </a:buClr>
              <a:buFont typeface="Monotype Sorts" pitchFamily="2" charset="2"/>
              <a:buNone/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(MANN, 2003)</a:t>
            </a:r>
          </a:p>
        </p:txBody>
      </p:sp>
    </p:spTree>
    <p:extLst>
      <p:ext uri="{BB962C8B-B14F-4D97-AF65-F5344CB8AC3E}">
        <p14:creationId xmlns:p14="http://schemas.microsoft.com/office/powerpoint/2010/main" val="420633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A397D313-35BE-4CF8-888C-78E6E70C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2" y="1820863"/>
            <a:ext cx="7653337" cy="3967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1" name="Line 5">
            <a:extLst>
              <a:ext uri="{FF2B5EF4-FFF2-40B4-BE49-F238E27FC236}">
                <a16:creationId xmlns:a16="http://schemas.microsoft.com/office/drawing/2014/main" id="{8F1A2C5F-DCAB-464C-9DD0-10DEC64D1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00564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BFFD25C4-1ABD-45AB-842A-C27614A7D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9952" y="1921672"/>
          <a:ext cx="8276249" cy="431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áfico" r:id="rId3" imgW="7772536" imgH="4153002" progId="MSGraph.Chart.8">
                  <p:embed followColorScheme="full"/>
                </p:oleObj>
              </mc:Choice>
              <mc:Fallback>
                <p:oleObj name="Gráfico" r:id="rId3" imgW="7772536" imgH="4153002" progId="MSGraph.Chart.8">
                  <p:embed followColorScheme="full"/>
                  <p:pic>
                    <p:nvPicPr>
                      <p:cNvPr id="17412" name="Object 6">
                        <a:extLst>
                          <a:ext uri="{FF2B5EF4-FFF2-40B4-BE49-F238E27FC236}">
                            <a16:creationId xmlns:a16="http://schemas.microsoft.com/office/drawing/2014/main" id="{BFFD25C4-1ABD-45AB-842A-C27614A7D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2" y="1921672"/>
                        <a:ext cx="8276249" cy="431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303" name="Text Box 7">
            <a:extLst>
              <a:ext uri="{FF2B5EF4-FFF2-40B4-BE49-F238E27FC236}">
                <a16:creationId xmlns:a16="http://schemas.microsoft.com/office/drawing/2014/main" id="{E147E1C5-D23B-473E-9391-17CFB6E0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6237289"/>
            <a:ext cx="416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(GUARDIOLA, 1996; FONSECA, 1998;</a:t>
            </a:r>
            <a:b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CIASCA 2003/2004)</a:t>
            </a:r>
          </a:p>
        </p:txBody>
      </p:sp>
      <p:sp>
        <p:nvSpPr>
          <p:cNvPr id="951305" name="Text Box 9">
            <a:extLst>
              <a:ext uri="{FF2B5EF4-FFF2-40B4-BE49-F238E27FC236}">
                <a16:creationId xmlns:a16="http://schemas.microsoft.com/office/drawing/2014/main" id="{46ACF2A9-94D9-4146-9C1D-CB13FE4F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529432"/>
            <a:ext cx="842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INCIDÊNCIA – SEXO NO BRASIL</a:t>
            </a:r>
            <a:endParaRPr lang="en-US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8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0EC4B8D0-CB90-47E1-B4A2-5B1B272F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4" y="1881189"/>
            <a:ext cx="7653337" cy="42624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92FADB09-634C-4F80-9CA6-0212586E9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6550" y="1858964"/>
          <a:ext cx="8256588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áfico" r:id="rId3" imgW="7772536" imgH="4153002" progId="MSGraph.Chart.8">
                  <p:embed followColorScheme="full"/>
                </p:oleObj>
              </mc:Choice>
              <mc:Fallback>
                <p:oleObj name="Gráfico" r:id="rId3" imgW="7772536" imgH="4153002" progId="MSGraph.Chart.8">
                  <p:embed followColorScheme="full"/>
                  <p:pic>
                    <p:nvPicPr>
                      <p:cNvPr id="18435" name="Object 5">
                        <a:extLst>
                          <a:ext uri="{FF2B5EF4-FFF2-40B4-BE49-F238E27FC236}">
                            <a16:creationId xmlns:a16="http://schemas.microsoft.com/office/drawing/2014/main" id="{92FADB09-634C-4F80-9CA6-0212586E9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858964"/>
                        <a:ext cx="8256588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6" name="Text Box 6">
            <a:extLst>
              <a:ext uri="{FF2B5EF4-FFF2-40B4-BE49-F238E27FC236}">
                <a16:creationId xmlns:a16="http://schemas.microsoft.com/office/drawing/2014/main" id="{66102E17-8E77-40B1-A93E-ED820469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4" y="6254751"/>
            <a:ext cx="3475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(GUARDIOLA, et. al. 1998; </a:t>
            </a:r>
            <a:b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HARRIS, 2000; CIASCA, 2003)</a:t>
            </a:r>
          </a:p>
        </p:txBody>
      </p:sp>
      <p:sp>
        <p:nvSpPr>
          <p:cNvPr id="952328" name="Text Box 8">
            <a:extLst>
              <a:ext uri="{FF2B5EF4-FFF2-40B4-BE49-F238E27FC236}">
                <a16:creationId xmlns:a16="http://schemas.microsoft.com/office/drawing/2014/main" id="{0E2DD327-7423-46C6-B2AD-A910DB8B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1" y="624114"/>
            <a:ext cx="842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INCIDÊNCIA – DA E DE</a:t>
            </a:r>
            <a:endParaRPr lang="en-US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2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Rectangle 4">
            <a:extLst>
              <a:ext uri="{FF2B5EF4-FFF2-40B4-BE49-F238E27FC236}">
                <a16:creationId xmlns:a16="http://schemas.microsoft.com/office/drawing/2014/main" id="{AA796962-6DCC-4232-8486-0EFA57DC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9" y="1707925"/>
            <a:ext cx="891063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Habilidades acadêmicas básicas comprometidas em: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b="1" dirty="0">
                <a:latin typeface="Verdana" pitchFamily="34" charset="0"/>
              </a:rPr>
              <a:t>Leitura;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b="1" dirty="0">
                <a:latin typeface="Verdana" pitchFamily="34" charset="0"/>
              </a:rPr>
              <a:t>Escrita;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b="1" dirty="0">
                <a:latin typeface="Verdana" pitchFamily="34" charset="0"/>
              </a:rPr>
              <a:t>Ortografia;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b="1" dirty="0">
                <a:latin typeface="Verdana" pitchFamily="34" charset="0"/>
              </a:rPr>
              <a:t>Aritmética;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pt-BR" b="1" dirty="0">
                <a:latin typeface="Verdana" pitchFamily="34" charset="0"/>
              </a:rPr>
              <a:t>Linguagem (compreensão e expressão).</a:t>
            </a:r>
          </a:p>
        </p:txBody>
      </p:sp>
      <p:sp>
        <p:nvSpPr>
          <p:cNvPr id="954374" name="Text Box 6">
            <a:extLst>
              <a:ext uri="{FF2B5EF4-FFF2-40B4-BE49-F238E27FC236}">
                <a16:creationId xmlns:a16="http://schemas.microsoft.com/office/drawing/2014/main" id="{02C3BEF1-DC20-4942-B880-F502C570A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696686"/>
            <a:ext cx="842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ÁREAS DA APRENDIZAGEM</a:t>
            </a:r>
            <a:endParaRPr lang="en-US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>
            <a:extLst>
              <a:ext uri="{FF2B5EF4-FFF2-40B4-BE49-F238E27FC236}">
                <a16:creationId xmlns:a16="http://schemas.microsoft.com/office/drawing/2014/main" id="{0F16DA98-48A5-4DB5-AD27-2A94B5FB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960" y="834571"/>
            <a:ext cx="7939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b="1" dirty="0">
                <a:latin typeface="Verdana" panose="020B0604030504040204" pitchFamily="34" charset="0"/>
              </a:rPr>
              <a:t>“</a:t>
            </a:r>
            <a:r>
              <a:rPr lang="en-US" altLang="pt-BR" b="1" dirty="0" err="1">
                <a:latin typeface="Verdana" panose="020B0604030504040204" pitchFamily="34" charset="0"/>
              </a:rPr>
              <a:t>Quando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fracassamos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em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oferecer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oportunidades</a:t>
            </a:r>
            <a:r>
              <a:rPr lang="en-US" altLang="pt-BR" b="1" dirty="0">
                <a:latin typeface="Verdana" panose="020B0604030504040204" pitchFamily="34" charset="0"/>
              </a:rPr>
              <a:t> à </a:t>
            </a:r>
            <a:r>
              <a:rPr lang="en-US" altLang="pt-BR" b="1" dirty="0" err="1">
                <a:latin typeface="Verdana" panose="020B0604030504040204" pitchFamily="34" charset="0"/>
              </a:rPr>
              <a:t>criança</a:t>
            </a:r>
            <a:r>
              <a:rPr lang="en-US" altLang="pt-BR" b="1" dirty="0">
                <a:latin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</a:rPr>
              <a:t>na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melhor</a:t>
            </a:r>
            <a:r>
              <a:rPr lang="en-US" altLang="pt-BR" b="1" dirty="0">
                <a:latin typeface="Verdana" panose="020B0604030504040204" pitchFamily="34" charset="0"/>
              </a:rPr>
              <a:t> das </a:t>
            </a:r>
            <a:r>
              <a:rPr lang="en-US" altLang="pt-BR" b="1" dirty="0" err="1">
                <a:latin typeface="Verdana" panose="020B0604030504040204" pitchFamily="34" charset="0"/>
              </a:rPr>
              <a:t>hipóteses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seremos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cúmplices</a:t>
            </a:r>
            <a:r>
              <a:rPr lang="en-US" altLang="pt-BR" b="1" dirty="0">
                <a:latin typeface="Verdana" panose="020B0604030504040204" pitchFamily="34" charset="0"/>
              </a:rPr>
              <a:t> no </a:t>
            </a:r>
            <a:r>
              <a:rPr lang="en-US" altLang="pt-BR" b="1" dirty="0" err="1">
                <a:latin typeface="Verdana" panose="020B0604030504040204" pitchFamily="34" charset="0"/>
              </a:rPr>
              <a:t>desperdício</a:t>
            </a:r>
            <a:r>
              <a:rPr lang="en-US" altLang="pt-BR" b="1" dirty="0">
                <a:latin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</a:rPr>
              <a:t>potencial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humano</a:t>
            </a:r>
            <a:r>
              <a:rPr lang="en-US" altLang="pt-BR" b="1" dirty="0">
                <a:latin typeface="Verdana" panose="020B0604030504040204" pitchFamily="34" charset="0"/>
              </a:rPr>
              <a:t>. Na </a:t>
            </a:r>
            <a:r>
              <a:rPr lang="en-US" altLang="pt-BR" b="1" dirty="0" err="1">
                <a:latin typeface="Verdana" panose="020B0604030504040204" pitchFamily="34" charset="0"/>
              </a:rPr>
              <a:t>pior</a:t>
            </a:r>
            <a:r>
              <a:rPr lang="en-US" altLang="pt-BR" b="1" dirty="0">
                <a:latin typeface="Verdana" panose="020B0604030504040204" pitchFamily="34" charset="0"/>
              </a:rPr>
              <a:t> das </a:t>
            </a:r>
            <a:r>
              <a:rPr lang="en-US" altLang="pt-BR" b="1" dirty="0" err="1">
                <a:latin typeface="Verdana" panose="020B0604030504040204" pitchFamily="34" charset="0"/>
              </a:rPr>
              <a:t>hipóteses</a:t>
            </a:r>
            <a:r>
              <a:rPr lang="en-US" altLang="pt-BR" b="1" dirty="0">
                <a:latin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</a:rPr>
              <a:t>estaremos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contribuíndo</a:t>
            </a:r>
            <a:r>
              <a:rPr lang="en-US" altLang="pt-BR" b="1" dirty="0">
                <a:latin typeface="Verdana" panose="020B0604030504040204" pitchFamily="34" charset="0"/>
              </a:rPr>
              <a:t> para o </a:t>
            </a:r>
            <a:r>
              <a:rPr lang="en-US" altLang="pt-BR" b="1" dirty="0" err="1">
                <a:latin typeface="Verdana" panose="020B0604030504040204" pitchFamily="34" charset="0"/>
              </a:rPr>
              <a:t>desenvolvimento</a:t>
            </a:r>
            <a:r>
              <a:rPr lang="en-US" altLang="pt-BR" b="1" dirty="0">
                <a:latin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</a:rPr>
              <a:t>uma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juventude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sem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esperança</a:t>
            </a:r>
            <a:r>
              <a:rPr lang="en-US" altLang="pt-BR" b="1" dirty="0">
                <a:latin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</a:rPr>
              <a:t>sem</a:t>
            </a:r>
            <a:r>
              <a:rPr lang="en-US" altLang="pt-BR" b="1" dirty="0">
                <a:latin typeface="Verdana" panose="020B0604030504040204" pitchFamily="34" charset="0"/>
              </a:rPr>
              <a:t> moral e </a:t>
            </a:r>
            <a:r>
              <a:rPr lang="en-US" altLang="pt-BR" b="1" dirty="0" err="1">
                <a:latin typeface="Verdana" panose="020B0604030504040204" pitchFamily="34" charset="0"/>
              </a:rPr>
              <a:t>cujas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vidas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serão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socialmente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improdutivas</a:t>
            </a:r>
            <a:r>
              <a:rPr lang="en-US" altLang="pt-BR" b="1" dirty="0">
                <a:latin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</a:rPr>
              <a:t>prejudicando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suas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próprias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vidas</a:t>
            </a:r>
            <a:r>
              <a:rPr lang="en-US" altLang="pt-BR" b="1" dirty="0">
                <a:latin typeface="Verdana" panose="020B0604030504040204" pitchFamily="34" charset="0"/>
              </a:rPr>
              <a:t>, de </a:t>
            </a:r>
            <a:r>
              <a:rPr lang="en-US" altLang="pt-BR" b="1" dirty="0" err="1">
                <a:latin typeface="Verdana" panose="020B0604030504040204" pitchFamily="34" charset="0"/>
              </a:rPr>
              <a:t>suas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comunidades</a:t>
            </a:r>
            <a:r>
              <a:rPr lang="en-US" altLang="pt-BR" b="1" dirty="0">
                <a:latin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</a:rPr>
              <a:t>até</a:t>
            </a:r>
            <a:r>
              <a:rPr lang="en-US" altLang="pt-BR" b="1" dirty="0">
                <a:latin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</a:rPr>
              <a:t>frágeis</a:t>
            </a:r>
            <a:r>
              <a:rPr lang="en-US" altLang="pt-BR" b="1" dirty="0"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</a:rPr>
              <a:t>democracias</a:t>
            </a:r>
            <a:r>
              <a:rPr lang="en-US" altLang="pt-BR" b="1" dirty="0">
                <a:latin typeface="Verdana" panose="020B0604030504040204" pitchFamily="34" charset="0"/>
              </a:rPr>
              <a:t>”.</a:t>
            </a:r>
            <a:r>
              <a:rPr lang="en-US" altLang="pt-BR" b="1" dirty="0"/>
              <a:t>  </a:t>
            </a:r>
          </a:p>
          <a:p>
            <a:pPr eaLnBrk="1" hangingPunct="1"/>
            <a:r>
              <a:rPr lang="en-US" altLang="pt-BR" b="1" dirty="0"/>
              <a:t>      </a:t>
            </a:r>
          </a:p>
          <a:p>
            <a:pPr eaLnBrk="1" hangingPunct="1"/>
            <a:r>
              <a:rPr lang="en-US" altLang="pt-BR" b="1" dirty="0">
                <a:solidFill>
                  <a:schemeClr val="bg1"/>
                </a:solidFill>
              </a:rPr>
              <a:t>      </a:t>
            </a:r>
            <a:r>
              <a:rPr lang="en-US" altLang="pt-BR" b="1" dirty="0">
                <a:solidFill>
                  <a:srgbClr val="FF9900"/>
                </a:solidFill>
                <a:latin typeface="Verdana" panose="020B0604030504040204" pitchFamily="34" charset="0"/>
              </a:rPr>
              <a:t>(Kofi Annan – </a:t>
            </a:r>
            <a:r>
              <a:rPr lang="en-US" altLang="pt-BR" b="1" dirty="0" err="1">
                <a:solidFill>
                  <a:srgbClr val="FF9900"/>
                </a:solidFill>
                <a:latin typeface="Verdana" panose="020B0604030504040204" pitchFamily="34" charset="0"/>
              </a:rPr>
              <a:t>Secretário</a:t>
            </a:r>
            <a:r>
              <a:rPr lang="en-US" altLang="pt-BR" b="1" dirty="0">
                <a:solidFill>
                  <a:srgbClr val="FF9900"/>
                </a:solidFill>
                <a:latin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9900"/>
                </a:solidFill>
                <a:latin typeface="Verdana" panose="020B0604030504040204" pitchFamily="34" charset="0"/>
              </a:rPr>
              <a:t>Geral</a:t>
            </a:r>
            <a:r>
              <a:rPr lang="en-US" altLang="pt-BR" b="1" dirty="0">
                <a:solidFill>
                  <a:srgbClr val="FF9900"/>
                </a:solidFill>
                <a:latin typeface="Verdana" panose="020B0604030504040204" pitchFamily="34" charset="0"/>
              </a:rPr>
              <a:t> da ONU)  </a:t>
            </a:r>
            <a:endParaRPr lang="pt-BR" altLang="pt-BR" b="1" dirty="0">
              <a:solidFill>
                <a:srgbClr val="FF99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1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3" name="Rectangle 5">
            <a:extLst>
              <a:ext uri="{FF2B5EF4-FFF2-40B4-BE49-F238E27FC236}">
                <a16:creationId xmlns:a16="http://schemas.microsoft.com/office/drawing/2014/main" id="{01F50B58-B63B-4804-93E8-4FE779BE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360" y="2176009"/>
            <a:ext cx="8494712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Problemas educacionais (metodologia de alfabetização);</a:t>
            </a:r>
          </a:p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Problemas sócio-econômicos-culturais;</a:t>
            </a:r>
          </a:p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Problemas emocionais;</a:t>
            </a:r>
          </a:p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Problemas motivacionais</a:t>
            </a:r>
          </a:p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800" b="1" dirty="0">
                <a:latin typeface="Verdana" pitchFamily="34" charset="0"/>
              </a:rPr>
              <a:t>Histórico familiar de aprendizagem</a:t>
            </a:r>
          </a:p>
        </p:txBody>
      </p:sp>
      <p:sp>
        <p:nvSpPr>
          <p:cNvPr id="979978" name="Text Box 10">
            <a:extLst>
              <a:ext uri="{FF2B5EF4-FFF2-40B4-BE49-F238E27FC236}">
                <a16:creationId xmlns:a16="http://schemas.microsoft.com/office/drawing/2014/main" id="{1122452B-5E16-4C0D-9A37-C087D978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82171"/>
            <a:ext cx="842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FATORES DESENCADEANTES E AGRAVANTES</a:t>
            </a:r>
            <a:endParaRPr lang="en-US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3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0B47EA19-ED5F-4527-8240-EAAC42361AF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01813" y="1108075"/>
            <a:ext cx="8534400" cy="501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Crianças mais propensas a ter sucesso escolar,</a:t>
            </a:r>
          </a:p>
          <a:p>
            <a:pPr marL="0" indent="0"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os que tem pais mais informados e incentivadores </a:t>
            </a:r>
          </a:p>
          <a:p>
            <a:pPr marL="0" indent="0"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</a:p>
          <a:p>
            <a:pPr marL="0" indent="0">
              <a:buNone/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 este fator pode superar a qualidade </a:t>
            </a:r>
            <a:r>
              <a:rPr lang="pt-BR" alt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deo</a:t>
            </a: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programa escolar ou a gravidade de seu déficit.</a:t>
            </a:r>
          </a:p>
          <a:p>
            <a:pPr marL="0" indent="0">
              <a:buNone/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 e professores realmente precisam trabalhar de modo efetivo, dentro de programa educacional adequado </a:t>
            </a:r>
          </a:p>
        </p:txBody>
      </p:sp>
      <p:sp>
        <p:nvSpPr>
          <p:cNvPr id="4" name="Seta para baixo 3">
            <a:extLst>
              <a:ext uri="{FF2B5EF4-FFF2-40B4-BE49-F238E27FC236}">
                <a16:creationId xmlns:a16="http://schemas.microsoft.com/office/drawing/2014/main" id="{8577D822-81DF-4882-AAAF-410B6BEF1A73}"/>
              </a:ext>
            </a:extLst>
          </p:cNvPr>
          <p:cNvSpPr/>
          <p:nvPr/>
        </p:nvSpPr>
        <p:spPr>
          <a:xfrm>
            <a:off x="5562600" y="2341564"/>
            <a:ext cx="401638" cy="8731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Seta para baixo 4">
            <a:extLst>
              <a:ext uri="{FF2B5EF4-FFF2-40B4-BE49-F238E27FC236}">
                <a16:creationId xmlns:a16="http://schemas.microsoft.com/office/drawing/2014/main" id="{7277F9CA-9270-45C1-BC14-393D5AF9E13B}"/>
              </a:ext>
            </a:extLst>
          </p:cNvPr>
          <p:cNvSpPr/>
          <p:nvPr/>
        </p:nvSpPr>
        <p:spPr>
          <a:xfrm>
            <a:off x="5568950" y="4141789"/>
            <a:ext cx="401638" cy="77628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36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918B39-28E7-4ABB-BF64-6EFC5FE6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399" y="695098"/>
            <a:ext cx="8326437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Métodos didáticos de sucesso com alguns estudantes:</a:t>
            </a:r>
          </a:p>
          <a:p>
            <a:pPr marL="0" indent="0">
              <a:buNone/>
              <a:defRPr/>
            </a:pP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completamente inúteis em crianças com dificuldade escolar</a:t>
            </a:r>
          </a:p>
          <a:p>
            <a:pPr marL="0" indent="0"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alunos fracos são vitimas da própria</a:t>
            </a:r>
          </a:p>
          <a:p>
            <a:pPr marL="0" indent="0"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incapacidade da escola</a:t>
            </a:r>
          </a:p>
          <a:p>
            <a:pPr marL="0" indent="0">
              <a:buNone/>
              <a:defRPr/>
            </a:pP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Existem imensos desajustes individuais e   </a:t>
            </a:r>
          </a:p>
          <a:p>
            <a:pPr marL="0" indent="0"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culturais no sistema escolar</a:t>
            </a:r>
          </a:p>
          <a:p>
            <a:pPr marL="0" indent="0">
              <a:buNone/>
              <a:defRPr/>
            </a:pP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r>
              <a:rPr lang="pt-BR" sz="18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(Smith e </a:t>
            </a:r>
            <a:r>
              <a:rPr lang="pt-BR" sz="1800" b="1" i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Strick</a:t>
            </a:r>
            <a:r>
              <a:rPr lang="pt-BR" sz="18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47158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7" name="Rectangle 5">
            <a:extLst>
              <a:ext uri="{FF2B5EF4-FFF2-40B4-BE49-F238E27FC236}">
                <a16:creationId xmlns:a16="http://schemas.microsoft.com/office/drawing/2014/main" id="{2DF194AE-134A-4358-A2C1-3C9941E4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6" y="6537326"/>
            <a:ext cx="5197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(GERBER, 1996; CAPELLINI &amp; OLIVEIRA,2003)</a:t>
            </a:r>
          </a:p>
        </p:txBody>
      </p:sp>
      <p:sp>
        <p:nvSpPr>
          <p:cNvPr id="996358" name="Text Box 6">
            <a:extLst>
              <a:ext uri="{FF2B5EF4-FFF2-40B4-BE49-F238E27FC236}">
                <a16:creationId xmlns:a16="http://schemas.microsoft.com/office/drawing/2014/main" id="{33ADB22A-E3CD-4710-ABBF-45DA001B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597765"/>
            <a:ext cx="842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FRACASSO ESCOLAR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96359" name="Rectangle 7">
            <a:extLst>
              <a:ext uri="{FF2B5EF4-FFF2-40B4-BE49-F238E27FC236}">
                <a16:creationId xmlns:a16="http://schemas.microsoft.com/office/drawing/2014/main" id="{D1CD8D69-36AA-476F-8D62-A612B508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1859494"/>
            <a:ext cx="4100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sz="2000" b="1" dirty="0">
                <a:latin typeface="Verdana" pitchFamily="34" charset="0"/>
              </a:rPr>
              <a:t>Base do conhecimento empobrecida – falhas em habilidades básica</a:t>
            </a:r>
          </a:p>
        </p:txBody>
      </p:sp>
      <p:sp>
        <p:nvSpPr>
          <p:cNvPr id="996360" name="Rectangle 8">
            <a:extLst>
              <a:ext uri="{FF2B5EF4-FFF2-40B4-BE49-F238E27FC236}">
                <a16:creationId xmlns:a16="http://schemas.microsoft.com/office/drawing/2014/main" id="{7FACA104-0927-48B2-BADC-137455DFF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1823132"/>
            <a:ext cx="4100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pt-BR" sz="2000" b="1" dirty="0">
                <a:latin typeface="Verdana" pitchFamily="34" charset="0"/>
              </a:rPr>
              <a:t>Distúrbios na linguagem leitura, escrita, audição raciocínio matemático</a:t>
            </a:r>
          </a:p>
        </p:txBody>
      </p:sp>
      <p:sp>
        <p:nvSpPr>
          <p:cNvPr id="996361" name="Rectangle 9">
            <a:extLst>
              <a:ext uri="{FF2B5EF4-FFF2-40B4-BE49-F238E27FC236}">
                <a16:creationId xmlns:a16="http://schemas.microsoft.com/office/drawing/2014/main" id="{F922F7B1-F090-447F-9299-62BAD289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4913314"/>
            <a:ext cx="410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sz="2000" b="1" dirty="0">
                <a:latin typeface="Verdana" pitchFamily="34" charset="0"/>
              </a:rPr>
              <a:t>Déficits estratégicos</a:t>
            </a:r>
          </a:p>
        </p:txBody>
      </p:sp>
      <p:sp>
        <p:nvSpPr>
          <p:cNvPr id="996362" name="Rectangle 10">
            <a:extLst>
              <a:ext uri="{FF2B5EF4-FFF2-40B4-BE49-F238E27FC236}">
                <a16:creationId xmlns:a16="http://schemas.microsoft.com/office/drawing/2014/main" id="{F2EAE64B-EEBD-4BF2-9F40-703E4127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6" y="4913314"/>
            <a:ext cx="410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pt-BR" sz="2000" b="1" dirty="0">
                <a:latin typeface="Verdana" pitchFamily="34" charset="0"/>
              </a:rPr>
              <a:t>Baixa </a:t>
            </a:r>
            <a:r>
              <a:rPr lang="pt-BR" sz="2000" b="1" dirty="0" err="1">
                <a:latin typeface="Verdana" pitchFamily="34" charset="0"/>
              </a:rPr>
              <a:t>auto-estima</a:t>
            </a:r>
            <a:endParaRPr lang="pt-BR" sz="2000" b="1" dirty="0">
              <a:latin typeface="Verdana" pitchFamily="34" charset="0"/>
            </a:endParaRPr>
          </a:p>
        </p:txBody>
      </p:sp>
      <p:sp>
        <p:nvSpPr>
          <p:cNvPr id="996363" name="Rectangle 11">
            <a:extLst>
              <a:ext uri="{FF2B5EF4-FFF2-40B4-BE49-F238E27FC236}">
                <a16:creationId xmlns:a16="http://schemas.microsoft.com/office/drawing/2014/main" id="{15323385-C80E-4730-BD24-DC95FA76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676901"/>
            <a:ext cx="410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2000" b="1" dirty="0">
                <a:latin typeface="Verdana" pitchFamily="34" charset="0"/>
              </a:rPr>
              <a:t>Motivação reduzida</a:t>
            </a:r>
          </a:p>
        </p:txBody>
      </p:sp>
      <p:sp>
        <p:nvSpPr>
          <p:cNvPr id="23562" name="Oval 12">
            <a:extLst>
              <a:ext uri="{FF2B5EF4-FFF2-40B4-BE49-F238E27FC236}">
                <a16:creationId xmlns:a16="http://schemas.microsoft.com/office/drawing/2014/main" id="{AA68D610-6970-452A-8712-8AD40895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136107"/>
            <a:ext cx="3811588" cy="170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96365" name="Rectangle 13">
            <a:extLst>
              <a:ext uri="{FF2B5EF4-FFF2-40B4-BE49-F238E27FC236}">
                <a16:creationId xmlns:a16="http://schemas.microsoft.com/office/drawing/2014/main" id="{3B0485D8-84CC-4619-8102-1CC4CA91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84333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Fracasso escolar</a:t>
            </a:r>
          </a:p>
        </p:txBody>
      </p:sp>
      <p:sp>
        <p:nvSpPr>
          <p:cNvPr id="23564" name="Line 14">
            <a:extLst>
              <a:ext uri="{FF2B5EF4-FFF2-40B4-BE49-F238E27FC236}">
                <a16:creationId xmlns:a16="http://schemas.microsoft.com/office/drawing/2014/main" id="{2547A9A5-E84F-4C50-8135-27DD92652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8538" y="4951413"/>
            <a:ext cx="0" cy="57785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5" name="Line 15">
            <a:extLst>
              <a:ext uri="{FF2B5EF4-FFF2-40B4-BE49-F238E27FC236}">
                <a16:creationId xmlns:a16="http://schemas.microsoft.com/office/drawing/2014/main" id="{0903F5A0-4658-4364-83D6-A0478FA0E55A}"/>
              </a:ext>
            </a:extLst>
          </p:cNvPr>
          <p:cNvSpPr>
            <a:spLocks noChangeShapeType="1"/>
          </p:cNvSpPr>
          <p:nvPr/>
        </p:nvSpPr>
        <p:spPr bwMode="auto">
          <a:xfrm rot="18793437" flipV="1">
            <a:off x="8428831" y="4290219"/>
            <a:ext cx="1588" cy="57785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6" name="Line 16">
            <a:extLst>
              <a:ext uri="{FF2B5EF4-FFF2-40B4-BE49-F238E27FC236}">
                <a16:creationId xmlns:a16="http://schemas.microsoft.com/office/drawing/2014/main" id="{C6EB287E-9E32-44F1-AAEA-CE9C42E279B1}"/>
              </a:ext>
            </a:extLst>
          </p:cNvPr>
          <p:cNvSpPr>
            <a:spLocks noChangeShapeType="1"/>
          </p:cNvSpPr>
          <p:nvPr/>
        </p:nvSpPr>
        <p:spPr bwMode="auto">
          <a:xfrm rot="14612342" flipV="1">
            <a:off x="8428831" y="3140869"/>
            <a:ext cx="1588" cy="57785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7" name="Line 17">
            <a:extLst>
              <a:ext uri="{FF2B5EF4-FFF2-40B4-BE49-F238E27FC236}">
                <a16:creationId xmlns:a16="http://schemas.microsoft.com/office/drawing/2014/main" id="{2C5E524C-677F-4C66-A4A8-45C275F7A596}"/>
              </a:ext>
            </a:extLst>
          </p:cNvPr>
          <p:cNvSpPr>
            <a:spLocks noChangeShapeType="1"/>
          </p:cNvSpPr>
          <p:nvPr/>
        </p:nvSpPr>
        <p:spPr bwMode="auto">
          <a:xfrm rot="3508011" flipV="1">
            <a:off x="3393281" y="4290219"/>
            <a:ext cx="1588" cy="57785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8" name="Line 18">
            <a:extLst>
              <a:ext uri="{FF2B5EF4-FFF2-40B4-BE49-F238E27FC236}">
                <a16:creationId xmlns:a16="http://schemas.microsoft.com/office/drawing/2014/main" id="{463403A1-B88C-44F5-B1A9-6ABDF7AFDA89}"/>
              </a:ext>
            </a:extLst>
          </p:cNvPr>
          <p:cNvSpPr>
            <a:spLocks noChangeShapeType="1"/>
          </p:cNvSpPr>
          <p:nvPr/>
        </p:nvSpPr>
        <p:spPr bwMode="auto">
          <a:xfrm rot="6996083" flipV="1">
            <a:off x="3393281" y="3140869"/>
            <a:ext cx="1588" cy="577850"/>
          </a:xfrm>
          <a:prstGeom prst="line">
            <a:avLst/>
          </a:prstGeom>
          <a:noFill/>
          <a:ln w="5715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10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>
            <a:extLst>
              <a:ext uri="{FF2B5EF4-FFF2-40B4-BE49-F238E27FC236}">
                <a16:creationId xmlns:a16="http://schemas.microsoft.com/office/drawing/2014/main" id="{2375B5F3-36C5-4830-90A9-3A2653DD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28714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latin typeface="Verdana" pitchFamily="34" charset="0"/>
              </a:rPr>
              <a:t>Transtorno de Aprendizagem</a:t>
            </a:r>
          </a:p>
        </p:txBody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3D3736D7-A79A-48AF-903F-88BE0C47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2095501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b="1" dirty="0">
                <a:latin typeface="Verdana" pitchFamily="34" charset="0"/>
              </a:rPr>
              <a:t>é um termo que abriga inúmeros conjuntos de causas, sintomas, tratamentos</a:t>
            </a:r>
          </a:p>
        </p:txBody>
      </p:sp>
      <p:sp>
        <p:nvSpPr>
          <p:cNvPr id="1042436" name="Rectangle 4">
            <a:extLst>
              <a:ext uri="{FF2B5EF4-FFF2-40B4-BE49-F238E27FC236}">
                <a16:creationId xmlns:a16="http://schemas.microsoft.com/office/drawing/2014/main" id="{14140961-FD60-4F8F-BE85-CFB155EE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1" y="5616575"/>
            <a:ext cx="4748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b="1" dirty="0">
                <a:latin typeface="Verdana" pitchFamily="34" charset="0"/>
              </a:rPr>
              <a:t>Dificultando o diagnóstico</a:t>
            </a:r>
          </a:p>
        </p:txBody>
      </p:sp>
      <p:sp>
        <p:nvSpPr>
          <p:cNvPr id="1042437" name="Rectangle 5">
            <a:extLst>
              <a:ext uri="{FF2B5EF4-FFF2-40B4-BE49-F238E27FC236}">
                <a16:creationId xmlns:a16="http://schemas.microsoft.com/office/drawing/2014/main" id="{956D716F-3058-4D6D-8C91-81920516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856038"/>
            <a:ext cx="686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t-BR" b="1" dirty="0">
                <a:latin typeface="Verdana" pitchFamily="34" charset="0"/>
              </a:rPr>
              <a:t>Porque pode ser demonstrado de várias formas</a:t>
            </a: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1DE9A698-6DC8-4157-AB28-24D47109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4" y="3213101"/>
            <a:ext cx="739775" cy="1146175"/>
          </a:xfrm>
          <a:prstGeom prst="curvedRightArrow">
            <a:avLst>
              <a:gd name="adj1" fmla="val 30987"/>
              <a:gd name="adj2" fmla="val 61974"/>
              <a:gd name="adj3" fmla="val 33333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89C06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8477569D-853A-4DD1-B0AB-7D252DDA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6" y="4878389"/>
            <a:ext cx="739775" cy="1146175"/>
          </a:xfrm>
          <a:prstGeom prst="curvedRightArrow">
            <a:avLst>
              <a:gd name="adj1" fmla="val 30987"/>
              <a:gd name="adj2" fmla="val 61974"/>
              <a:gd name="adj3" fmla="val 33333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89C06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658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>
            <a:extLst>
              <a:ext uri="{FF2B5EF4-FFF2-40B4-BE49-F238E27FC236}">
                <a16:creationId xmlns:a16="http://schemas.microsoft.com/office/drawing/2014/main" id="{704712CD-6515-4003-91FF-785BF90A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751116"/>
            <a:ext cx="8034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latin typeface="Verdana" pitchFamily="34" charset="0"/>
              </a:rPr>
              <a:t>Bases Neurobiológicas dos Distúrbios de Aprendizagem</a:t>
            </a:r>
          </a:p>
        </p:txBody>
      </p:sp>
      <p:sp>
        <p:nvSpPr>
          <p:cNvPr id="1037315" name="Rectangle 3">
            <a:extLst>
              <a:ext uri="{FF2B5EF4-FFF2-40B4-BE49-F238E27FC236}">
                <a16:creationId xmlns:a16="http://schemas.microsoft.com/office/drawing/2014/main" id="{AF932F61-F1A8-4358-97DB-BC295949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33651"/>
            <a:ext cx="80343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45000"/>
              </a:spcBef>
              <a:spcAft>
                <a:spcPct val="2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Incluem estudos: </a:t>
            </a:r>
          </a:p>
          <a:p>
            <a:pPr marL="742950" lvl="1" indent="-285750">
              <a:lnSpc>
                <a:spcPct val="120000"/>
              </a:lnSpc>
              <a:spcBef>
                <a:spcPct val="45000"/>
              </a:spcBef>
              <a:spcAft>
                <a:spcPct val="25000"/>
              </a:spcAft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 genéticos </a:t>
            </a:r>
          </a:p>
          <a:p>
            <a:pPr marL="742950" lvl="1" indent="-285750">
              <a:lnSpc>
                <a:spcPct val="120000"/>
              </a:lnSpc>
              <a:spcBef>
                <a:spcPct val="45000"/>
              </a:spcBef>
              <a:spcAft>
                <a:spcPct val="25000"/>
              </a:spcAft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 desenvolvimento do Sistema Nervoso</a:t>
            </a:r>
          </a:p>
          <a:p>
            <a:pPr marL="742950" lvl="1" indent="-285750">
              <a:lnSpc>
                <a:spcPct val="120000"/>
              </a:lnSpc>
              <a:spcBef>
                <a:spcPct val="45000"/>
              </a:spcBef>
              <a:spcAft>
                <a:spcPct val="25000"/>
              </a:spcAft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 estrutura e funcionamento cerebral</a:t>
            </a:r>
          </a:p>
          <a:p>
            <a:pPr marL="742950" lvl="1" indent="-285750">
              <a:lnSpc>
                <a:spcPct val="120000"/>
              </a:lnSpc>
              <a:spcBef>
                <a:spcPct val="45000"/>
              </a:spcBef>
              <a:spcAft>
                <a:spcPct val="25000"/>
              </a:spcAft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 habilidades neuropsicológica</a:t>
            </a:r>
          </a:p>
        </p:txBody>
      </p:sp>
      <p:sp>
        <p:nvSpPr>
          <p:cNvPr id="1037316" name="Text Box 4">
            <a:extLst>
              <a:ext uri="{FF2B5EF4-FFF2-40B4-BE49-F238E27FC236}">
                <a16:creationId xmlns:a16="http://schemas.microsoft.com/office/drawing/2014/main" id="{930B0637-434B-4293-BF79-66278194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6" y="6237289"/>
            <a:ext cx="3178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(BROWN &amp; MINNS, 1999)</a:t>
            </a:r>
          </a:p>
        </p:txBody>
      </p:sp>
    </p:spTree>
    <p:extLst>
      <p:ext uri="{BB962C8B-B14F-4D97-AF65-F5344CB8AC3E}">
        <p14:creationId xmlns:p14="http://schemas.microsoft.com/office/powerpoint/2010/main" val="1839285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7" name="Rectangle 3">
            <a:extLst>
              <a:ext uri="{FF2B5EF4-FFF2-40B4-BE49-F238E27FC236}">
                <a16:creationId xmlns:a16="http://schemas.microsoft.com/office/drawing/2014/main" id="{9C9579CD-D45B-4978-9D08-D5BA57BE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468" y="1506312"/>
            <a:ext cx="8574088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14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Característica principal:</a:t>
            </a:r>
          </a:p>
          <a:p>
            <a:pPr marL="801688" lvl="1" indent="-257175">
              <a:lnSpc>
                <a:spcPct val="140000"/>
              </a:lnSpc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Baixo rendimento escolar em atividades de leitura, escrita e raciocínio lógico-matemático</a:t>
            </a:r>
          </a:p>
          <a:p>
            <a:pPr marL="801688" lvl="1" indent="-257175">
              <a:lnSpc>
                <a:spcPct val="140000"/>
              </a:lnSpc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Inteligência normal</a:t>
            </a:r>
          </a:p>
          <a:p>
            <a:pPr marL="801688" lvl="1" indent="-257175">
              <a:lnSpc>
                <a:spcPct val="140000"/>
              </a:lnSpc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Oportunidades sociais e culturais adequadas</a:t>
            </a:r>
          </a:p>
          <a:p>
            <a:pPr marL="801688" lvl="1" indent="-257175">
              <a:lnSpc>
                <a:spcPct val="140000"/>
              </a:lnSpc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Origem cortical, que pode ser resultante de disfunções em     áreas como: pré-frontais, parietal inferior, temporal inferior e médio</a:t>
            </a:r>
          </a:p>
          <a:p>
            <a:pPr marL="801688" lvl="1" indent="-257175">
              <a:lnSpc>
                <a:spcPct val="140000"/>
              </a:lnSpc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Falha na seleção, processamento,  armazenamento, codificação do estímulo</a:t>
            </a:r>
            <a:r>
              <a:rPr lang="pt-BR" sz="2000" b="1" i="1" dirty="0">
                <a:latin typeface="Verdana" pitchFamily="34" charset="0"/>
              </a:rPr>
              <a:t>    </a:t>
            </a:r>
          </a:p>
        </p:txBody>
      </p:sp>
      <p:sp>
        <p:nvSpPr>
          <p:cNvPr id="973830" name="Text Box 6">
            <a:extLst>
              <a:ext uri="{FF2B5EF4-FFF2-40B4-BE49-F238E27FC236}">
                <a16:creationId xmlns:a16="http://schemas.microsoft.com/office/drawing/2014/main" id="{5787DA9E-6410-4EE1-9E79-45BF5DD4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1" y="580571"/>
            <a:ext cx="8429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DISTÚRBIO DE APRENDIZAGEM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73831" name="Rectangle 7">
            <a:extLst>
              <a:ext uri="{FF2B5EF4-FFF2-40B4-BE49-F238E27FC236}">
                <a16:creationId xmlns:a16="http://schemas.microsoft.com/office/drawing/2014/main" id="{090955F6-7C7B-425E-BA9F-C5922481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529" y="6299200"/>
            <a:ext cx="4838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 SMITH &amp; STRICK, 2001; GALABURDA, 2003; </a:t>
            </a:r>
            <a:br>
              <a:rPr lang="pt-BR" sz="1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14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CAPELLINI, TONELOTTO, CIASCA, 2004)</a:t>
            </a:r>
          </a:p>
        </p:txBody>
      </p:sp>
    </p:spTree>
    <p:extLst>
      <p:ext uri="{BB962C8B-B14F-4D97-AF65-F5344CB8AC3E}">
        <p14:creationId xmlns:p14="http://schemas.microsoft.com/office/powerpoint/2010/main" val="4189358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>
            <a:extLst>
              <a:ext uri="{FF2B5EF4-FFF2-40B4-BE49-F238E27FC236}">
                <a16:creationId xmlns:a16="http://schemas.microsoft.com/office/drawing/2014/main" id="{4D96F1D9-287A-4F26-B982-49CA8E02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9" y="1741488"/>
            <a:ext cx="38433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2000" b="1" dirty="0">
                <a:latin typeface="Verdana" pitchFamily="34" charset="0"/>
              </a:rPr>
              <a:t>Origem cortical, que pode ser resultante</a:t>
            </a:r>
            <a:br>
              <a:rPr lang="pt-BR" sz="2000" b="1" dirty="0">
                <a:latin typeface="Verdana" pitchFamily="34" charset="0"/>
              </a:rPr>
            </a:br>
            <a:r>
              <a:rPr lang="pt-BR" sz="2000" b="1" dirty="0">
                <a:latin typeface="Verdana" pitchFamily="34" charset="0"/>
              </a:rPr>
              <a:t>de disfunções em áreas como: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Pré-frontais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Parietal Inferior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Temporal Inferior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Times New Roman" pitchFamily="18" charset="0"/>
              <a:buChar char="–"/>
              <a:defRPr/>
            </a:pPr>
            <a:r>
              <a:rPr lang="pt-BR" sz="2000" b="1" dirty="0">
                <a:latin typeface="Verdana" pitchFamily="34" charset="0"/>
              </a:rPr>
              <a:t>Médio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F958C2F3-A6B9-4720-84AB-422AD0EF5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6369051"/>
            <a:ext cx="5780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500" b="1" i="1">
                <a:solidFill>
                  <a:srgbClr val="FF9900"/>
                </a:solidFill>
                <a:latin typeface="Verdana" panose="020B0604030504040204" pitchFamily="34" charset="0"/>
              </a:rPr>
              <a:t>        (WHITMORE &amp; BAX, 1999; GALABURDA, 2003)</a:t>
            </a:r>
          </a:p>
        </p:txBody>
      </p:sp>
      <p:sp>
        <p:nvSpPr>
          <p:cNvPr id="1018884" name="Rectangle 4">
            <a:extLst>
              <a:ext uri="{FF2B5EF4-FFF2-40B4-BE49-F238E27FC236}">
                <a16:creationId xmlns:a16="http://schemas.microsoft.com/office/drawing/2014/main" id="{7E88371D-F57A-405B-813B-0D8FDEC0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28" y="556307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latin typeface="Verdana" pitchFamily="34" charset="0"/>
              </a:rPr>
              <a:t>Distúrbio de Aprendizagem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DCCEE885-4259-4BBD-93EA-64226F26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74825"/>
            <a:ext cx="51974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60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820EF-A6A6-43F8-95E6-0B062AB08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6" y="1844903"/>
            <a:ext cx="8074932" cy="4121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E16673BA-2BD5-4013-9EF8-9FA2ECE46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6" y="2309813"/>
          <a:ext cx="7673975" cy="422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art" r:id="rId3" imgW="6545416" imgH="4244279" progId="MSGraph.Chart.8">
                  <p:embed/>
                </p:oleObj>
              </mc:Choice>
              <mc:Fallback>
                <p:oleObj name="Chart" r:id="rId3" imgW="6545416" imgH="4244279" progId="MSGraph.Chart.8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E16673BA-2BD5-4013-9EF8-9FA2ECE46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309813"/>
                        <a:ext cx="7673975" cy="422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5092" name="Text Box 4">
            <a:extLst>
              <a:ext uri="{FF2B5EF4-FFF2-40B4-BE49-F238E27FC236}">
                <a16:creationId xmlns:a16="http://schemas.microsoft.com/office/drawing/2014/main" id="{CC9111EF-661D-4C58-8B76-5730E42C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6537326"/>
            <a:ext cx="32369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(PASSERI, 2003/ DISAPRE)</a:t>
            </a:r>
            <a:endParaRPr lang="pt-BR" sz="15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85094" name="Text Box 6">
            <a:extLst>
              <a:ext uri="{FF2B5EF4-FFF2-40B4-BE49-F238E27FC236}">
                <a16:creationId xmlns:a16="http://schemas.microsoft.com/office/drawing/2014/main" id="{E803B748-3CB3-4DF0-A651-7713D344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37029"/>
            <a:ext cx="842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Principais queixas apresentadas por crianças com DE</a:t>
            </a:r>
            <a:endParaRPr lang="en-US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2AAB7352-056D-49D1-8E7A-CE156199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1" y="1109663"/>
            <a:ext cx="80946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– não são um grupo homogêneo</a:t>
            </a:r>
          </a:p>
          <a:p>
            <a:pPr eaLnBrk="1" hangingPunct="1"/>
            <a:endParaRPr lang="pt-BR" alt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Dependem de estratégias cognitivas e estilos de processamento</a:t>
            </a:r>
          </a:p>
          <a:p>
            <a:pPr eaLnBrk="1" hangingPunct="1"/>
            <a:endParaRPr lang="pt-BR" alt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são estáveis – variam com a idade cronológica e subtipos de aprendizagem</a:t>
            </a:r>
          </a:p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</a:t>
            </a:r>
            <a:r>
              <a:rPr lang="pt-BR" altLang="pt-BR" sz="20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pt-BR" altLang="pt-BR" sz="16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altLang="pt-BR" sz="1600" b="1" i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Crews</a:t>
            </a:r>
            <a:r>
              <a:rPr lang="pt-BR" altLang="pt-BR" sz="16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D’Amato, 2009)</a:t>
            </a:r>
            <a:endParaRPr lang="pt-BR" alt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pt-BR" alt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</a:p>
          <a:p>
            <a:pPr eaLnBrk="1" hangingPunct="1"/>
            <a:endParaRPr lang="pt-BR" alt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0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AA3FA351-FF39-4B2D-8DA3-E8CD3100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2667001"/>
            <a:ext cx="874871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4988" indent="-534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t-BR" altLang="pt-BR" b="1" dirty="0">
                <a:latin typeface="Verdana" panose="020B0604030504040204" pitchFamily="34" charset="0"/>
              </a:rPr>
              <a:t>1) Fase do desenvolvimento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pt-BR" b="1" dirty="0">
                <a:latin typeface="Verdana" panose="020B0604030504040204" pitchFamily="34" charset="0"/>
              </a:rPr>
              <a:t>2) Transfere de uma aprendizagem interativa para outra mais complexa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pt-BR" b="1" dirty="0">
                <a:latin typeface="Verdana" panose="020B0604030504040204" pitchFamily="34" charset="0"/>
              </a:rPr>
              <a:t>3) Código de linguagem simples para um código convencional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pt-BR" b="1" dirty="0">
                <a:latin typeface="Verdana" panose="020B0604030504040204" pitchFamily="34" charset="0"/>
              </a:rPr>
              <a:t>4) Já tem passado, vive o presente  e projeta o seu futuro </a:t>
            </a:r>
            <a:endParaRPr lang="pt-BR" altLang="pt-BR" sz="2800" b="1" dirty="0">
              <a:latin typeface="Verdana" panose="020B0604030504040204" pitchFamily="34" charset="0"/>
            </a:endParaRPr>
          </a:p>
        </p:txBody>
      </p:sp>
      <p:sp>
        <p:nvSpPr>
          <p:cNvPr id="944135" name="Text Box 7">
            <a:extLst>
              <a:ext uri="{FF2B5EF4-FFF2-40B4-BE49-F238E27FC236}">
                <a16:creationId xmlns:a16="http://schemas.microsoft.com/office/drawing/2014/main" id="{09364AB1-E8B3-42D7-B51F-56CF2454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6" y="1915206"/>
            <a:ext cx="5811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PROCESSO DE PASSAGEM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44136" name="Rectangle 8">
            <a:extLst>
              <a:ext uri="{FF2B5EF4-FFF2-40B4-BE49-F238E27FC236}">
                <a16:creationId xmlns:a16="http://schemas.microsoft.com/office/drawing/2014/main" id="{7BB00553-0125-4799-A38C-73106FDE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451305"/>
            <a:ext cx="79263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sz="2400" b="1" dirty="0">
                <a:latin typeface="Verdana" pitchFamily="34" charset="0"/>
              </a:rPr>
              <a:t>Quando a criança entra na escola é preciso  considerar: </a:t>
            </a:r>
          </a:p>
        </p:txBody>
      </p:sp>
    </p:spTree>
    <p:extLst>
      <p:ext uri="{BB962C8B-B14F-4D97-AF65-F5344CB8AC3E}">
        <p14:creationId xmlns:p14="http://schemas.microsoft.com/office/powerpoint/2010/main" val="1416288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267AD78A-0341-4834-B6A8-D6E4680D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509" y="892856"/>
            <a:ext cx="82035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– não é um distúrbio simples, envolve muitas áreas cerebrais e condições cerebrais, que estão envolvidas no ato de ler, escrever  e cálculo matemático.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Frequentemente </a:t>
            </a:r>
            <a:r>
              <a:rPr lang="pt-BR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co-ocorre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dificuldades nas habilidades sociais, distúrbios comportamentais e emocionais </a:t>
            </a:r>
          </a:p>
          <a:p>
            <a:pPr eaLnBrk="1" hangingPunct="1"/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Porém o déficit primário e básico esta na leitura e escrita, e não em outros fatores</a:t>
            </a:r>
          </a:p>
        </p:txBody>
      </p:sp>
    </p:spTree>
    <p:extLst>
      <p:ext uri="{BB962C8B-B14F-4D97-AF65-F5344CB8AC3E}">
        <p14:creationId xmlns:p14="http://schemas.microsoft.com/office/powerpoint/2010/main" val="65637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7570770-F58A-489B-9528-DD88AF2CF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50812" y="1161596"/>
            <a:ext cx="8229600" cy="452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do indivíduos com DA tem uma inabilidade na área de leitura;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manifestação de uma inabilidade de aprendizagem é contingente ao tipo de instrução, métodos e ambiente fornecidos,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inabilidades de aprendizagem  variam grau de severidade (leve, moderada e severas). 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A6AB086E-E911-41CB-B030-F9C7009B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1" y="6288088"/>
            <a:ext cx="16621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 i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(NJCLD, 2007)</a:t>
            </a:r>
          </a:p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6345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F4DD3180-B5BB-4510-A487-BE09632A5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09801" y="1190172"/>
            <a:ext cx="7470775" cy="4935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definições mais usadas de inabilidades de aprendizagem  tendem a ser razoavelmente similares  em relação a disfunção  de natureza  neuropsicológica</a:t>
            </a:r>
          </a:p>
          <a:p>
            <a:pPr eaLnBrk="1" hangingPunct="1">
              <a:buFontTx/>
              <a:buNone/>
            </a:pPr>
            <a:endParaRPr lang="pt-BR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Identificar: fator causal preliminar</a:t>
            </a:r>
          </a:p>
          <a:p>
            <a:pPr eaLnBrk="1" hangingPunct="1">
              <a:buFontTx/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fatores de exclusão </a:t>
            </a:r>
          </a:p>
          <a:p>
            <a:pPr eaLnBrk="1" hangingPunct="1"/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16E01887-8F1A-4B03-B570-CCDAC61A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5689600"/>
            <a:ext cx="2408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 i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(NJCLD, 2007)</a:t>
            </a:r>
          </a:p>
          <a:p>
            <a:pPr eaLnBrk="1" hangingPunct="1">
              <a:spcBef>
                <a:spcPct val="50000"/>
              </a:spcBef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4195826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E586249-9C62-4F26-BEB3-2A7654BD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611983"/>
            <a:ext cx="77724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Elementos Comuns: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B2DC4930-7AFE-47E9-9A46-BEB8FA44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69" y="1334294"/>
            <a:ext cx="77724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Disfunção neurológica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Formas de desenvolvimento desiguais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Dificuldades em tarefas acadêmicas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Exclusão de outras causas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A5A78F-8105-4DE4-8828-BF41C76A75A6}"/>
              </a:ext>
            </a:extLst>
          </p:cNvPr>
          <p:cNvSpPr/>
          <p:nvPr/>
        </p:nvSpPr>
        <p:spPr>
          <a:xfrm>
            <a:off x="2184401" y="3037796"/>
            <a:ext cx="63992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 Diferencial:</a:t>
            </a:r>
          </a:p>
        </p:txBody>
      </p:sp>
      <p:sp>
        <p:nvSpPr>
          <p:cNvPr id="33797" name="Retângulo 5">
            <a:extLst>
              <a:ext uri="{FF2B5EF4-FFF2-40B4-BE49-F238E27FC236}">
                <a16:creationId xmlns:a16="http://schemas.microsoft.com/office/drawing/2014/main" id="{2209CE96-B850-4D98-B218-4FA324E2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268" y="3806825"/>
            <a:ext cx="76025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Transtorno Mental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Distúrbios Psiquiátricos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Distúrbios de Linguagem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Distúrbios Sensoriais Primários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Distúrbios Neurológicos 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SzPct val="80000"/>
              <a:buFont typeface="Monotype Sorts" pitchFamily="2" charset="2"/>
              <a:buChar char="Ø"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TDA/H</a:t>
            </a:r>
          </a:p>
        </p:txBody>
      </p:sp>
      <p:sp>
        <p:nvSpPr>
          <p:cNvPr id="33798" name="CaixaDeTexto 6">
            <a:extLst>
              <a:ext uri="{FF2B5EF4-FFF2-40B4-BE49-F238E27FC236}">
                <a16:creationId xmlns:a16="http://schemas.microsoft.com/office/drawing/2014/main" id="{93D2E09B-8190-480C-BA42-E5424323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6324600"/>
            <a:ext cx="187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b="1" i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(Ciasca, 2010)</a:t>
            </a:r>
          </a:p>
        </p:txBody>
      </p:sp>
    </p:spTree>
    <p:extLst>
      <p:ext uri="{BB962C8B-B14F-4D97-AF65-F5344CB8AC3E}">
        <p14:creationId xmlns:p14="http://schemas.microsoft.com/office/powerpoint/2010/main" val="10392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995DD8-8CA0-4EEF-9785-4D882B50F96F}"/>
              </a:ext>
            </a:extLst>
          </p:cNvPr>
          <p:cNvGraphicFramePr/>
          <p:nvPr/>
        </p:nvGraphicFramePr>
        <p:xfrm>
          <a:off x="1524000" y="1400176"/>
          <a:ext cx="9144000" cy="486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CaixaDeTexto 4">
            <a:extLst>
              <a:ext uri="{FF2B5EF4-FFF2-40B4-BE49-F238E27FC236}">
                <a16:creationId xmlns:a16="http://schemas.microsoft.com/office/drawing/2014/main" id="{2446D73F-98A8-4B45-B24D-9C8F1806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25903"/>
            <a:ext cx="882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bg1"/>
                </a:solidFill>
              </a:rPr>
              <a:t>          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– ENVOLVE DÉFICITS ESPECÍFICOS</a:t>
            </a:r>
          </a:p>
        </p:txBody>
      </p:sp>
    </p:spTree>
    <p:extLst>
      <p:ext uri="{BB962C8B-B14F-4D97-AF65-F5344CB8AC3E}">
        <p14:creationId xmlns:p14="http://schemas.microsoft.com/office/powerpoint/2010/main" val="416288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B9AA541-B044-46A1-9EC7-E4CC2F51031D}"/>
              </a:ext>
            </a:extLst>
          </p:cNvPr>
          <p:cNvGraphicFramePr/>
          <p:nvPr/>
        </p:nvGraphicFramePr>
        <p:xfrm>
          <a:off x="4461933" y="160868"/>
          <a:ext cx="6011334" cy="648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7" name="Picture 2" descr="http://guia.heu.nom.br/images/Cortex2.jpg">
            <a:extLst>
              <a:ext uri="{FF2B5EF4-FFF2-40B4-BE49-F238E27FC236}">
                <a16:creationId xmlns:a16="http://schemas.microsoft.com/office/drawing/2014/main" id="{AED0D2B8-AF14-44D7-BF68-617DAB19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6750"/>
            <a:ext cx="2857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angulado 5">
            <a:extLst>
              <a:ext uri="{FF2B5EF4-FFF2-40B4-BE49-F238E27FC236}">
                <a16:creationId xmlns:a16="http://schemas.microsoft.com/office/drawing/2014/main" id="{3BA9A510-3174-4906-81FD-F790EF2BD175}"/>
              </a:ext>
            </a:extLst>
          </p:cNvPr>
          <p:cNvCxnSpPr/>
          <p:nvPr/>
        </p:nvCxnSpPr>
        <p:spPr bwMode="auto">
          <a:xfrm rot="10800000" flipV="1">
            <a:off x="3462339" y="4157664"/>
            <a:ext cx="1228725" cy="338137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6EF05146-0D44-4967-BFD6-BE23FEF83F88}"/>
              </a:ext>
            </a:extLst>
          </p:cNvPr>
          <p:cNvSpPr/>
          <p:nvPr/>
        </p:nvSpPr>
        <p:spPr bwMode="auto">
          <a:xfrm>
            <a:off x="1770063" y="3929064"/>
            <a:ext cx="1701800" cy="1285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Arial" charset="0"/>
              </a:rPr>
              <a:t>Dislexia 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Arial" charset="0"/>
              </a:rPr>
              <a:t>Disgrafia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Arial" charset="0"/>
              </a:rPr>
              <a:t>Discalculia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Arial" charset="0"/>
              </a:rPr>
              <a:t>Disortografia</a:t>
            </a:r>
          </a:p>
        </p:txBody>
      </p:sp>
    </p:spTree>
    <p:extLst>
      <p:ext uri="{BB962C8B-B14F-4D97-AF65-F5344CB8AC3E}">
        <p14:creationId xmlns:p14="http://schemas.microsoft.com/office/powerpoint/2010/main" val="4263325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FC4B93BB-E5F1-48A2-A069-6B9540D5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2009776"/>
            <a:ext cx="5880100" cy="31099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052284DB-6AAF-415D-9A9C-7DC2E269CD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016127"/>
          <a:ext cx="6899275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Gráfico" r:id="rId3" imgW="5019751" imgH="2190902" progId="MSGraph.Chart.8">
                  <p:embed/>
                </p:oleObj>
              </mc:Choice>
              <mc:Fallback>
                <p:oleObj name="Gráfico" r:id="rId3" imgW="5019751" imgH="2190902" progId="MSGraph.Chart.8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052284DB-6AAF-415D-9A9C-7DC2E269CD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016127"/>
                        <a:ext cx="6899275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21" name="Text Box 5">
            <a:extLst>
              <a:ext uri="{FF2B5EF4-FFF2-40B4-BE49-F238E27FC236}">
                <a16:creationId xmlns:a16="http://schemas.microsoft.com/office/drawing/2014/main" id="{D9BCF629-D31C-4CBE-B5A5-04FEA00B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526415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b="1" dirty="0">
                <a:latin typeface="Verdana" pitchFamily="34" charset="0"/>
              </a:rPr>
              <a:t>Distribuição de crianças segundo aprovação ou não nos exames escolares – Tal fato acontece mesmo não havendo mais reprovação escolar                                                                    </a:t>
            </a:r>
            <a:endParaRPr lang="pt-BR" sz="1600" b="1" i="1" dirty="0">
              <a:latin typeface="Verdana" pitchFamily="34" charset="0"/>
            </a:endParaRPr>
          </a:p>
        </p:txBody>
      </p:sp>
      <p:sp>
        <p:nvSpPr>
          <p:cNvPr id="956423" name="Text Box 7">
            <a:extLst>
              <a:ext uri="{FF2B5EF4-FFF2-40B4-BE49-F238E27FC236}">
                <a16:creationId xmlns:a16="http://schemas.microsoft.com/office/drawing/2014/main" id="{3296A47B-1E26-4186-8E5D-060E43C5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466727"/>
            <a:ext cx="9182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2700" b="1" dirty="0">
                <a:latin typeface="Verdana" pitchFamily="34" charset="0"/>
              </a:rPr>
              <a:t>Crianças com queixa de Dificuldade Escolar</a:t>
            </a:r>
            <a:endParaRPr lang="en-US" sz="2700" b="1" dirty="0">
              <a:latin typeface="Verdana" pitchFamily="34" charset="0"/>
            </a:endParaRPr>
          </a:p>
        </p:txBody>
      </p:sp>
      <p:sp>
        <p:nvSpPr>
          <p:cNvPr id="956424" name="Rectangle 8">
            <a:extLst>
              <a:ext uri="{FF2B5EF4-FFF2-40B4-BE49-F238E27FC236}">
                <a16:creationId xmlns:a16="http://schemas.microsoft.com/office/drawing/2014/main" id="{AE7F7078-BF0C-4F5B-898C-B141C9AC0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0" y="6537326"/>
            <a:ext cx="3232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(PASSERI, 2003 / DISAPRE)</a:t>
            </a:r>
          </a:p>
        </p:txBody>
      </p:sp>
    </p:spTree>
    <p:extLst>
      <p:ext uri="{BB962C8B-B14F-4D97-AF65-F5344CB8AC3E}">
        <p14:creationId xmlns:p14="http://schemas.microsoft.com/office/powerpoint/2010/main" val="1718309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2914" y="1495426"/>
            <a:ext cx="88106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Em olhar a criança e saber que crianças são diferentes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Falar com a família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Buscar a escola e o professor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 diagnóstico não é um ato solitário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Ser humilde em aceitar o saber do outro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Usar todos e quais quer recursos para melhorar a vida acadêmica, social e familiar das crianças</a:t>
            </a:r>
          </a:p>
          <a:p>
            <a:pPr marL="457200" indent="-457200">
              <a:buFontTx/>
              <a:buAutoNum type="arabicParenR" startAt="7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Buscar processos interventivos (terapêuticos, pedagógicos e/ou medicamentoso)</a:t>
            </a:r>
          </a:p>
          <a:p>
            <a:pPr marL="457200" indent="-457200">
              <a:buFontTx/>
              <a:buAutoNum type="arabicParenR" startAt="7"/>
              <a:defRPr/>
            </a:pP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Realizar um diagnóstico com tempo e curiosidade</a:t>
            </a:r>
          </a:p>
          <a:p>
            <a:pPr>
              <a:defRPr/>
            </a:pPr>
            <a:r>
              <a:rPr lang="pt-BR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</a:t>
            </a:r>
            <a:r>
              <a:rPr lang="pt-BR" sz="2400" b="1" i="1" dirty="0">
                <a:solidFill>
                  <a:schemeClr val="accent2"/>
                </a:solidFill>
              </a:rPr>
              <a:t>(</a:t>
            </a:r>
            <a:r>
              <a:rPr lang="pt-BR" sz="2400" b="1" i="1" dirty="0" err="1">
                <a:solidFill>
                  <a:schemeClr val="accent2"/>
                </a:solidFill>
              </a:rPr>
              <a:t>Drouet</a:t>
            </a:r>
            <a:r>
              <a:rPr lang="pt-BR" sz="2400" b="1" i="1" dirty="0">
                <a:solidFill>
                  <a:schemeClr val="accent2"/>
                </a:solidFill>
              </a:rPr>
              <a:t>, 2011)</a:t>
            </a:r>
            <a:endParaRPr lang="pt-BR" sz="24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419" name="CaixaDeTexto 2"/>
          <p:cNvSpPr txBox="1">
            <a:spLocks noChangeArrowheads="1"/>
          </p:cNvSpPr>
          <p:nvPr/>
        </p:nvSpPr>
        <p:spPr bwMode="auto">
          <a:xfrm flipH="1">
            <a:off x="3427414" y="295276"/>
            <a:ext cx="628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latin typeface="Verdana" pitchFamily="34" charset="0"/>
              </a:rPr>
              <a:t>Qualidade do Diagnóstico está:</a:t>
            </a:r>
          </a:p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7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A0710B2-997E-4EBA-8068-574C117DFC9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47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Pesquisas sobre o tema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Principais Achados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037">
                <a:tc>
                  <a:txBody>
                    <a:bodyPr/>
                    <a:lstStyle/>
                    <a:p>
                      <a:r>
                        <a:rPr lang="pt-BR" sz="2000" b="1" dirty="0"/>
                        <a:t> </a:t>
                      </a:r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Distúrbio de aprendizagem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Medidas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discrepância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entre o QI e 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atividade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aprender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necessáriamente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identificam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distúrbio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base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as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dificuldades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059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Demonstram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similaridade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no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processamento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aspectos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genéticos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neurofisiológicos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389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Estudos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epidemiológicos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indicam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manifestação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tanto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em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em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com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maior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há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predomínio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meninos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607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 DA persistem</a:t>
                      </a:r>
                      <a:r>
                        <a:rPr lang="pt-BR" sz="1600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até a idade adulta, em </a:t>
                      </a:r>
                      <a:r>
                        <a:rPr lang="pt-BR" sz="1600" b="1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apoximadamente</a:t>
                      </a:r>
                      <a:r>
                        <a:rPr lang="pt-BR" sz="1600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76% os casos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Crianças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com DA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diferem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das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outras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processos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leitura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há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forma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única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classificação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destas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crianças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13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5500E7B-E014-429D-BB65-D3925D8AE93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"/>
          <a:ext cx="9144000" cy="7494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74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ATENÇÃO</a:t>
                      </a:r>
                    </a:p>
                  </a:txBody>
                  <a:tcPr marT="45719" marB="4571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aumentam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severidade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dos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distúrbios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aprendizagem</a:t>
                      </a:r>
                      <a:endParaRPr lang="pt-BR" sz="1600" b="1" kern="1200" baseline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747">
                <a:tc>
                  <a:txBody>
                    <a:bodyPr/>
                    <a:lstStyle/>
                    <a:p>
                      <a:endParaRPr lang="pt-BR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Aproximadamente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15% dos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estudantes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com DA TEM TA.</a:t>
                      </a:r>
                    </a:p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Aproximadamente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35% dos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estudantes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com TA TEM DE</a:t>
                      </a:r>
                    </a:p>
                    <a:p>
                      <a:endParaRPr lang="pt-BR" sz="1600" b="1" kern="1200" baseline="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995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Genética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Evidência</a:t>
                      </a:r>
                      <a:r>
                        <a:rPr lang="pt-BR" sz="1600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genética como base dos DA.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 déficit fonológico  pode refletir fator de hereditariedade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21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Neurologia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fluxo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sanguíneo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regional,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associado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perda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ativação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normal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região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temporal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esquerda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88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Intervenção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 DA se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beneficiam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com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programas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aplicação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técnica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.</a:t>
                      </a:r>
                    </a:p>
                    <a:p>
                      <a:r>
                        <a:rPr lang="en-US" sz="1600" b="1" kern="1200" baseline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Intervenção</a:t>
                      </a:r>
                      <a:r>
                        <a:rPr lang="en-US" sz="1600" b="1" kern="1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longitudinal 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9" marB="4571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7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uário\AppData\Local\Microsoft\Windows\Temporary Internet Files\Content.Outlook\IPBIF4F3\Maps_brain_2010.jpg">
            <a:extLst>
              <a:ext uri="{FF2B5EF4-FFF2-40B4-BE49-F238E27FC236}">
                <a16:creationId xmlns:a16="http://schemas.microsoft.com/office/drawing/2014/main" id="{E463128C-2CF0-4C84-95D7-388E22BE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962401"/>
            <a:ext cx="3614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348015-5632-43F5-8DDF-3E86F92B8615}"/>
              </a:ext>
            </a:extLst>
          </p:cNvPr>
          <p:cNvSpPr txBox="1"/>
          <p:nvPr/>
        </p:nvSpPr>
        <p:spPr>
          <a:xfrm>
            <a:off x="1682750" y="1009650"/>
            <a:ext cx="8847138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457200" indent="-457200" defTabSz="457200">
              <a:buFontTx/>
              <a:buAutoNum type="arabicParenR"/>
              <a:defRPr/>
            </a:pPr>
            <a:r>
              <a:rPr lang="pt-BR" sz="20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Sequencializar</a:t>
            </a:r>
            <a:r>
              <a:rPr lang="pt-BR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determinar a ordem das letras dentro das palavras, das palavras dentro da frase</a:t>
            </a:r>
          </a:p>
          <a:p>
            <a:pPr marL="457200" indent="-457200" defTabSz="457200">
              <a:buFontTx/>
              <a:buAutoNum type="arabicParenR"/>
              <a:defRPr/>
            </a:pPr>
            <a:r>
              <a:rPr lang="pt-BR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Velocidade de processamento – quanto maior for a taxa de processamento da informação, mais rápido se distingui os sons da fala, e se identifica as letras e palavras criando significados</a:t>
            </a:r>
          </a:p>
          <a:p>
            <a:pPr marL="457200" indent="-457200" defTabSz="457200">
              <a:buFontTx/>
              <a:buAutoNum type="arabicParenR"/>
              <a:defRPr/>
            </a:pPr>
            <a:r>
              <a:rPr lang="pt-BR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– manter o foco na informação e ignorar  outros estímulos</a:t>
            </a:r>
          </a:p>
          <a:p>
            <a:pPr marL="457200" indent="-457200" defTabSz="457200">
              <a:buFontTx/>
              <a:buAutoNum type="arabicParenR"/>
              <a:defRPr/>
            </a:pPr>
            <a:r>
              <a:rPr lang="pt-BR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Memória – curto e longo prazo para reconhecimento de palavras , compreensão</a:t>
            </a:r>
          </a:p>
          <a:p>
            <a:pPr marL="457200" indent="-457200" defTabSz="457200">
              <a:defRPr/>
            </a:pP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276" name="CaixaDeTexto 5">
            <a:extLst>
              <a:ext uri="{FF2B5EF4-FFF2-40B4-BE49-F238E27FC236}">
                <a16:creationId xmlns:a16="http://schemas.microsoft.com/office/drawing/2014/main" id="{42CBEB3C-09F4-4601-8650-A1AF2EF4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79401"/>
            <a:ext cx="417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endParaRPr lang="pt-BR" altLang="pt-BR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CaixaDeTexto 6">
            <a:extLst>
              <a:ext uri="{FF2B5EF4-FFF2-40B4-BE49-F238E27FC236}">
                <a16:creationId xmlns:a16="http://schemas.microsoft.com/office/drawing/2014/main" id="{0CC8B0C2-CC0F-49C5-B33E-BEEB0879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252414"/>
            <a:ext cx="417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endParaRPr lang="pt-BR" altLang="pt-BR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CaixaDeTexto 7">
            <a:extLst>
              <a:ext uri="{FF2B5EF4-FFF2-40B4-BE49-F238E27FC236}">
                <a16:creationId xmlns:a16="http://schemas.microsoft.com/office/drawing/2014/main" id="{240421AF-8130-4634-B99F-33E95468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9" y="127001"/>
            <a:ext cx="508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pt-BR" altLang="pt-BR" sz="400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pt-BR" altLang="pt-BR" b="1">
                <a:solidFill>
                  <a:srgbClr val="002060"/>
                </a:solidFill>
                <a:latin typeface="Verdana" panose="020B0604030504040204" pitchFamily="34" charset="0"/>
              </a:rPr>
              <a:t>Para ler é necessário:</a:t>
            </a:r>
          </a:p>
        </p:txBody>
      </p:sp>
    </p:spTree>
    <p:extLst>
      <p:ext uri="{BB962C8B-B14F-4D97-AF65-F5344CB8AC3E}">
        <p14:creationId xmlns:p14="http://schemas.microsoft.com/office/powerpoint/2010/main" val="34583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1F0EFBA-680E-42DB-958E-A4D08F512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2135" y="1691822"/>
            <a:ext cx="8816975" cy="444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pt-BR" altLang="pt-BR" sz="2000" b="1" dirty="0">
                <a:latin typeface="Verdana" panose="020B0604030504040204" pitchFamily="34" charset="0"/>
              </a:rPr>
              <a:t>a pecha de incompetente e desajustado, desfocando a responsabilidade da “Instituição- escola” para o indivíduo,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pt-BR" altLang="pt-BR" sz="2000" b="1" dirty="0">
                <a:latin typeface="Verdana" panose="020B0604030504040204" pitchFamily="34" charset="0"/>
              </a:rPr>
              <a:t> exigências aquém ou além da competência dos alunos.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pt-BR" altLang="pt-BR" sz="2000" b="1" dirty="0">
                <a:latin typeface="Verdana" panose="020B0604030504040204" pitchFamily="34" charset="0"/>
              </a:rPr>
              <a:t> A pouca ou ineficiente estimulação dos professores, ou mesmo as relações  educador/educando estabelecidas de forma conflitada, a inabilidade dos educadores para observar e detectar as reais deficiências manifestadas pelos seus alunos, o que impede a possibilidade de diagnóstico e tratamentos precoces e preventivos.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4) à família mantém as altas ou baixas expectativas que são projetadas nos filhos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CEEF65D3-81F2-4697-9955-15CF2862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324" y="439512"/>
            <a:ext cx="804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Verdana" panose="020B0604030504040204" pitchFamily="34" charset="0"/>
              </a:rPr>
              <a:t>Consequências dos Distúrbios e Dificuldades de Aprendizagem:</a:t>
            </a:r>
          </a:p>
        </p:txBody>
      </p:sp>
    </p:spTree>
    <p:extLst>
      <p:ext uri="{BB962C8B-B14F-4D97-AF65-F5344CB8AC3E}">
        <p14:creationId xmlns:p14="http://schemas.microsoft.com/office/powerpoint/2010/main" val="2234338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5E484DAB-236E-47D6-BF8B-0670623B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16114" y="744992"/>
            <a:ext cx="8307387" cy="502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5) Falta de observação dos aspectos individuais (cognitivos ou afetivo-emocionais), os familiares e os da comunidade como um todo.</a:t>
            </a:r>
            <a:r>
              <a:rPr lang="pt-BR" altLang="pt-BR" sz="2400" b="1" dirty="0">
                <a:latin typeface="Verdana" panose="020B0604030504040204" pitchFamily="34" charset="0"/>
              </a:rPr>
              <a:t> </a:t>
            </a:r>
          </a:p>
          <a:p>
            <a:pPr marL="381000" indent="-381000">
              <a:lnSpc>
                <a:spcPct val="80000"/>
              </a:lnSpc>
              <a:buNone/>
            </a:pPr>
            <a:endParaRPr lang="pt-BR" altLang="pt-BR" sz="2400" b="1" dirty="0">
              <a:latin typeface="Verdana" panose="020B0604030504040204" pitchFamily="34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6) O precoce processo de aquisição da leitura e escrita, sem dar a devida estimulação às habilidades, o que acarretará em prejuízo à aquisição.</a:t>
            </a:r>
          </a:p>
          <a:p>
            <a:pPr marL="381000" indent="-381000">
              <a:lnSpc>
                <a:spcPct val="80000"/>
              </a:lnSpc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7) A falta de observação e encaminhamento da criança pelo educador dificulta o planejamento de  métodos adequados e específicos para o diagnóstico e processos interventivo.</a:t>
            </a:r>
          </a:p>
          <a:p>
            <a:pPr marL="381000" indent="-381000">
              <a:lnSpc>
                <a:spcPct val="80000"/>
              </a:lnSpc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8)Dificuldade de indicações de escolas e projetos educacionais que possam ser continentes a essas crianças e que trabalhem envolvendo a orientação familiar conjuntamente.</a:t>
            </a:r>
          </a:p>
        </p:txBody>
      </p:sp>
    </p:spTree>
    <p:extLst>
      <p:ext uri="{BB962C8B-B14F-4D97-AF65-F5344CB8AC3E}">
        <p14:creationId xmlns:p14="http://schemas.microsoft.com/office/powerpoint/2010/main" val="799476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0840231-D3FF-4C8C-AF98-8DC13DAD7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44096" y="566058"/>
            <a:ext cx="8703808" cy="5912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Verdana" panose="020B0604030504040204" pitchFamily="34" charset="0"/>
              </a:rPr>
              <a:t>Estudos revelam que há relação entre dificuldades de leitura e </a:t>
            </a:r>
            <a:r>
              <a:rPr lang="pt-BR" altLang="pt-BR" sz="2000" b="1" dirty="0" err="1">
                <a:latin typeface="Verdana" panose="020B0604030504040204" pitchFamily="34" charset="0"/>
              </a:rPr>
              <a:t>delinqüência</a:t>
            </a:r>
            <a:r>
              <a:rPr lang="pt-BR" altLang="pt-BR" sz="2000" b="1" dirty="0">
                <a:latin typeface="Verdana" panose="020B0604030504040204" pitchFamily="34" charset="0"/>
              </a:rPr>
              <a:t> juvenil - adolescentes desajustados na escola geralmente apresentam dificuldades na aprendizagem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Verdana" panose="020B0604030504040204" pitchFamily="34" charset="0"/>
              </a:rPr>
              <a:t>Provocam desenvolvimento diferente da personalidade devido aos estigmas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Verdana" panose="020B0604030504040204" pitchFamily="34" charset="0"/>
              </a:rPr>
              <a:t>discriminação e exclusão sociais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Verdana" panose="020B0604030504040204" pitchFamily="34" charset="0"/>
              </a:rPr>
              <a:t>chamam atenção pelos aspectos negativos resultante : problemas no comportamento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Verdana" panose="020B0604030504040204" pitchFamily="34" charset="0"/>
              </a:rPr>
              <a:t>relacionamentos instáveis  no trabalho e no </a:t>
            </a:r>
            <a:r>
              <a:rPr lang="pt-BR" altLang="pt-BR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plano afetivo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   </a:t>
            </a:r>
            <a:endParaRPr lang="pt-BR" altLang="pt-BR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7F6ED82-FD8E-4D4D-A951-13A586B3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57800"/>
            <a:ext cx="9144000" cy="1220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maior importância do diagnóstico dos distúrbios 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dificuldades de aprendizagem: os caminhos que o indivíduo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irá seguir dependem dos recursos que a escola e a família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irão nele investir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036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2" name="Text Box 4">
            <a:extLst>
              <a:ext uri="{FF2B5EF4-FFF2-40B4-BE49-F238E27FC236}">
                <a16:creationId xmlns:a16="http://schemas.microsoft.com/office/drawing/2014/main" id="{5117DC08-DC05-4653-937F-91027450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6" y="1655082"/>
            <a:ext cx="864552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Identificar a principal dificuldade em determinadas habilidades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Selecionar e observar a resposta do aluno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Definir uma linha mestra de ensino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Medir desempenho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Trabalhar a linha básica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Tx/>
              <a:buAutoNum type="arabicParenR"/>
              <a:defRPr/>
            </a:pPr>
            <a:r>
              <a:rPr lang="pt-BR" sz="2000" b="1" dirty="0">
                <a:latin typeface="Verdana" pitchFamily="34" charset="0"/>
              </a:rPr>
              <a:t>Prever desempenho futuro                                               </a:t>
            </a:r>
          </a:p>
        </p:txBody>
      </p:sp>
      <p:sp>
        <p:nvSpPr>
          <p:cNvPr id="959493" name="Text Box 5">
            <a:extLst>
              <a:ext uri="{FF2B5EF4-FFF2-40B4-BE49-F238E27FC236}">
                <a16:creationId xmlns:a16="http://schemas.microsoft.com/office/drawing/2014/main" id="{CDF24EAF-EF7D-4A1C-995D-0F31F217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374"/>
            <a:ext cx="9182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PASSOS PRINCIPAIS PARA ENSINAR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59494" name="Rectangle 6">
            <a:extLst>
              <a:ext uri="{FF2B5EF4-FFF2-40B4-BE49-F238E27FC236}">
                <a16:creationId xmlns:a16="http://schemas.microsoft.com/office/drawing/2014/main" id="{15119C5A-434C-4098-BA51-9B2E63F5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6537326"/>
            <a:ext cx="3511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(DOCKRELL &amp; McSHANE, 2000)</a:t>
            </a:r>
          </a:p>
        </p:txBody>
      </p:sp>
    </p:spTree>
    <p:extLst>
      <p:ext uri="{BB962C8B-B14F-4D97-AF65-F5344CB8AC3E}">
        <p14:creationId xmlns:p14="http://schemas.microsoft.com/office/powerpoint/2010/main" val="2436952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6" name="Text Box 4">
            <a:extLst>
              <a:ext uri="{FF2B5EF4-FFF2-40B4-BE49-F238E27FC236}">
                <a16:creationId xmlns:a16="http://schemas.microsoft.com/office/drawing/2014/main" id="{9D616817-DE95-4685-BE6D-6288E7F5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1307875"/>
            <a:ext cx="8931275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pt-BR" sz="2200" b="1" dirty="0">
                <a:latin typeface="Verdana" pitchFamily="34" charset="0"/>
              </a:rPr>
              <a:t>Promover a autoconfiança da criança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pt-BR" sz="2200" b="1" dirty="0">
                <a:latin typeface="Verdana" pitchFamily="34" charset="0"/>
              </a:rPr>
              <a:t>Dar ao professor um ponto de partida para a intervenção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pt-BR" sz="2200" b="1" dirty="0">
                <a:latin typeface="Verdana" pitchFamily="34" charset="0"/>
              </a:rPr>
              <a:t>Desenvolver programas que atendam todos os tipos de desempenho;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pt-BR" sz="2200" b="1" dirty="0">
                <a:latin typeface="Verdana" pitchFamily="34" charset="0"/>
              </a:rPr>
              <a:t>Abordar fatores que sejam realmente necessários para o melhor desempenho da criança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pt-BR" sz="2200" b="1" dirty="0">
                <a:latin typeface="Verdana" pitchFamily="34" charset="0"/>
              </a:rPr>
              <a:t>Não esquecer que aprendizagem é única, individual, tem grau e qualidades próprias do indivíduo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                          </a:t>
            </a:r>
          </a:p>
        </p:txBody>
      </p:sp>
      <p:sp>
        <p:nvSpPr>
          <p:cNvPr id="960517" name="Text Box 5">
            <a:extLst>
              <a:ext uri="{FF2B5EF4-FFF2-40B4-BE49-F238E27FC236}">
                <a16:creationId xmlns:a16="http://schemas.microsoft.com/office/drawing/2014/main" id="{318C08C8-DA4F-41B2-A7A7-E190CEA5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" y="478745"/>
            <a:ext cx="969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PRINCIPAIS PASSOS PARA APRENDER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60518" name="Rectangle 6">
            <a:extLst>
              <a:ext uri="{FF2B5EF4-FFF2-40B4-BE49-F238E27FC236}">
                <a16:creationId xmlns:a16="http://schemas.microsoft.com/office/drawing/2014/main" id="{17E61F39-5C2B-47A8-B896-867EE1C2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6537326"/>
            <a:ext cx="6750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(SCOZ, 1994; FONSECA, 1998; DOCKRELL &amp; McSHANE, 2000)</a:t>
            </a:r>
            <a:r>
              <a:rPr lang="pt-BR" sz="1500" b="1" i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3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0F11339-E86C-42E2-B8BC-689FA59E39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5788" y="771525"/>
            <a:ext cx="8645525" cy="4859337"/>
          </a:xfrm>
          <a:extLst/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pt-BR" sz="4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DE EXCLUSÃO – NÚMEROS AGRAVANTES</a:t>
            </a:r>
          </a:p>
          <a:p>
            <a:pPr marL="0" indent="0">
              <a:buNone/>
              <a:defRPr/>
            </a:pPr>
            <a:endParaRPr lang="pt-BR" sz="4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pt-BR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aumento da escolarização – não assegura a alfabetização</a:t>
            </a:r>
          </a:p>
          <a:p>
            <a:pPr>
              <a:lnSpc>
                <a:spcPct val="170000"/>
              </a:lnSpc>
              <a:defRPr/>
            </a:pPr>
            <a:r>
              <a:rPr lang="pt-BR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1 em 4 brasileiros atinge níveis plenos em leitura, escrita e matemática</a:t>
            </a:r>
          </a:p>
          <a:p>
            <a:pPr>
              <a:lnSpc>
                <a:spcPct val="170000"/>
              </a:lnSpc>
              <a:defRPr/>
            </a:pPr>
            <a:r>
              <a:rPr lang="pt-BR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houve redução do analfabetismo – 62% nível superior, 35% ao nível médio em níveis rudimentares</a:t>
            </a:r>
          </a:p>
          <a:p>
            <a:pPr>
              <a:lnSpc>
                <a:spcPct val="170000"/>
              </a:lnSpc>
              <a:defRPr/>
            </a:pPr>
            <a:r>
              <a:rPr lang="pt-BR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são poucas as chances de um jovem sem competência linguística desenvolver-se e desfrutar de possibilidades sociais e profissionais</a:t>
            </a:r>
          </a:p>
          <a:p>
            <a:pPr marL="0" indent="0">
              <a:buNone/>
              <a:defRPr/>
            </a:pPr>
            <a:endParaRPr lang="pt-BR" sz="8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pt-BR" sz="8000" b="1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(Indicador de Analfabetismo Funcional, Instituto Paulo Negro, Ação Educativa, 2014</a:t>
            </a:r>
            <a:r>
              <a:rPr lang="pt-BR" sz="8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CaixaDeTexto 2">
            <a:extLst>
              <a:ext uri="{FF2B5EF4-FFF2-40B4-BE49-F238E27FC236}">
                <a16:creationId xmlns:a16="http://schemas.microsoft.com/office/drawing/2014/main" id="{527416E8-9B9C-44CC-9852-74169604D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09563"/>
            <a:ext cx="5537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7B98D7-5550-4A8C-8597-7228B76D6BE9}"/>
              </a:ext>
            </a:extLst>
          </p:cNvPr>
          <p:cNvSpPr txBox="1"/>
          <p:nvPr/>
        </p:nvSpPr>
        <p:spPr>
          <a:xfrm>
            <a:off x="1855787" y="356027"/>
            <a:ext cx="84375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Desafios da alfabetização plena:</a:t>
            </a:r>
          </a:p>
          <a:p>
            <a:pPr eaLnBrk="1" hangingPunct="1"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</a:t>
            </a:r>
            <a:endParaRPr lang="pt-BR" sz="2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81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>
            <a:extLst>
              <a:ext uri="{FF2B5EF4-FFF2-40B4-BE49-F238E27FC236}">
                <a16:creationId xmlns:a16="http://schemas.microsoft.com/office/drawing/2014/main" id="{F80901BE-1E5B-4152-A143-2CF5701E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946150"/>
            <a:ext cx="51911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m 2">
            <a:extLst>
              <a:ext uri="{FF2B5EF4-FFF2-40B4-BE49-F238E27FC236}">
                <a16:creationId xmlns:a16="http://schemas.microsoft.com/office/drawing/2014/main" id="{9ADFF879-BED4-41DD-A665-7232E4F5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066800"/>
            <a:ext cx="3841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m 3">
            <a:extLst>
              <a:ext uri="{FF2B5EF4-FFF2-40B4-BE49-F238E27FC236}">
                <a16:creationId xmlns:a16="http://schemas.microsoft.com/office/drawing/2014/main" id="{AE3ABE37-4A43-4532-AC0C-307D706F8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84588"/>
            <a:ext cx="530225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29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8AEDD8E-1D9B-4792-A904-DD177C0F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926" y="5895975"/>
            <a:ext cx="4752974" cy="514350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Obrigado</a:t>
            </a:r>
            <a:br>
              <a:rPr lang="pt-BR" dirty="0"/>
            </a:br>
            <a:r>
              <a:rPr lang="pt-BR" dirty="0"/>
              <a:t>sciasca@fcm.uniccamp.br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8A1378-3D5C-4600-BB19-13FE35BB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6" y="431613"/>
            <a:ext cx="6363477" cy="52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4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509846" cy="922114"/>
          </a:xfrm>
        </p:spPr>
        <p:txBody>
          <a:bodyPr/>
          <a:lstStyle/>
          <a:p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 e Escrever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896544"/>
          </a:xfrm>
        </p:spPr>
        <p:txBody>
          <a:bodyPr/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no ler e escrever prevalece a liberdade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são fatores determinantes do fracasso escolar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3)permitem articular conteúdos culturais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expandem a memoria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5)estimulam a produção independente de textos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6)determinam processos críticos de pensamento</a:t>
            </a:r>
          </a:p>
          <a:p>
            <a:pPr marL="0" indent="0">
              <a:buNone/>
            </a:pP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18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Alliente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8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Condemarim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96572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0185" y="562036"/>
            <a:ext cx="8229600" cy="475456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Fatores necessários para ler e escrever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8446" y="1475547"/>
            <a:ext cx="8507288" cy="4896544"/>
          </a:xfrm>
        </p:spPr>
        <p:txBody>
          <a:bodyPr/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Físicos e fisiológicos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idade cronológica e mental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gênero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aspectos sensoriais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maturidade emocional e social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fatores socioeconômicos e culturais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fatores perceptivos (visual, auditivo,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visuomotor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fator cognitivo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9) habilidades mentais especificas</a:t>
            </a:r>
          </a:p>
          <a:p>
            <a:pPr marL="0" indent="0">
              <a:buNone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18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Alliente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800" b="1" i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Condemarim</a:t>
            </a:r>
            <a:r>
              <a:rPr lang="pt-BR" sz="1800" b="1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2013)</a:t>
            </a:r>
          </a:p>
          <a:p>
            <a:pPr marL="0" indent="0">
              <a:buNone/>
            </a:pP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5" name="Text Box 3">
            <a:extLst>
              <a:ext uri="{FF2B5EF4-FFF2-40B4-BE49-F238E27FC236}">
                <a16:creationId xmlns:a16="http://schemas.microsoft.com/office/drawing/2014/main" id="{7A09724F-7B8A-433F-B3C9-7E886AAD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1219200"/>
            <a:ext cx="5811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APRENDIZAGEM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91236" name="Text Box 4">
            <a:extLst>
              <a:ext uri="{FF2B5EF4-FFF2-40B4-BE49-F238E27FC236}">
                <a16:creationId xmlns:a16="http://schemas.microsoft.com/office/drawing/2014/main" id="{CB2664DE-5193-4D32-B96D-C58F0064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2695576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latin typeface="Verdana" pitchFamily="34" charset="0"/>
              </a:rPr>
              <a:t>Forma complexa de comportamento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97C3BE4A-4671-46A7-AF00-FF95EE30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1" y="1901825"/>
            <a:ext cx="600075" cy="762000"/>
          </a:xfrm>
          <a:prstGeom prst="downArrow">
            <a:avLst>
              <a:gd name="adj1" fmla="val 50000"/>
              <a:gd name="adj2" fmla="val 3174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6A846120-B1F1-4C56-99A8-4257A9D7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1" y="3300413"/>
            <a:ext cx="600075" cy="762000"/>
          </a:xfrm>
          <a:prstGeom prst="downArrow">
            <a:avLst>
              <a:gd name="adj1" fmla="val 50000"/>
              <a:gd name="adj2" fmla="val 3174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5460F2F1-6208-474F-A031-BE4C7F38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1" y="4803775"/>
            <a:ext cx="600075" cy="762000"/>
          </a:xfrm>
          <a:prstGeom prst="downArrow">
            <a:avLst>
              <a:gd name="adj1" fmla="val 50000"/>
              <a:gd name="adj2" fmla="val 31746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91240" name="Text Box 8">
            <a:extLst>
              <a:ext uri="{FF2B5EF4-FFF2-40B4-BE49-F238E27FC236}">
                <a16:creationId xmlns:a16="http://schemas.microsoft.com/office/drawing/2014/main" id="{8CCAC3C7-69F2-4F5A-A1C9-2E357952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4116388"/>
            <a:ext cx="843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Integridade de zonas ou áreas cerebrais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91241" name="Text Box 9">
            <a:extLst>
              <a:ext uri="{FF2B5EF4-FFF2-40B4-BE49-F238E27FC236}">
                <a16:creationId xmlns:a16="http://schemas.microsoft.com/office/drawing/2014/main" id="{CAA1C6EF-4FD9-4A96-B9B9-AFE4147A5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634038"/>
            <a:ext cx="9182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latin typeface="Verdana" pitchFamily="34" charset="0"/>
              </a:rPr>
              <a:t>Processamento da informação oral e escrita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991242" name="Text Box 10">
            <a:extLst>
              <a:ext uri="{FF2B5EF4-FFF2-40B4-BE49-F238E27FC236}">
                <a16:creationId xmlns:a16="http://schemas.microsoft.com/office/drawing/2014/main" id="{B2DEC0A7-D75E-4324-950F-E0038D1F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9" y="3414713"/>
            <a:ext cx="1520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Exige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91243" name="Rectangle 11">
            <a:extLst>
              <a:ext uri="{FF2B5EF4-FFF2-40B4-BE49-F238E27FC236}">
                <a16:creationId xmlns:a16="http://schemas.microsoft.com/office/drawing/2014/main" id="{AD3B9D1B-A0CD-4544-9FD2-ADC766B58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6434139"/>
            <a:ext cx="4025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(LURIA, 1984; KANDEL et al., 2004)</a:t>
            </a:r>
          </a:p>
        </p:txBody>
      </p:sp>
    </p:spTree>
    <p:extLst>
      <p:ext uri="{BB962C8B-B14F-4D97-AF65-F5344CB8AC3E}">
        <p14:creationId xmlns:p14="http://schemas.microsoft.com/office/powerpoint/2010/main" val="424899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9" name="Text Box 3">
            <a:extLst>
              <a:ext uri="{FF2B5EF4-FFF2-40B4-BE49-F238E27FC236}">
                <a16:creationId xmlns:a16="http://schemas.microsoft.com/office/drawing/2014/main" id="{C500BCDF-4F34-473C-8339-74FCD108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1333501"/>
            <a:ext cx="5811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APRENDIZAGEM FALHA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92260" name="Text Box 4">
            <a:extLst>
              <a:ext uri="{FF2B5EF4-FFF2-40B4-BE49-F238E27FC236}">
                <a16:creationId xmlns:a16="http://schemas.microsoft.com/office/drawing/2014/main" id="{F48F525B-4BE4-4964-B88A-CEF40E9DD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2352675"/>
            <a:ext cx="809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b="1" dirty="0">
                <a:latin typeface="Verdana" pitchFamily="34" charset="0"/>
              </a:rPr>
              <a:t>Alterações de áreas específicas do SNC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64A7A4B5-7E2C-4861-B272-711A3078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944689"/>
            <a:ext cx="431800" cy="3825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92264" name="Text Box 8">
            <a:extLst>
              <a:ext uri="{FF2B5EF4-FFF2-40B4-BE49-F238E27FC236}">
                <a16:creationId xmlns:a16="http://schemas.microsoft.com/office/drawing/2014/main" id="{77C0B307-3321-4C13-BEA4-FF804FEE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3273426"/>
            <a:ext cx="843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b="1" dirty="0">
                <a:latin typeface="Verdana" pitchFamily="34" charset="0"/>
              </a:rPr>
              <a:t>Noção de esquema corporal, lateralidade, </a:t>
            </a:r>
            <a:br>
              <a:rPr lang="pt-BR" b="1" dirty="0">
                <a:latin typeface="Verdana" pitchFamily="34" charset="0"/>
              </a:rPr>
            </a:br>
            <a:r>
              <a:rPr lang="pt-BR" b="1" dirty="0">
                <a:latin typeface="Verdana" pitchFamily="34" charset="0"/>
              </a:rPr>
              <a:t>noção </a:t>
            </a:r>
            <a:r>
              <a:rPr lang="pt-BR" b="1" dirty="0" err="1">
                <a:latin typeface="Verdana" pitchFamily="34" charset="0"/>
              </a:rPr>
              <a:t>têmporo</a:t>
            </a:r>
            <a:r>
              <a:rPr lang="pt-BR" b="1" dirty="0">
                <a:latin typeface="Verdana" pitchFamily="34" charset="0"/>
              </a:rPr>
              <a:t>-espacial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992265" name="Text Box 9">
            <a:extLst>
              <a:ext uri="{FF2B5EF4-FFF2-40B4-BE49-F238E27FC236}">
                <a16:creationId xmlns:a16="http://schemas.microsoft.com/office/drawing/2014/main" id="{15AD0D1B-7A80-4E16-879C-D47767B9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548188"/>
            <a:ext cx="918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b="1" dirty="0">
                <a:latin typeface="Verdana" pitchFamily="34" charset="0"/>
              </a:rPr>
              <a:t>Alterações </a:t>
            </a:r>
            <a:r>
              <a:rPr lang="pt-BR" b="1" dirty="0" err="1">
                <a:latin typeface="Verdana" pitchFamily="34" charset="0"/>
              </a:rPr>
              <a:t>Perceptomotoras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992275" name="Text Box 19">
            <a:extLst>
              <a:ext uri="{FF2B5EF4-FFF2-40B4-BE49-F238E27FC236}">
                <a16:creationId xmlns:a16="http://schemas.microsoft.com/office/drawing/2014/main" id="{9207CEB2-C37A-4741-91C5-F49921FE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502275"/>
            <a:ext cx="918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b="1" dirty="0">
                <a:latin typeface="Verdana" pitchFamily="34" charset="0"/>
              </a:rPr>
              <a:t>Problemas de aprendizagem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8201" name="Rectangle 20">
            <a:extLst>
              <a:ext uri="{FF2B5EF4-FFF2-40B4-BE49-F238E27FC236}">
                <a16:creationId xmlns:a16="http://schemas.microsoft.com/office/drawing/2014/main" id="{CAE14F48-5190-4F21-9BA9-92D0F5C1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6223001"/>
            <a:ext cx="4056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1500" b="1" i="1">
                <a:solidFill>
                  <a:srgbClr val="FF9900"/>
                </a:solidFill>
                <a:latin typeface="Verdana" panose="020B0604030504040204" pitchFamily="34" charset="0"/>
              </a:rPr>
              <a:t>(LURIA, 1984; RONDAL &amp; </a:t>
            </a:r>
            <a:br>
              <a:rPr lang="pt-BR" altLang="pt-BR" sz="1500" b="1" i="1">
                <a:solidFill>
                  <a:srgbClr val="FF9900"/>
                </a:solidFill>
                <a:latin typeface="Verdana" panose="020B0604030504040204" pitchFamily="34" charset="0"/>
              </a:rPr>
            </a:br>
            <a:r>
              <a:rPr lang="pt-BR" altLang="pt-BR" sz="1500" b="1" i="1">
                <a:solidFill>
                  <a:srgbClr val="FF9900"/>
                </a:solidFill>
                <a:latin typeface="Verdana" panose="020B0604030504040204" pitchFamily="34" charset="0"/>
              </a:rPr>
              <a:t>SERON, 1995; KANDEL et al., 2003)</a:t>
            </a:r>
          </a:p>
        </p:txBody>
      </p:sp>
      <p:sp>
        <p:nvSpPr>
          <p:cNvPr id="8202" name="AutoShape 21">
            <a:extLst>
              <a:ext uri="{FF2B5EF4-FFF2-40B4-BE49-F238E27FC236}">
                <a16:creationId xmlns:a16="http://schemas.microsoft.com/office/drawing/2014/main" id="{050D73F8-BFB2-469F-8C25-EC173C46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889250"/>
            <a:ext cx="431800" cy="3825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03" name="AutoShape 22">
            <a:extLst>
              <a:ext uri="{FF2B5EF4-FFF2-40B4-BE49-F238E27FC236}">
                <a16:creationId xmlns:a16="http://schemas.microsoft.com/office/drawing/2014/main" id="{1847D8B8-091A-4E71-A52D-8CEE9DA8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178300"/>
            <a:ext cx="431800" cy="3825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204" name="AutoShape 23">
            <a:extLst>
              <a:ext uri="{FF2B5EF4-FFF2-40B4-BE49-F238E27FC236}">
                <a16:creationId xmlns:a16="http://schemas.microsoft.com/office/drawing/2014/main" id="{013E6F74-BC0B-407A-8F5D-6408849F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45" y="5057776"/>
            <a:ext cx="431800" cy="3825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015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ED2F7DA9-E503-4B97-B5A4-2F7F7119B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2760664"/>
            <a:ext cx="4089400" cy="809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i="1" dirty="0">
                <a:latin typeface="Verdana" panose="020B0604030504040204" pitchFamily="34" charset="0"/>
              </a:rPr>
              <a:t>Distúrbio de Aprendizagem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Origem:  neurológica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A306FBAB-5116-47C2-B8E6-8C7236A5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2" y="2770076"/>
            <a:ext cx="398621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i="1">
                <a:latin typeface="Verdana" panose="020B0604030504040204" pitchFamily="34" charset="0"/>
              </a:rPr>
              <a:t>Dificuldade Escolar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latin typeface="Verdana" panose="020B0604030504040204" pitchFamily="34" charset="0"/>
              </a:rPr>
              <a:t>Origem: pedagógica</a:t>
            </a:r>
            <a:r>
              <a:rPr lang="pt-BR" altLang="pt-BR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43ACEF74-899A-48BD-9C5A-543123CD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5038726"/>
            <a:ext cx="4659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Verdana" panose="020B0604030504040204" pitchFamily="34" charset="0"/>
              </a:rPr>
              <a:t>FRACASSO ESCOLAR</a:t>
            </a:r>
          </a:p>
        </p:txBody>
      </p:sp>
      <p:sp>
        <p:nvSpPr>
          <p:cNvPr id="9221" name="Line 7">
            <a:extLst>
              <a:ext uri="{FF2B5EF4-FFF2-40B4-BE49-F238E27FC236}">
                <a16:creationId xmlns:a16="http://schemas.microsoft.com/office/drawing/2014/main" id="{1A0B4A8D-3B3E-474D-9B79-83372D91B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4689" y="3906839"/>
            <a:ext cx="725487" cy="1044575"/>
          </a:xfrm>
          <a:prstGeom prst="line">
            <a:avLst/>
          </a:prstGeom>
          <a:noFill/>
          <a:ln w="7620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2" name="Line 8">
            <a:extLst>
              <a:ext uri="{FF2B5EF4-FFF2-40B4-BE49-F238E27FC236}">
                <a16:creationId xmlns:a16="http://schemas.microsoft.com/office/drawing/2014/main" id="{AEA02D97-7632-4CC0-AF7A-0A07AAB64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3935413"/>
            <a:ext cx="709612" cy="1001712"/>
          </a:xfrm>
          <a:prstGeom prst="line">
            <a:avLst/>
          </a:prstGeom>
          <a:noFill/>
          <a:ln w="76200">
            <a:solidFill>
              <a:srgbClr val="89C0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7209" name="Text Box 9">
            <a:extLst>
              <a:ext uri="{FF2B5EF4-FFF2-40B4-BE49-F238E27FC236}">
                <a16:creationId xmlns:a16="http://schemas.microsoft.com/office/drawing/2014/main" id="{C9F8EB22-F43A-4B52-AA9F-AC805962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6437314"/>
            <a:ext cx="5727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pt-BR" sz="1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(BETETTO, 1988; CIASCA, 1990;1994;2003)</a:t>
            </a:r>
          </a:p>
        </p:txBody>
      </p:sp>
      <p:sp>
        <p:nvSpPr>
          <p:cNvPr id="947211" name="Text Box 11">
            <a:extLst>
              <a:ext uri="{FF2B5EF4-FFF2-40B4-BE49-F238E27FC236}">
                <a16:creationId xmlns:a16="http://schemas.microsoft.com/office/drawing/2014/main" id="{70F770ED-DBD9-4443-AF02-BC06E593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1219200"/>
            <a:ext cx="5811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latin typeface="Verdana" pitchFamily="34" charset="0"/>
              </a:rPr>
              <a:t>PROBLEMAS ESCOLARES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226" name="Rectangle 12">
            <a:extLst>
              <a:ext uri="{FF2B5EF4-FFF2-40B4-BE49-F238E27FC236}">
                <a16:creationId xmlns:a16="http://schemas.microsoft.com/office/drawing/2014/main" id="{984A05AD-A2BF-44D6-BB77-99985B7DE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2713038"/>
            <a:ext cx="4164012" cy="914400"/>
          </a:xfrm>
          <a:prstGeom prst="rect">
            <a:avLst/>
          </a:prstGeom>
          <a:noFill/>
          <a:ln w="28575">
            <a:solidFill>
              <a:srgbClr val="89C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7" name="Rectangle 13">
            <a:extLst>
              <a:ext uri="{FF2B5EF4-FFF2-40B4-BE49-F238E27FC236}">
                <a16:creationId xmlns:a16="http://schemas.microsoft.com/office/drawing/2014/main" id="{72779A54-1E08-4E21-809D-8CE277B5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2713038"/>
            <a:ext cx="4164012" cy="914400"/>
          </a:xfrm>
          <a:prstGeom prst="rect">
            <a:avLst/>
          </a:prstGeom>
          <a:noFill/>
          <a:ln w="28575">
            <a:solidFill>
              <a:srgbClr val="89C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916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2152</Words>
  <Application>Microsoft Office PowerPoint</Application>
  <PresentationFormat>Widescreen</PresentationFormat>
  <Paragraphs>331</Paragraphs>
  <Slides>47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Georgia</vt:lpstr>
      <vt:lpstr>Monotype Sorts</vt:lpstr>
      <vt:lpstr>Times New Roman</vt:lpstr>
      <vt:lpstr>Verdana</vt:lpstr>
      <vt:lpstr>Wingdings</vt:lpstr>
      <vt:lpstr>Tema do Office</vt:lpstr>
      <vt:lpstr>1_Tema do Office</vt:lpstr>
      <vt:lpstr>Gráfico</vt:lpstr>
      <vt:lpstr>Chart</vt:lpstr>
      <vt:lpstr>Distúrbios e Dificuldades Escolares: Disfunções Escolares</vt:lpstr>
      <vt:lpstr>Apresentação do PowerPoint</vt:lpstr>
      <vt:lpstr>Apresentação do PowerPoint</vt:lpstr>
      <vt:lpstr>Apresentação do PowerPoint</vt:lpstr>
      <vt:lpstr>Ler e Escrever</vt:lpstr>
      <vt:lpstr>Fatores necessários para ler e escrever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sciasca@fcm.uniccamp.br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Distúrbios e Dificuldades Escolares</dc:title>
  <dc:creator>Sylvia</dc:creator>
  <cp:lastModifiedBy>Sylvia</cp:lastModifiedBy>
  <cp:revision>5</cp:revision>
  <dcterms:created xsi:type="dcterms:W3CDTF">2017-10-25T12:55:57Z</dcterms:created>
  <dcterms:modified xsi:type="dcterms:W3CDTF">2017-10-25T13:37:04Z</dcterms:modified>
</cp:coreProperties>
</file>