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75" r:id="rId4"/>
    <p:sldId id="276" r:id="rId5"/>
    <p:sldId id="277" r:id="rId6"/>
    <p:sldId id="278" r:id="rId7"/>
    <p:sldId id="279" r:id="rId8"/>
    <p:sldId id="280" r:id="rId9"/>
    <p:sldId id="283" r:id="rId10"/>
    <p:sldId id="281" r:id="rId11"/>
    <p:sldId id="282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3" r:id="rId21"/>
    <p:sldId id="292" r:id="rId22"/>
    <p:sldId id="294" r:id="rId23"/>
    <p:sldId id="295" r:id="rId24"/>
    <p:sldId id="296" r:id="rId25"/>
    <p:sldId id="297" r:id="rId26"/>
    <p:sldId id="299" r:id="rId27"/>
    <p:sldId id="300" r:id="rId28"/>
    <p:sldId id="298" r:id="rId29"/>
    <p:sldId id="301" r:id="rId30"/>
    <p:sldId id="302" r:id="rId31"/>
    <p:sldId id="303" r:id="rId32"/>
    <p:sldId id="274" r:id="rId33"/>
    <p:sldId id="305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5EDE4D-9B63-4DD6-8299-4FEBC7C2375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008AFA98-85F5-4669-846A-D994C858320F}">
      <dgm:prSet phldrT="[Texto]"/>
      <dgm:spPr/>
      <dgm:t>
        <a:bodyPr/>
        <a:lstStyle/>
        <a:p>
          <a:r>
            <a:rPr lang="pt-BR" dirty="0"/>
            <a:t>Limite?</a:t>
          </a:r>
        </a:p>
      </dgm:t>
    </dgm:pt>
    <dgm:pt modelId="{F0DAADB2-01BD-4DCF-A9CB-30DC5350BAF7}" type="parTrans" cxnId="{B9E2029B-13B9-40B9-B892-7459E2F290C0}">
      <dgm:prSet/>
      <dgm:spPr/>
      <dgm:t>
        <a:bodyPr/>
        <a:lstStyle/>
        <a:p>
          <a:endParaRPr lang="pt-BR"/>
        </a:p>
      </dgm:t>
    </dgm:pt>
    <dgm:pt modelId="{EBB5B763-2AD5-436D-AD73-A57882FEB4EE}" type="sibTrans" cxnId="{B9E2029B-13B9-40B9-B892-7459E2F290C0}">
      <dgm:prSet/>
      <dgm:spPr/>
      <dgm:t>
        <a:bodyPr/>
        <a:lstStyle/>
        <a:p>
          <a:endParaRPr lang="pt-BR"/>
        </a:p>
      </dgm:t>
    </dgm:pt>
    <dgm:pt modelId="{FB44B64C-B4A7-4164-AF53-F516C3927498}">
      <dgm:prSet phldrT="[Texto]"/>
      <dgm:spPr/>
      <dgm:t>
        <a:bodyPr/>
        <a:lstStyle/>
        <a:p>
          <a:r>
            <a:rPr lang="pt-BR" dirty="0"/>
            <a:t>Tempos de polêmicas estéreis</a:t>
          </a:r>
        </a:p>
      </dgm:t>
    </dgm:pt>
    <dgm:pt modelId="{3E47CEAC-90DA-48C6-ACE9-E04DAA2755BA}" type="parTrans" cxnId="{1EC94C5C-5569-447F-9CC2-89923F2C5CBA}">
      <dgm:prSet/>
      <dgm:spPr/>
      <dgm:t>
        <a:bodyPr/>
        <a:lstStyle/>
        <a:p>
          <a:endParaRPr lang="pt-BR"/>
        </a:p>
      </dgm:t>
    </dgm:pt>
    <dgm:pt modelId="{BEFB6563-8B55-4F38-98C6-E6C07657684C}" type="sibTrans" cxnId="{1EC94C5C-5569-447F-9CC2-89923F2C5CBA}">
      <dgm:prSet/>
      <dgm:spPr/>
      <dgm:t>
        <a:bodyPr/>
        <a:lstStyle/>
        <a:p>
          <a:endParaRPr lang="pt-BR"/>
        </a:p>
      </dgm:t>
    </dgm:pt>
    <dgm:pt modelId="{8F8B6531-BDC5-4C1D-A136-B787A83C304C}">
      <dgm:prSet phldrT="[Texto]"/>
      <dgm:spPr/>
      <dgm:t>
        <a:bodyPr/>
        <a:lstStyle/>
        <a:p>
          <a:r>
            <a:rPr lang="pt-BR" dirty="0"/>
            <a:t>Professor vulnerável</a:t>
          </a:r>
        </a:p>
      </dgm:t>
    </dgm:pt>
    <dgm:pt modelId="{53D161E4-2E4D-447C-A1C6-7098A6274FCE}" type="parTrans" cxnId="{A9DAD2BC-8093-4F66-BC0D-266CB7D94764}">
      <dgm:prSet/>
      <dgm:spPr/>
      <dgm:t>
        <a:bodyPr/>
        <a:lstStyle/>
        <a:p>
          <a:endParaRPr lang="pt-BR"/>
        </a:p>
      </dgm:t>
    </dgm:pt>
    <dgm:pt modelId="{2C684DB5-2823-4716-A640-8F783531BCED}" type="sibTrans" cxnId="{A9DAD2BC-8093-4F66-BC0D-266CB7D94764}">
      <dgm:prSet/>
      <dgm:spPr/>
      <dgm:t>
        <a:bodyPr/>
        <a:lstStyle/>
        <a:p>
          <a:endParaRPr lang="pt-BR"/>
        </a:p>
      </dgm:t>
    </dgm:pt>
    <dgm:pt modelId="{3AAA9F0A-11C7-4A2A-99C5-D7B726D6733D}" type="pres">
      <dgm:prSet presAssocID="{D85EDE4D-9B63-4DD6-8299-4FEBC7C2375D}" presName="Name0" presStyleCnt="0">
        <dgm:presLayoutVars>
          <dgm:chMax val="7"/>
          <dgm:chPref val="7"/>
          <dgm:dir/>
        </dgm:presLayoutVars>
      </dgm:prSet>
      <dgm:spPr/>
    </dgm:pt>
    <dgm:pt modelId="{7FE8381A-E545-494B-AA59-1C64E84B8639}" type="pres">
      <dgm:prSet presAssocID="{D85EDE4D-9B63-4DD6-8299-4FEBC7C2375D}" presName="Name1" presStyleCnt="0"/>
      <dgm:spPr/>
    </dgm:pt>
    <dgm:pt modelId="{187F47ED-5903-4BC8-87BA-AE3ED632D677}" type="pres">
      <dgm:prSet presAssocID="{D85EDE4D-9B63-4DD6-8299-4FEBC7C2375D}" presName="cycle" presStyleCnt="0"/>
      <dgm:spPr/>
    </dgm:pt>
    <dgm:pt modelId="{3BAED81A-B03E-4C8F-A3EA-C9DBECD0CD39}" type="pres">
      <dgm:prSet presAssocID="{D85EDE4D-9B63-4DD6-8299-4FEBC7C2375D}" presName="srcNode" presStyleLbl="node1" presStyleIdx="0" presStyleCnt="3"/>
      <dgm:spPr/>
    </dgm:pt>
    <dgm:pt modelId="{7E91BF3A-C355-4169-A7A1-74A9359A7F51}" type="pres">
      <dgm:prSet presAssocID="{D85EDE4D-9B63-4DD6-8299-4FEBC7C2375D}" presName="conn" presStyleLbl="parChTrans1D2" presStyleIdx="0" presStyleCnt="1"/>
      <dgm:spPr/>
    </dgm:pt>
    <dgm:pt modelId="{45CD6987-F93B-4D69-9D53-80768D04FC3A}" type="pres">
      <dgm:prSet presAssocID="{D85EDE4D-9B63-4DD6-8299-4FEBC7C2375D}" presName="extraNode" presStyleLbl="node1" presStyleIdx="0" presStyleCnt="3"/>
      <dgm:spPr/>
    </dgm:pt>
    <dgm:pt modelId="{F86229FF-E46D-48F4-9DED-6D36FD804420}" type="pres">
      <dgm:prSet presAssocID="{D85EDE4D-9B63-4DD6-8299-4FEBC7C2375D}" presName="dstNode" presStyleLbl="node1" presStyleIdx="0" presStyleCnt="3"/>
      <dgm:spPr/>
    </dgm:pt>
    <dgm:pt modelId="{62DD02D4-FB68-4108-813E-18E6CF838CC6}" type="pres">
      <dgm:prSet presAssocID="{008AFA98-85F5-4669-846A-D994C858320F}" presName="text_1" presStyleLbl="node1" presStyleIdx="0" presStyleCnt="3">
        <dgm:presLayoutVars>
          <dgm:bulletEnabled val="1"/>
        </dgm:presLayoutVars>
      </dgm:prSet>
      <dgm:spPr/>
    </dgm:pt>
    <dgm:pt modelId="{7A40A7CA-F8D9-423F-9D5E-106CCB192F97}" type="pres">
      <dgm:prSet presAssocID="{008AFA98-85F5-4669-846A-D994C858320F}" presName="accent_1" presStyleCnt="0"/>
      <dgm:spPr/>
    </dgm:pt>
    <dgm:pt modelId="{E8B445B3-35BD-42F4-8B14-157D4A597620}" type="pres">
      <dgm:prSet presAssocID="{008AFA98-85F5-4669-846A-D994C858320F}" presName="accentRepeatNode" presStyleLbl="solidFgAcc1" presStyleIdx="0" presStyleCnt="3"/>
      <dgm:spPr/>
    </dgm:pt>
    <dgm:pt modelId="{4A0B8E24-2287-4EF4-9BD9-6FF2B08C15CA}" type="pres">
      <dgm:prSet presAssocID="{FB44B64C-B4A7-4164-AF53-F516C3927498}" presName="text_2" presStyleLbl="node1" presStyleIdx="1" presStyleCnt="3">
        <dgm:presLayoutVars>
          <dgm:bulletEnabled val="1"/>
        </dgm:presLayoutVars>
      </dgm:prSet>
      <dgm:spPr/>
    </dgm:pt>
    <dgm:pt modelId="{E9772DB5-3259-4E4D-A99E-AB6B1977E43F}" type="pres">
      <dgm:prSet presAssocID="{FB44B64C-B4A7-4164-AF53-F516C3927498}" presName="accent_2" presStyleCnt="0"/>
      <dgm:spPr/>
    </dgm:pt>
    <dgm:pt modelId="{A8587466-D9DE-42C6-8C69-9217D1E937DA}" type="pres">
      <dgm:prSet presAssocID="{FB44B64C-B4A7-4164-AF53-F516C3927498}" presName="accentRepeatNode" presStyleLbl="solidFgAcc1" presStyleIdx="1" presStyleCnt="3"/>
      <dgm:spPr/>
    </dgm:pt>
    <dgm:pt modelId="{DBD5B261-B4A7-4C5C-99BD-8753C9CBB4AF}" type="pres">
      <dgm:prSet presAssocID="{8F8B6531-BDC5-4C1D-A136-B787A83C304C}" presName="text_3" presStyleLbl="node1" presStyleIdx="2" presStyleCnt="3">
        <dgm:presLayoutVars>
          <dgm:bulletEnabled val="1"/>
        </dgm:presLayoutVars>
      </dgm:prSet>
      <dgm:spPr/>
    </dgm:pt>
    <dgm:pt modelId="{2CA7CCDE-7B24-46C9-8CC8-5B26BC0E16CE}" type="pres">
      <dgm:prSet presAssocID="{8F8B6531-BDC5-4C1D-A136-B787A83C304C}" presName="accent_3" presStyleCnt="0"/>
      <dgm:spPr/>
    </dgm:pt>
    <dgm:pt modelId="{60CCFD70-6EC0-45AA-859A-B1AB1B1070EF}" type="pres">
      <dgm:prSet presAssocID="{8F8B6531-BDC5-4C1D-A136-B787A83C304C}" presName="accentRepeatNode" presStyleLbl="solidFgAcc1" presStyleIdx="2" presStyleCnt="3"/>
      <dgm:spPr/>
    </dgm:pt>
  </dgm:ptLst>
  <dgm:cxnLst>
    <dgm:cxn modelId="{DE32DA08-6997-4716-88FD-B691543F6234}" type="presOf" srcId="{D85EDE4D-9B63-4DD6-8299-4FEBC7C2375D}" destId="{3AAA9F0A-11C7-4A2A-99C5-D7B726D6733D}" srcOrd="0" destOrd="0" presId="urn:microsoft.com/office/officeart/2008/layout/VerticalCurvedList"/>
    <dgm:cxn modelId="{B9551430-9F12-47CE-A911-FD5C8E64D2A1}" type="presOf" srcId="{EBB5B763-2AD5-436D-AD73-A57882FEB4EE}" destId="{7E91BF3A-C355-4169-A7A1-74A9359A7F51}" srcOrd="0" destOrd="0" presId="urn:microsoft.com/office/officeart/2008/layout/VerticalCurvedList"/>
    <dgm:cxn modelId="{1EC94C5C-5569-447F-9CC2-89923F2C5CBA}" srcId="{D85EDE4D-9B63-4DD6-8299-4FEBC7C2375D}" destId="{FB44B64C-B4A7-4164-AF53-F516C3927498}" srcOrd="1" destOrd="0" parTransId="{3E47CEAC-90DA-48C6-ACE9-E04DAA2755BA}" sibTransId="{BEFB6563-8B55-4F38-98C6-E6C07657684C}"/>
    <dgm:cxn modelId="{FCCE0D65-2F70-41DC-9E28-1A85199AB6A5}" type="presOf" srcId="{8F8B6531-BDC5-4C1D-A136-B787A83C304C}" destId="{DBD5B261-B4A7-4C5C-99BD-8753C9CBB4AF}" srcOrd="0" destOrd="0" presId="urn:microsoft.com/office/officeart/2008/layout/VerticalCurvedList"/>
    <dgm:cxn modelId="{7B84BE5A-873A-42A8-BB59-32C0CA047533}" type="presOf" srcId="{008AFA98-85F5-4669-846A-D994C858320F}" destId="{62DD02D4-FB68-4108-813E-18E6CF838CC6}" srcOrd="0" destOrd="0" presId="urn:microsoft.com/office/officeart/2008/layout/VerticalCurvedList"/>
    <dgm:cxn modelId="{98C06687-1005-4E74-8DD5-B7F7EE10673E}" type="presOf" srcId="{FB44B64C-B4A7-4164-AF53-F516C3927498}" destId="{4A0B8E24-2287-4EF4-9BD9-6FF2B08C15CA}" srcOrd="0" destOrd="0" presId="urn:microsoft.com/office/officeart/2008/layout/VerticalCurvedList"/>
    <dgm:cxn modelId="{B9E2029B-13B9-40B9-B892-7459E2F290C0}" srcId="{D85EDE4D-9B63-4DD6-8299-4FEBC7C2375D}" destId="{008AFA98-85F5-4669-846A-D994C858320F}" srcOrd="0" destOrd="0" parTransId="{F0DAADB2-01BD-4DCF-A9CB-30DC5350BAF7}" sibTransId="{EBB5B763-2AD5-436D-AD73-A57882FEB4EE}"/>
    <dgm:cxn modelId="{A9DAD2BC-8093-4F66-BC0D-266CB7D94764}" srcId="{D85EDE4D-9B63-4DD6-8299-4FEBC7C2375D}" destId="{8F8B6531-BDC5-4C1D-A136-B787A83C304C}" srcOrd="2" destOrd="0" parTransId="{53D161E4-2E4D-447C-A1C6-7098A6274FCE}" sibTransId="{2C684DB5-2823-4716-A640-8F783531BCED}"/>
    <dgm:cxn modelId="{A25FC60F-F41C-441C-8886-59D1D1CF437B}" type="presParOf" srcId="{3AAA9F0A-11C7-4A2A-99C5-D7B726D6733D}" destId="{7FE8381A-E545-494B-AA59-1C64E84B8639}" srcOrd="0" destOrd="0" presId="urn:microsoft.com/office/officeart/2008/layout/VerticalCurvedList"/>
    <dgm:cxn modelId="{145BEA1B-ECA5-4A57-BE00-4EF2ECF82E4B}" type="presParOf" srcId="{7FE8381A-E545-494B-AA59-1C64E84B8639}" destId="{187F47ED-5903-4BC8-87BA-AE3ED632D677}" srcOrd="0" destOrd="0" presId="urn:microsoft.com/office/officeart/2008/layout/VerticalCurvedList"/>
    <dgm:cxn modelId="{7B10E7EA-4618-4DB8-BA26-9F17AF36508D}" type="presParOf" srcId="{187F47ED-5903-4BC8-87BA-AE3ED632D677}" destId="{3BAED81A-B03E-4C8F-A3EA-C9DBECD0CD39}" srcOrd="0" destOrd="0" presId="urn:microsoft.com/office/officeart/2008/layout/VerticalCurvedList"/>
    <dgm:cxn modelId="{EE61BEBB-226C-4C90-83CC-E53FC128D942}" type="presParOf" srcId="{187F47ED-5903-4BC8-87BA-AE3ED632D677}" destId="{7E91BF3A-C355-4169-A7A1-74A9359A7F51}" srcOrd="1" destOrd="0" presId="urn:microsoft.com/office/officeart/2008/layout/VerticalCurvedList"/>
    <dgm:cxn modelId="{7FF7F860-7958-4359-8551-74FE49E214F5}" type="presParOf" srcId="{187F47ED-5903-4BC8-87BA-AE3ED632D677}" destId="{45CD6987-F93B-4D69-9D53-80768D04FC3A}" srcOrd="2" destOrd="0" presId="urn:microsoft.com/office/officeart/2008/layout/VerticalCurvedList"/>
    <dgm:cxn modelId="{931558E2-FBC6-4830-B328-84CDDB94128E}" type="presParOf" srcId="{187F47ED-5903-4BC8-87BA-AE3ED632D677}" destId="{F86229FF-E46D-48F4-9DED-6D36FD804420}" srcOrd="3" destOrd="0" presId="urn:microsoft.com/office/officeart/2008/layout/VerticalCurvedList"/>
    <dgm:cxn modelId="{0611B241-7711-419C-92CA-D7990224720A}" type="presParOf" srcId="{7FE8381A-E545-494B-AA59-1C64E84B8639}" destId="{62DD02D4-FB68-4108-813E-18E6CF838CC6}" srcOrd="1" destOrd="0" presId="urn:microsoft.com/office/officeart/2008/layout/VerticalCurvedList"/>
    <dgm:cxn modelId="{D525C891-225C-4E53-B425-738A52DD5852}" type="presParOf" srcId="{7FE8381A-E545-494B-AA59-1C64E84B8639}" destId="{7A40A7CA-F8D9-423F-9D5E-106CCB192F97}" srcOrd="2" destOrd="0" presId="urn:microsoft.com/office/officeart/2008/layout/VerticalCurvedList"/>
    <dgm:cxn modelId="{A3FADC5A-C64B-4CC8-92E1-AE0DF053E059}" type="presParOf" srcId="{7A40A7CA-F8D9-423F-9D5E-106CCB192F97}" destId="{E8B445B3-35BD-42F4-8B14-157D4A597620}" srcOrd="0" destOrd="0" presId="urn:microsoft.com/office/officeart/2008/layout/VerticalCurvedList"/>
    <dgm:cxn modelId="{9474F718-487D-4DD2-A654-6CBAA6818A36}" type="presParOf" srcId="{7FE8381A-E545-494B-AA59-1C64E84B8639}" destId="{4A0B8E24-2287-4EF4-9BD9-6FF2B08C15CA}" srcOrd="3" destOrd="0" presId="urn:microsoft.com/office/officeart/2008/layout/VerticalCurvedList"/>
    <dgm:cxn modelId="{AD9B76BA-4422-4535-B856-F14986A3B347}" type="presParOf" srcId="{7FE8381A-E545-494B-AA59-1C64E84B8639}" destId="{E9772DB5-3259-4E4D-A99E-AB6B1977E43F}" srcOrd="4" destOrd="0" presId="urn:microsoft.com/office/officeart/2008/layout/VerticalCurvedList"/>
    <dgm:cxn modelId="{22EF5EB5-497B-455A-B6B6-03DFF8034651}" type="presParOf" srcId="{E9772DB5-3259-4E4D-A99E-AB6B1977E43F}" destId="{A8587466-D9DE-42C6-8C69-9217D1E937DA}" srcOrd="0" destOrd="0" presId="urn:microsoft.com/office/officeart/2008/layout/VerticalCurvedList"/>
    <dgm:cxn modelId="{DD94CE51-68F8-4EB2-9973-56D08F0B0F42}" type="presParOf" srcId="{7FE8381A-E545-494B-AA59-1C64E84B8639}" destId="{DBD5B261-B4A7-4C5C-99BD-8753C9CBB4AF}" srcOrd="5" destOrd="0" presId="urn:microsoft.com/office/officeart/2008/layout/VerticalCurvedList"/>
    <dgm:cxn modelId="{9296E2A9-CE0B-438A-AD2F-2346AD8C36F0}" type="presParOf" srcId="{7FE8381A-E545-494B-AA59-1C64E84B8639}" destId="{2CA7CCDE-7B24-46C9-8CC8-5B26BC0E16CE}" srcOrd="6" destOrd="0" presId="urn:microsoft.com/office/officeart/2008/layout/VerticalCurvedList"/>
    <dgm:cxn modelId="{5C0BCC2B-C89B-4FDB-8CFC-035E7D1581F9}" type="presParOf" srcId="{2CA7CCDE-7B24-46C9-8CC8-5B26BC0E16CE}" destId="{60CCFD70-6EC0-45AA-859A-B1AB1B1070E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5260D7-2818-49CA-AF0C-DC23762F6C7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BBF2E5C7-8487-4170-8962-D3DFE339D5AC}">
      <dgm:prSet phldrT="[Texto]"/>
      <dgm:spPr/>
      <dgm:t>
        <a:bodyPr/>
        <a:lstStyle/>
        <a:p>
          <a:r>
            <a:rPr lang="pt-BR" dirty="0"/>
            <a:t>Inquisição</a:t>
          </a:r>
        </a:p>
      </dgm:t>
    </dgm:pt>
    <dgm:pt modelId="{9D48DDF2-7DF5-40F7-AB97-658AEE82CE1A}" type="parTrans" cxnId="{3E9C47EC-1C21-4636-8019-708BAEFC60B6}">
      <dgm:prSet/>
      <dgm:spPr/>
      <dgm:t>
        <a:bodyPr/>
        <a:lstStyle/>
        <a:p>
          <a:endParaRPr lang="pt-BR"/>
        </a:p>
      </dgm:t>
    </dgm:pt>
    <dgm:pt modelId="{12D26139-7485-4FC8-8E6D-BB742DF907CB}" type="sibTrans" cxnId="{3E9C47EC-1C21-4636-8019-708BAEFC60B6}">
      <dgm:prSet/>
      <dgm:spPr/>
      <dgm:t>
        <a:bodyPr/>
        <a:lstStyle/>
        <a:p>
          <a:endParaRPr lang="pt-BR"/>
        </a:p>
      </dgm:t>
    </dgm:pt>
    <dgm:pt modelId="{C9992B77-45A1-4AFD-9CC2-2D3E064916F9}">
      <dgm:prSet phldrT="[Texto]"/>
      <dgm:spPr/>
      <dgm:t>
        <a:bodyPr/>
        <a:lstStyle/>
        <a:p>
          <a:r>
            <a:rPr lang="pt-BR" dirty="0"/>
            <a:t>Fascismo</a:t>
          </a:r>
        </a:p>
      </dgm:t>
    </dgm:pt>
    <dgm:pt modelId="{947701A1-33B4-4258-9B4D-1E242927822F}" type="parTrans" cxnId="{A5E0CD6F-055B-44C8-BD45-67704115951F}">
      <dgm:prSet/>
      <dgm:spPr/>
      <dgm:t>
        <a:bodyPr/>
        <a:lstStyle/>
        <a:p>
          <a:endParaRPr lang="pt-BR"/>
        </a:p>
      </dgm:t>
    </dgm:pt>
    <dgm:pt modelId="{9578577C-C370-4F3D-AE71-1FA07483B56A}" type="sibTrans" cxnId="{A5E0CD6F-055B-44C8-BD45-67704115951F}">
      <dgm:prSet/>
      <dgm:spPr/>
      <dgm:t>
        <a:bodyPr/>
        <a:lstStyle/>
        <a:p>
          <a:endParaRPr lang="pt-BR"/>
        </a:p>
      </dgm:t>
    </dgm:pt>
    <dgm:pt modelId="{9EEA66E4-7212-4484-B3CF-66F03BB05625}">
      <dgm:prSet phldrT="[Texto]"/>
      <dgm:spPr/>
      <dgm:t>
        <a:bodyPr/>
        <a:lstStyle/>
        <a:p>
          <a:r>
            <a:rPr lang="pt-BR" dirty="0"/>
            <a:t>Ditaduras</a:t>
          </a:r>
        </a:p>
      </dgm:t>
    </dgm:pt>
    <dgm:pt modelId="{994EDA54-CF34-430F-B1D7-F77FEFA6F773}" type="parTrans" cxnId="{D6C07D0D-771B-404D-AEF4-2964AF2451C6}">
      <dgm:prSet/>
      <dgm:spPr/>
      <dgm:t>
        <a:bodyPr/>
        <a:lstStyle/>
        <a:p>
          <a:endParaRPr lang="pt-BR"/>
        </a:p>
      </dgm:t>
    </dgm:pt>
    <dgm:pt modelId="{5E5C3943-D8C9-421F-B6DF-A091B38AC3D1}" type="sibTrans" cxnId="{D6C07D0D-771B-404D-AEF4-2964AF2451C6}">
      <dgm:prSet/>
      <dgm:spPr/>
      <dgm:t>
        <a:bodyPr/>
        <a:lstStyle/>
        <a:p>
          <a:endParaRPr lang="pt-BR"/>
        </a:p>
      </dgm:t>
    </dgm:pt>
    <dgm:pt modelId="{B2CEE00F-5201-4CF2-9D7C-81F794DB1FC9}" type="pres">
      <dgm:prSet presAssocID="{1A5260D7-2818-49CA-AF0C-DC23762F6C77}" presName="Name0" presStyleCnt="0">
        <dgm:presLayoutVars>
          <dgm:chMax val="7"/>
          <dgm:chPref val="7"/>
          <dgm:dir/>
        </dgm:presLayoutVars>
      </dgm:prSet>
      <dgm:spPr/>
    </dgm:pt>
    <dgm:pt modelId="{39AC388E-84E5-4C24-B5D1-78CFE7DDCC42}" type="pres">
      <dgm:prSet presAssocID="{1A5260D7-2818-49CA-AF0C-DC23762F6C77}" presName="Name1" presStyleCnt="0"/>
      <dgm:spPr/>
    </dgm:pt>
    <dgm:pt modelId="{A137E43D-EFD2-4912-84E3-282DC71CD346}" type="pres">
      <dgm:prSet presAssocID="{1A5260D7-2818-49CA-AF0C-DC23762F6C77}" presName="cycle" presStyleCnt="0"/>
      <dgm:spPr/>
    </dgm:pt>
    <dgm:pt modelId="{8728EAED-F638-4B3B-8765-3EC3B1D7864B}" type="pres">
      <dgm:prSet presAssocID="{1A5260D7-2818-49CA-AF0C-DC23762F6C77}" presName="srcNode" presStyleLbl="node1" presStyleIdx="0" presStyleCnt="3"/>
      <dgm:spPr/>
    </dgm:pt>
    <dgm:pt modelId="{4B86B441-3F27-4E7D-A748-A8DD361169FD}" type="pres">
      <dgm:prSet presAssocID="{1A5260D7-2818-49CA-AF0C-DC23762F6C77}" presName="conn" presStyleLbl="parChTrans1D2" presStyleIdx="0" presStyleCnt="1"/>
      <dgm:spPr/>
    </dgm:pt>
    <dgm:pt modelId="{C1818525-78A8-4F3C-A742-DD7B30D814B6}" type="pres">
      <dgm:prSet presAssocID="{1A5260D7-2818-49CA-AF0C-DC23762F6C77}" presName="extraNode" presStyleLbl="node1" presStyleIdx="0" presStyleCnt="3"/>
      <dgm:spPr/>
    </dgm:pt>
    <dgm:pt modelId="{B8927126-3FD4-48B0-8C72-DE77518B1AB5}" type="pres">
      <dgm:prSet presAssocID="{1A5260D7-2818-49CA-AF0C-DC23762F6C77}" presName="dstNode" presStyleLbl="node1" presStyleIdx="0" presStyleCnt="3"/>
      <dgm:spPr/>
    </dgm:pt>
    <dgm:pt modelId="{A050A73B-CB3A-48BC-8A2D-C114BAD9DA55}" type="pres">
      <dgm:prSet presAssocID="{BBF2E5C7-8487-4170-8962-D3DFE339D5AC}" presName="text_1" presStyleLbl="node1" presStyleIdx="0" presStyleCnt="3">
        <dgm:presLayoutVars>
          <dgm:bulletEnabled val="1"/>
        </dgm:presLayoutVars>
      </dgm:prSet>
      <dgm:spPr/>
    </dgm:pt>
    <dgm:pt modelId="{8323DBCC-3AEC-489B-A320-BE42B8AEA8E8}" type="pres">
      <dgm:prSet presAssocID="{BBF2E5C7-8487-4170-8962-D3DFE339D5AC}" presName="accent_1" presStyleCnt="0"/>
      <dgm:spPr/>
    </dgm:pt>
    <dgm:pt modelId="{3B495786-49AE-4AD4-9A44-DEC131C3DCEC}" type="pres">
      <dgm:prSet presAssocID="{BBF2E5C7-8487-4170-8962-D3DFE339D5AC}" presName="accentRepeatNode" presStyleLbl="solidFgAcc1" presStyleIdx="0" presStyleCnt="3"/>
      <dgm:spPr/>
    </dgm:pt>
    <dgm:pt modelId="{94F25501-663B-470F-8360-A58C90748672}" type="pres">
      <dgm:prSet presAssocID="{C9992B77-45A1-4AFD-9CC2-2D3E064916F9}" presName="text_2" presStyleLbl="node1" presStyleIdx="1" presStyleCnt="3">
        <dgm:presLayoutVars>
          <dgm:bulletEnabled val="1"/>
        </dgm:presLayoutVars>
      </dgm:prSet>
      <dgm:spPr/>
    </dgm:pt>
    <dgm:pt modelId="{5A4B234B-9CE9-4696-8902-E42B1C5A2EC9}" type="pres">
      <dgm:prSet presAssocID="{C9992B77-45A1-4AFD-9CC2-2D3E064916F9}" presName="accent_2" presStyleCnt="0"/>
      <dgm:spPr/>
    </dgm:pt>
    <dgm:pt modelId="{88F7111D-2DAF-445E-BC83-87ED751825C2}" type="pres">
      <dgm:prSet presAssocID="{C9992B77-45A1-4AFD-9CC2-2D3E064916F9}" presName="accentRepeatNode" presStyleLbl="solidFgAcc1" presStyleIdx="1" presStyleCnt="3"/>
      <dgm:spPr/>
    </dgm:pt>
    <dgm:pt modelId="{6B214344-AD17-4F8E-81E6-3EC689369821}" type="pres">
      <dgm:prSet presAssocID="{9EEA66E4-7212-4484-B3CF-66F03BB05625}" presName="text_3" presStyleLbl="node1" presStyleIdx="2" presStyleCnt="3">
        <dgm:presLayoutVars>
          <dgm:bulletEnabled val="1"/>
        </dgm:presLayoutVars>
      </dgm:prSet>
      <dgm:spPr/>
    </dgm:pt>
    <dgm:pt modelId="{21131768-3C34-4A9A-A440-7F18FC681819}" type="pres">
      <dgm:prSet presAssocID="{9EEA66E4-7212-4484-B3CF-66F03BB05625}" presName="accent_3" presStyleCnt="0"/>
      <dgm:spPr/>
    </dgm:pt>
    <dgm:pt modelId="{C1171A24-D277-4F67-9777-2AF05ABF69C1}" type="pres">
      <dgm:prSet presAssocID="{9EEA66E4-7212-4484-B3CF-66F03BB05625}" presName="accentRepeatNode" presStyleLbl="solidFgAcc1" presStyleIdx="2" presStyleCnt="3"/>
      <dgm:spPr/>
    </dgm:pt>
  </dgm:ptLst>
  <dgm:cxnLst>
    <dgm:cxn modelId="{AA738902-69BE-493C-9BFB-4F1DFF6D7EEC}" type="presOf" srcId="{12D26139-7485-4FC8-8E6D-BB742DF907CB}" destId="{4B86B441-3F27-4E7D-A748-A8DD361169FD}" srcOrd="0" destOrd="0" presId="urn:microsoft.com/office/officeart/2008/layout/VerticalCurvedList"/>
    <dgm:cxn modelId="{D6C07D0D-771B-404D-AEF4-2964AF2451C6}" srcId="{1A5260D7-2818-49CA-AF0C-DC23762F6C77}" destId="{9EEA66E4-7212-4484-B3CF-66F03BB05625}" srcOrd="2" destOrd="0" parTransId="{994EDA54-CF34-430F-B1D7-F77FEFA6F773}" sibTransId="{5E5C3943-D8C9-421F-B6DF-A091B38AC3D1}"/>
    <dgm:cxn modelId="{4019F133-460B-423A-9FCC-0FA3F037602F}" type="presOf" srcId="{BBF2E5C7-8487-4170-8962-D3DFE339D5AC}" destId="{A050A73B-CB3A-48BC-8A2D-C114BAD9DA55}" srcOrd="0" destOrd="0" presId="urn:microsoft.com/office/officeart/2008/layout/VerticalCurvedList"/>
    <dgm:cxn modelId="{A5E0CD6F-055B-44C8-BD45-67704115951F}" srcId="{1A5260D7-2818-49CA-AF0C-DC23762F6C77}" destId="{C9992B77-45A1-4AFD-9CC2-2D3E064916F9}" srcOrd="1" destOrd="0" parTransId="{947701A1-33B4-4258-9B4D-1E242927822F}" sibTransId="{9578577C-C370-4F3D-AE71-1FA07483B56A}"/>
    <dgm:cxn modelId="{114F47A6-6E0A-4ACD-B2C5-B1B1A8DA3749}" type="presOf" srcId="{1A5260D7-2818-49CA-AF0C-DC23762F6C77}" destId="{B2CEE00F-5201-4CF2-9D7C-81F794DB1FC9}" srcOrd="0" destOrd="0" presId="urn:microsoft.com/office/officeart/2008/layout/VerticalCurvedList"/>
    <dgm:cxn modelId="{2F604CC4-6379-423B-B886-FB4BA72A94F5}" type="presOf" srcId="{C9992B77-45A1-4AFD-9CC2-2D3E064916F9}" destId="{94F25501-663B-470F-8360-A58C90748672}" srcOrd="0" destOrd="0" presId="urn:microsoft.com/office/officeart/2008/layout/VerticalCurvedList"/>
    <dgm:cxn modelId="{CCEDA1CF-7E01-44B5-A646-6C555407B0B7}" type="presOf" srcId="{9EEA66E4-7212-4484-B3CF-66F03BB05625}" destId="{6B214344-AD17-4F8E-81E6-3EC689369821}" srcOrd="0" destOrd="0" presId="urn:microsoft.com/office/officeart/2008/layout/VerticalCurvedList"/>
    <dgm:cxn modelId="{3E9C47EC-1C21-4636-8019-708BAEFC60B6}" srcId="{1A5260D7-2818-49CA-AF0C-DC23762F6C77}" destId="{BBF2E5C7-8487-4170-8962-D3DFE339D5AC}" srcOrd="0" destOrd="0" parTransId="{9D48DDF2-7DF5-40F7-AB97-658AEE82CE1A}" sibTransId="{12D26139-7485-4FC8-8E6D-BB742DF907CB}"/>
    <dgm:cxn modelId="{E2360A44-7F7A-40A6-9095-ECECB16C805C}" type="presParOf" srcId="{B2CEE00F-5201-4CF2-9D7C-81F794DB1FC9}" destId="{39AC388E-84E5-4C24-B5D1-78CFE7DDCC42}" srcOrd="0" destOrd="0" presId="urn:microsoft.com/office/officeart/2008/layout/VerticalCurvedList"/>
    <dgm:cxn modelId="{F5306D7A-7EB9-46D6-AFA3-9A1D72EA7575}" type="presParOf" srcId="{39AC388E-84E5-4C24-B5D1-78CFE7DDCC42}" destId="{A137E43D-EFD2-4912-84E3-282DC71CD346}" srcOrd="0" destOrd="0" presId="urn:microsoft.com/office/officeart/2008/layout/VerticalCurvedList"/>
    <dgm:cxn modelId="{C4166DE4-5DC8-4C9E-A665-E75E113FFC0C}" type="presParOf" srcId="{A137E43D-EFD2-4912-84E3-282DC71CD346}" destId="{8728EAED-F638-4B3B-8765-3EC3B1D7864B}" srcOrd="0" destOrd="0" presId="urn:microsoft.com/office/officeart/2008/layout/VerticalCurvedList"/>
    <dgm:cxn modelId="{3397108E-5BDC-44F5-BA56-B628317EC60E}" type="presParOf" srcId="{A137E43D-EFD2-4912-84E3-282DC71CD346}" destId="{4B86B441-3F27-4E7D-A748-A8DD361169FD}" srcOrd="1" destOrd="0" presId="urn:microsoft.com/office/officeart/2008/layout/VerticalCurvedList"/>
    <dgm:cxn modelId="{875BC58E-7199-4F53-8A46-A37FB1CC141A}" type="presParOf" srcId="{A137E43D-EFD2-4912-84E3-282DC71CD346}" destId="{C1818525-78A8-4F3C-A742-DD7B30D814B6}" srcOrd="2" destOrd="0" presId="urn:microsoft.com/office/officeart/2008/layout/VerticalCurvedList"/>
    <dgm:cxn modelId="{34526046-5AED-44F7-A728-FCA7C8493BF4}" type="presParOf" srcId="{A137E43D-EFD2-4912-84E3-282DC71CD346}" destId="{B8927126-3FD4-48B0-8C72-DE77518B1AB5}" srcOrd="3" destOrd="0" presId="urn:microsoft.com/office/officeart/2008/layout/VerticalCurvedList"/>
    <dgm:cxn modelId="{9DA00EC7-1725-4C53-8DC4-8E40D5A4B3E6}" type="presParOf" srcId="{39AC388E-84E5-4C24-B5D1-78CFE7DDCC42}" destId="{A050A73B-CB3A-48BC-8A2D-C114BAD9DA55}" srcOrd="1" destOrd="0" presId="urn:microsoft.com/office/officeart/2008/layout/VerticalCurvedList"/>
    <dgm:cxn modelId="{357E15D2-9CD8-4F0F-AAB4-B4AF179F5010}" type="presParOf" srcId="{39AC388E-84E5-4C24-B5D1-78CFE7DDCC42}" destId="{8323DBCC-3AEC-489B-A320-BE42B8AEA8E8}" srcOrd="2" destOrd="0" presId="urn:microsoft.com/office/officeart/2008/layout/VerticalCurvedList"/>
    <dgm:cxn modelId="{F29FBC06-A921-4210-B81F-9627AF4BE69B}" type="presParOf" srcId="{8323DBCC-3AEC-489B-A320-BE42B8AEA8E8}" destId="{3B495786-49AE-4AD4-9A44-DEC131C3DCEC}" srcOrd="0" destOrd="0" presId="urn:microsoft.com/office/officeart/2008/layout/VerticalCurvedList"/>
    <dgm:cxn modelId="{5A1B2CB2-945D-49C1-9FB7-700864CDF691}" type="presParOf" srcId="{39AC388E-84E5-4C24-B5D1-78CFE7DDCC42}" destId="{94F25501-663B-470F-8360-A58C90748672}" srcOrd="3" destOrd="0" presId="urn:microsoft.com/office/officeart/2008/layout/VerticalCurvedList"/>
    <dgm:cxn modelId="{AEBA40D7-4311-4BB4-9567-63BC1017FCA9}" type="presParOf" srcId="{39AC388E-84E5-4C24-B5D1-78CFE7DDCC42}" destId="{5A4B234B-9CE9-4696-8902-E42B1C5A2EC9}" srcOrd="4" destOrd="0" presId="urn:microsoft.com/office/officeart/2008/layout/VerticalCurvedList"/>
    <dgm:cxn modelId="{422A7835-CEF6-4DA9-A2FF-5FCF5EE9F452}" type="presParOf" srcId="{5A4B234B-9CE9-4696-8902-E42B1C5A2EC9}" destId="{88F7111D-2DAF-445E-BC83-87ED751825C2}" srcOrd="0" destOrd="0" presId="urn:microsoft.com/office/officeart/2008/layout/VerticalCurvedList"/>
    <dgm:cxn modelId="{BB43DD4C-0BE6-456F-AA80-27C7B90E45B6}" type="presParOf" srcId="{39AC388E-84E5-4C24-B5D1-78CFE7DDCC42}" destId="{6B214344-AD17-4F8E-81E6-3EC689369821}" srcOrd="5" destOrd="0" presId="urn:microsoft.com/office/officeart/2008/layout/VerticalCurvedList"/>
    <dgm:cxn modelId="{9CB54AF0-9791-49A4-A52D-3209BEBDD8D5}" type="presParOf" srcId="{39AC388E-84E5-4C24-B5D1-78CFE7DDCC42}" destId="{21131768-3C34-4A9A-A440-7F18FC681819}" srcOrd="6" destOrd="0" presId="urn:microsoft.com/office/officeart/2008/layout/VerticalCurvedList"/>
    <dgm:cxn modelId="{09431705-08E3-4DFE-87DC-C294BBE865AF}" type="presParOf" srcId="{21131768-3C34-4A9A-A440-7F18FC681819}" destId="{C1171A24-D277-4F67-9777-2AF05ABF69C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E9F4D3-AC32-4DB4-BC01-5F310AFBC81A}" type="doc">
      <dgm:prSet loTypeId="urn:microsoft.com/office/officeart/2005/8/layout/hierarchy4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B6C901BA-47B5-4BE6-9BD1-F086EE8A20FE}">
      <dgm:prSet phldrT="[Texto]"/>
      <dgm:spPr/>
      <dgm:t>
        <a:bodyPr/>
        <a:lstStyle/>
        <a:p>
          <a:r>
            <a:rPr lang="pt-BR" dirty="0"/>
            <a:t>pluralidade</a:t>
          </a:r>
        </a:p>
      </dgm:t>
    </dgm:pt>
    <dgm:pt modelId="{56E6811D-2C7B-4E1C-8159-2085B1D0A357}" type="parTrans" cxnId="{FB38C322-8B03-49A5-B1CF-7EB07530CF0E}">
      <dgm:prSet/>
      <dgm:spPr/>
      <dgm:t>
        <a:bodyPr/>
        <a:lstStyle/>
        <a:p>
          <a:endParaRPr lang="pt-BR"/>
        </a:p>
      </dgm:t>
    </dgm:pt>
    <dgm:pt modelId="{91ED0E1C-E234-4D02-B620-D129FACBEEE7}" type="sibTrans" cxnId="{FB38C322-8B03-49A5-B1CF-7EB07530CF0E}">
      <dgm:prSet/>
      <dgm:spPr/>
      <dgm:t>
        <a:bodyPr/>
        <a:lstStyle/>
        <a:p>
          <a:endParaRPr lang="pt-BR"/>
        </a:p>
      </dgm:t>
    </dgm:pt>
    <dgm:pt modelId="{6AE598DF-C7A4-4A90-8767-E505F001E079}">
      <dgm:prSet phldrT="[Texto]"/>
      <dgm:spPr/>
      <dgm:t>
        <a:bodyPr/>
        <a:lstStyle/>
        <a:p>
          <a:r>
            <a:rPr lang="pt-BR" dirty="0"/>
            <a:t>Tradição republicana</a:t>
          </a:r>
        </a:p>
      </dgm:t>
    </dgm:pt>
    <dgm:pt modelId="{386C821E-D234-4A1D-B405-6C56D3C88793}" type="parTrans" cxnId="{AAFA2488-BF2F-4D1B-BE8F-A4206CC11FF9}">
      <dgm:prSet/>
      <dgm:spPr/>
      <dgm:t>
        <a:bodyPr/>
        <a:lstStyle/>
        <a:p>
          <a:endParaRPr lang="pt-BR"/>
        </a:p>
      </dgm:t>
    </dgm:pt>
    <dgm:pt modelId="{DDC05928-7C28-4DEC-A74C-DABF17BA9864}" type="sibTrans" cxnId="{AAFA2488-BF2F-4D1B-BE8F-A4206CC11FF9}">
      <dgm:prSet/>
      <dgm:spPr/>
      <dgm:t>
        <a:bodyPr/>
        <a:lstStyle/>
        <a:p>
          <a:endParaRPr lang="pt-BR"/>
        </a:p>
      </dgm:t>
    </dgm:pt>
    <dgm:pt modelId="{3FA7E823-86F6-47C8-B73E-DE8458B0C549}">
      <dgm:prSet phldrT="[Texto]"/>
      <dgm:spPr/>
      <dgm:t>
        <a:bodyPr/>
        <a:lstStyle/>
        <a:p>
          <a:r>
            <a:rPr lang="pt-BR" dirty="0"/>
            <a:t>democracia</a:t>
          </a:r>
        </a:p>
      </dgm:t>
    </dgm:pt>
    <dgm:pt modelId="{BF7F21E8-FE00-471B-9EC9-34002444E6E4}" type="parTrans" cxnId="{882F352F-F3CE-4253-9267-5D49B617FF15}">
      <dgm:prSet/>
      <dgm:spPr/>
      <dgm:t>
        <a:bodyPr/>
        <a:lstStyle/>
        <a:p>
          <a:endParaRPr lang="pt-BR"/>
        </a:p>
      </dgm:t>
    </dgm:pt>
    <dgm:pt modelId="{35B11DED-BBB3-45B5-90E8-9E5F7AE63111}" type="sibTrans" cxnId="{882F352F-F3CE-4253-9267-5D49B617FF15}">
      <dgm:prSet/>
      <dgm:spPr/>
      <dgm:t>
        <a:bodyPr/>
        <a:lstStyle/>
        <a:p>
          <a:endParaRPr lang="pt-BR"/>
        </a:p>
      </dgm:t>
    </dgm:pt>
    <dgm:pt modelId="{546082D5-F895-487A-BFD3-4F094A8FF8FF}">
      <dgm:prSet phldrT="[Texto]"/>
      <dgm:spPr/>
      <dgm:t>
        <a:bodyPr/>
        <a:lstStyle/>
        <a:p>
          <a:r>
            <a:rPr lang="pt-BR" dirty="0"/>
            <a:t>diversidade</a:t>
          </a:r>
        </a:p>
      </dgm:t>
    </dgm:pt>
    <dgm:pt modelId="{00820E8F-EA7B-499E-B5FE-E1FF118674CC}" type="parTrans" cxnId="{7B17FECC-64B9-4F1D-B9DA-93100C878084}">
      <dgm:prSet/>
      <dgm:spPr/>
      <dgm:t>
        <a:bodyPr/>
        <a:lstStyle/>
        <a:p>
          <a:endParaRPr lang="pt-BR"/>
        </a:p>
      </dgm:t>
    </dgm:pt>
    <dgm:pt modelId="{B3C846CB-4628-4438-A60E-09E73523514A}" type="sibTrans" cxnId="{7B17FECC-64B9-4F1D-B9DA-93100C878084}">
      <dgm:prSet/>
      <dgm:spPr/>
      <dgm:t>
        <a:bodyPr/>
        <a:lstStyle/>
        <a:p>
          <a:endParaRPr lang="pt-BR"/>
        </a:p>
      </dgm:t>
    </dgm:pt>
    <dgm:pt modelId="{D2D6CC2C-7DB5-4DD6-ACCB-D53AC04CC30D}">
      <dgm:prSet phldrT="[Texto]"/>
      <dgm:spPr/>
      <dgm:t>
        <a:bodyPr/>
        <a:lstStyle/>
        <a:p>
          <a:r>
            <a:rPr lang="pt-BR" dirty="0"/>
            <a:t>cidadania</a:t>
          </a:r>
        </a:p>
      </dgm:t>
    </dgm:pt>
    <dgm:pt modelId="{82DAC270-8189-4285-8EA5-E7027FE07BF9}" type="parTrans" cxnId="{220E7ACD-F46E-41FB-9D9F-E5C056EC10EA}">
      <dgm:prSet/>
      <dgm:spPr/>
      <dgm:t>
        <a:bodyPr/>
        <a:lstStyle/>
        <a:p>
          <a:endParaRPr lang="pt-BR"/>
        </a:p>
      </dgm:t>
    </dgm:pt>
    <dgm:pt modelId="{7DE95920-FC05-45F7-A509-C2F4E94FB952}" type="sibTrans" cxnId="{220E7ACD-F46E-41FB-9D9F-E5C056EC10EA}">
      <dgm:prSet/>
      <dgm:spPr/>
      <dgm:t>
        <a:bodyPr/>
        <a:lstStyle/>
        <a:p>
          <a:endParaRPr lang="pt-BR"/>
        </a:p>
      </dgm:t>
    </dgm:pt>
    <dgm:pt modelId="{8C686647-F5FA-4BB9-B875-E8DAA6F699F5}">
      <dgm:prSet phldrT="[Texto]"/>
      <dgm:spPr/>
      <dgm:t>
        <a:bodyPr/>
        <a:lstStyle/>
        <a:p>
          <a:r>
            <a:rPr lang="pt-BR" dirty="0"/>
            <a:t>transparência</a:t>
          </a:r>
        </a:p>
      </dgm:t>
    </dgm:pt>
    <dgm:pt modelId="{7C9DD562-B9AD-4241-8D8F-9AE04F2C1624}" type="sibTrans" cxnId="{B5EA813E-53D3-4483-97F6-E35F72ED938E}">
      <dgm:prSet/>
      <dgm:spPr/>
      <dgm:t>
        <a:bodyPr/>
        <a:lstStyle/>
        <a:p>
          <a:endParaRPr lang="pt-BR"/>
        </a:p>
      </dgm:t>
    </dgm:pt>
    <dgm:pt modelId="{D72809D6-3714-49B3-B9BE-5A48B3DB0A65}" type="parTrans" cxnId="{B5EA813E-53D3-4483-97F6-E35F72ED938E}">
      <dgm:prSet/>
      <dgm:spPr/>
      <dgm:t>
        <a:bodyPr/>
        <a:lstStyle/>
        <a:p>
          <a:endParaRPr lang="pt-BR"/>
        </a:p>
      </dgm:t>
    </dgm:pt>
    <dgm:pt modelId="{90950684-ABB9-440D-8B1C-7AF0C519E730}" type="pres">
      <dgm:prSet presAssocID="{9AE9F4D3-AC32-4DB4-BC01-5F310AFBC81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89AABB5-796B-40DC-88D3-7FE8E9158623}" type="pres">
      <dgm:prSet presAssocID="{B6C901BA-47B5-4BE6-9BD1-F086EE8A20FE}" presName="vertOne" presStyleCnt="0"/>
      <dgm:spPr/>
    </dgm:pt>
    <dgm:pt modelId="{809B827E-CABF-48AD-9792-19F816D3DAF0}" type="pres">
      <dgm:prSet presAssocID="{B6C901BA-47B5-4BE6-9BD1-F086EE8A20FE}" presName="txOne" presStyleLbl="node0" presStyleIdx="0" presStyleCnt="1">
        <dgm:presLayoutVars>
          <dgm:chPref val="3"/>
        </dgm:presLayoutVars>
      </dgm:prSet>
      <dgm:spPr/>
    </dgm:pt>
    <dgm:pt modelId="{2FB98404-0311-452D-9862-1863CA56D0C7}" type="pres">
      <dgm:prSet presAssocID="{B6C901BA-47B5-4BE6-9BD1-F086EE8A20FE}" presName="parTransOne" presStyleCnt="0"/>
      <dgm:spPr/>
    </dgm:pt>
    <dgm:pt modelId="{EE295873-FE47-4D8D-BA87-37BA8FA72210}" type="pres">
      <dgm:prSet presAssocID="{B6C901BA-47B5-4BE6-9BD1-F086EE8A20FE}" presName="horzOne" presStyleCnt="0"/>
      <dgm:spPr/>
    </dgm:pt>
    <dgm:pt modelId="{32D3F43C-9470-4F2E-A887-2392576D83AE}" type="pres">
      <dgm:prSet presAssocID="{6AE598DF-C7A4-4A90-8767-E505F001E079}" presName="vertTwo" presStyleCnt="0"/>
      <dgm:spPr/>
    </dgm:pt>
    <dgm:pt modelId="{3696FFD4-4626-42DF-8F91-FE7D9E496AC0}" type="pres">
      <dgm:prSet presAssocID="{6AE598DF-C7A4-4A90-8767-E505F001E079}" presName="txTwo" presStyleLbl="node2" presStyleIdx="0" presStyleCnt="2">
        <dgm:presLayoutVars>
          <dgm:chPref val="3"/>
        </dgm:presLayoutVars>
      </dgm:prSet>
      <dgm:spPr/>
    </dgm:pt>
    <dgm:pt modelId="{39252D5F-FD7E-413D-9AB5-FC0DC6AF4AF9}" type="pres">
      <dgm:prSet presAssocID="{6AE598DF-C7A4-4A90-8767-E505F001E079}" presName="parTransTwo" presStyleCnt="0"/>
      <dgm:spPr/>
    </dgm:pt>
    <dgm:pt modelId="{1168F16F-B0E6-4589-B124-DA8237013105}" type="pres">
      <dgm:prSet presAssocID="{6AE598DF-C7A4-4A90-8767-E505F001E079}" presName="horzTwo" presStyleCnt="0"/>
      <dgm:spPr/>
    </dgm:pt>
    <dgm:pt modelId="{1959D060-EA28-4866-8B8B-229ED56B8033}" type="pres">
      <dgm:prSet presAssocID="{3FA7E823-86F6-47C8-B73E-DE8458B0C549}" presName="vertThree" presStyleCnt="0"/>
      <dgm:spPr/>
    </dgm:pt>
    <dgm:pt modelId="{B9D9932C-F2A9-4775-AC11-83A7F44CB1A5}" type="pres">
      <dgm:prSet presAssocID="{3FA7E823-86F6-47C8-B73E-DE8458B0C549}" presName="txThree" presStyleLbl="node3" presStyleIdx="0" presStyleCnt="3">
        <dgm:presLayoutVars>
          <dgm:chPref val="3"/>
        </dgm:presLayoutVars>
      </dgm:prSet>
      <dgm:spPr/>
    </dgm:pt>
    <dgm:pt modelId="{820BC9A8-B9E1-46F4-A824-13B52853C470}" type="pres">
      <dgm:prSet presAssocID="{3FA7E823-86F6-47C8-B73E-DE8458B0C549}" presName="horzThree" presStyleCnt="0"/>
      <dgm:spPr/>
    </dgm:pt>
    <dgm:pt modelId="{4DA085DF-FB47-49E0-938C-3F7FA4B68E44}" type="pres">
      <dgm:prSet presAssocID="{35B11DED-BBB3-45B5-90E8-9E5F7AE63111}" presName="sibSpaceThree" presStyleCnt="0"/>
      <dgm:spPr/>
    </dgm:pt>
    <dgm:pt modelId="{5E450D91-D084-4C50-BE1E-CDA774EC849F}" type="pres">
      <dgm:prSet presAssocID="{8C686647-F5FA-4BB9-B875-E8DAA6F699F5}" presName="vertThree" presStyleCnt="0"/>
      <dgm:spPr/>
    </dgm:pt>
    <dgm:pt modelId="{B883E402-1D01-49E0-97EF-9646BB6D9A0C}" type="pres">
      <dgm:prSet presAssocID="{8C686647-F5FA-4BB9-B875-E8DAA6F699F5}" presName="txThree" presStyleLbl="node3" presStyleIdx="1" presStyleCnt="3">
        <dgm:presLayoutVars>
          <dgm:chPref val="3"/>
        </dgm:presLayoutVars>
      </dgm:prSet>
      <dgm:spPr/>
    </dgm:pt>
    <dgm:pt modelId="{F3AA75E3-292D-4150-B553-AEB4C3421CDA}" type="pres">
      <dgm:prSet presAssocID="{8C686647-F5FA-4BB9-B875-E8DAA6F699F5}" presName="horzThree" presStyleCnt="0"/>
      <dgm:spPr/>
    </dgm:pt>
    <dgm:pt modelId="{9B0F5ABA-ED25-4674-B391-86354E31DED1}" type="pres">
      <dgm:prSet presAssocID="{DDC05928-7C28-4DEC-A74C-DABF17BA9864}" presName="sibSpaceTwo" presStyleCnt="0"/>
      <dgm:spPr/>
    </dgm:pt>
    <dgm:pt modelId="{D89F05B2-2FEC-4E8A-ADDB-EBA791BD61A0}" type="pres">
      <dgm:prSet presAssocID="{546082D5-F895-487A-BFD3-4F094A8FF8FF}" presName="vertTwo" presStyleCnt="0"/>
      <dgm:spPr/>
    </dgm:pt>
    <dgm:pt modelId="{52B0ACC7-576A-4138-AB18-ED41A56A7DD7}" type="pres">
      <dgm:prSet presAssocID="{546082D5-F895-487A-BFD3-4F094A8FF8FF}" presName="txTwo" presStyleLbl="node2" presStyleIdx="1" presStyleCnt="2">
        <dgm:presLayoutVars>
          <dgm:chPref val="3"/>
        </dgm:presLayoutVars>
      </dgm:prSet>
      <dgm:spPr/>
    </dgm:pt>
    <dgm:pt modelId="{88025F5A-547C-4847-A8A1-D784871E569F}" type="pres">
      <dgm:prSet presAssocID="{546082D5-F895-487A-BFD3-4F094A8FF8FF}" presName="parTransTwo" presStyleCnt="0"/>
      <dgm:spPr/>
    </dgm:pt>
    <dgm:pt modelId="{EE5BAEC5-FB0C-4358-B5B8-A92E553654DD}" type="pres">
      <dgm:prSet presAssocID="{546082D5-F895-487A-BFD3-4F094A8FF8FF}" presName="horzTwo" presStyleCnt="0"/>
      <dgm:spPr/>
    </dgm:pt>
    <dgm:pt modelId="{83784F11-71D4-4E62-86B3-23E4BCF25688}" type="pres">
      <dgm:prSet presAssocID="{D2D6CC2C-7DB5-4DD6-ACCB-D53AC04CC30D}" presName="vertThree" presStyleCnt="0"/>
      <dgm:spPr/>
    </dgm:pt>
    <dgm:pt modelId="{89565AE3-F219-46A8-BE58-960DAAC3B2A4}" type="pres">
      <dgm:prSet presAssocID="{D2D6CC2C-7DB5-4DD6-ACCB-D53AC04CC30D}" presName="txThree" presStyleLbl="node3" presStyleIdx="2" presStyleCnt="3">
        <dgm:presLayoutVars>
          <dgm:chPref val="3"/>
        </dgm:presLayoutVars>
      </dgm:prSet>
      <dgm:spPr/>
    </dgm:pt>
    <dgm:pt modelId="{88D65A45-96BA-4901-853D-459942EA5D58}" type="pres">
      <dgm:prSet presAssocID="{D2D6CC2C-7DB5-4DD6-ACCB-D53AC04CC30D}" presName="horzThree" presStyleCnt="0"/>
      <dgm:spPr/>
    </dgm:pt>
  </dgm:ptLst>
  <dgm:cxnLst>
    <dgm:cxn modelId="{E45B5705-B05B-4B1D-A987-95D8BE37B880}" type="presOf" srcId="{D2D6CC2C-7DB5-4DD6-ACCB-D53AC04CC30D}" destId="{89565AE3-F219-46A8-BE58-960DAAC3B2A4}" srcOrd="0" destOrd="0" presId="urn:microsoft.com/office/officeart/2005/8/layout/hierarchy4"/>
    <dgm:cxn modelId="{FB38C322-8B03-49A5-B1CF-7EB07530CF0E}" srcId="{9AE9F4D3-AC32-4DB4-BC01-5F310AFBC81A}" destId="{B6C901BA-47B5-4BE6-9BD1-F086EE8A20FE}" srcOrd="0" destOrd="0" parTransId="{56E6811D-2C7B-4E1C-8159-2085B1D0A357}" sibTransId="{91ED0E1C-E234-4D02-B620-D129FACBEEE7}"/>
    <dgm:cxn modelId="{E1A99323-635B-4379-9C59-421AC0AA0EB8}" type="presOf" srcId="{9AE9F4D3-AC32-4DB4-BC01-5F310AFBC81A}" destId="{90950684-ABB9-440D-8B1C-7AF0C519E730}" srcOrd="0" destOrd="0" presId="urn:microsoft.com/office/officeart/2005/8/layout/hierarchy4"/>
    <dgm:cxn modelId="{882F352F-F3CE-4253-9267-5D49B617FF15}" srcId="{6AE598DF-C7A4-4A90-8767-E505F001E079}" destId="{3FA7E823-86F6-47C8-B73E-DE8458B0C549}" srcOrd="0" destOrd="0" parTransId="{BF7F21E8-FE00-471B-9EC9-34002444E6E4}" sibTransId="{35B11DED-BBB3-45B5-90E8-9E5F7AE63111}"/>
    <dgm:cxn modelId="{B5EA813E-53D3-4483-97F6-E35F72ED938E}" srcId="{6AE598DF-C7A4-4A90-8767-E505F001E079}" destId="{8C686647-F5FA-4BB9-B875-E8DAA6F699F5}" srcOrd="1" destOrd="0" parTransId="{D72809D6-3714-49B3-B9BE-5A48B3DB0A65}" sibTransId="{7C9DD562-B9AD-4241-8D8F-9AE04F2C1624}"/>
    <dgm:cxn modelId="{AAFA2488-BF2F-4D1B-BE8F-A4206CC11FF9}" srcId="{B6C901BA-47B5-4BE6-9BD1-F086EE8A20FE}" destId="{6AE598DF-C7A4-4A90-8767-E505F001E079}" srcOrd="0" destOrd="0" parTransId="{386C821E-D234-4A1D-B405-6C56D3C88793}" sibTransId="{DDC05928-7C28-4DEC-A74C-DABF17BA9864}"/>
    <dgm:cxn modelId="{7786FE89-8381-420E-92A4-D6A80B587C57}" type="presOf" srcId="{546082D5-F895-487A-BFD3-4F094A8FF8FF}" destId="{52B0ACC7-576A-4138-AB18-ED41A56A7DD7}" srcOrd="0" destOrd="0" presId="urn:microsoft.com/office/officeart/2005/8/layout/hierarchy4"/>
    <dgm:cxn modelId="{F5125FA4-9AF2-467D-A497-5381A0C5778E}" type="presOf" srcId="{B6C901BA-47B5-4BE6-9BD1-F086EE8A20FE}" destId="{809B827E-CABF-48AD-9792-19F816D3DAF0}" srcOrd="0" destOrd="0" presId="urn:microsoft.com/office/officeart/2005/8/layout/hierarchy4"/>
    <dgm:cxn modelId="{BBBFABA7-206B-4153-AA33-1C23733BFEF6}" type="presOf" srcId="{8C686647-F5FA-4BB9-B875-E8DAA6F699F5}" destId="{B883E402-1D01-49E0-97EF-9646BB6D9A0C}" srcOrd="0" destOrd="0" presId="urn:microsoft.com/office/officeart/2005/8/layout/hierarchy4"/>
    <dgm:cxn modelId="{7B17FECC-64B9-4F1D-B9DA-93100C878084}" srcId="{B6C901BA-47B5-4BE6-9BD1-F086EE8A20FE}" destId="{546082D5-F895-487A-BFD3-4F094A8FF8FF}" srcOrd="1" destOrd="0" parTransId="{00820E8F-EA7B-499E-B5FE-E1FF118674CC}" sibTransId="{B3C846CB-4628-4438-A60E-09E73523514A}"/>
    <dgm:cxn modelId="{220E7ACD-F46E-41FB-9D9F-E5C056EC10EA}" srcId="{546082D5-F895-487A-BFD3-4F094A8FF8FF}" destId="{D2D6CC2C-7DB5-4DD6-ACCB-D53AC04CC30D}" srcOrd="0" destOrd="0" parTransId="{82DAC270-8189-4285-8EA5-E7027FE07BF9}" sibTransId="{7DE95920-FC05-45F7-A509-C2F4E94FB952}"/>
    <dgm:cxn modelId="{71E44EF1-748B-463E-B688-EE6D37B49D69}" type="presOf" srcId="{3FA7E823-86F6-47C8-B73E-DE8458B0C549}" destId="{B9D9932C-F2A9-4775-AC11-83A7F44CB1A5}" srcOrd="0" destOrd="0" presId="urn:microsoft.com/office/officeart/2005/8/layout/hierarchy4"/>
    <dgm:cxn modelId="{FF871CF4-B8BC-4B22-B98C-4FAFCAAD405C}" type="presOf" srcId="{6AE598DF-C7A4-4A90-8767-E505F001E079}" destId="{3696FFD4-4626-42DF-8F91-FE7D9E496AC0}" srcOrd="0" destOrd="0" presId="urn:microsoft.com/office/officeart/2005/8/layout/hierarchy4"/>
    <dgm:cxn modelId="{E43D9F46-05F2-49DD-BBB9-71119166085D}" type="presParOf" srcId="{90950684-ABB9-440D-8B1C-7AF0C519E730}" destId="{789AABB5-796B-40DC-88D3-7FE8E9158623}" srcOrd="0" destOrd="0" presId="urn:microsoft.com/office/officeart/2005/8/layout/hierarchy4"/>
    <dgm:cxn modelId="{E9660A22-5EAC-45AF-8966-915E295EE695}" type="presParOf" srcId="{789AABB5-796B-40DC-88D3-7FE8E9158623}" destId="{809B827E-CABF-48AD-9792-19F816D3DAF0}" srcOrd="0" destOrd="0" presId="urn:microsoft.com/office/officeart/2005/8/layout/hierarchy4"/>
    <dgm:cxn modelId="{73D4538C-FE67-4BBE-88FF-E38E7C5557A7}" type="presParOf" srcId="{789AABB5-796B-40DC-88D3-7FE8E9158623}" destId="{2FB98404-0311-452D-9862-1863CA56D0C7}" srcOrd="1" destOrd="0" presId="urn:microsoft.com/office/officeart/2005/8/layout/hierarchy4"/>
    <dgm:cxn modelId="{104D294B-C005-4D35-94F1-6DFBBA875CA8}" type="presParOf" srcId="{789AABB5-796B-40DC-88D3-7FE8E9158623}" destId="{EE295873-FE47-4D8D-BA87-37BA8FA72210}" srcOrd="2" destOrd="0" presId="urn:microsoft.com/office/officeart/2005/8/layout/hierarchy4"/>
    <dgm:cxn modelId="{A7D28DB1-CB99-4E21-806F-B6F9A3F9D6A6}" type="presParOf" srcId="{EE295873-FE47-4D8D-BA87-37BA8FA72210}" destId="{32D3F43C-9470-4F2E-A887-2392576D83AE}" srcOrd="0" destOrd="0" presId="urn:microsoft.com/office/officeart/2005/8/layout/hierarchy4"/>
    <dgm:cxn modelId="{C2C5614C-7FD1-4630-8C24-76D7986373F1}" type="presParOf" srcId="{32D3F43C-9470-4F2E-A887-2392576D83AE}" destId="{3696FFD4-4626-42DF-8F91-FE7D9E496AC0}" srcOrd="0" destOrd="0" presId="urn:microsoft.com/office/officeart/2005/8/layout/hierarchy4"/>
    <dgm:cxn modelId="{AC0E99BF-2729-4575-9648-03C32597BDC4}" type="presParOf" srcId="{32D3F43C-9470-4F2E-A887-2392576D83AE}" destId="{39252D5F-FD7E-413D-9AB5-FC0DC6AF4AF9}" srcOrd="1" destOrd="0" presId="urn:microsoft.com/office/officeart/2005/8/layout/hierarchy4"/>
    <dgm:cxn modelId="{474AB01B-9811-4ADA-8663-4A31CE3D8BC3}" type="presParOf" srcId="{32D3F43C-9470-4F2E-A887-2392576D83AE}" destId="{1168F16F-B0E6-4589-B124-DA8237013105}" srcOrd="2" destOrd="0" presId="urn:microsoft.com/office/officeart/2005/8/layout/hierarchy4"/>
    <dgm:cxn modelId="{23AC99CD-1FFC-48C4-BC19-8FB17F53D53B}" type="presParOf" srcId="{1168F16F-B0E6-4589-B124-DA8237013105}" destId="{1959D060-EA28-4866-8B8B-229ED56B8033}" srcOrd="0" destOrd="0" presId="urn:microsoft.com/office/officeart/2005/8/layout/hierarchy4"/>
    <dgm:cxn modelId="{BAFD43B6-3DDD-4EEE-9268-FBD453A311BC}" type="presParOf" srcId="{1959D060-EA28-4866-8B8B-229ED56B8033}" destId="{B9D9932C-F2A9-4775-AC11-83A7F44CB1A5}" srcOrd="0" destOrd="0" presId="urn:microsoft.com/office/officeart/2005/8/layout/hierarchy4"/>
    <dgm:cxn modelId="{53A1077F-686F-45F3-B3B6-6394368938B4}" type="presParOf" srcId="{1959D060-EA28-4866-8B8B-229ED56B8033}" destId="{820BC9A8-B9E1-46F4-A824-13B52853C470}" srcOrd="1" destOrd="0" presId="urn:microsoft.com/office/officeart/2005/8/layout/hierarchy4"/>
    <dgm:cxn modelId="{8DB2F0AC-6450-46BF-8EC8-9BBEEC73AB89}" type="presParOf" srcId="{1168F16F-B0E6-4589-B124-DA8237013105}" destId="{4DA085DF-FB47-49E0-938C-3F7FA4B68E44}" srcOrd="1" destOrd="0" presId="urn:microsoft.com/office/officeart/2005/8/layout/hierarchy4"/>
    <dgm:cxn modelId="{434FF9D1-0A5B-4D96-871B-DEA277F0D0D2}" type="presParOf" srcId="{1168F16F-B0E6-4589-B124-DA8237013105}" destId="{5E450D91-D084-4C50-BE1E-CDA774EC849F}" srcOrd="2" destOrd="0" presId="urn:microsoft.com/office/officeart/2005/8/layout/hierarchy4"/>
    <dgm:cxn modelId="{F668EE67-2D93-4DCD-A75A-A8EEBA8454F3}" type="presParOf" srcId="{5E450D91-D084-4C50-BE1E-CDA774EC849F}" destId="{B883E402-1D01-49E0-97EF-9646BB6D9A0C}" srcOrd="0" destOrd="0" presId="urn:microsoft.com/office/officeart/2005/8/layout/hierarchy4"/>
    <dgm:cxn modelId="{A92430B7-11F7-40D2-B254-F92E3C5B758F}" type="presParOf" srcId="{5E450D91-D084-4C50-BE1E-CDA774EC849F}" destId="{F3AA75E3-292D-4150-B553-AEB4C3421CDA}" srcOrd="1" destOrd="0" presId="urn:microsoft.com/office/officeart/2005/8/layout/hierarchy4"/>
    <dgm:cxn modelId="{79217298-9C1E-4F1B-A38B-94A334AE268F}" type="presParOf" srcId="{EE295873-FE47-4D8D-BA87-37BA8FA72210}" destId="{9B0F5ABA-ED25-4674-B391-86354E31DED1}" srcOrd="1" destOrd="0" presId="urn:microsoft.com/office/officeart/2005/8/layout/hierarchy4"/>
    <dgm:cxn modelId="{51DDAC37-5E1D-47F6-97C1-4FE2994ED030}" type="presParOf" srcId="{EE295873-FE47-4D8D-BA87-37BA8FA72210}" destId="{D89F05B2-2FEC-4E8A-ADDB-EBA791BD61A0}" srcOrd="2" destOrd="0" presId="urn:microsoft.com/office/officeart/2005/8/layout/hierarchy4"/>
    <dgm:cxn modelId="{AAA997C5-892C-4E95-851D-B898DB90EB4D}" type="presParOf" srcId="{D89F05B2-2FEC-4E8A-ADDB-EBA791BD61A0}" destId="{52B0ACC7-576A-4138-AB18-ED41A56A7DD7}" srcOrd="0" destOrd="0" presId="urn:microsoft.com/office/officeart/2005/8/layout/hierarchy4"/>
    <dgm:cxn modelId="{8465AEF1-E5A1-4D56-A0EE-C2BDEA0B1D31}" type="presParOf" srcId="{D89F05B2-2FEC-4E8A-ADDB-EBA791BD61A0}" destId="{88025F5A-547C-4847-A8A1-D784871E569F}" srcOrd="1" destOrd="0" presId="urn:microsoft.com/office/officeart/2005/8/layout/hierarchy4"/>
    <dgm:cxn modelId="{22C64410-C1B6-4E6D-A353-04D4CE6D596B}" type="presParOf" srcId="{D89F05B2-2FEC-4E8A-ADDB-EBA791BD61A0}" destId="{EE5BAEC5-FB0C-4358-B5B8-A92E553654DD}" srcOrd="2" destOrd="0" presId="urn:microsoft.com/office/officeart/2005/8/layout/hierarchy4"/>
    <dgm:cxn modelId="{A22E4D59-693B-4FF0-8A63-0569BEB56274}" type="presParOf" srcId="{EE5BAEC5-FB0C-4358-B5B8-A92E553654DD}" destId="{83784F11-71D4-4E62-86B3-23E4BCF25688}" srcOrd="0" destOrd="0" presId="urn:microsoft.com/office/officeart/2005/8/layout/hierarchy4"/>
    <dgm:cxn modelId="{79D85D18-38BC-4DC0-9640-ED9B36F5A127}" type="presParOf" srcId="{83784F11-71D4-4E62-86B3-23E4BCF25688}" destId="{89565AE3-F219-46A8-BE58-960DAAC3B2A4}" srcOrd="0" destOrd="0" presId="urn:microsoft.com/office/officeart/2005/8/layout/hierarchy4"/>
    <dgm:cxn modelId="{238C1EEB-5B1F-4E7F-92F6-5716A7292990}" type="presParOf" srcId="{83784F11-71D4-4E62-86B3-23E4BCF25688}" destId="{88D65A45-96BA-4901-853D-459942EA5D5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EEC289-3EF8-4386-9005-75DD87D77BC1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DD0546D1-9E27-4041-A85E-103218282DBA}">
      <dgm:prSet phldrT="[Texto]"/>
      <dgm:spPr/>
      <dgm:t>
        <a:bodyPr/>
        <a:lstStyle/>
        <a:p>
          <a:r>
            <a:rPr lang="pt-BR" dirty="0"/>
            <a:t>Ameaça aos docentes</a:t>
          </a:r>
        </a:p>
      </dgm:t>
    </dgm:pt>
    <dgm:pt modelId="{A7BD48AC-050A-4AF8-9353-A73F3FA74D5E}" type="parTrans" cxnId="{D8B3CA0C-BF45-430C-AF7E-3B92DA712EAD}">
      <dgm:prSet/>
      <dgm:spPr/>
      <dgm:t>
        <a:bodyPr/>
        <a:lstStyle/>
        <a:p>
          <a:endParaRPr lang="pt-BR"/>
        </a:p>
      </dgm:t>
    </dgm:pt>
    <dgm:pt modelId="{B76E43C9-EB96-430E-9458-AFD0574E29D4}" type="sibTrans" cxnId="{D8B3CA0C-BF45-430C-AF7E-3B92DA712EAD}">
      <dgm:prSet/>
      <dgm:spPr/>
      <dgm:t>
        <a:bodyPr/>
        <a:lstStyle/>
        <a:p>
          <a:endParaRPr lang="pt-BR"/>
        </a:p>
      </dgm:t>
    </dgm:pt>
    <dgm:pt modelId="{2EB6A180-58BE-44CA-A25F-08CD4E732306}">
      <dgm:prSet phldrT="[Texto]"/>
      <dgm:spPr/>
      <dgm:t>
        <a:bodyPr/>
        <a:lstStyle/>
        <a:p>
          <a:r>
            <a:rPr lang="pt-BR" dirty="0"/>
            <a:t>Autocensura</a:t>
          </a:r>
        </a:p>
      </dgm:t>
    </dgm:pt>
    <dgm:pt modelId="{1A3619C0-D4DC-4E13-A156-DE29B933865F}" type="parTrans" cxnId="{A7D8B0DD-21FD-4C5C-B965-D522F12E484F}">
      <dgm:prSet/>
      <dgm:spPr/>
      <dgm:t>
        <a:bodyPr/>
        <a:lstStyle/>
        <a:p>
          <a:endParaRPr lang="pt-BR"/>
        </a:p>
      </dgm:t>
    </dgm:pt>
    <dgm:pt modelId="{2DE04072-023E-4BE0-8D56-D6D74DD99FC1}" type="sibTrans" cxnId="{A7D8B0DD-21FD-4C5C-B965-D522F12E484F}">
      <dgm:prSet/>
      <dgm:spPr/>
      <dgm:t>
        <a:bodyPr/>
        <a:lstStyle/>
        <a:p>
          <a:endParaRPr lang="pt-BR"/>
        </a:p>
      </dgm:t>
    </dgm:pt>
    <dgm:pt modelId="{1A2D670D-E248-4216-87C1-9C7C95216DE3}">
      <dgm:prSet phldrT="[Texto]"/>
      <dgm:spPr/>
      <dgm:t>
        <a:bodyPr/>
        <a:lstStyle/>
        <a:p>
          <a:r>
            <a:rPr lang="pt-BR" dirty="0"/>
            <a:t>Ameaça à liberdade de pensar e ensinar</a:t>
          </a:r>
        </a:p>
      </dgm:t>
    </dgm:pt>
    <dgm:pt modelId="{FB2ADC56-84F3-447E-BE0F-CB7B731B1071}" type="parTrans" cxnId="{97051541-46A5-4E0D-BB9C-4B94B491208C}">
      <dgm:prSet/>
      <dgm:spPr/>
      <dgm:t>
        <a:bodyPr/>
        <a:lstStyle/>
        <a:p>
          <a:endParaRPr lang="pt-BR"/>
        </a:p>
      </dgm:t>
    </dgm:pt>
    <dgm:pt modelId="{2FDE1EE1-3025-404C-BA3B-B684068AA099}" type="sibTrans" cxnId="{97051541-46A5-4E0D-BB9C-4B94B491208C}">
      <dgm:prSet/>
      <dgm:spPr/>
      <dgm:t>
        <a:bodyPr/>
        <a:lstStyle/>
        <a:p>
          <a:endParaRPr lang="pt-BR"/>
        </a:p>
      </dgm:t>
    </dgm:pt>
    <dgm:pt modelId="{5CF6B8E9-6FEF-4880-B515-E53A73F556D1}" type="pres">
      <dgm:prSet presAssocID="{EEEEC289-3EF8-4386-9005-75DD87D77BC1}" presName="linear" presStyleCnt="0">
        <dgm:presLayoutVars>
          <dgm:dir/>
          <dgm:animLvl val="lvl"/>
          <dgm:resizeHandles val="exact"/>
        </dgm:presLayoutVars>
      </dgm:prSet>
      <dgm:spPr/>
    </dgm:pt>
    <dgm:pt modelId="{FC6AEE77-39C4-455E-B5BD-D0E808E1F814}" type="pres">
      <dgm:prSet presAssocID="{DD0546D1-9E27-4041-A85E-103218282DBA}" presName="parentLin" presStyleCnt="0"/>
      <dgm:spPr/>
    </dgm:pt>
    <dgm:pt modelId="{48E4861F-B7C3-4F71-91D3-0F4BDE8E83F8}" type="pres">
      <dgm:prSet presAssocID="{DD0546D1-9E27-4041-A85E-103218282DBA}" presName="parentLeftMargin" presStyleLbl="node1" presStyleIdx="0" presStyleCnt="3"/>
      <dgm:spPr/>
    </dgm:pt>
    <dgm:pt modelId="{44339FBF-526F-43B5-8064-3D531C8D6F9F}" type="pres">
      <dgm:prSet presAssocID="{DD0546D1-9E27-4041-A85E-103218282DB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CC2375E-BDE3-48A4-A7C7-E37886BF1DC1}" type="pres">
      <dgm:prSet presAssocID="{DD0546D1-9E27-4041-A85E-103218282DBA}" presName="negativeSpace" presStyleCnt="0"/>
      <dgm:spPr/>
    </dgm:pt>
    <dgm:pt modelId="{B886524E-529D-43D0-899C-EC98C250A5FB}" type="pres">
      <dgm:prSet presAssocID="{DD0546D1-9E27-4041-A85E-103218282DBA}" presName="childText" presStyleLbl="conFgAcc1" presStyleIdx="0" presStyleCnt="3">
        <dgm:presLayoutVars>
          <dgm:bulletEnabled val="1"/>
        </dgm:presLayoutVars>
      </dgm:prSet>
      <dgm:spPr/>
    </dgm:pt>
    <dgm:pt modelId="{7C8B8629-E33B-4072-8B08-9074A754DFFB}" type="pres">
      <dgm:prSet presAssocID="{B76E43C9-EB96-430E-9458-AFD0574E29D4}" presName="spaceBetweenRectangles" presStyleCnt="0"/>
      <dgm:spPr/>
    </dgm:pt>
    <dgm:pt modelId="{8C45383E-0AF8-45F2-A45D-B7AF6F993534}" type="pres">
      <dgm:prSet presAssocID="{2EB6A180-58BE-44CA-A25F-08CD4E732306}" presName="parentLin" presStyleCnt="0"/>
      <dgm:spPr/>
    </dgm:pt>
    <dgm:pt modelId="{9EEFCE5A-8C11-450D-98FD-66C67BD520CD}" type="pres">
      <dgm:prSet presAssocID="{2EB6A180-58BE-44CA-A25F-08CD4E732306}" presName="parentLeftMargin" presStyleLbl="node1" presStyleIdx="0" presStyleCnt="3"/>
      <dgm:spPr/>
    </dgm:pt>
    <dgm:pt modelId="{30582069-CB7F-488C-97E8-024C2A837FCD}" type="pres">
      <dgm:prSet presAssocID="{2EB6A180-58BE-44CA-A25F-08CD4E73230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CB6FF34-F1A9-4F44-85F3-D2B3B4FD2007}" type="pres">
      <dgm:prSet presAssocID="{2EB6A180-58BE-44CA-A25F-08CD4E732306}" presName="negativeSpace" presStyleCnt="0"/>
      <dgm:spPr/>
    </dgm:pt>
    <dgm:pt modelId="{7F5A8175-3281-4C4C-8C4A-A95CAC516B78}" type="pres">
      <dgm:prSet presAssocID="{2EB6A180-58BE-44CA-A25F-08CD4E732306}" presName="childText" presStyleLbl="conFgAcc1" presStyleIdx="1" presStyleCnt="3">
        <dgm:presLayoutVars>
          <dgm:bulletEnabled val="1"/>
        </dgm:presLayoutVars>
      </dgm:prSet>
      <dgm:spPr/>
    </dgm:pt>
    <dgm:pt modelId="{6E91CF3F-659D-49A8-AAC3-5EDBB5B3004E}" type="pres">
      <dgm:prSet presAssocID="{2DE04072-023E-4BE0-8D56-D6D74DD99FC1}" presName="spaceBetweenRectangles" presStyleCnt="0"/>
      <dgm:spPr/>
    </dgm:pt>
    <dgm:pt modelId="{52518175-D052-4B7A-A995-522E3A64156E}" type="pres">
      <dgm:prSet presAssocID="{1A2D670D-E248-4216-87C1-9C7C95216DE3}" presName="parentLin" presStyleCnt="0"/>
      <dgm:spPr/>
    </dgm:pt>
    <dgm:pt modelId="{C2FCB459-05BA-47E7-98E6-A0A4140F3001}" type="pres">
      <dgm:prSet presAssocID="{1A2D670D-E248-4216-87C1-9C7C95216DE3}" presName="parentLeftMargin" presStyleLbl="node1" presStyleIdx="1" presStyleCnt="3"/>
      <dgm:spPr/>
    </dgm:pt>
    <dgm:pt modelId="{6AD36C29-68D2-4A62-B070-440E7DC70F54}" type="pres">
      <dgm:prSet presAssocID="{1A2D670D-E248-4216-87C1-9C7C95216DE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EAFA3F2-428D-4A25-88AB-FFA1208F5C00}" type="pres">
      <dgm:prSet presAssocID="{1A2D670D-E248-4216-87C1-9C7C95216DE3}" presName="negativeSpace" presStyleCnt="0"/>
      <dgm:spPr/>
    </dgm:pt>
    <dgm:pt modelId="{4C2E873E-65CE-48E0-A079-84EA98AA90F0}" type="pres">
      <dgm:prSet presAssocID="{1A2D670D-E248-4216-87C1-9C7C95216DE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FB36804-59ED-41DB-B95F-A1D87ABCF802}" type="presOf" srcId="{2EB6A180-58BE-44CA-A25F-08CD4E732306}" destId="{9EEFCE5A-8C11-450D-98FD-66C67BD520CD}" srcOrd="0" destOrd="0" presId="urn:microsoft.com/office/officeart/2005/8/layout/list1"/>
    <dgm:cxn modelId="{D8B3CA0C-BF45-430C-AF7E-3B92DA712EAD}" srcId="{EEEEC289-3EF8-4386-9005-75DD87D77BC1}" destId="{DD0546D1-9E27-4041-A85E-103218282DBA}" srcOrd="0" destOrd="0" parTransId="{A7BD48AC-050A-4AF8-9353-A73F3FA74D5E}" sibTransId="{B76E43C9-EB96-430E-9458-AFD0574E29D4}"/>
    <dgm:cxn modelId="{F7CB1D24-7604-4340-B5F2-DB643AD47EE5}" type="presOf" srcId="{DD0546D1-9E27-4041-A85E-103218282DBA}" destId="{48E4861F-B7C3-4F71-91D3-0F4BDE8E83F8}" srcOrd="0" destOrd="0" presId="urn:microsoft.com/office/officeart/2005/8/layout/list1"/>
    <dgm:cxn modelId="{E25AFC24-58BA-4413-B474-9E10F1CC56EF}" type="presOf" srcId="{DD0546D1-9E27-4041-A85E-103218282DBA}" destId="{44339FBF-526F-43B5-8064-3D531C8D6F9F}" srcOrd="1" destOrd="0" presId="urn:microsoft.com/office/officeart/2005/8/layout/list1"/>
    <dgm:cxn modelId="{97051541-46A5-4E0D-BB9C-4B94B491208C}" srcId="{EEEEC289-3EF8-4386-9005-75DD87D77BC1}" destId="{1A2D670D-E248-4216-87C1-9C7C95216DE3}" srcOrd="2" destOrd="0" parTransId="{FB2ADC56-84F3-447E-BE0F-CB7B731B1071}" sibTransId="{2FDE1EE1-3025-404C-BA3B-B684068AA099}"/>
    <dgm:cxn modelId="{F766D765-EDFB-483B-9F1B-CAF5D56DB641}" type="presOf" srcId="{2EB6A180-58BE-44CA-A25F-08CD4E732306}" destId="{30582069-CB7F-488C-97E8-024C2A837FCD}" srcOrd="1" destOrd="0" presId="urn:microsoft.com/office/officeart/2005/8/layout/list1"/>
    <dgm:cxn modelId="{75CADE4C-0618-4D68-B750-9A845E9789A8}" type="presOf" srcId="{1A2D670D-E248-4216-87C1-9C7C95216DE3}" destId="{C2FCB459-05BA-47E7-98E6-A0A4140F3001}" srcOrd="0" destOrd="0" presId="urn:microsoft.com/office/officeart/2005/8/layout/list1"/>
    <dgm:cxn modelId="{B97A81DD-300A-46A3-828F-0B216FE6FAD4}" type="presOf" srcId="{EEEEC289-3EF8-4386-9005-75DD87D77BC1}" destId="{5CF6B8E9-6FEF-4880-B515-E53A73F556D1}" srcOrd="0" destOrd="0" presId="urn:microsoft.com/office/officeart/2005/8/layout/list1"/>
    <dgm:cxn modelId="{A7D8B0DD-21FD-4C5C-B965-D522F12E484F}" srcId="{EEEEC289-3EF8-4386-9005-75DD87D77BC1}" destId="{2EB6A180-58BE-44CA-A25F-08CD4E732306}" srcOrd="1" destOrd="0" parTransId="{1A3619C0-D4DC-4E13-A156-DE29B933865F}" sibTransId="{2DE04072-023E-4BE0-8D56-D6D74DD99FC1}"/>
    <dgm:cxn modelId="{74249DEC-C815-490C-8ABC-3EBBD7CFD8E9}" type="presOf" srcId="{1A2D670D-E248-4216-87C1-9C7C95216DE3}" destId="{6AD36C29-68D2-4A62-B070-440E7DC70F54}" srcOrd="1" destOrd="0" presId="urn:microsoft.com/office/officeart/2005/8/layout/list1"/>
    <dgm:cxn modelId="{82D1FE1D-F1B5-45C9-BD89-34EB88394E13}" type="presParOf" srcId="{5CF6B8E9-6FEF-4880-B515-E53A73F556D1}" destId="{FC6AEE77-39C4-455E-B5BD-D0E808E1F814}" srcOrd="0" destOrd="0" presId="urn:microsoft.com/office/officeart/2005/8/layout/list1"/>
    <dgm:cxn modelId="{4CEA20C3-833A-46DB-9625-EB214AE5E2DC}" type="presParOf" srcId="{FC6AEE77-39C4-455E-B5BD-D0E808E1F814}" destId="{48E4861F-B7C3-4F71-91D3-0F4BDE8E83F8}" srcOrd="0" destOrd="0" presId="urn:microsoft.com/office/officeart/2005/8/layout/list1"/>
    <dgm:cxn modelId="{ABB810CE-E63A-4BDD-AEF6-0F7DC92BB3FC}" type="presParOf" srcId="{FC6AEE77-39C4-455E-B5BD-D0E808E1F814}" destId="{44339FBF-526F-43B5-8064-3D531C8D6F9F}" srcOrd="1" destOrd="0" presId="urn:microsoft.com/office/officeart/2005/8/layout/list1"/>
    <dgm:cxn modelId="{180A0AFA-8A9F-4F42-8C1B-50B87515A178}" type="presParOf" srcId="{5CF6B8E9-6FEF-4880-B515-E53A73F556D1}" destId="{BCC2375E-BDE3-48A4-A7C7-E37886BF1DC1}" srcOrd="1" destOrd="0" presId="urn:microsoft.com/office/officeart/2005/8/layout/list1"/>
    <dgm:cxn modelId="{D62D6C94-0B50-4F1F-8C8D-E2D805F8BDFC}" type="presParOf" srcId="{5CF6B8E9-6FEF-4880-B515-E53A73F556D1}" destId="{B886524E-529D-43D0-899C-EC98C250A5FB}" srcOrd="2" destOrd="0" presId="urn:microsoft.com/office/officeart/2005/8/layout/list1"/>
    <dgm:cxn modelId="{849D83D2-5496-4559-B5D0-CD4E65CDAE55}" type="presParOf" srcId="{5CF6B8E9-6FEF-4880-B515-E53A73F556D1}" destId="{7C8B8629-E33B-4072-8B08-9074A754DFFB}" srcOrd="3" destOrd="0" presId="urn:microsoft.com/office/officeart/2005/8/layout/list1"/>
    <dgm:cxn modelId="{9F26F4E6-4F2D-4445-AB9A-22F7AC479788}" type="presParOf" srcId="{5CF6B8E9-6FEF-4880-B515-E53A73F556D1}" destId="{8C45383E-0AF8-45F2-A45D-B7AF6F993534}" srcOrd="4" destOrd="0" presId="urn:microsoft.com/office/officeart/2005/8/layout/list1"/>
    <dgm:cxn modelId="{EA1CA3B3-16D4-4679-A33A-B46FC860AB4A}" type="presParOf" srcId="{8C45383E-0AF8-45F2-A45D-B7AF6F993534}" destId="{9EEFCE5A-8C11-450D-98FD-66C67BD520CD}" srcOrd="0" destOrd="0" presId="urn:microsoft.com/office/officeart/2005/8/layout/list1"/>
    <dgm:cxn modelId="{A3545979-4F2E-487B-A3EE-8F5EFAE6BA32}" type="presParOf" srcId="{8C45383E-0AF8-45F2-A45D-B7AF6F993534}" destId="{30582069-CB7F-488C-97E8-024C2A837FCD}" srcOrd="1" destOrd="0" presId="urn:microsoft.com/office/officeart/2005/8/layout/list1"/>
    <dgm:cxn modelId="{1BA340D8-85BE-4F07-B5B2-E7F221FD1738}" type="presParOf" srcId="{5CF6B8E9-6FEF-4880-B515-E53A73F556D1}" destId="{1CB6FF34-F1A9-4F44-85F3-D2B3B4FD2007}" srcOrd="5" destOrd="0" presId="urn:microsoft.com/office/officeart/2005/8/layout/list1"/>
    <dgm:cxn modelId="{AADF130E-C5B8-4BAE-B33B-1BC9D0BB640C}" type="presParOf" srcId="{5CF6B8E9-6FEF-4880-B515-E53A73F556D1}" destId="{7F5A8175-3281-4C4C-8C4A-A95CAC516B78}" srcOrd="6" destOrd="0" presId="urn:microsoft.com/office/officeart/2005/8/layout/list1"/>
    <dgm:cxn modelId="{6728141D-41EB-4742-9043-B6A38E94AFE1}" type="presParOf" srcId="{5CF6B8E9-6FEF-4880-B515-E53A73F556D1}" destId="{6E91CF3F-659D-49A8-AAC3-5EDBB5B3004E}" srcOrd="7" destOrd="0" presId="urn:microsoft.com/office/officeart/2005/8/layout/list1"/>
    <dgm:cxn modelId="{9304B61E-A0AD-41FF-876A-9308195D904A}" type="presParOf" srcId="{5CF6B8E9-6FEF-4880-B515-E53A73F556D1}" destId="{52518175-D052-4B7A-A995-522E3A64156E}" srcOrd="8" destOrd="0" presId="urn:microsoft.com/office/officeart/2005/8/layout/list1"/>
    <dgm:cxn modelId="{55C5704E-44C6-44ED-B474-E88541B71175}" type="presParOf" srcId="{52518175-D052-4B7A-A995-522E3A64156E}" destId="{C2FCB459-05BA-47E7-98E6-A0A4140F3001}" srcOrd="0" destOrd="0" presId="urn:microsoft.com/office/officeart/2005/8/layout/list1"/>
    <dgm:cxn modelId="{D6733681-474C-4BF9-BAF9-D441C35A4354}" type="presParOf" srcId="{52518175-D052-4B7A-A995-522E3A64156E}" destId="{6AD36C29-68D2-4A62-B070-440E7DC70F54}" srcOrd="1" destOrd="0" presId="urn:microsoft.com/office/officeart/2005/8/layout/list1"/>
    <dgm:cxn modelId="{30F7F826-0DBB-434F-8000-6E8707879F6B}" type="presParOf" srcId="{5CF6B8E9-6FEF-4880-B515-E53A73F556D1}" destId="{BEAFA3F2-428D-4A25-88AB-FFA1208F5C00}" srcOrd="9" destOrd="0" presId="urn:microsoft.com/office/officeart/2005/8/layout/list1"/>
    <dgm:cxn modelId="{83869C20-B821-45E4-8BF0-A6FA0078C1E9}" type="presParOf" srcId="{5CF6B8E9-6FEF-4880-B515-E53A73F556D1}" destId="{4C2E873E-65CE-48E0-A079-84EA98AA90F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B40C3C6-786F-4C12-AEFB-A0A44C78F96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782C2FA8-BF11-494E-9D49-A5BD24B264FC}">
      <dgm:prSet phldrT="[Texto]"/>
      <dgm:spPr/>
      <dgm:t>
        <a:bodyPr/>
        <a:lstStyle/>
        <a:p>
          <a:r>
            <a:rPr lang="pt-BR" dirty="0"/>
            <a:t>Educação republicana</a:t>
          </a:r>
        </a:p>
      </dgm:t>
    </dgm:pt>
    <dgm:pt modelId="{5CAE4355-EFC8-4F7D-A93B-FD4BCAE2DBF3}" type="parTrans" cxnId="{82995929-8FCB-4E40-B1F5-BFA58A4385B2}">
      <dgm:prSet/>
      <dgm:spPr/>
      <dgm:t>
        <a:bodyPr/>
        <a:lstStyle/>
        <a:p>
          <a:endParaRPr lang="pt-BR"/>
        </a:p>
      </dgm:t>
    </dgm:pt>
    <dgm:pt modelId="{B21BE196-56D1-4BD4-9DA3-637048FA87DD}" type="sibTrans" cxnId="{82995929-8FCB-4E40-B1F5-BFA58A4385B2}">
      <dgm:prSet/>
      <dgm:spPr/>
      <dgm:t>
        <a:bodyPr/>
        <a:lstStyle/>
        <a:p>
          <a:endParaRPr lang="pt-BR"/>
        </a:p>
      </dgm:t>
    </dgm:pt>
    <dgm:pt modelId="{BDBFCE1B-7E87-4470-8AE5-482BC728C86F}">
      <dgm:prSet phldrT="[Texto]"/>
      <dgm:spPr/>
      <dgm:t>
        <a:bodyPr/>
        <a:lstStyle/>
        <a:p>
          <a:r>
            <a:rPr lang="pt-BR" dirty="0"/>
            <a:t>Democrática</a:t>
          </a:r>
        </a:p>
      </dgm:t>
    </dgm:pt>
    <dgm:pt modelId="{CC5C8356-AB09-428B-A6FA-6CDCE8D88913}" type="parTrans" cxnId="{F3876021-1377-4F09-85A3-0F590FD43DE9}">
      <dgm:prSet/>
      <dgm:spPr/>
      <dgm:t>
        <a:bodyPr/>
        <a:lstStyle/>
        <a:p>
          <a:endParaRPr lang="pt-BR"/>
        </a:p>
      </dgm:t>
    </dgm:pt>
    <dgm:pt modelId="{9B15F858-6EF6-48AC-A846-98E8D69D8858}" type="sibTrans" cxnId="{F3876021-1377-4F09-85A3-0F590FD43DE9}">
      <dgm:prSet/>
      <dgm:spPr/>
      <dgm:t>
        <a:bodyPr/>
        <a:lstStyle/>
        <a:p>
          <a:endParaRPr lang="pt-BR"/>
        </a:p>
      </dgm:t>
    </dgm:pt>
    <dgm:pt modelId="{265CF499-4EBC-4EF2-8A35-6D1181FACE20}">
      <dgm:prSet phldrT="[Texto]"/>
      <dgm:spPr/>
      <dgm:t>
        <a:bodyPr/>
        <a:lstStyle/>
        <a:p>
          <a:r>
            <a:rPr lang="pt-BR" dirty="0"/>
            <a:t>Plural</a:t>
          </a:r>
        </a:p>
      </dgm:t>
    </dgm:pt>
    <dgm:pt modelId="{B844968F-3FD6-418A-B890-B7FB32845A28}" type="parTrans" cxnId="{632500BB-2F9D-4D23-84F2-D02DEDD82DA9}">
      <dgm:prSet/>
      <dgm:spPr/>
      <dgm:t>
        <a:bodyPr/>
        <a:lstStyle/>
        <a:p>
          <a:endParaRPr lang="pt-BR"/>
        </a:p>
      </dgm:t>
    </dgm:pt>
    <dgm:pt modelId="{3986EBD3-1836-4C3D-AB84-7832D8431612}" type="sibTrans" cxnId="{632500BB-2F9D-4D23-84F2-D02DEDD82DA9}">
      <dgm:prSet/>
      <dgm:spPr/>
      <dgm:t>
        <a:bodyPr/>
        <a:lstStyle/>
        <a:p>
          <a:endParaRPr lang="pt-BR"/>
        </a:p>
      </dgm:t>
    </dgm:pt>
    <dgm:pt modelId="{A9C941B5-19B0-46DB-B045-150D2A264588}" type="pres">
      <dgm:prSet presAssocID="{1B40C3C6-786F-4C12-AEFB-A0A44C78F960}" presName="Name0" presStyleCnt="0">
        <dgm:presLayoutVars>
          <dgm:chMax val="7"/>
          <dgm:chPref val="7"/>
          <dgm:dir/>
        </dgm:presLayoutVars>
      </dgm:prSet>
      <dgm:spPr/>
    </dgm:pt>
    <dgm:pt modelId="{12652D28-14D7-4420-8BEE-D08ED8FC33E5}" type="pres">
      <dgm:prSet presAssocID="{1B40C3C6-786F-4C12-AEFB-A0A44C78F960}" presName="Name1" presStyleCnt="0"/>
      <dgm:spPr/>
    </dgm:pt>
    <dgm:pt modelId="{E7FED740-27CC-4B4A-8666-CCDDC0EE6327}" type="pres">
      <dgm:prSet presAssocID="{1B40C3C6-786F-4C12-AEFB-A0A44C78F960}" presName="cycle" presStyleCnt="0"/>
      <dgm:spPr/>
    </dgm:pt>
    <dgm:pt modelId="{CF87AE44-AD16-4373-9AE3-B14501F27FB6}" type="pres">
      <dgm:prSet presAssocID="{1B40C3C6-786F-4C12-AEFB-A0A44C78F960}" presName="srcNode" presStyleLbl="node1" presStyleIdx="0" presStyleCnt="3"/>
      <dgm:spPr/>
    </dgm:pt>
    <dgm:pt modelId="{C2DC6BCF-9CC5-48E7-921A-F1CBC8428AE2}" type="pres">
      <dgm:prSet presAssocID="{1B40C3C6-786F-4C12-AEFB-A0A44C78F960}" presName="conn" presStyleLbl="parChTrans1D2" presStyleIdx="0" presStyleCnt="1"/>
      <dgm:spPr/>
    </dgm:pt>
    <dgm:pt modelId="{0F64B91A-D1F2-42C4-A96B-A72813496EA8}" type="pres">
      <dgm:prSet presAssocID="{1B40C3C6-786F-4C12-AEFB-A0A44C78F960}" presName="extraNode" presStyleLbl="node1" presStyleIdx="0" presStyleCnt="3"/>
      <dgm:spPr/>
    </dgm:pt>
    <dgm:pt modelId="{782F2089-1282-40CE-B0FB-D6A0BBE6006A}" type="pres">
      <dgm:prSet presAssocID="{1B40C3C6-786F-4C12-AEFB-A0A44C78F960}" presName="dstNode" presStyleLbl="node1" presStyleIdx="0" presStyleCnt="3"/>
      <dgm:spPr/>
    </dgm:pt>
    <dgm:pt modelId="{7D900942-CE66-40C8-9F7F-7708A62C25F4}" type="pres">
      <dgm:prSet presAssocID="{782C2FA8-BF11-494E-9D49-A5BD24B264FC}" presName="text_1" presStyleLbl="node1" presStyleIdx="0" presStyleCnt="3">
        <dgm:presLayoutVars>
          <dgm:bulletEnabled val="1"/>
        </dgm:presLayoutVars>
      </dgm:prSet>
      <dgm:spPr/>
    </dgm:pt>
    <dgm:pt modelId="{CF2A6F55-1D23-4D61-8665-6EDC501D54F3}" type="pres">
      <dgm:prSet presAssocID="{782C2FA8-BF11-494E-9D49-A5BD24B264FC}" presName="accent_1" presStyleCnt="0"/>
      <dgm:spPr/>
    </dgm:pt>
    <dgm:pt modelId="{ACF375F9-016D-47F7-8477-395374055CE2}" type="pres">
      <dgm:prSet presAssocID="{782C2FA8-BF11-494E-9D49-A5BD24B264FC}" presName="accentRepeatNode" presStyleLbl="solidFgAcc1" presStyleIdx="0" presStyleCnt="3"/>
      <dgm:spPr/>
    </dgm:pt>
    <dgm:pt modelId="{D06FE4BB-1586-4874-BFE5-545C040EB78F}" type="pres">
      <dgm:prSet presAssocID="{BDBFCE1B-7E87-4470-8AE5-482BC728C86F}" presName="text_2" presStyleLbl="node1" presStyleIdx="1" presStyleCnt="3">
        <dgm:presLayoutVars>
          <dgm:bulletEnabled val="1"/>
        </dgm:presLayoutVars>
      </dgm:prSet>
      <dgm:spPr/>
    </dgm:pt>
    <dgm:pt modelId="{BDE306AA-BD59-49AA-9414-68EE92E5920F}" type="pres">
      <dgm:prSet presAssocID="{BDBFCE1B-7E87-4470-8AE5-482BC728C86F}" presName="accent_2" presStyleCnt="0"/>
      <dgm:spPr/>
    </dgm:pt>
    <dgm:pt modelId="{F10E81C0-6F4B-410F-B7AF-2272B480AA4C}" type="pres">
      <dgm:prSet presAssocID="{BDBFCE1B-7E87-4470-8AE5-482BC728C86F}" presName="accentRepeatNode" presStyleLbl="solidFgAcc1" presStyleIdx="1" presStyleCnt="3"/>
      <dgm:spPr/>
    </dgm:pt>
    <dgm:pt modelId="{EE018D5E-2FF3-4FF2-A0C0-2EB4058D3EA9}" type="pres">
      <dgm:prSet presAssocID="{265CF499-4EBC-4EF2-8A35-6D1181FACE20}" presName="text_3" presStyleLbl="node1" presStyleIdx="2" presStyleCnt="3">
        <dgm:presLayoutVars>
          <dgm:bulletEnabled val="1"/>
        </dgm:presLayoutVars>
      </dgm:prSet>
      <dgm:spPr/>
    </dgm:pt>
    <dgm:pt modelId="{442C01E3-062C-4309-B6EE-E95C531DD1FE}" type="pres">
      <dgm:prSet presAssocID="{265CF499-4EBC-4EF2-8A35-6D1181FACE20}" presName="accent_3" presStyleCnt="0"/>
      <dgm:spPr/>
    </dgm:pt>
    <dgm:pt modelId="{D685F03B-4C36-4DA0-AC62-517FF44A144D}" type="pres">
      <dgm:prSet presAssocID="{265CF499-4EBC-4EF2-8A35-6D1181FACE20}" presName="accentRepeatNode" presStyleLbl="solidFgAcc1" presStyleIdx="2" presStyleCnt="3"/>
      <dgm:spPr/>
    </dgm:pt>
  </dgm:ptLst>
  <dgm:cxnLst>
    <dgm:cxn modelId="{F3876021-1377-4F09-85A3-0F590FD43DE9}" srcId="{1B40C3C6-786F-4C12-AEFB-A0A44C78F960}" destId="{BDBFCE1B-7E87-4470-8AE5-482BC728C86F}" srcOrd="1" destOrd="0" parTransId="{CC5C8356-AB09-428B-A6FA-6CDCE8D88913}" sibTransId="{9B15F858-6EF6-48AC-A846-98E8D69D8858}"/>
    <dgm:cxn modelId="{82995929-8FCB-4E40-B1F5-BFA58A4385B2}" srcId="{1B40C3C6-786F-4C12-AEFB-A0A44C78F960}" destId="{782C2FA8-BF11-494E-9D49-A5BD24B264FC}" srcOrd="0" destOrd="0" parTransId="{5CAE4355-EFC8-4F7D-A93B-FD4BCAE2DBF3}" sibTransId="{B21BE196-56D1-4BD4-9DA3-637048FA87DD}"/>
    <dgm:cxn modelId="{E7995C61-3E0B-4B72-AC21-B64E84EFAF7B}" type="presOf" srcId="{B21BE196-56D1-4BD4-9DA3-637048FA87DD}" destId="{C2DC6BCF-9CC5-48E7-921A-F1CBC8428AE2}" srcOrd="0" destOrd="0" presId="urn:microsoft.com/office/officeart/2008/layout/VerticalCurvedList"/>
    <dgm:cxn modelId="{9CF3ECA4-DDA5-4A07-8B21-E03B5015DE53}" type="presOf" srcId="{265CF499-4EBC-4EF2-8A35-6D1181FACE20}" destId="{EE018D5E-2FF3-4FF2-A0C0-2EB4058D3EA9}" srcOrd="0" destOrd="0" presId="urn:microsoft.com/office/officeart/2008/layout/VerticalCurvedList"/>
    <dgm:cxn modelId="{470465AD-21C5-4894-A16E-AC16B6D54970}" type="presOf" srcId="{782C2FA8-BF11-494E-9D49-A5BD24B264FC}" destId="{7D900942-CE66-40C8-9F7F-7708A62C25F4}" srcOrd="0" destOrd="0" presId="urn:microsoft.com/office/officeart/2008/layout/VerticalCurvedList"/>
    <dgm:cxn modelId="{D840EBB5-E781-4E8E-993F-0673950874BD}" type="presOf" srcId="{1B40C3C6-786F-4C12-AEFB-A0A44C78F960}" destId="{A9C941B5-19B0-46DB-B045-150D2A264588}" srcOrd="0" destOrd="0" presId="urn:microsoft.com/office/officeart/2008/layout/VerticalCurvedList"/>
    <dgm:cxn modelId="{632500BB-2F9D-4D23-84F2-D02DEDD82DA9}" srcId="{1B40C3C6-786F-4C12-AEFB-A0A44C78F960}" destId="{265CF499-4EBC-4EF2-8A35-6D1181FACE20}" srcOrd="2" destOrd="0" parTransId="{B844968F-3FD6-418A-B890-B7FB32845A28}" sibTransId="{3986EBD3-1836-4C3D-AB84-7832D8431612}"/>
    <dgm:cxn modelId="{086B51EC-09E5-4C13-8605-F27C3D95ECB8}" type="presOf" srcId="{BDBFCE1B-7E87-4470-8AE5-482BC728C86F}" destId="{D06FE4BB-1586-4874-BFE5-545C040EB78F}" srcOrd="0" destOrd="0" presId="urn:microsoft.com/office/officeart/2008/layout/VerticalCurvedList"/>
    <dgm:cxn modelId="{6EAE1BFA-8BF1-4441-9417-7822BB6AB549}" type="presParOf" srcId="{A9C941B5-19B0-46DB-B045-150D2A264588}" destId="{12652D28-14D7-4420-8BEE-D08ED8FC33E5}" srcOrd="0" destOrd="0" presId="urn:microsoft.com/office/officeart/2008/layout/VerticalCurvedList"/>
    <dgm:cxn modelId="{56788357-432F-4B7B-A9FB-31DCDC92E1F0}" type="presParOf" srcId="{12652D28-14D7-4420-8BEE-D08ED8FC33E5}" destId="{E7FED740-27CC-4B4A-8666-CCDDC0EE6327}" srcOrd="0" destOrd="0" presId="urn:microsoft.com/office/officeart/2008/layout/VerticalCurvedList"/>
    <dgm:cxn modelId="{1AD9B9BA-E1D5-4EFC-840C-A0C25823B823}" type="presParOf" srcId="{E7FED740-27CC-4B4A-8666-CCDDC0EE6327}" destId="{CF87AE44-AD16-4373-9AE3-B14501F27FB6}" srcOrd="0" destOrd="0" presId="urn:microsoft.com/office/officeart/2008/layout/VerticalCurvedList"/>
    <dgm:cxn modelId="{A4D0D931-CAE8-4DF2-9988-D4B5B19D86FD}" type="presParOf" srcId="{E7FED740-27CC-4B4A-8666-CCDDC0EE6327}" destId="{C2DC6BCF-9CC5-48E7-921A-F1CBC8428AE2}" srcOrd="1" destOrd="0" presId="urn:microsoft.com/office/officeart/2008/layout/VerticalCurvedList"/>
    <dgm:cxn modelId="{B9E4379B-528A-4F72-9566-0A8A9E9FD4FE}" type="presParOf" srcId="{E7FED740-27CC-4B4A-8666-CCDDC0EE6327}" destId="{0F64B91A-D1F2-42C4-A96B-A72813496EA8}" srcOrd="2" destOrd="0" presId="urn:microsoft.com/office/officeart/2008/layout/VerticalCurvedList"/>
    <dgm:cxn modelId="{406EA88C-802B-4527-A80D-0010F66C8A03}" type="presParOf" srcId="{E7FED740-27CC-4B4A-8666-CCDDC0EE6327}" destId="{782F2089-1282-40CE-B0FB-D6A0BBE6006A}" srcOrd="3" destOrd="0" presId="urn:microsoft.com/office/officeart/2008/layout/VerticalCurvedList"/>
    <dgm:cxn modelId="{5C4A2378-3231-42F2-B862-51F2A6201FF2}" type="presParOf" srcId="{12652D28-14D7-4420-8BEE-D08ED8FC33E5}" destId="{7D900942-CE66-40C8-9F7F-7708A62C25F4}" srcOrd="1" destOrd="0" presId="urn:microsoft.com/office/officeart/2008/layout/VerticalCurvedList"/>
    <dgm:cxn modelId="{48CF12D9-2FF8-428D-BACD-D6993049316F}" type="presParOf" srcId="{12652D28-14D7-4420-8BEE-D08ED8FC33E5}" destId="{CF2A6F55-1D23-4D61-8665-6EDC501D54F3}" srcOrd="2" destOrd="0" presId="urn:microsoft.com/office/officeart/2008/layout/VerticalCurvedList"/>
    <dgm:cxn modelId="{0B897DC1-0AE5-4D8A-AE2E-EAF8BDF6EC2A}" type="presParOf" srcId="{CF2A6F55-1D23-4D61-8665-6EDC501D54F3}" destId="{ACF375F9-016D-47F7-8477-395374055CE2}" srcOrd="0" destOrd="0" presId="urn:microsoft.com/office/officeart/2008/layout/VerticalCurvedList"/>
    <dgm:cxn modelId="{6C4E3C92-D4D6-40DA-94FD-5B42B5F2FE48}" type="presParOf" srcId="{12652D28-14D7-4420-8BEE-D08ED8FC33E5}" destId="{D06FE4BB-1586-4874-BFE5-545C040EB78F}" srcOrd="3" destOrd="0" presId="urn:microsoft.com/office/officeart/2008/layout/VerticalCurvedList"/>
    <dgm:cxn modelId="{1B0A22CD-321B-4983-BFC3-81086F0E67FC}" type="presParOf" srcId="{12652D28-14D7-4420-8BEE-D08ED8FC33E5}" destId="{BDE306AA-BD59-49AA-9414-68EE92E5920F}" srcOrd="4" destOrd="0" presId="urn:microsoft.com/office/officeart/2008/layout/VerticalCurvedList"/>
    <dgm:cxn modelId="{017B314C-984E-47B9-9B51-329302B867DF}" type="presParOf" srcId="{BDE306AA-BD59-49AA-9414-68EE92E5920F}" destId="{F10E81C0-6F4B-410F-B7AF-2272B480AA4C}" srcOrd="0" destOrd="0" presId="urn:microsoft.com/office/officeart/2008/layout/VerticalCurvedList"/>
    <dgm:cxn modelId="{19C2F652-A672-4C5E-87EF-FAB2B45C2FF5}" type="presParOf" srcId="{12652D28-14D7-4420-8BEE-D08ED8FC33E5}" destId="{EE018D5E-2FF3-4FF2-A0C0-2EB4058D3EA9}" srcOrd="5" destOrd="0" presId="urn:microsoft.com/office/officeart/2008/layout/VerticalCurvedList"/>
    <dgm:cxn modelId="{9BA98DE0-DC0A-4675-9807-F57222F18CED}" type="presParOf" srcId="{12652D28-14D7-4420-8BEE-D08ED8FC33E5}" destId="{442C01E3-062C-4309-B6EE-E95C531DD1FE}" srcOrd="6" destOrd="0" presId="urn:microsoft.com/office/officeart/2008/layout/VerticalCurvedList"/>
    <dgm:cxn modelId="{83E34A8F-C3AC-42F1-839E-11A04DDA0A41}" type="presParOf" srcId="{442C01E3-062C-4309-B6EE-E95C531DD1FE}" destId="{D685F03B-4C36-4DA0-AC62-517FF44A144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91BF3A-C355-4169-A7A1-74A9359A7F51}">
      <dsp:nvSpPr>
        <dsp:cNvPr id="0" name=""/>
        <dsp:cNvSpPr/>
      </dsp:nvSpPr>
      <dsp:spPr>
        <a:xfrm>
          <a:off x="-4068088" y="-624404"/>
          <a:ext cx="4847671" cy="4847671"/>
        </a:xfrm>
        <a:prstGeom prst="blockArc">
          <a:avLst>
            <a:gd name="adj1" fmla="val 18900000"/>
            <a:gd name="adj2" fmla="val 2700000"/>
            <a:gd name="adj3" fmla="val 446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DD02D4-FB68-4108-813E-18E6CF838CC6}">
      <dsp:nvSpPr>
        <dsp:cNvPr id="0" name=""/>
        <dsp:cNvSpPr/>
      </dsp:nvSpPr>
      <dsp:spPr>
        <a:xfrm>
          <a:off x="501346" y="359886"/>
          <a:ext cx="9064713" cy="7197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320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900" kern="1200" dirty="0"/>
            <a:t>Limite?</a:t>
          </a:r>
        </a:p>
      </dsp:txBody>
      <dsp:txXfrm>
        <a:off x="501346" y="359886"/>
        <a:ext cx="9064713" cy="719772"/>
      </dsp:txXfrm>
    </dsp:sp>
    <dsp:sp modelId="{E8B445B3-35BD-42F4-8B14-157D4A597620}">
      <dsp:nvSpPr>
        <dsp:cNvPr id="0" name=""/>
        <dsp:cNvSpPr/>
      </dsp:nvSpPr>
      <dsp:spPr>
        <a:xfrm>
          <a:off x="51488" y="269914"/>
          <a:ext cx="899715" cy="8997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0B8E24-2287-4EF4-9BD9-6FF2B08C15CA}">
      <dsp:nvSpPr>
        <dsp:cNvPr id="0" name=""/>
        <dsp:cNvSpPr/>
      </dsp:nvSpPr>
      <dsp:spPr>
        <a:xfrm>
          <a:off x="762983" y="1439545"/>
          <a:ext cx="8803076" cy="719772"/>
        </a:xfrm>
        <a:prstGeom prst="rect">
          <a:avLst/>
        </a:prstGeom>
        <a:solidFill>
          <a:schemeClr val="accent4">
            <a:hueOff val="9862022"/>
            <a:satOff val="-7005"/>
            <a:lumOff val="-22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320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900" kern="1200" dirty="0"/>
            <a:t>Tempos de polêmicas estéreis</a:t>
          </a:r>
        </a:p>
      </dsp:txBody>
      <dsp:txXfrm>
        <a:off x="762983" y="1439545"/>
        <a:ext cx="8803076" cy="719772"/>
      </dsp:txXfrm>
    </dsp:sp>
    <dsp:sp modelId="{A8587466-D9DE-42C6-8C69-9217D1E937DA}">
      <dsp:nvSpPr>
        <dsp:cNvPr id="0" name=""/>
        <dsp:cNvSpPr/>
      </dsp:nvSpPr>
      <dsp:spPr>
        <a:xfrm>
          <a:off x="313125" y="1349573"/>
          <a:ext cx="899715" cy="8997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62022"/>
              <a:satOff val="-7005"/>
              <a:lumOff val="-2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D5B261-B4A7-4C5C-99BD-8753C9CBB4AF}">
      <dsp:nvSpPr>
        <dsp:cNvPr id="0" name=""/>
        <dsp:cNvSpPr/>
      </dsp:nvSpPr>
      <dsp:spPr>
        <a:xfrm>
          <a:off x="501346" y="2519204"/>
          <a:ext cx="9064713" cy="719772"/>
        </a:xfrm>
        <a:prstGeom prst="rect">
          <a:avLst/>
        </a:prstGeom>
        <a:solidFill>
          <a:schemeClr val="accent4">
            <a:hueOff val="19724044"/>
            <a:satOff val="-14010"/>
            <a:lumOff val="-45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320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900" kern="1200" dirty="0"/>
            <a:t>Professor vulnerável</a:t>
          </a:r>
        </a:p>
      </dsp:txBody>
      <dsp:txXfrm>
        <a:off x="501346" y="2519204"/>
        <a:ext cx="9064713" cy="719772"/>
      </dsp:txXfrm>
    </dsp:sp>
    <dsp:sp modelId="{60CCFD70-6EC0-45AA-859A-B1AB1B1070EF}">
      <dsp:nvSpPr>
        <dsp:cNvPr id="0" name=""/>
        <dsp:cNvSpPr/>
      </dsp:nvSpPr>
      <dsp:spPr>
        <a:xfrm>
          <a:off x="51488" y="2429232"/>
          <a:ext cx="899715" cy="8997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9724044"/>
              <a:satOff val="-14010"/>
              <a:lumOff val="-45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86B441-3F27-4E7D-A748-A8DD361169FD}">
      <dsp:nvSpPr>
        <dsp:cNvPr id="0" name=""/>
        <dsp:cNvSpPr/>
      </dsp:nvSpPr>
      <dsp:spPr>
        <a:xfrm>
          <a:off x="-5475557" y="-838477"/>
          <a:ext cx="6520425" cy="6520425"/>
        </a:xfrm>
        <a:prstGeom prst="blockArc">
          <a:avLst>
            <a:gd name="adj1" fmla="val 18900000"/>
            <a:gd name="adj2" fmla="val 2700000"/>
            <a:gd name="adj3" fmla="val 331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50A73B-CB3A-48BC-8A2D-C114BAD9DA55}">
      <dsp:nvSpPr>
        <dsp:cNvPr id="0" name=""/>
        <dsp:cNvSpPr/>
      </dsp:nvSpPr>
      <dsp:spPr>
        <a:xfrm>
          <a:off x="672273" y="484347"/>
          <a:ext cx="5266552" cy="96869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8901" tIns="132080" rIns="132080" bIns="13208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200" kern="1200" dirty="0"/>
            <a:t>Inquisição</a:t>
          </a:r>
        </a:p>
      </dsp:txBody>
      <dsp:txXfrm>
        <a:off x="672273" y="484347"/>
        <a:ext cx="5266552" cy="968694"/>
      </dsp:txXfrm>
    </dsp:sp>
    <dsp:sp modelId="{3B495786-49AE-4AD4-9A44-DEC131C3DCEC}">
      <dsp:nvSpPr>
        <dsp:cNvPr id="0" name=""/>
        <dsp:cNvSpPr/>
      </dsp:nvSpPr>
      <dsp:spPr>
        <a:xfrm>
          <a:off x="66839" y="363260"/>
          <a:ext cx="1210867" cy="12108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F25501-663B-470F-8360-A58C90748672}">
      <dsp:nvSpPr>
        <dsp:cNvPr id="0" name=""/>
        <dsp:cNvSpPr/>
      </dsp:nvSpPr>
      <dsp:spPr>
        <a:xfrm>
          <a:off x="1024394" y="1937388"/>
          <a:ext cx="4914431" cy="968694"/>
        </a:xfrm>
        <a:prstGeom prst="rect">
          <a:avLst/>
        </a:prstGeom>
        <a:solidFill>
          <a:schemeClr val="accent5">
            <a:hueOff val="-2135717"/>
            <a:satOff val="9146"/>
            <a:lumOff val="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8901" tIns="132080" rIns="132080" bIns="13208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200" kern="1200" dirty="0"/>
            <a:t>Fascismo</a:t>
          </a:r>
        </a:p>
      </dsp:txBody>
      <dsp:txXfrm>
        <a:off x="1024394" y="1937388"/>
        <a:ext cx="4914431" cy="968694"/>
      </dsp:txXfrm>
    </dsp:sp>
    <dsp:sp modelId="{88F7111D-2DAF-445E-BC83-87ED751825C2}">
      <dsp:nvSpPr>
        <dsp:cNvPr id="0" name=""/>
        <dsp:cNvSpPr/>
      </dsp:nvSpPr>
      <dsp:spPr>
        <a:xfrm>
          <a:off x="418960" y="1816301"/>
          <a:ext cx="1210867" cy="12108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135717"/>
              <a:satOff val="9146"/>
              <a:lumOff val="4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214344-AD17-4F8E-81E6-3EC689369821}">
      <dsp:nvSpPr>
        <dsp:cNvPr id="0" name=""/>
        <dsp:cNvSpPr/>
      </dsp:nvSpPr>
      <dsp:spPr>
        <a:xfrm>
          <a:off x="672273" y="3390429"/>
          <a:ext cx="5266552" cy="968694"/>
        </a:xfrm>
        <a:prstGeom prst="rect">
          <a:avLst/>
        </a:prstGeom>
        <a:solidFill>
          <a:schemeClr val="accent5">
            <a:hueOff val="-4271435"/>
            <a:satOff val="18291"/>
            <a:lumOff val="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8901" tIns="132080" rIns="132080" bIns="13208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200" kern="1200" dirty="0"/>
            <a:t>Ditaduras</a:t>
          </a:r>
        </a:p>
      </dsp:txBody>
      <dsp:txXfrm>
        <a:off x="672273" y="3390429"/>
        <a:ext cx="5266552" cy="968694"/>
      </dsp:txXfrm>
    </dsp:sp>
    <dsp:sp modelId="{C1171A24-D277-4F67-9777-2AF05ABF69C1}">
      <dsp:nvSpPr>
        <dsp:cNvPr id="0" name=""/>
        <dsp:cNvSpPr/>
      </dsp:nvSpPr>
      <dsp:spPr>
        <a:xfrm>
          <a:off x="66839" y="3269342"/>
          <a:ext cx="1210867" cy="12108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271435"/>
              <a:satOff val="18291"/>
              <a:lumOff val="9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9B827E-CABF-48AD-9792-19F816D3DAF0}">
      <dsp:nvSpPr>
        <dsp:cNvPr id="0" name=""/>
        <dsp:cNvSpPr/>
      </dsp:nvSpPr>
      <dsp:spPr>
        <a:xfrm>
          <a:off x="1141" y="1491"/>
          <a:ext cx="9945530" cy="12918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800" kern="1200" dirty="0"/>
            <a:t>pluralidade</a:t>
          </a:r>
        </a:p>
      </dsp:txBody>
      <dsp:txXfrm>
        <a:off x="38978" y="39328"/>
        <a:ext cx="9869856" cy="1216185"/>
      </dsp:txXfrm>
    </dsp:sp>
    <dsp:sp modelId="{3696FFD4-4626-42DF-8F91-FE7D9E496AC0}">
      <dsp:nvSpPr>
        <dsp:cNvPr id="0" name=""/>
        <dsp:cNvSpPr/>
      </dsp:nvSpPr>
      <dsp:spPr>
        <a:xfrm>
          <a:off x="1141" y="1463900"/>
          <a:ext cx="6496728" cy="129185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100" kern="1200" dirty="0"/>
            <a:t>Tradição republicana</a:t>
          </a:r>
        </a:p>
      </dsp:txBody>
      <dsp:txXfrm>
        <a:off x="38978" y="1501737"/>
        <a:ext cx="6421054" cy="1216185"/>
      </dsp:txXfrm>
    </dsp:sp>
    <dsp:sp modelId="{B9D9932C-F2A9-4775-AC11-83A7F44CB1A5}">
      <dsp:nvSpPr>
        <dsp:cNvPr id="0" name=""/>
        <dsp:cNvSpPr/>
      </dsp:nvSpPr>
      <dsp:spPr>
        <a:xfrm>
          <a:off x="1141" y="2926310"/>
          <a:ext cx="3181551" cy="129185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kern="1200" dirty="0"/>
            <a:t>democracia</a:t>
          </a:r>
        </a:p>
      </dsp:txBody>
      <dsp:txXfrm>
        <a:off x="38978" y="2964147"/>
        <a:ext cx="3105877" cy="1216185"/>
      </dsp:txXfrm>
    </dsp:sp>
    <dsp:sp modelId="{B883E402-1D01-49E0-97EF-9646BB6D9A0C}">
      <dsp:nvSpPr>
        <dsp:cNvPr id="0" name=""/>
        <dsp:cNvSpPr/>
      </dsp:nvSpPr>
      <dsp:spPr>
        <a:xfrm>
          <a:off x="3316318" y="2926310"/>
          <a:ext cx="3181551" cy="129185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kern="1200" dirty="0"/>
            <a:t>transparência</a:t>
          </a:r>
        </a:p>
      </dsp:txBody>
      <dsp:txXfrm>
        <a:off x="3354155" y="2964147"/>
        <a:ext cx="3105877" cy="1216185"/>
      </dsp:txXfrm>
    </dsp:sp>
    <dsp:sp modelId="{52B0ACC7-576A-4138-AB18-ED41A56A7DD7}">
      <dsp:nvSpPr>
        <dsp:cNvPr id="0" name=""/>
        <dsp:cNvSpPr/>
      </dsp:nvSpPr>
      <dsp:spPr>
        <a:xfrm>
          <a:off x="6765120" y="1463900"/>
          <a:ext cx="3181551" cy="129185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100" kern="1200" dirty="0"/>
            <a:t>diversidade</a:t>
          </a:r>
        </a:p>
      </dsp:txBody>
      <dsp:txXfrm>
        <a:off x="6802957" y="1501737"/>
        <a:ext cx="3105877" cy="1216185"/>
      </dsp:txXfrm>
    </dsp:sp>
    <dsp:sp modelId="{89565AE3-F219-46A8-BE58-960DAAC3B2A4}">
      <dsp:nvSpPr>
        <dsp:cNvPr id="0" name=""/>
        <dsp:cNvSpPr/>
      </dsp:nvSpPr>
      <dsp:spPr>
        <a:xfrm>
          <a:off x="6765120" y="2926310"/>
          <a:ext cx="3181551" cy="129185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kern="1200" dirty="0"/>
            <a:t>cidadania</a:t>
          </a:r>
        </a:p>
      </dsp:txBody>
      <dsp:txXfrm>
        <a:off x="6802957" y="2964147"/>
        <a:ext cx="3105877" cy="12161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86524E-529D-43D0-899C-EC98C250A5FB}">
      <dsp:nvSpPr>
        <dsp:cNvPr id="0" name=""/>
        <dsp:cNvSpPr/>
      </dsp:nvSpPr>
      <dsp:spPr>
        <a:xfrm>
          <a:off x="0" y="577878"/>
          <a:ext cx="10905687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339FBF-526F-43B5-8064-3D531C8D6F9F}">
      <dsp:nvSpPr>
        <dsp:cNvPr id="0" name=""/>
        <dsp:cNvSpPr/>
      </dsp:nvSpPr>
      <dsp:spPr>
        <a:xfrm>
          <a:off x="545284" y="16998"/>
          <a:ext cx="7633980" cy="11217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546" tIns="0" rIns="288546" bIns="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800" kern="1200" dirty="0"/>
            <a:t>Ameaça aos docentes</a:t>
          </a:r>
        </a:p>
      </dsp:txBody>
      <dsp:txXfrm>
        <a:off x="600044" y="71758"/>
        <a:ext cx="7524460" cy="1012240"/>
      </dsp:txXfrm>
    </dsp:sp>
    <dsp:sp modelId="{7F5A8175-3281-4C4C-8C4A-A95CAC516B78}">
      <dsp:nvSpPr>
        <dsp:cNvPr id="0" name=""/>
        <dsp:cNvSpPr/>
      </dsp:nvSpPr>
      <dsp:spPr>
        <a:xfrm>
          <a:off x="0" y="2301558"/>
          <a:ext cx="10905687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62022"/>
              <a:satOff val="-7005"/>
              <a:lumOff val="-2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82069-CB7F-488C-97E8-024C2A837FCD}">
      <dsp:nvSpPr>
        <dsp:cNvPr id="0" name=""/>
        <dsp:cNvSpPr/>
      </dsp:nvSpPr>
      <dsp:spPr>
        <a:xfrm>
          <a:off x="545284" y="1740678"/>
          <a:ext cx="7633980" cy="1121760"/>
        </a:xfrm>
        <a:prstGeom prst="roundRect">
          <a:avLst/>
        </a:prstGeom>
        <a:solidFill>
          <a:schemeClr val="accent4">
            <a:hueOff val="9862022"/>
            <a:satOff val="-7005"/>
            <a:lumOff val="-22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546" tIns="0" rIns="288546" bIns="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800" kern="1200" dirty="0"/>
            <a:t>Autocensura</a:t>
          </a:r>
        </a:p>
      </dsp:txBody>
      <dsp:txXfrm>
        <a:off x="600044" y="1795438"/>
        <a:ext cx="7524460" cy="1012240"/>
      </dsp:txXfrm>
    </dsp:sp>
    <dsp:sp modelId="{4C2E873E-65CE-48E0-A079-84EA98AA90F0}">
      <dsp:nvSpPr>
        <dsp:cNvPr id="0" name=""/>
        <dsp:cNvSpPr/>
      </dsp:nvSpPr>
      <dsp:spPr>
        <a:xfrm>
          <a:off x="0" y="4025239"/>
          <a:ext cx="10905687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9724044"/>
              <a:satOff val="-14010"/>
              <a:lumOff val="-45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D36C29-68D2-4A62-B070-440E7DC70F54}">
      <dsp:nvSpPr>
        <dsp:cNvPr id="0" name=""/>
        <dsp:cNvSpPr/>
      </dsp:nvSpPr>
      <dsp:spPr>
        <a:xfrm>
          <a:off x="545284" y="3464359"/>
          <a:ext cx="7633980" cy="1121760"/>
        </a:xfrm>
        <a:prstGeom prst="roundRect">
          <a:avLst/>
        </a:prstGeom>
        <a:solidFill>
          <a:schemeClr val="accent4">
            <a:hueOff val="19724044"/>
            <a:satOff val="-14010"/>
            <a:lumOff val="-45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546" tIns="0" rIns="288546" bIns="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800" kern="1200" dirty="0"/>
            <a:t>Ameaça à liberdade de pensar e ensinar</a:t>
          </a:r>
        </a:p>
      </dsp:txBody>
      <dsp:txXfrm>
        <a:off x="600044" y="3519119"/>
        <a:ext cx="7524460" cy="10122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DC6BCF-9CC5-48E7-921A-F1CBC8428AE2}">
      <dsp:nvSpPr>
        <dsp:cNvPr id="0" name=""/>
        <dsp:cNvSpPr/>
      </dsp:nvSpPr>
      <dsp:spPr>
        <a:xfrm>
          <a:off x="-6540032" y="-1000591"/>
          <a:ext cx="7787177" cy="7787177"/>
        </a:xfrm>
        <a:prstGeom prst="blockArc">
          <a:avLst>
            <a:gd name="adj1" fmla="val 18900000"/>
            <a:gd name="adj2" fmla="val 2700000"/>
            <a:gd name="adj3" fmla="val 277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900942-CE66-40C8-9F7F-7708A62C25F4}">
      <dsp:nvSpPr>
        <dsp:cNvPr id="0" name=""/>
        <dsp:cNvSpPr/>
      </dsp:nvSpPr>
      <dsp:spPr>
        <a:xfrm>
          <a:off x="803096" y="578599"/>
          <a:ext cx="8530437" cy="115719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8527" tIns="152400" rIns="152400" bIns="152400" numCol="1" spcCol="1270" anchor="ctr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6000" kern="1200" dirty="0"/>
            <a:t>Educação republicana</a:t>
          </a:r>
        </a:p>
      </dsp:txBody>
      <dsp:txXfrm>
        <a:off x="803096" y="578599"/>
        <a:ext cx="8530437" cy="1157199"/>
      </dsp:txXfrm>
    </dsp:sp>
    <dsp:sp modelId="{ACF375F9-016D-47F7-8477-395374055CE2}">
      <dsp:nvSpPr>
        <dsp:cNvPr id="0" name=""/>
        <dsp:cNvSpPr/>
      </dsp:nvSpPr>
      <dsp:spPr>
        <a:xfrm>
          <a:off x="79846" y="433949"/>
          <a:ext cx="1446498" cy="144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6FE4BB-1586-4874-BFE5-545C040EB78F}">
      <dsp:nvSpPr>
        <dsp:cNvPr id="0" name=""/>
        <dsp:cNvSpPr/>
      </dsp:nvSpPr>
      <dsp:spPr>
        <a:xfrm>
          <a:off x="1223737" y="2314398"/>
          <a:ext cx="8109795" cy="1157199"/>
        </a:xfrm>
        <a:prstGeom prst="rect">
          <a:avLst/>
        </a:prstGeom>
        <a:solidFill>
          <a:schemeClr val="accent5">
            <a:hueOff val="-2135717"/>
            <a:satOff val="9146"/>
            <a:lumOff val="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8527" tIns="152400" rIns="152400" bIns="152400" numCol="1" spcCol="1270" anchor="ctr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6000" kern="1200" dirty="0"/>
            <a:t>Democrática</a:t>
          </a:r>
        </a:p>
      </dsp:txBody>
      <dsp:txXfrm>
        <a:off x="1223737" y="2314398"/>
        <a:ext cx="8109795" cy="1157199"/>
      </dsp:txXfrm>
    </dsp:sp>
    <dsp:sp modelId="{F10E81C0-6F4B-410F-B7AF-2272B480AA4C}">
      <dsp:nvSpPr>
        <dsp:cNvPr id="0" name=""/>
        <dsp:cNvSpPr/>
      </dsp:nvSpPr>
      <dsp:spPr>
        <a:xfrm>
          <a:off x="500488" y="2169748"/>
          <a:ext cx="1446498" cy="144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135717"/>
              <a:satOff val="9146"/>
              <a:lumOff val="4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018D5E-2FF3-4FF2-A0C0-2EB4058D3EA9}">
      <dsp:nvSpPr>
        <dsp:cNvPr id="0" name=""/>
        <dsp:cNvSpPr/>
      </dsp:nvSpPr>
      <dsp:spPr>
        <a:xfrm>
          <a:off x="803096" y="4050196"/>
          <a:ext cx="8530437" cy="1157199"/>
        </a:xfrm>
        <a:prstGeom prst="rect">
          <a:avLst/>
        </a:prstGeom>
        <a:solidFill>
          <a:schemeClr val="accent5">
            <a:hueOff val="-4271435"/>
            <a:satOff val="18291"/>
            <a:lumOff val="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8527" tIns="152400" rIns="152400" bIns="152400" numCol="1" spcCol="1270" anchor="ctr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6000" kern="1200" dirty="0"/>
            <a:t>Plural</a:t>
          </a:r>
        </a:p>
      </dsp:txBody>
      <dsp:txXfrm>
        <a:off x="803096" y="4050196"/>
        <a:ext cx="8530437" cy="1157199"/>
      </dsp:txXfrm>
    </dsp:sp>
    <dsp:sp modelId="{D685F03B-4C36-4DA0-AC62-517FF44A144D}">
      <dsp:nvSpPr>
        <dsp:cNvPr id="0" name=""/>
        <dsp:cNvSpPr/>
      </dsp:nvSpPr>
      <dsp:spPr>
        <a:xfrm>
          <a:off x="79846" y="3905546"/>
          <a:ext cx="1446498" cy="144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271435"/>
              <a:satOff val="18291"/>
              <a:lumOff val="9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dirty="0"/>
              <a:t>10/25/2017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62E7-95FA-4FC4-9EC5-DDBFA8DC7417}" type="datetimeFigureOut">
              <a:rPr lang="en-US" dirty="0"/>
              <a:t>10/25/2017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dirty="0"/>
              <a:t>10/25/2017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dirty="0"/>
              <a:t>10/25/2017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dirty="0"/>
              <a:t>10/25/2017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AD15-87AC-45B2-9EE5-8D165AF83CD7}" type="datetimeFigureOut">
              <a:rPr lang="en-US" dirty="0"/>
              <a:t>10/25/2017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0CCD-F0D6-4CC2-A4C8-2D7D0D875F02}" type="datetimeFigureOut">
              <a:rPr lang="en-US" dirty="0"/>
              <a:t>10/25/2017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dirty="0"/>
              <a:t>10/25/2017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47B1BF-4039-460D-A637-65428CBD720E}" type="datetimeFigureOut">
              <a:rPr lang="en-US" dirty="0"/>
              <a:t>10/25/2017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dirty="0"/>
              <a:t>10/25/2017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dirty="0"/>
              <a:t>10/25/2017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dirty="0"/>
              <a:t>10/25/2017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dirty="0"/>
              <a:t>10/25/2017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dirty="0"/>
              <a:t>10/25/2017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dirty="0"/>
              <a:t>10/25/2017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dirty="0"/>
              <a:t>10/25/2017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dirty="0"/>
              <a:t>10/25/2017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52CC-F3D9-41D4-BCE4-C208E61A3F31}" type="datetimeFigureOut">
              <a:rPr lang="en-US" dirty="0"/>
              <a:t>10/25/2017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2A09E9-F175-495F-A6AC-0E303F3E82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Liberdade para ensinar e a ameaça da Escola Sem Partido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7F4E06-A165-4159-BA91-4D0654248B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sz="3600" dirty="0"/>
              <a:t>José Alves de Freitas Neto</a:t>
            </a:r>
          </a:p>
          <a:p>
            <a:r>
              <a:rPr lang="pt-BR" dirty="0"/>
              <a:t>Livre Docente do </a:t>
            </a:r>
            <a:r>
              <a:rPr lang="pt-BR" dirty="0" err="1"/>
              <a:t>Depto</a:t>
            </a:r>
            <a:r>
              <a:rPr lang="pt-BR" dirty="0"/>
              <a:t> de História - IFCH-Unicamp</a:t>
            </a:r>
          </a:p>
          <a:p>
            <a:r>
              <a:rPr lang="pt-BR" dirty="0"/>
              <a:t>Coordenador da COMVEST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68F4AD7-719F-4888-ABCA-A3AFB5519207}"/>
              </a:ext>
            </a:extLst>
          </p:cNvPr>
          <p:cNvPicPr/>
          <p:nvPr/>
        </p:nvPicPr>
        <p:blipFill rotWithShape="1">
          <a:blip r:embed="rId2"/>
          <a:srcRect l="33690" t="28533" r="34384" b="24435"/>
          <a:stretch/>
        </p:blipFill>
        <p:spPr bwMode="auto">
          <a:xfrm>
            <a:off x="9131560" y="139959"/>
            <a:ext cx="3060440" cy="2438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2C80D98-C707-4F9E-921F-E47CFB4D0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1560" y="4211271"/>
            <a:ext cx="3060440" cy="275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08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DE19C9F4-7A55-464F-99E9-DD7C8AB80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Concepção de escola e educação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09B1848-E71D-433D-AB43-CF32A855B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588" y="2015412"/>
            <a:ext cx="11094097" cy="4571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i="1" dirty="0"/>
              <a:t>Em uma sala de aula, a palavra é do professor, e os estudantes estão condenados ao silêncio. Impõem as circunstâncias que os alunos sejam obrigados a seguir os cursos de um professor, tendo em vista a futura carreira; e que ninguém dos presentes a uma sala de aula possa criticar o mestre. É imperdoável a um professor valer-se dessa situação para buscar incutir em seus discípulos as suas próprias concepções políticas, em vez de lhes ser útil, como é de seu dever, através da transmissão de conhecimento e de experiência cientifica. </a:t>
            </a:r>
            <a:r>
              <a:rPr lang="pt-BR" sz="1700" dirty="0"/>
              <a:t>Max Weber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51933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DA83CDEC-8656-4EE3-82A8-4F1448655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Art. 2º. A educação nacional atenderá aos seguintes princípios: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284A2FD-68DB-444F-AAF0-1B371B3BD6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sz="6600" dirty="0"/>
              <a:t> dignidade da pessoa humana;</a:t>
            </a:r>
          </a:p>
          <a:p>
            <a:endParaRPr lang="pt-BR" dirty="0"/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FCBA88A6-2A0E-4779-A0DE-91655E3B6E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94350" y="2680484"/>
            <a:ext cx="4700588" cy="2911495"/>
          </a:xfrm>
        </p:spPr>
      </p:pic>
    </p:spTree>
    <p:extLst>
      <p:ext uri="{BB962C8B-B14F-4D97-AF65-F5344CB8AC3E}">
        <p14:creationId xmlns:p14="http://schemas.microsoft.com/office/powerpoint/2010/main" val="1394955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60382B-98CD-4604-AE4C-1570E4D7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II – neutralidade política, ideológica e religiosa do Estado;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5391B7-952D-4652-8977-1DD2F386B8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89961" y="2236205"/>
            <a:ext cx="6104960" cy="4122649"/>
          </a:xfrm>
        </p:spPr>
        <p:txBody>
          <a:bodyPr>
            <a:normAutofit/>
          </a:bodyPr>
          <a:lstStyle/>
          <a:p>
            <a:r>
              <a:rPr lang="pt-BR" sz="3200" dirty="0"/>
              <a:t>“o Estado não pode "censurar" a liberdade de expressão dos professores nem contrariar a vontade de estudantes em aprofundar-se na fé que escolheram”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Ministro Alexandre de Moraes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C65D9FF-7015-4A3A-A7AD-DE889A461B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5121" y="2780635"/>
            <a:ext cx="4700588" cy="2644080"/>
          </a:xfrm>
        </p:spPr>
      </p:pic>
    </p:spTree>
    <p:extLst>
      <p:ext uri="{BB962C8B-B14F-4D97-AF65-F5344CB8AC3E}">
        <p14:creationId xmlns:p14="http://schemas.microsoft.com/office/powerpoint/2010/main" val="2615442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62ACEA-8672-4231-B68C-31E6DAE61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III – pluralismo de ideias e de concepções pedagógicas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36A69212-F7E3-4FC6-A094-BC9C0D30A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6874" y="2562865"/>
            <a:ext cx="8195052" cy="3623331"/>
          </a:xfrm>
        </p:spPr>
      </p:pic>
    </p:spTree>
    <p:extLst>
      <p:ext uri="{BB962C8B-B14F-4D97-AF65-F5344CB8AC3E}">
        <p14:creationId xmlns:p14="http://schemas.microsoft.com/office/powerpoint/2010/main" val="2637273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CAC2C-1467-444C-97A2-AF1D37C25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IV – liberdade de aprender, ensinar, pesquisar e divulgar o pensamento, a arte e o saber; </a:t>
            </a:r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45608B3F-68CA-480E-BF23-30615B9072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5754" y="2475577"/>
            <a:ext cx="5598555" cy="3149187"/>
          </a:xfrm>
        </p:spPr>
      </p:pic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02AA9481-CE62-4B0E-8208-EFF8130E62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66116" y="2337099"/>
            <a:ext cx="4257674" cy="4257674"/>
          </a:xfrm>
        </p:spPr>
      </p:pic>
    </p:spTree>
    <p:extLst>
      <p:ext uri="{BB962C8B-B14F-4D97-AF65-F5344CB8AC3E}">
        <p14:creationId xmlns:p14="http://schemas.microsoft.com/office/powerpoint/2010/main" val="125141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E9F9BE-C4AB-4B48-AB74-B7436854F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 – liberdade de consciência e de crença;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A3F85CD-EBE4-4996-B9E6-F37EA0DDFC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DB81A21-8366-4570-B3EE-984703AF2E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4674" y="2336800"/>
            <a:ext cx="3910139" cy="359886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D74E8E7-A4D7-4869-9B83-F3A68845D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516" y="2403266"/>
            <a:ext cx="5011076" cy="353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94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5F0AE8-B780-4BDF-9081-269EFB35E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VI – proteção integral da criança e do adolescente;</a:t>
            </a: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600EF346-8B13-4145-973F-5838CEAFC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8171" y="2011152"/>
            <a:ext cx="7193901" cy="4490961"/>
          </a:xfrm>
        </p:spPr>
      </p:pic>
    </p:spTree>
    <p:extLst>
      <p:ext uri="{BB962C8B-B14F-4D97-AF65-F5344CB8AC3E}">
        <p14:creationId xmlns:p14="http://schemas.microsoft.com/office/powerpoint/2010/main" val="1578939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55C35B-E089-4126-B6CE-7E43D86CD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03" y="753228"/>
            <a:ext cx="9958280" cy="1080938"/>
          </a:xfrm>
        </p:spPr>
        <p:txBody>
          <a:bodyPr>
            <a:normAutofit fontScale="90000"/>
          </a:bodyPr>
          <a:lstStyle/>
          <a:p>
            <a:r>
              <a:rPr lang="pt-BR" dirty="0"/>
              <a:t>VII – direito do estudante de ser informado sobre os próprios direitos, visando ao exercício da cidadania;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EDC66F6C-76B6-45E2-8F24-17914DFA0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6326" y="2076784"/>
            <a:ext cx="8677469" cy="4328636"/>
          </a:xfrm>
        </p:spPr>
      </p:pic>
    </p:spTree>
    <p:extLst>
      <p:ext uri="{BB962C8B-B14F-4D97-AF65-F5344CB8AC3E}">
        <p14:creationId xmlns:p14="http://schemas.microsoft.com/office/powerpoint/2010/main" val="3313159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2DAA95-12F2-4571-BC89-7A8D96C19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25" y="753228"/>
            <a:ext cx="10159958" cy="1080938"/>
          </a:xfrm>
        </p:spPr>
        <p:txBody>
          <a:bodyPr>
            <a:normAutofit/>
          </a:bodyPr>
          <a:lstStyle/>
          <a:p>
            <a:r>
              <a:rPr lang="pt-BR" dirty="0"/>
              <a:t>VIII – direito dos pais sobre a educação religiosa e moral dos seus filhos (...)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CF131561-7D04-4126-9732-BEEF8FD81F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84322" y="2445897"/>
            <a:ext cx="6191547" cy="3609671"/>
          </a:xfrm>
        </p:spPr>
      </p:pic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7D2D4F9-4BA8-4393-AB7A-0F92CAF6D8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15821" y="2374105"/>
            <a:ext cx="4133186" cy="423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71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AFF135-DA55-4194-B547-F24BF268F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Questões de gênero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9EBF0E-3A7D-4393-9566-9A222A12B7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298" y="2336873"/>
            <a:ext cx="5607698" cy="3599316"/>
          </a:xfrm>
        </p:spPr>
        <p:txBody>
          <a:bodyPr>
            <a:normAutofit lnSpcReduction="10000"/>
          </a:bodyPr>
          <a:lstStyle/>
          <a:p>
            <a:r>
              <a:rPr lang="pt-BR" sz="3200" dirty="0"/>
              <a:t>Art. 3º. O Poder Público não se imiscuirá no processo de amadurecimento sexual dos alunos nem permitirá qualquer forma de dogmatismo ou proselitismo na abordagem das questões de gênero.</a:t>
            </a:r>
          </a:p>
          <a:p>
            <a:endParaRPr lang="pt-BR" dirty="0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2D2188E4-033D-48E8-B609-A141DB2925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3828" y="2045791"/>
            <a:ext cx="5082277" cy="3981783"/>
          </a:xfrm>
        </p:spPr>
      </p:pic>
    </p:spTree>
    <p:extLst>
      <p:ext uri="{BB962C8B-B14F-4D97-AF65-F5344CB8AC3E}">
        <p14:creationId xmlns:p14="http://schemas.microsoft.com/office/powerpoint/2010/main" val="2594145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BDD69B-EA10-442B-AA35-7A8A60072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Escola sem partido ou escola da mordaça?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306F9065-A7D3-4F18-B0EF-6E5EBA321E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4950" y="2529774"/>
            <a:ext cx="4478266" cy="3563116"/>
          </a:xfrm>
        </p:spPr>
      </p:pic>
      <p:pic>
        <p:nvPicPr>
          <p:cNvPr id="12" name="Espaço Reservado para Conteúdo 11">
            <a:extLst>
              <a:ext uri="{FF2B5EF4-FFF2-40B4-BE49-F238E27FC236}">
                <a16:creationId xmlns:a16="http://schemas.microsoft.com/office/drawing/2014/main" id="{859B0036-28D1-4F21-A0DE-ECD6C7D865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24542" y="2628988"/>
            <a:ext cx="4995357" cy="3463902"/>
          </a:xfrm>
        </p:spPr>
      </p:pic>
    </p:spTree>
    <p:extLst>
      <p:ext uri="{BB962C8B-B14F-4D97-AF65-F5344CB8AC3E}">
        <p14:creationId xmlns:p14="http://schemas.microsoft.com/office/powerpoint/2010/main" val="507415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E5E042AA-943D-490D-B559-566D3DA74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Gênero</a:t>
            </a: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12403795-C92C-429F-BCD5-A8A4F2624B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7814" y="2518826"/>
            <a:ext cx="4697412" cy="3141505"/>
          </a:xfrm>
        </p:spPr>
      </p:pic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EE8E4531-5B89-40FC-8ABB-6A1CDFA35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0498" y="2052735"/>
            <a:ext cx="6905505" cy="4805265"/>
          </a:xfrm>
        </p:spPr>
        <p:txBody>
          <a:bodyPr>
            <a:normAutofit lnSpcReduction="10000"/>
          </a:bodyPr>
          <a:lstStyle/>
          <a:p>
            <a:r>
              <a:rPr lang="pt-BR" sz="3600" dirty="0"/>
              <a:t>Cada dia é mais necessário informar: Gênero não é ideologia é respeito e inclusão. Não é destruir a família. É admitir que família é mais do que uma mãe, um pai e filhos. Basta olhar para os lados e ver a variedade de tipos de famílias que existem.</a:t>
            </a:r>
          </a:p>
          <a:p>
            <a:pPr marL="0" indent="0">
              <a:buNone/>
            </a:pPr>
            <a:r>
              <a:rPr lang="pt-BR" sz="1600" dirty="0"/>
              <a:t>(Joana Maria Pedro, ANPUH)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427005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106B15-CEFC-49D1-B57A-D86878A7F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Manipulação psicológica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C1FEBD-52E5-4D05-B166-AB188F7C688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sz="3600" dirty="0"/>
              <a:t>Art. 4º. É vedado o uso de técnicas de manipulação psicológica destinadas a obter a adesão dos alunos a determinada causa.</a:t>
            </a:r>
          </a:p>
          <a:p>
            <a:endParaRPr lang="pt-BR" dirty="0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1016C2B6-D3D9-43E0-A9A9-7F487DF117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89332" y="2164702"/>
            <a:ext cx="5308038" cy="3538692"/>
          </a:xfrm>
        </p:spPr>
      </p:pic>
    </p:spTree>
    <p:extLst>
      <p:ext uri="{BB962C8B-B14F-4D97-AF65-F5344CB8AC3E}">
        <p14:creationId xmlns:p14="http://schemas.microsoft.com/office/powerpoint/2010/main" val="1165620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CB98D7-BD06-4F23-8CE8-50FA83A74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4123" y="753228"/>
            <a:ext cx="4700059" cy="1080938"/>
          </a:xfrm>
        </p:spPr>
        <p:txBody>
          <a:bodyPr/>
          <a:lstStyle/>
          <a:p>
            <a:r>
              <a:rPr lang="pt-BR" dirty="0"/>
              <a:t>Neutralidade?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4C1FB979-8BD8-4294-8AA4-D9158485BB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35881" y="2199758"/>
            <a:ext cx="4071808" cy="4071808"/>
          </a:xfrm>
        </p:spPr>
      </p:pic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AC43A8D-D9DE-4537-95D2-F7EACDE262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3255" b="72374"/>
          <a:stretch/>
        </p:blipFill>
        <p:spPr>
          <a:xfrm>
            <a:off x="363895" y="562303"/>
            <a:ext cx="4982546" cy="4448235"/>
          </a:xfrm>
        </p:spPr>
      </p:pic>
    </p:spTree>
    <p:extLst>
      <p:ext uri="{BB962C8B-B14F-4D97-AF65-F5344CB8AC3E}">
        <p14:creationId xmlns:p14="http://schemas.microsoft.com/office/powerpoint/2010/main" val="1868283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AA6DEA-10B1-456A-93C2-5BFD414AA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1EF89500-F367-46F5-B0B6-10676B7429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1038" y="2815084"/>
            <a:ext cx="4697412" cy="2642294"/>
          </a:xfrm>
        </p:spPr>
      </p:pic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1645FA06-86B9-4D02-A58B-DD3F0D23E0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94350" y="2814191"/>
            <a:ext cx="4700588" cy="2644080"/>
          </a:xfrm>
        </p:spPr>
      </p:pic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7C0E17F-1A7A-4E47-A2CB-F157010F36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072" b="58803"/>
          <a:stretch/>
        </p:blipFill>
        <p:spPr>
          <a:xfrm>
            <a:off x="680320" y="887815"/>
            <a:ext cx="8967019" cy="109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30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262F65B-AED0-4536-88FE-6875516DBAA1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711825" y="2336800"/>
            <a:ext cx="6480175" cy="3598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7200" dirty="0"/>
              <a:t>Escola é ou não para a cidadania?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359C54A-27D2-4B8F-99E3-F36CA78A91C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40896" b="45677"/>
          <a:stretch/>
        </p:blipFill>
        <p:spPr>
          <a:xfrm>
            <a:off x="0" y="839788"/>
            <a:ext cx="9239250" cy="1209675"/>
          </a:xfrm>
        </p:spPr>
      </p:pic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D805A6F8-3C9A-45CB-8BF1-1A94CB376B3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419449" y="2595622"/>
            <a:ext cx="4697413" cy="2611437"/>
          </a:xfrm>
        </p:spPr>
      </p:pic>
    </p:spTree>
    <p:extLst>
      <p:ext uri="{BB962C8B-B14F-4D97-AF65-F5344CB8AC3E}">
        <p14:creationId xmlns:p14="http://schemas.microsoft.com/office/powerpoint/2010/main" val="3288524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CFC87D-D712-4349-A973-685285189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D96026EA-E706-4A4E-9961-76333D9D15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83354" y="2663371"/>
            <a:ext cx="3480770" cy="3598863"/>
          </a:xfrm>
        </p:spPr>
      </p:pic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DB39C92-4BA9-4DBF-8A1C-35665DF9EF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115" b="32100"/>
          <a:stretch/>
        </p:blipFill>
        <p:spPr>
          <a:xfrm>
            <a:off x="253355" y="921434"/>
            <a:ext cx="10117614" cy="1458127"/>
          </a:xfrm>
          <a:prstGeom prst="rect">
            <a:avLst/>
          </a:prstGeom>
        </p:spPr>
      </p:pic>
      <p:pic>
        <p:nvPicPr>
          <p:cNvPr id="12" name="Espaço Reservado para Conteúdo 11">
            <a:extLst>
              <a:ext uri="{FF2B5EF4-FFF2-40B4-BE49-F238E27FC236}">
                <a16:creationId xmlns:a16="http://schemas.microsoft.com/office/drawing/2014/main" id="{088D141B-2491-4065-8FF9-15E8DB8DB0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594350" y="2569369"/>
            <a:ext cx="4700588" cy="3133725"/>
          </a:xfrm>
        </p:spPr>
      </p:pic>
    </p:spTree>
    <p:extLst>
      <p:ext uri="{BB962C8B-B14F-4D97-AF65-F5344CB8AC3E}">
        <p14:creationId xmlns:p14="http://schemas.microsoft.com/office/powerpoint/2010/main" val="2805938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229DBD61-9596-4C2A-9B0D-6A6C329D5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6" name="Espaço Reservado para Conteúdo 5">
            <a:extLst>
              <a:ext uri="{FF2B5EF4-FFF2-40B4-BE49-F238E27FC236}">
                <a16:creationId xmlns:a16="http://schemas.microsoft.com/office/drawing/2014/main" id="{2071CD24-65FD-4D42-943A-1A4096D225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2718100"/>
              </p:ext>
            </p:extLst>
          </p:nvPr>
        </p:nvGraphicFramePr>
        <p:xfrm>
          <a:off x="681038" y="2336800"/>
          <a:ext cx="9613900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2DAF5A6-7DFD-4D00-9473-910C931496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7598" b="20182"/>
          <a:stretch/>
        </p:blipFill>
        <p:spPr>
          <a:xfrm>
            <a:off x="149291" y="725750"/>
            <a:ext cx="10291664" cy="119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73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8921E780-DF2F-4C04-AEDA-291867CCE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A58297BD-A44B-446C-AE34-315537B18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582"/>
          <a:stretch/>
        </p:blipFill>
        <p:spPr>
          <a:xfrm>
            <a:off x="2090058" y="2336800"/>
            <a:ext cx="6755362" cy="3840065"/>
          </a:xfrm>
        </p:spPr>
      </p:pic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09A6027-9C04-4282-8E35-DAAF747944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271" b="6453"/>
          <a:stretch/>
        </p:blipFill>
        <p:spPr>
          <a:xfrm>
            <a:off x="811763" y="753228"/>
            <a:ext cx="9541762" cy="108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75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F69BB0-BEE7-4D7A-B85E-FA49CDAAA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80" y="360726"/>
            <a:ext cx="11325137" cy="1635853"/>
          </a:xfrm>
        </p:spPr>
        <p:txBody>
          <a:bodyPr>
            <a:noAutofit/>
          </a:bodyPr>
          <a:lstStyle/>
          <a:p>
            <a:r>
              <a:rPr lang="pt-BR" sz="2800" dirty="0"/>
              <a:t>Art. 9º. O ministério e as secretarias de educação contarão com um canal de comunicação destinado ao recebimento de reclamações relacionadas ao descumprimento desta Lei, assegurado o anonimato.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807BB14-D31F-4BAF-BAAE-75A395F394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3627" y="2340528"/>
            <a:ext cx="3015918" cy="4262498"/>
          </a:xfr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99EC793-FA50-433F-8794-1364A19A2C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2610525"/>
              </p:ext>
            </p:extLst>
          </p:nvPr>
        </p:nvGraphicFramePr>
        <p:xfrm>
          <a:off x="5487251" y="1834166"/>
          <a:ext cx="6005666" cy="4843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2202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90C26CF-A0B6-4C52-9908-C7D8BE53446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11727" y="755009"/>
            <a:ext cx="10603686" cy="56206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7200" b="1" dirty="0">
                <a:solidFill>
                  <a:schemeClr val="tx2">
                    <a:lumMod val="10000"/>
                  </a:schemeClr>
                </a:solidFill>
              </a:rPr>
              <a:t>Os fungos que se espraiam sobre a superfície nem sempre são visíveis, mas são devastadores. </a:t>
            </a:r>
          </a:p>
          <a:p>
            <a:r>
              <a:rPr lang="pt-BR" dirty="0"/>
              <a:t>Hannah Arendt (1906-1975) </a:t>
            </a:r>
            <a:r>
              <a:rPr lang="pt-BR" i="1" dirty="0" err="1"/>
              <a:t>Eichmann</a:t>
            </a:r>
            <a:r>
              <a:rPr lang="pt-BR" i="1" dirty="0"/>
              <a:t> em Jerusalém</a:t>
            </a:r>
            <a:r>
              <a:rPr lang="pt-BR" dirty="0"/>
              <a:t> (1963). </a:t>
            </a:r>
          </a:p>
        </p:txBody>
      </p:sp>
    </p:spTree>
    <p:extLst>
      <p:ext uri="{BB962C8B-B14F-4D97-AF65-F5344CB8AC3E}">
        <p14:creationId xmlns:p14="http://schemas.microsoft.com/office/powerpoint/2010/main" val="2181181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7FC0F30-0DEF-4C5F-B3C8-6C956D72D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está por trás?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3AE9A425-77FF-462E-8F91-F9DC0AC565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5775" y="2724538"/>
            <a:ext cx="5547049" cy="2705877"/>
          </a:xfrm>
        </p:spPr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B50EE054-B2A6-404E-86EC-E98252B68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0963" y="2336873"/>
            <a:ext cx="4453218" cy="3599316"/>
          </a:xfrm>
        </p:spPr>
        <p:txBody>
          <a:bodyPr/>
          <a:lstStyle/>
          <a:p>
            <a:r>
              <a:rPr lang="pt-BR" sz="4400" dirty="0"/>
              <a:t>salvaguarda da sociedade e dos bons costumes</a:t>
            </a:r>
          </a:p>
          <a:p>
            <a:r>
              <a:rPr lang="pt-BR" sz="4400" dirty="0"/>
              <a:t>estimular o obscurantismo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074687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EB6081-75B5-472E-B49A-1112B8AEE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Os riscos: destruição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08479D9D-539F-43D4-BF35-CDF1B760F1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3716773"/>
              </p:ext>
            </p:extLst>
          </p:nvPr>
        </p:nvGraphicFramePr>
        <p:xfrm>
          <a:off x="681037" y="2004969"/>
          <a:ext cx="9947813" cy="4219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69144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9CF5E1-B907-4EBD-BE2C-E4A1440F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Concluindo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75A12294-F76F-49FC-A393-E36FD7B5AF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5848805"/>
              </p:ext>
            </p:extLst>
          </p:nvPr>
        </p:nvGraphicFramePr>
        <p:xfrm>
          <a:off x="310393" y="1635854"/>
          <a:ext cx="10905687" cy="499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22161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640A731-DA3A-4BA4-BA96-65AD3BF6AB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6376935"/>
              </p:ext>
            </p:extLst>
          </p:nvPr>
        </p:nvGraphicFramePr>
        <p:xfrm>
          <a:off x="746621" y="352338"/>
          <a:ext cx="9413380" cy="5785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4464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6BF968-79CF-468C-A7DD-F6C228AA6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645952"/>
            <a:ext cx="9613861" cy="1188214"/>
          </a:xfrm>
        </p:spPr>
        <p:txBody>
          <a:bodyPr>
            <a:normAutofit/>
          </a:bodyPr>
          <a:lstStyle/>
          <a:p>
            <a:pPr algn="just"/>
            <a:r>
              <a:rPr lang="pt-BR" sz="4800" dirty="0"/>
              <a:t>Obrigado!                   </a:t>
            </a:r>
            <a:r>
              <a:rPr lang="pt-BR" sz="2800" dirty="0"/>
              <a:t>jafneto@uol.com.br</a:t>
            </a:r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CF0C42B2-B6A7-435B-9D11-8BA1E1D0CC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6407" y="2062066"/>
            <a:ext cx="9246637" cy="4575870"/>
          </a:xfrm>
        </p:spPr>
      </p:pic>
    </p:spTree>
    <p:extLst>
      <p:ext uri="{BB962C8B-B14F-4D97-AF65-F5344CB8AC3E}">
        <p14:creationId xmlns:p14="http://schemas.microsoft.com/office/powerpoint/2010/main" val="2338547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84E96F-6984-4A44-894D-974B68BFF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Ignorar as dinâmicas da realidade escolar</a:t>
            </a:r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335F45F5-89C3-4744-9FF8-169D2A8311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1038" y="2570232"/>
            <a:ext cx="4697412" cy="3131999"/>
          </a:xfr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3CD9DD2-0844-4AD4-84C9-451D9E0A13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sz="5400" dirty="0"/>
              <a:t>Complexa</a:t>
            </a:r>
          </a:p>
          <a:p>
            <a:r>
              <a:rPr lang="pt-BR" sz="5400" dirty="0"/>
              <a:t>Contraditória </a:t>
            </a:r>
          </a:p>
          <a:p>
            <a:r>
              <a:rPr lang="pt-BR" sz="5400" dirty="0"/>
              <a:t>Desigual </a:t>
            </a:r>
          </a:p>
          <a:p>
            <a:r>
              <a:rPr lang="pt-BR" sz="5400" dirty="0"/>
              <a:t>Polifônica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1115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FB6A4B-9F4E-4AD2-99A8-D0A8B5BA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Escola é plural como a sociedade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C1B77590-27D3-4D9C-9576-C00DBFBC6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0138" y="2153096"/>
            <a:ext cx="6606073" cy="4473954"/>
          </a:xfrm>
        </p:spPr>
      </p:pic>
    </p:spTree>
    <p:extLst>
      <p:ext uri="{BB962C8B-B14F-4D97-AF65-F5344CB8AC3E}">
        <p14:creationId xmlns:p14="http://schemas.microsoft.com/office/powerpoint/2010/main" val="3080675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896BB5A7-EBD9-4349-B9A3-3C265106B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Doutrinação?</a:t>
            </a: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6CCAEAA1-587D-489D-91A9-611B5F980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8988" y="2864644"/>
            <a:ext cx="6858000" cy="2543175"/>
          </a:xfrm>
        </p:spPr>
      </p:pic>
    </p:spTree>
    <p:extLst>
      <p:ext uri="{BB962C8B-B14F-4D97-AF65-F5344CB8AC3E}">
        <p14:creationId xmlns:p14="http://schemas.microsoft.com/office/powerpoint/2010/main" val="923362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28755B98-DCA0-4ADF-9877-DA99FE31C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pensam sobre os estudantes?</a:t>
            </a: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A4605649-52DD-4D63-9C13-A58DB387A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6873" y="2242466"/>
            <a:ext cx="7221894" cy="4130923"/>
          </a:xfrm>
        </p:spPr>
      </p:pic>
    </p:spTree>
    <p:extLst>
      <p:ext uri="{BB962C8B-B14F-4D97-AF65-F5344CB8AC3E}">
        <p14:creationId xmlns:p14="http://schemas.microsoft.com/office/powerpoint/2010/main" val="4094067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FBA4D58-C259-41BC-8D9C-63AAC2554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Temem a diferença</a:t>
            </a: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C1EEEC17-D8B1-4255-AD21-712A5CAFF2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7394" y="2336800"/>
            <a:ext cx="4504699" cy="3598863"/>
          </a:xfrm>
        </p:spPr>
      </p:pic>
      <p:sp>
        <p:nvSpPr>
          <p:cNvPr id="12" name="Espaço Reservado para Conteúdo 11">
            <a:extLst>
              <a:ext uri="{FF2B5EF4-FFF2-40B4-BE49-F238E27FC236}">
                <a16:creationId xmlns:a16="http://schemas.microsoft.com/office/drawing/2014/main" id="{B639FE2D-F2C4-476C-9529-889E751F3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5126750" cy="3599316"/>
          </a:xfrm>
        </p:spPr>
        <p:txBody>
          <a:bodyPr>
            <a:normAutofit/>
          </a:bodyPr>
          <a:lstStyle/>
          <a:p>
            <a:r>
              <a:rPr lang="pt-BR" sz="3200" dirty="0"/>
              <a:t>Desconhecem a Constituição</a:t>
            </a:r>
          </a:p>
          <a:p>
            <a:r>
              <a:rPr lang="pt-BR" sz="3200" dirty="0"/>
              <a:t>LDB</a:t>
            </a:r>
          </a:p>
          <a:p>
            <a:r>
              <a:rPr lang="pt-BR" sz="3200" dirty="0"/>
              <a:t>Educação como forma de promoção e construção da cidadania</a:t>
            </a:r>
          </a:p>
          <a:p>
            <a:r>
              <a:rPr lang="pt-BR" sz="3200" dirty="0"/>
              <a:t>Plenos direitos</a:t>
            </a:r>
          </a:p>
        </p:txBody>
      </p:sp>
    </p:spTree>
    <p:extLst>
      <p:ext uri="{BB962C8B-B14F-4D97-AF65-F5344CB8AC3E}">
        <p14:creationId xmlns:p14="http://schemas.microsoft.com/office/powerpoint/2010/main" val="4079633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D3CBF3-FFC3-46F5-82D0-D457377A6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prevê a ESP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C8AE0F1-69CE-44A4-975D-EA31C5179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7192" y="381835"/>
            <a:ext cx="6344815" cy="6184828"/>
          </a:xfrm>
        </p:spPr>
      </p:pic>
    </p:spTree>
    <p:extLst>
      <p:ext uri="{BB962C8B-B14F-4D97-AF65-F5344CB8AC3E}">
        <p14:creationId xmlns:p14="http://schemas.microsoft.com/office/powerpoint/2010/main" val="3743017265"/>
      </p:ext>
    </p:extLst>
  </p:cSld>
  <p:clrMapOvr>
    <a:masterClrMapping/>
  </p:clrMapOvr>
</p:sld>
</file>

<file path=ppt/theme/theme1.xml><?xml version="1.0" encoding="utf-8"?>
<a:theme xmlns:a="http://schemas.openxmlformats.org/drawingml/2006/main" name="Berlim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TM04033917[[fn=Berlim]]</Template>
  <TotalTime>140</TotalTime>
  <Words>561</Words>
  <Application>Microsoft Office PowerPoint</Application>
  <PresentationFormat>Widescreen</PresentationFormat>
  <Paragraphs>69</Paragraphs>
  <Slides>33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6" baseType="lpstr">
      <vt:lpstr>Arial</vt:lpstr>
      <vt:lpstr>Trebuchet MS</vt:lpstr>
      <vt:lpstr>Berlim</vt:lpstr>
      <vt:lpstr>Liberdade para ensinar e a ameaça da Escola Sem Partido</vt:lpstr>
      <vt:lpstr>Escola sem partido ou escola da mordaça?</vt:lpstr>
      <vt:lpstr>O que está por trás?</vt:lpstr>
      <vt:lpstr>Ignorar as dinâmicas da realidade escolar</vt:lpstr>
      <vt:lpstr>Escola é plural como a sociedade</vt:lpstr>
      <vt:lpstr>Doutrinação?</vt:lpstr>
      <vt:lpstr>O que pensam sobre os estudantes?</vt:lpstr>
      <vt:lpstr>Temem a diferença</vt:lpstr>
      <vt:lpstr>O que prevê a ESP</vt:lpstr>
      <vt:lpstr>Concepção de escola e educação</vt:lpstr>
      <vt:lpstr>Art. 2º. A educação nacional atenderá aos seguintes princípios:</vt:lpstr>
      <vt:lpstr>II – neutralidade política, ideológica e religiosa do Estado;</vt:lpstr>
      <vt:lpstr>III – pluralismo de ideias e de concepções pedagógicas</vt:lpstr>
      <vt:lpstr>IV – liberdade de aprender, ensinar, pesquisar e divulgar o pensamento, a arte e o saber; </vt:lpstr>
      <vt:lpstr>V – liberdade de consciência e de crença;</vt:lpstr>
      <vt:lpstr>VI – proteção integral da criança e do adolescente;</vt:lpstr>
      <vt:lpstr>VII – direito do estudante de ser informado sobre os próprios direitos, visando ao exercício da cidadania;</vt:lpstr>
      <vt:lpstr>VIII – direito dos pais sobre a educação religiosa e moral dos seus filhos (...)</vt:lpstr>
      <vt:lpstr>Questões de gênero</vt:lpstr>
      <vt:lpstr>Gênero</vt:lpstr>
      <vt:lpstr>Manipulação psicológica</vt:lpstr>
      <vt:lpstr>Neutralidade?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Art. 9º. O ministério e as secretarias de educação contarão com um canal de comunicação destinado ao recebimento de reclamações relacionadas ao descumprimento desta Lei, assegurado o anonimato.</vt:lpstr>
      <vt:lpstr>Apresentação do PowerPoint</vt:lpstr>
      <vt:lpstr>Os riscos: destruição</vt:lpstr>
      <vt:lpstr>Concluindo</vt:lpstr>
      <vt:lpstr>Apresentação do PowerPoint</vt:lpstr>
      <vt:lpstr>Obrigado!                   jafneto@uol.com.br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Liberdade para ensinar e a ameaça da Escola Sem Partido</dc:title>
  <dc:creator>José Alves de Freitas Neto</dc:creator>
  <cp:lastModifiedBy>José Alves de Freitas Neto</cp:lastModifiedBy>
  <cp:revision>20</cp:revision>
  <dcterms:created xsi:type="dcterms:W3CDTF">2017-10-25T21:08:11Z</dcterms:created>
  <dcterms:modified xsi:type="dcterms:W3CDTF">2017-10-25T23:28:51Z</dcterms:modified>
</cp:coreProperties>
</file>