
<file path=[Content_Types].xml><?xml version="1.0" encoding="utf-8"?>
<Types xmlns="http://schemas.openxmlformats.org/package/2006/content-types">
  <Default Extension="png" ContentType="image/png"/>
  <Default Extension="jpg&amp;ehk=u" ContentType="image/jpeg"/>
  <Default Extension="jpg&amp;ehk=8SIpZoj9jthY7EHr0tD9KQ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2"/>
  </p:sldMasterIdLst>
  <p:notesMasterIdLst>
    <p:notesMasterId r:id="rId20"/>
  </p:notesMasterIdLst>
  <p:handoutMasterIdLst>
    <p:handoutMasterId r:id="rId21"/>
  </p:handoutMasterIdLst>
  <p:sldIdLst>
    <p:sldId id="256" r:id="rId3"/>
    <p:sldId id="318" r:id="rId4"/>
    <p:sldId id="319" r:id="rId5"/>
    <p:sldId id="309" r:id="rId6"/>
    <p:sldId id="280" r:id="rId7"/>
    <p:sldId id="281" r:id="rId8"/>
    <p:sldId id="315" r:id="rId9"/>
    <p:sldId id="310" r:id="rId10"/>
    <p:sldId id="313" r:id="rId11"/>
    <p:sldId id="311" r:id="rId12"/>
    <p:sldId id="314" r:id="rId13"/>
    <p:sldId id="304" r:id="rId14"/>
    <p:sldId id="317" r:id="rId15"/>
    <p:sldId id="316" r:id="rId16"/>
    <p:sldId id="291" r:id="rId17"/>
    <p:sldId id="306" r:id="rId18"/>
    <p:sldId id="307" r:id="rId19"/>
  </p:sldIdLst>
  <p:sldSz cx="12192000" cy="6858000"/>
  <p:notesSz cx="7023100" cy="9309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15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478AE-1544-48AF-90EC-E51E09CB1535}" type="doc">
      <dgm:prSet loTypeId="urn:microsoft.com/office/officeart/2005/8/layout/cycle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8E17F84-7BEA-460C-A8AB-02E0C8C45104}">
      <dgm:prSet phldrT="[Texto]"/>
      <dgm:spPr/>
      <dgm:t>
        <a:bodyPr/>
        <a:lstStyle/>
        <a:p>
          <a:r>
            <a:rPr lang="pt-BR" dirty="0"/>
            <a:t>Instâncias de decisão participativas</a:t>
          </a:r>
        </a:p>
      </dgm:t>
    </dgm:pt>
    <dgm:pt modelId="{E6CA2E23-B183-473B-B64C-05CD09A2FA1E}" type="parTrans" cxnId="{EFAFEEAB-F8C3-4683-9869-8405446230CD}">
      <dgm:prSet/>
      <dgm:spPr/>
      <dgm:t>
        <a:bodyPr/>
        <a:lstStyle/>
        <a:p>
          <a:endParaRPr lang="pt-BR"/>
        </a:p>
      </dgm:t>
    </dgm:pt>
    <dgm:pt modelId="{24260D96-FE25-445B-9FB3-8B887075DEF0}" type="sibTrans" cxnId="{EFAFEEAB-F8C3-4683-9869-8405446230CD}">
      <dgm:prSet/>
      <dgm:spPr/>
      <dgm:t>
        <a:bodyPr/>
        <a:lstStyle/>
        <a:p>
          <a:endParaRPr lang="pt-BR"/>
        </a:p>
      </dgm:t>
    </dgm:pt>
    <dgm:pt modelId="{9E872C1C-6716-47EA-9C26-2BDEAF059B77}">
      <dgm:prSet phldrT="[Texto]"/>
      <dgm:spPr/>
      <dgm:t>
        <a:bodyPr/>
        <a:lstStyle/>
        <a:p>
          <a:r>
            <a:rPr lang="pt-BR" dirty="0"/>
            <a:t>Elaboração de planos locais</a:t>
          </a:r>
        </a:p>
      </dgm:t>
    </dgm:pt>
    <dgm:pt modelId="{F4B3490A-51D1-41C3-BDFE-A3A3AC629434}" type="parTrans" cxnId="{B76E370B-3255-4726-8DA7-880272792338}">
      <dgm:prSet/>
      <dgm:spPr/>
      <dgm:t>
        <a:bodyPr/>
        <a:lstStyle/>
        <a:p>
          <a:endParaRPr lang="pt-BR"/>
        </a:p>
      </dgm:t>
    </dgm:pt>
    <dgm:pt modelId="{EA779B1E-D818-476C-98F3-724476F5C759}" type="sibTrans" cxnId="{B76E370B-3255-4726-8DA7-880272792338}">
      <dgm:prSet/>
      <dgm:spPr/>
      <dgm:t>
        <a:bodyPr/>
        <a:lstStyle/>
        <a:p>
          <a:endParaRPr lang="pt-BR"/>
        </a:p>
      </dgm:t>
    </dgm:pt>
    <dgm:pt modelId="{0DB57EA6-3399-4D21-9185-4FE6E0C61457}">
      <dgm:prSet phldrT="[Texto]"/>
      <dgm:spPr/>
      <dgm:t>
        <a:bodyPr/>
        <a:lstStyle/>
        <a:p>
          <a:r>
            <a:rPr lang="pt-BR" dirty="0"/>
            <a:t>Escolas articuladoras</a:t>
          </a:r>
        </a:p>
      </dgm:t>
    </dgm:pt>
    <dgm:pt modelId="{44A8298A-0BDC-49E7-BC00-29077CF823A3}" type="parTrans" cxnId="{48662C77-B119-4091-A785-298CDDEE44B0}">
      <dgm:prSet/>
      <dgm:spPr/>
      <dgm:t>
        <a:bodyPr/>
        <a:lstStyle/>
        <a:p>
          <a:endParaRPr lang="pt-BR"/>
        </a:p>
      </dgm:t>
    </dgm:pt>
    <dgm:pt modelId="{CE878E32-8775-418B-B999-CEC040DD308B}" type="sibTrans" cxnId="{48662C77-B119-4091-A785-298CDDEE44B0}">
      <dgm:prSet/>
      <dgm:spPr/>
      <dgm:t>
        <a:bodyPr/>
        <a:lstStyle/>
        <a:p>
          <a:endParaRPr lang="pt-BR"/>
        </a:p>
      </dgm:t>
    </dgm:pt>
    <dgm:pt modelId="{F1D7C841-4FC0-4820-AC12-7A04A7DD9766}">
      <dgm:prSet phldrT="[Texto]"/>
      <dgm:spPr/>
      <dgm:t>
        <a:bodyPr/>
        <a:lstStyle/>
        <a:p>
          <a:r>
            <a:rPr lang="pt-BR" dirty="0"/>
            <a:t>Produção de conhecimento</a:t>
          </a:r>
        </a:p>
      </dgm:t>
    </dgm:pt>
    <dgm:pt modelId="{2CCEF086-4C0E-4A8D-A4D8-3B53C91473EC}" type="parTrans" cxnId="{AF86530E-7DEB-487B-9B33-1945AE7E4C1C}">
      <dgm:prSet/>
      <dgm:spPr/>
      <dgm:t>
        <a:bodyPr/>
        <a:lstStyle/>
        <a:p>
          <a:endParaRPr lang="pt-BR"/>
        </a:p>
      </dgm:t>
    </dgm:pt>
    <dgm:pt modelId="{78B00EE9-43CD-4A14-B46B-5FBCE0BAF9DD}" type="sibTrans" cxnId="{AF86530E-7DEB-487B-9B33-1945AE7E4C1C}">
      <dgm:prSet/>
      <dgm:spPr/>
      <dgm:t>
        <a:bodyPr/>
        <a:lstStyle/>
        <a:p>
          <a:endParaRPr lang="pt-BR"/>
        </a:p>
      </dgm:t>
    </dgm:pt>
    <dgm:pt modelId="{506D5C8A-4A97-4302-A4A1-AE2B10A4A65E}">
      <dgm:prSet phldrT="[Texto]"/>
      <dgm:spPr/>
      <dgm:t>
        <a:bodyPr/>
        <a:lstStyle/>
        <a:p>
          <a:r>
            <a:rPr lang="pt-BR" dirty="0"/>
            <a:t>Rede Integrada</a:t>
          </a:r>
        </a:p>
      </dgm:t>
    </dgm:pt>
    <dgm:pt modelId="{127CCE42-E888-417C-A379-4E3631196F07}" type="parTrans" cxnId="{6A6F00D8-C268-4E39-AE5D-CD72484BDB05}">
      <dgm:prSet/>
      <dgm:spPr/>
      <dgm:t>
        <a:bodyPr/>
        <a:lstStyle/>
        <a:p>
          <a:endParaRPr lang="pt-BR"/>
        </a:p>
      </dgm:t>
    </dgm:pt>
    <dgm:pt modelId="{48D2B455-7B9D-4AC1-A8A4-F900E39534C2}" type="sibTrans" cxnId="{6A6F00D8-C268-4E39-AE5D-CD72484BDB05}">
      <dgm:prSet/>
      <dgm:spPr/>
      <dgm:t>
        <a:bodyPr/>
        <a:lstStyle/>
        <a:p>
          <a:endParaRPr lang="pt-BR"/>
        </a:p>
      </dgm:t>
    </dgm:pt>
    <dgm:pt modelId="{47470DF4-954F-4B2A-A6EA-898514184DC6}">
      <dgm:prSet phldrT="[Texto]"/>
      <dgm:spPr/>
      <dgm:t>
        <a:bodyPr/>
        <a:lstStyle/>
        <a:p>
          <a:r>
            <a:rPr lang="pt-BR" dirty="0"/>
            <a:t>Proteção e garantia de direitos</a:t>
          </a:r>
        </a:p>
      </dgm:t>
    </dgm:pt>
    <dgm:pt modelId="{F095F790-55AE-45C3-89BD-696EEDAC388D}" type="parTrans" cxnId="{07132A7C-2201-4D2F-8745-8C4198F04A76}">
      <dgm:prSet/>
      <dgm:spPr/>
      <dgm:t>
        <a:bodyPr/>
        <a:lstStyle/>
        <a:p>
          <a:endParaRPr lang="pt-BR"/>
        </a:p>
      </dgm:t>
    </dgm:pt>
    <dgm:pt modelId="{2006ABA5-A6DB-45F8-8D90-4736A1882D28}" type="sibTrans" cxnId="{07132A7C-2201-4D2F-8745-8C4198F04A76}">
      <dgm:prSet/>
      <dgm:spPr/>
      <dgm:t>
        <a:bodyPr/>
        <a:lstStyle/>
        <a:p>
          <a:endParaRPr lang="pt-BR"/>
        </a:p>
      </dgm:t>
    </dgm:pt>
    <dgm:pt modelId="{779ABC26-FEE2-4C36-99EE-84AF237C587F}">
      <dgm:prSet phldrT="[Texto]"/>
      <dgm:spPr/>
      <dgm:t>
        <a:bodyPr/>
        <a:lstStyle/>
        <a:p>
          <a:r>
            <a:rPr lang="pt-BR" dirty="0"/>
            <a:t>Diversidade Educativa</a:t>
          </a:r>
        </a:p>
      </dgm:t>
    </dgm:pt>
    <dgm:pt modelId="{7C99DFEC-0330-4F97-B5D9-E48203370C1F}" type="parTrans" cxnId="{E37C8221-A56C-4C9E-8D41-8619E5D6ABA7}">
      <dgm:prSet/>
      <dgm:spPr/>
      <dgm:t>
        <a:bodyPr/>
        <a:lstStyle/>
        <a:p>
          <a:endParaRPr lang="pt-BR"/>
        </a:p>
      </dgm:t>
    </dgm:pt>
    <dgm:pt modelId="{692D4AFD-1F7E-4E00-A3F8-02760A4FF661}" type="sibTrans" cxnId="{E37C8221-A56C-4C9E-8D41-8619E5D6ABA7}">
      <dgm:prSet/>
      <dgm:spPr/>
      <dgm:t>
        <a:bodyPr/>
        <a:lstStyle/>
        <a:p>
          <a:endParaRPr lang="pt-BR"/>
        </a:p>
      </dgm:t>
    </dgm:pt>
    <dgm:pt modelId="{C5139C43-57F1-47F0-A76C-1D66AD3D4444}">
      <dgm:prSet phldrT="[Texto]"/>
      <dgm:spPr/>
      <dgm:t>
        <a:bodyPr/>
        <a:lstStyle/>
        <a:p>
          <a:r>
            <a:rPr lang="pt-BR" dirty="0"/>
            <a:t>Cultura local e cidade</a:t>
          </a:r>
        </a:p>
      </dgm:t>
    </dgm:pt>
    <dgm:pt modelId="{F088C9F2-8CBA-4B18-B1DB-05BB6DA48A98}" type="parTrans" cxnId="{4B99C15B-D848-4713-8E3B-7F03B93ED250}">
      <dgm:prSet/>
      <dgm:spPr/>
      <dgm:t>
        <a:bodyPr/>
        <a:lstStyle/>
        <a:p>
          <a:endParaRPr lang="pt-BR"/>
        </a:p>
      </dgm:t>
    </dgm:pt>
    <dgm:pt modelId="{FE4B3D7F-A0F1-483E-B440-58D56E85EB37}" type="sibTrans" cxnId="{4B99C15B-D848-4713-8E3B-7F03B93ED250}">
      <dgm:prSet/>
      <dgm:spPr/>
      <dgm:t>
        <a:bodyPr/>
        <a:lstStyle/>
        <a:p>
          <a:endParaRPr lang="pt-BR"/>
        </a:p>
      </dgm:t>
    </dgm:pt>
    <dgm:pt modelId="{3F046565-A183-42A0-8681-52AE7357FA0C}">
      <dgm:prSet phldrT="[Texto]"/>
      <dgm:spPr/>
      <dgm:t>
        <a:bodyPr/>
        <a:lstStyle/>
        <a:p>
          <a:endParaRPr lang="pt-BR" dirty="0"/>
        </a:p>
      </dgm:t>
    </dgm:pt>
    <dgm:pt modelId="{8CE2D39B-0067-42D2-AF3C-31CB0098661F}" type="parTrans" cxnId="{475992F6-CE9A-4C13-9238-B927CBB09B31}">
      <dgm:prSet/>
      <dgm:spPr/>
      <dgm:t>
        <a:bodyPr/>
        <a:lstStyle/>
        <a:p>
          <a:endParaRPr lang="pt-BR"/>
        </a:p>
      </dgm:t>
    </dgm:pt>
    <dgm:pt modelId="{FF78404C-CF05-418F-BDEC-A62DDB5E0E69}" type="sibTrans" cxnId="{475992F6-CE9A-4C13-9238-B927CBB09B31}">
      <dgm:prSet/>
      <dgm:spPr/>
      <dgm:t>
        <a:bodyPr/>
        <a:lstStyle/>
        <a:p>
          <a:endParaRPr lang="pt-BR"/>
        </a:p>
      </dgm:t>
    </dgm:pt>
    <dgm:pt modelId="{2C7051BF-89FF-4AF7-8114-D0951A2E0865}" type="pres">
      <dgm:prSet presAssocID="{57A478AE-1544-48AF-90EC-E51E09CB153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731515D-7CB7-4534-BCB9-B4B09AC61D36}" type="pres">
      <dgm:prSet presAssocID="{57A478AE-1544-48AF-90EC-E51E09CB1535}" presName="children" presStyleCnt="0"/>
      <dgm:spPr/>
    </dgm:pt>
    <dgm:pt modelId="{A0DFB1E8-54F5-4590-A772-63269A52AEF8}" type="pres">
      <dgm:prSet presAssocID="{57A478AE-1544-48AF-90EC-E51E09CB1535}" presName="child1group" presStyleCnt="0"/>
      <dgm:spPr/>
    </dgm:pt>
    <dgm:pt modelId="{F4B7E69B-EB5A-48E4-9256-E194684FFDBC}" type="pres">
      <dgm:prSet presAssocID="{57A478AE-1544-48AF-90EC-E51E09CB1535}" presName="child1" presStyleLbl="bgAcc1" presStyleIdx="0" presStyleCnt="4"/>
      <dgm:spPr/>
    </dgm:pt>
    <dgm:pt modelId="{F2C05205-00F2-47A2-A7EA-0EBEED80C8CF}" type="pres">
      <dgm:prSet presAssocID="{57A478AE-1544-48AF-90EC-E51E09CB1535}" presName="child1Text" presStyleLbl="bgAcc1" presStyleIdx="0" presStyleCnt="4">
        <dgm:presLayoutVars>
          <dgm:bulletEnabled val="1"/>
        </dgm:presLayoutVars>
      </dgm:prSet>
      <dgm:spPr/>
    </dgm:pt>
    <dgm:pt modelId="{C9EE7597-9915-477E-8126-B17D55F05463}" type="pres">
      <dgm:prSet presAssocID="{57A478AE-1544-48AF-90EC-E51E09CB1535}" presName="child2group" presStyleCnt="0"/>
      <dgm:spPr/>
    </dgm:pt>
    <dgm:pt modelId="{2DD8219D-E231-4C8D-B171-31C3BDADDA20}" type="pres">
      <dgm:prSet presAssocID="{57A478AE-1544-48AF-90EC-E51E09CB1535}" presName="child2" presStyleLbl="bgAcc1" presStyleIdx="1" presStyleCnt="4"/>
      <dgm:spPr/>
    </dgm:pt>
    <dgm:pt modelId="{C6FD3DC0-CC28-4B50-9EAC-D23D110C720F}" type="pres">
      <dgm:prSet presAssocID="{57A478AE-1544-48AF-90EC-E51E09CB1535}" presName="child2Text" presStyleLbl="bgAcc1" presStyleIdx="1" presStyleCnt="4">
        <dgm:presLayoutVars>
          <dgm:bulletEnabled val="1"/>
        </dgm:presLayoutVars>
      </dgm:prSet>
      <dgm:spPr/>
    </dgm:pt>
    <dgm:pt modelId="{1C20B965-18E5-4827-A7E7-5A8094629CFB}" type="pres">
      <dgm:prSet presAssocID="{57A478AE-1544-48AF-90EC-E51E09CB1535}" presName="child3group" presStyleCnt="0"/>
      <dgm:spPr/>
    </dgm:pt>
    <dgm:pt modelId="{DCF870C6-8BCB-4BA2-8BEC-C6800CDD4F13}" type="pres">
      <dgm:prSet presAssocID="{57A478AE-1544-48AF-90EC-E51E09CB1535}" presName="child3" presStyleLbl="bgAcc1" presStyleIdx="2" presStyleCnt="4"/>
      <dgm:spPr/>
    </dgm:pt>
    <dgm:pt modelId="{0320D41F-316F-4169-9E7E-E03C45E907F6}" type="pres">
      <dgm:prSet presAssocID="{57A478AE-1544-48AF-90EC-E51E09CB1535}" presName="child3Text" presStyleLbl="bgAcc1" presStyleIdx="2" presStyleCnt="4">
        <dgm:presLayoutVars>
          <dgm:bulletEnabled val="1"/>
        </dgm:presLayoutVars>
      </dgm:prSet>
      <dgm:spPr/>
    </dgm:pt>
    <dgm:pt modelId="{713A9746-0408-4A75-8A16-0CB5DD95174B}" type="pres">
      <dgm:prSet presAssocID="{57A478AE-1544-48AF-90EC-E51E09CB1535}" presName="child4group" presStyleCnt="0"/>
      <dgm:spPr/>
    </dgm:pt>
    <dgm:pt modelId="{366A0221-B16F-44D8-9E8A-06593D19D430}" type="pres">
      <dgm:prSet presAssocID="{57A478AE-1544-48AF-90EC-E51E09CB1535}" presName="child4" presStyleLbl="bgAcc1" presStyleIdx="3" presStyleCnt="4"/>
      <dgm:spPr/>
    </dgm:pt>
    <dgm:pt modelId="{8578B62E-6AC9-42EC-987B-A975BF257E16}" type="pres">
      <dgm:prSet presAssocID="{57A478AE-1544-48AF-90EC-E51E09CB1535}" presName="child4Text" presStyleLbl="bgAcc1" presStyleIdx="3" presStyleCnt="4">
        <dgm:presLayoutVars>
          <dgm:bulletEnabled val="1"/>
        </dgm:presLayoutVars>
      </dgm:prSet>
      <dgm:spPr/>
    </dgm:pt>
    <dgm:pt modelId="{654E3ADA-FCDE-426C-9E1D-EC056103742E}" type="pres">
      <dgm:prSet presAssocID="{57A478AE-1544-48AF-90EC-E51E09CB1535}" presName="childPlaceholder" presStyleCnt="0"/>
      <dgm:spPr/>
    </dgm:pt>
    <dgm:pt modelId="{C849F114-E093-499E-939B-E7EB49D30C39}" type="pres">
      <dgm:prSet presAssocID="{57A478AE-1544-48AF-90EC-E51E09CB1535}" presName="circle" presStyleCnt="0"/>
      <dgm:spPr/>
    </dgm:pt>
    <dgm:pt modelId="{6BB41DBE-8B58-4541-8957-3CC6AEF448AB}" type="pres">
      <dgm:prSet presAssocID="{57A478AE-1544-48AF-90EC-E51E09CB153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FED2A4D-4BB2-4A4D-92C5-AEE13D463B21}" type="pres">
      <dgm:prSet presAssocID="{57A478AE-1544-48AF-90EC-E51E09CB153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51B8FCF-DD55-41BD-A674-8FD5F83B315D}" type="pres">
      <dgm:prSet presAssocID="{57A478AE-1544-48AF-90EC-E51E09CB153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81F3A88-3889-42DC-AD29-59FCBD05BEDD}" type="pres">
      <dgm:prSet presAssocID="{57A478AE-1544-48AF-90EC-E51E09CB153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A931268-AEC1-438B-A655-4E1C0E79B7A6}" type="pres">
      <dgm:prSet presAssocID="{57A478AE-1544-48AF-90EC-E51E09CB1535}" presName="quadrantPlaceholder" presStyleCnt="0"/>
      <dgm:spPr/>
    </dgm:pt>
    <dgm:pt modelId="{90E1C56F-B963-4F10-B287-50E6DEEDFE86}" type="pres">
      <dgm:prSet presAssocID="{57A478AE-1544-48AF-90EC-E51E09CB1535}" presName="center1" presStyleLbl="fgShp" presStyleIdx="0" presStyleCnt="2"/>
      <dgm:spPr/>
    </dgm:pt>
    <dgm:pt modelId="{9D0C78C7-A5D1-4BDC-A21A-E81F40EC864E}" type="pres">
      <dgm:prSet presAssocID="{57A478AE-1544-48AF-90EC-E51E09CB1535}" presName="center2" presStyleLbl="fgShp" presStyleIdx="1" presStyleCnt="2"/>
      <dgm:spPr/>
    </dgm:pt>
  </dgm:ptLst>
  <dgm:cxnLst>
    <dgm:cxn modelId="{499BE007-7F5A-4C52-ACA9-33376A184116}" type="presOf" srcId="{9E872C1C-6716-47EA-9C26-2BDEAF059B77}" destId="{F4B7E69B-EB5A-48E4-9256-E194684FFDBC}" srcOrd="0" destOrd="0" presId="urn:microsoft.com/office/officeart/2005/8/layout/cycle4"/>
    <dgm:cxn modelId="{B76E370B-3255-4726-8DA7-880272792338}" srcId="{B8E17F84-7BEA-460C-A8AB-02E0C8C45104}" destId="{9E872C1C-6716-47EA-9C26-2BDEAF059B77}" srcOrd="0" destOrd="0" parTransId="{F4B3490A-51D1-41C3-BDFE-A3A3AC629434}" sibTransId="{EA779B1E-D818-476C-98F3-724476F5C759}"/>
    <dgm:cxn modelId="{1DC1130D-B1E4-4F9A-BE5F-371544A29AE7}" type="presOf" srcId="{506D5C8A-4A97-4302-A4A1-AE2B10A4A65E}" destId="{851B8FCF-DD55-41BD-A674-8FD5F83B315D}" srcOrd="0" destOrd="0" presId="urn:microsoft.com/office/officeart/2005/8/layout/cycle4"/>
    <dgm:cxn modelId="{AF86530E-7DEB-487B-9B33-1945AE7E4C1C}" srcId="{0DB57EA6-3399-4D21-9185-4FE6E0C61457}" destId="{F1D7C841-4FC0-4820-AC12-7A04A7DD9766}" srcOrd="0" destOrd="0" parTransId="{2CCEF086-4C0E-4A8D-A4D8-3B53C91473EC}" sibTransId="{78B00EE9-43CD-4A14-B46B-5FBCE0BAF9DD}"/>
    <dgm:cxn modelId="{E37C8221-A56C-4C9E-8D41-8619E5D6ABA7}" srcId="{57A478AE-1544-48AF-90EC-E51E09CB1535}" destId="{779ABC26-FEE2-4C36-99EE-84AF237C587F}" srcOrd="3" destOrd="0" parTransId="{7C99DFEC-0330-4F97-B5D9-E48203370C1F}" sibTransId="{692D4AFD-1F7E-4E00-A3F8-02760A4FF661}"/>
    <dgm:cxn modelId="{6D920F2A-D0C9-479C-94EF-69A364694DE4}" type="presOf" srcId="{F1D7C841-4FC0-4820-AC12-7A04A7DD9766}" destId="{C6FD3DC0-CC28-4B50-9EAC-D23D110C720F}" srcOrd="1" destOrd="0" presId="urn:microsoft.com/office/officeart/2005/8/layout/cycle4"/>
    <dgm:cxn modelId="{0F3FF82E-0E00-4710-80AA-670D212E3FB5}" type="presOf" srcId="{C5139C43-57F1-47F0-A76C-1D66AD3D4444}" destId="{366A0221-B16F-44D8-9E8A-06593D19D430}" srcOrd="0" destOrd="0" presId="urn:microsoft.com/office/officeart/2005/8/layout/cycle4"/>
    <dgm:cxn modelId="{4B99C15B-D848-4713-8E3B-7F03B93ED250}" srcId="{779ABC26-FEE2-4C36-99EE-84AF237C587F}" destId="{C5139C43-57F1-47F0-A76C-1D66AD3D4444}" srcOrd="0" destOrd="0" parTransId="{F088C9F2-8CBA-4B18-B1DB-05BB6DA48A98}" sibTransId="{FE4B3D7F-A0F1-483E-B440-58D56E85EB37}"/>
    <dgm:cxn modelId="{EB05A44A-BC4C-4115-94D2-91B435AFC347}" type="presOf" srcId="{9E872C1C-6716-47EA-9C26-2BDEAF059B77}" destId="{F2C05205-00F2-47A2-A7EA-0EBEED80C8CF}" srcOrd="1" destOrd="0" presId="urn:microsoft.com/office/officeart/2005/8/layout/cycle4"/>
    <dgm:cxn modelId="{D011EB4A-33DE-4600-8B21-ADC94C6630B7}" type="presOf" srcId="{3F046565-A183-42A0-8681-52AE7357FA0C}" destId="{8578B62E-6AC9-42EC-987B-A975BF257E16}" srcOrd="1" destOrd="1" presId="urn:microsoft.com/office/officeart/2005/8/layout/cycle4"/>
    <dgm:cxn modelId="{1AD03A53-F0E6-4295-AEA2-ACEE2471D91B}" type="presOf" srcId="{3F046565-A183-42A0-8681-52AE7357FA0C}" destId="{366A0221-B16F-44D8-9E8A-06593D19D430}" srcOrd="0" destOrd="1" presId="urn:microsoft.com/office/officeart/2005/8/layout/cycle4"/>
    <dgm:cxn modelId="{48662C77-B119-4091-A785-298CDDEE44B0}" srcId="{57A478AE-1544-48AF-90EC-E51E09CB1535}" destId="{0DB57EA6-3399-4D21-9185-4FE6E0C61457}" srcOrd="1" destOrd="0" parTransId="{44A8298A-0BDC-49E7-BC00-29077CF823A3}" sibTransId="{CE878E32-8775-418B-B999-CEC040DD308B}"/>
    <dgm:cxn modelId="{07132A7C-2201-4D2F-8745-8C4198F04A76}" srcId="{506D5C8A-4A97-4302-A4A1-AE2B10A4A65E}" destId="{47470DF4-954F-4B2A-A6EA-898514184DC6}" srcOrd="0" destOrd="0" parTransId="{F095F790-55AE-45C3-89BD-696EEDAC388D}" sibTransId="{2006ABA5-A6DB-45F8-8D90-4736A1882D28}"/>
    <dgm:cxn modelId="{8257517E-9DD0-4439-95E1-2F4A92A5BD3D}" type="presOf" srcId="{B8E17F84-7BEA-460C-A8AB-02E0C8C45104}" destId="{6BB41DBE-8B58-4541-8957-3CC6AEF448AB}" srcOrd="0" destOrd="0" presId="urn:microsoft.com/office/officeart/2005/8/layout/cycle4"/>
    <dgm:cxn modelId="{EFAFEEAB-F8C3-4683-9869-8405446230CD}" srcId="{57A478AE-1544-48AF-90EC-E51E09CB1535}" destId="{B8E17F84-7BEA-460C-A8AB-02E0C8C45104}" srcOrd="0" destOrd="0" parTransId="{E6CA2E23-B183-473B-B64C-05CD09A2FA1E}" sibTransId="{24260D96-FE25-445B-9FB3-8B887075DEF0}"/>
    <dgm:cxn modelId="{7D5AA0BA-432A-464E-86F1-EB9EE1C78BE4}" type="presOf" srcId="{F1D7C841-4FC0-4820-AC12-7A04A7DD9766}" destId="{2DD8219D-E231-4C8D-B171-31C3BDADDA20}" srcOrd="0" destOrd="0" presId="urn:microsoft.com/office/officeart/2005/8/layout/cycle4"/>
    <dgm:cxn modelId="{7251C8C7-DCBE-41CE-80BB-7517C477BA47}" type="presOf" srcId="{47470DF4-954F-4B2A-A6EA-898514184DC6}" destId="{0320D41F-316F-4169-9E7E-E03C45E907F6}" srcOrd="1" destOrd="0" presId="urn:microsoft.com/office/officeart/2005/8/layout/cycle4"/>
    <dgm:cxn modelId="{6A6F00D8-C268-4E39-AE5D-CD72484BDB05}" srcId="{57A478AE-1544-48AF-90EC-E51E09CB1535}" destId="{506D5C8A-4A97-4302-A4A1-AE2B10A4A65E}" srcOrd="2" destOrd="0" parTransId="{127CCE42-E888-417C-A379-4E3631196F07}" sibTransId="{48D2B455-7B9D-4AC1-A8A4-F900E39534C2}"/>
    <dgm:cxn modelId="{A5EDD2E0-258C-4694-9E23-BC99127482BB}" type="presOf" srcId="{779ABC26-FEE2-4C36-99EE-84AF237C587F}" destId="{C81F3A88-3889-42DC-AD29-59FCBD05BEDD}" srcOrd="0" destOrd="0" presId="urn:microsoft.com/office/officeart/2005/8/layout/cycle4"/>
    <dgm:cxn modelId="{473755EB-5D8A-4CE6-99D4-A27F7AE86E79}" type="presOf" srcId="{57A478AE-1544-48AF-90EC-E51E09CB1535}" destId="{2C7051BF-89FF-4AF7-8114-D0951A2E0865}" srcOrd="0" destOrd="0" presId="urn:microsoft.com/office/officeart/2005/8/layout/cycle4"/>
    <dgm:cxn modelId="{CEFC28F2-6B6E-4819-A895-9BF8A2B03670}" type="presOf" srcId="{47470DF4-954F-4B2A-A6EA-898514184DC6}" destId="{DCF870C6-8BCB-4BA2-8BEC-C6800CDD4F13}" srcOrd="0" destOrd="0" presId="urn:microsoft.com/office/officeart/2005/8/layout/cycle4"/>
    <dgm:cxn modelId="{475992F6-CE9A-4C13-9238-B927CBB09B31}" srcId="{779ABC26-FEE2-4C36-99EE-84AF237C587F}" destId="{3F046565-A183-42A0-8681-52AE7357FA0C}" srcOrd="1" destOrd="0" parTransId="{8CE2D39B-0067-42D2-AF3C-31CB0098661F}" sibTransId="{FF78404C-CF05-418F-BDEC-A62DDB5E0E69}"/>
    <dgm:cxn modelId="{72DA47FC-5E49-4593-8189-1E270E14843C}" type="presOf" srcId="{C5139C43-57F1-47F0-A76C-1D66AD3D4444}" destId="{8578B62E-6AC9-42EC-987B-A975BF257E16}" srcOrd="1" destOrd="0" presId="urn:microsoft.com/office/officeart/2005/8/layout/cycle4"/>
    <dgm:cxn modelId="{006BB3FF-1AFF-49DB-968F-C73C602E46E3}" type="presOf" srcId="{0DB57EA6-3399-4D21-9185-4FE6E0C61457}" destId="{3FED2A4D-4BB2-4A4D-92C5-AEE13D463B21}" srcOrd="0" destOrd="0" presId="urn:microsoft.com/office/officeart/2005/8/layout/cycle4"/>
    <dgm:cxn modelId="{E3494D8E-613C-47E1-B78B-BFA7E521B6CC}" type="presParOf" srcId="{2C7051BF-89FF-4AF7-8114-D0951A2E0865}" destId="{3731515D-7CB7-4534-BCB9-B4B09AC61D36}" srcOrd="0" destOrd="0" presId="urn:microsoft.com/office/officeart/2005/8/layout/cycle4"/>
    <dgm:cxn modelId="{87824C6C-02F3-4D7E-9AC0-F74B3A754B62}" type="presParOf" srcId="{3731515D-7CB7-4534-BCB9-B4B09AC61D36}" destId="{A0DFB1E8-54F5-4590-A772-63269A52AEF8}" srcOrd="0" destOrd="0" presId="urn:microsoft.com/office/officeart/2005/8/layout/cycle4"/>
    <dgm:cxn modelId="{F7AD5FD1-7230-4E8D-95CA-11511BA07FA5}" type="presParOf" srcId="{A0DFB1E8-54F5-4590-A772-63269A52AEF8}" destId="{F4B7E69B-EB5A-48E4-9256-E194684FFDBC}" srcOrd="0" destOrd="0" presId="urn:microsoft.com/office/officeart/2005/8/layout/cycle4"/>
    <dgm:cxn modelId="{7D5A4A1A-1318-4CD4-8AA1-421D166EF517}" type="presParOf" srcId="{A0DFB1E8-54F5-4590-A772-63269A52AEF8}" destId="{F2C05205-00F2-47A2-A7EA-0EBEED80C8CF}" srcOrd="1" destOrd="0" presId="urn:microsoft.com/office/officeart/2005/8/layout/cycle4"/>
    <dgm:cxn modelId="{EA7D1A0D-B56F-411C-B96E-CCC08395C673}" type="presParOf" srcId="{3731515D-7CB7-4534-BCB9-B4B09AC61D36}" destId="{C9EE7597-9915-477E-8126-B17D55F05463}" srcOrd="1" destOrd="0" presId="urn:microsoft.com/office/officeart/2005/8/layout/cycle4"/>
    <dgm:cxn modelId="{F5C5FB76-A43F-4DB9-A75D-A358E8F23F3F}" type="presParOf" srcId="{C9EE7597-9915-477E-8126-B17D55F05463}" destId="{2DD8219D-E231-4C8D-B171-31C3BDADDA20}" srcOrd="0" destOrd="0" presId="urn:microsoft.com/office/officeart/2005/8/layout/cycle4"/>
    <dgm:cxn modelId="{C349DF22-9796-428F-9E31-3A369E7E54DC}" type="presParOf" srcId="{C9EE7597-9915-477E-8126-B17D55F05463}" destId="{C6FD3DC0-CC28-4B50-9EAC-D23D110C720F}" srcOrd="1" destOrd="0" presId="urn:microsoft.com/office/officeart/2005/8/layout/cycle4"/>
    <dgm:cxn modelId="{F1AF029E-564D-41FB-AD3E-FB398F81C773}" type="presParOf" srcId="{3731515D-7CB7-4534-BCB9-B4B09AC61D36}" destId="{1C20B965-18E5-4827-A7E7-5A8094629CFB}" srcOrd="2" destOrd="0" presId="urn:microsoft.com/office/officeart/2005/8/layout/cycle4"/>
    <dgm:cxn modelId="{CD6D81FC-8E11-4634-8530-087139C7685B}" type="presParOf" srcId="{1C20B965-18E5-4827-A7E7-5A8094629CFB}" destId="{DCF870C6-8BCB-4BA2-8BEC-C6800CDD4F13}" srcOrd="0" destOrd="0" presId="urn:microsoft.com/office/officeart/2005/8/layout/cycle4"/>
    <dgm:cxn modelId="{93426A6B-351E-4909-BA2C-7D4F920A46CF}" type="presParOf" srcId="{1C20B965-18E5-4827-A7E7-5A8094629CFB}" destId="{0320D41F-316F-4169-9E7E-E03C45E907F6}" srcOrd="1" destOrd="0" presId="urn:microsoft.com/office/officeart/2005/8/layout/cycle4"/>
    <dgm:cxn modelId="{56804683-49AD-4FE9-847F-9C81B328BCBD}" type="presParOf" srcId="{3731515D-7CB7-4534-BCB9-B4B09AC61D36}" destId="{713A9746-0408-4A75-8A16-0CB5DD95174B}" srcOrd="3" destOrd="0" presId="urn:microsoft.com/office/officeart/2005/8/layout/cycle4"/>
    <dgm:cxn modelId="{0803D82F-784F-46D9-BA45-605C72C4A866}" type="presParOf" srcId="{713A9746-0408-4A75-8A16-0CB5DD95174B}" destId="{366A0221-B16F-44D8-9E8A-06593D19D430}" srcOrd="0" destOrd="0" presId="urn:microsoft.com/office/officeart/2005/8/layout/cycle4"/>
    <dgm:cxn modelId="{1619C1EF-2691-409C-B1FA-216B285F7137}" type="presParOf" srcId="{713A9746-0408-4A75-8A16-0CB5DD95174B}" destId="{8578B62E-6AC9-42EC-987B-A975BF257E16}" srcOrd="1" destOrd="0" presId="urn:microsoft.com/office/officeart/2005/8/layout/cycle4"/>
    <dgm:cxn modelId="{685A0638-D724-41AF-AA28-56D1CE850A4A}" type="presParOf" srcId="{3731515D-7CB7-4534-BCB9-B4B09AC61D36}" destId="{654E3ADA-FCDE-426C-9E1D-EC056103742E}" srcOrd="4" destOrd="0" presId="urn:microsoft.com/office/officeart/2005/8/layout/cycle4"/>
    <dgm:cxn modelId="{4E595A51-24F7-4C11-9BEA-73A65EA2244E}" type="presParOf" srcId="{2C7051BF-89FF-4AF7-8114-D0951A2E0865}" destId="{C849F114-E093-499E-939B-E7EB49D30C39}" srcOrd="1" destOrd="0" presId="urn:microsoft.com/office/officeart/2005/8/layout/cycle4"/>
    <dgm:cxn modelId="{02988EFB-982F-451E-8692-DF638EEF96B0}" type="presParOf" srcId="{C849F114-E093-499E-939B-E7EB49D30C39}" destId="{6BB41DBE-8B58-4541-8957-3CC6AEF448AB}" srcOrd="0" destOrd="0" presId="urn:microsoft.com/office/officeart/2005/8/layout/cycle4"/>
    <dgm:cxn modelId="{B87EBDDC-7E03-4F15-9B25-DF2E4DBA3382}" type="presParOf" srcId="{C849F114-E093-499E-939B-E7EB49D30C39}" destId="{3FED2A4D-4BB2-4A4D-92C5-AEE13D463B21}" srcOrd="1" destOrd="0" presId="urn:microsoft.com/office/officeart/2005/8/layout/cycle4"/>
    <dgm:cxn modelId="{062BDE2F-83EC-443F-98A6-EBAF5D98F61C}" type="presParOf" srcId="{C849F114-E093-499E-939B-E7EB49D30C39}" destId="{851B8FCF-DD55-41BD-A674-8FD5F83B315D}" srcOrd="2" destOrd="0" presId="urn:microsoft.com/office/officeart/2005/8/layout/cycle4"/>
    <dgm:cxn modelId="{6A9C196D-74D1-4CB6-88A2-12B1DC1045C4}" type="presParOf" srcId="{C849F114-E093-499E-939B-E7EB49D30C39}" destId="{C81F3A88-3889-42DC-AD29-59FCBD05BEDD}" srcOrd="3" destOrd="0" presId="urn:microsoft.com/office/officeart/2005/8/layout/cycle4"/>
    <dgm:cxn modelId="{0BA9C93C-26EC-4BB5-8D45-F9021F749912}" type="presParOf" srcId="{C849F114-E093-499E-939B-E7EB49D30C39}" destId="{CA931268-AEC1-438B-A655-4E1C0E79B7A6}" srcOrd="4" destOrd="0" presId="urn:microsoft.com/office/officeart/2005/8/layout/cycle4"/>
    <dgm:cxn modelId="{3DDCD91A-61A6-4AB5-9E1F-631C5D3696ED}" type="presParOf" srcId="{2C7051BF-89FF-4AF7-8114-D0951A2E0865}" destId="{90E1C56F-B963-4F10-B287-50E6DEEDFE86}" srcOrd="2" destOrd="0" presId="urn:microsoft.com/office/officeart/2005/8/layout/cycle4"/>
    <dgm:cxn modelId="{74409011-874E-4EAC-9B3F-98DB623237AA}" type="presParOf" srcId="{2C7051BF-89FF-4AF7-8114-D0951A2E0865}" destId="{9D0C78C7-A5D1-4BDC-A21A-E81F40EC864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7C67D6-2367-4B8E-88E0-16084DB493EA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EFF855D-5DB0-4A17-AEFE-FB3433D9EF38}">
      <dgm:prSet phldrT="[Texto]"/>
      <dgm:spPr/>
      <dgm:t>
        <a:bodyPr/>
        <a:lstStyle/>
        <a:p>
          <a:r>
            <a:rPr lang="pt-BR" dirty="0"/>
            <a:t>Diagnóstico </a:t>
          </a:r>
          <a:r>
            <a:rPr lang="pt-BR" dirty="0" err="1"/>
            <a:t>socioterritorial</a:t>
          </a:r>
          <a:endParaRPr lang="pt-BR" dirty="0"/>
        </a:p>
      </dgm:t>
    </dgm:pt>
    <dgm:pt modelId="{461B4F4B-BB0B-4D39-BA6C-015FDA55CED9}" type="parTrans" cxnId="{5F047783-8B50-4D91-AC1D-5AC9B0C70D23}">
      <dgm:prSet/>
      <dgm:spPr/>
      <dgm:t>
        <a:bodyPr/>
        <a:lstStyle/>
        <a:p>
          <a:endParaRPr lang="pt-BR"/>
        </a:p>
      </dgm:t>
    </dgm:pt>
    <dgm:pt modelId="{03B8D209-3374-4397-9FA6-E79A335075D1}" type="sibTrans" cxnId="{5F047783-8B50-4D91-AC1D-5AC9B0C70D23}">
      <dgm:prSet/>
      <dgm:spPr/>
      <dgm:t>
        <a:bodyPr/>
        <a:lstStyle/>
        <a:p>
          <a:endParaRPr lang="pt-BR"/>
        </a:p>
      </dgm:t>
    </dgm:pt>
    <dgm:pt modelId="{3AB32A01-968D-4EDD-B93A-BE7A09065EBD}">
      <dgm:prSet phldrT="[Texto]"/>
      <dgm:spPr/>
      <dgm:t>
        <a:bodyPr/>
        <a:lstStyle/>
        <a:p>
          <a:r>
            <a:rPr lang="pt-BR" dirty="0"/>
            <a:t>Definição de prioridades</a:t>
          </a:r>
        </a:p>
      </dgm:t>
    </dgm:pt>
    <dgm:pt modelId="{125BEF8E-4B09-4BD0-AF3C-C3FAC37D8717}" type="parTrans" cxnId="{7D309336-C6E0-46EB-989B-1165D3D72C12}">
      <dgm:prSet/>
      <dgm:spPr/>
      <dgm:t>
        <a:bodyPr/>
        <a:lstStyle/>
        <a:p>
          <a:endParaRPr lang="pt-BR"/>
        </a:p>
      </dgm:t>
    </dgm:pt>
    <dgm:pt modelId="{476942B8-F0F3-4A76-8631-CC542EAFEFDD}" type="sibTrans" cxnId="{7D309336-C6E0-46EB-989B-1165D3D72C12}">
      <dgm:prSet/>
      <dgm:spPr/>
      <dgm:t>
        <a:bodyPr/>
        <a:lstStyle/>
        <a:p>
          <a:endParaRPr lang="pt-BR"/>
        </a:p>
      </dgm:t>
    </dgm:pt>
    <dgm:pt modelId="{3922A107-BF10-40AE-8575-949B7AA62F24}">
      <dgm:prSet phldrT="[Texto]"/>
      <dgm:spPr/>
      <dgm:t>
        <a:bodyPr/>
        <a:lstStyle/>
        <a:p>
          <a:r>
            <a:rPr lang="pt-BR" dirty="0"/>
            <a:t>Planos de Ação</a:t>
          </a:r>
        </a:p>
      </dgm:t>
    </dgm:pt>
    <dgm:pt modelId="{540EC705-6835-4B70-A64D-15CD847EC162}" type="parTrans" cxnId="{2CBC5849-0CB6-4F77-8C11-F906B66AF3C7}">
      <dgm:prSet/>
      <dgm:spPr/>
      <dgm:t>
        <a:bodyPr/>
        <a:lstStyle/>
        <a:p>
          <a:endParaRPr lang="pt-BR"/>
        </a:p>
      </dgm:t>
    </dgm:pt>
    <dgm:pt modelId="{4C013016-EC59-4C59-8864-0C8624063983}" type="sibTrans" cxnId="{2CBC5849-0CB6-4F77-8C11-F906B66AF3C7}">
      <dgm:prSet/>
      <dgm:spPr/>
      <dgm:t>
        <a:bodyPr/>
        <a:lstStyle/>
        <a:p>
          <a:endParaRPr lang="pt-BR"/>
        </a:p>
      </dgm:t>
    </dgm:pt>
    <dgm:pt modelId="{16CD8FD0-694D-4C10-B4F8-37A3FEC97FD1}" type="pres">
      <dgm:prSet presAssocID="{637C67D6-2367-4B8E-88E0-16084DB493EA}" presName="Name0" presStyleCnt="0">
        <dgm:presLayoutVars>
          <dgm:dir/>
          <dgm:resizeHandles val="exact"/>
        </dgm:presLayoutVars>
      </dgm:prSet>
      <dgm:spPr/>
    </dgm:pt>
    <dgm:pt modelId="{EBD81238-9A6A-417B-BC82-1AEAA2A19AD9}" type="pres">
      <dgm:prSet presAssocID="{AEFF855D-5DB0-4A17-AEFE-FB3433D9EF38}" presName="node" presStyleLbl="node1" presStyleIdx="0" presStyleCnt="5">
        <dgm:presLayoutVars>
          <dgm:bulletEnabled val="1"/>
        </dgm:presLayoutVars>
      </dgm:prSet>
      <dgm:spPr/>
    </dgm:pt>
    <dgm:pt modelId="{D3C19BC8-47E3-4FA6-850D-CCDBF97D5436}" type="pres">
      <dgm:prSet presAssocID="{03B8D209-3374-4397-9FA6-E79A335075D1}" presName="sibTransSpacerBeforeConnector" presStyleCnt="0"/>
      <dgm:spPr/>
    </dgm:pt>
    <dgm:pt modelId="{DE44B309-6CF0-4393-9EFB-845E4148BDE5}" type="pres">
      <dgm:prSet presAssocID="{03B8D209-3374-4397-9FA6-E79A335075D1}" presName="sibTrans" presStyleLbl="node1" presStyleIdx="1" presStyleCnt="5"/>
      <dgm:spPr/>
    </dgm:pt>
    <dgm:pt modelId="{6A9B94F3-5767-4625-83F7-BDC54EB02F4C}" type="pres">
      <dgm:prSet presAssocID="{03B8D209-3374-4397-9FA6-E79A335075D1}" presName="sibTransSpacerAfterConnector" presStyleCnt="0"/>
      <dgm:spPr/>
    </dgm:pt>
    <dgm:pt modelId="{F54F7A02-BABD-4530-95E2-E1446987DAE5}" type="pres">
      <dgm:prSet presAssocID="{3AB32A01-968D-4EDD-B93A-BE7A09065EBD}" presName="node" presStyleLbl="node1" presStyleIdx="2" presStyleCnt="5">
        <dgm:presLayoutVars>
          <dgm:bulletEnabled val="1"/>
        </dgm:presLayoutVars>
      </dgm:prSet>
      <dgm:spPr/>
    </dgm:pt>
    <dgm:pt modelId="{6C1D4474-F58E-4489-97BA-43CBEEACBC54}" type="pres">
      <dgm:prSet presAssocID="{476942B8-F0F3-4A76-8631-CC542EAFEFDD}" presName="sibTransSpacerBeforeConnector" presStyleCnt="0"/>
      <dgm:spPr/>
    </dgm:pt>
    <dgm:pt modelId="{BC104D4E-4710-4AB1-AECC-3F0A63D77AF3}" type="pres">
      <dgm:prSet presAssocID="{476942B8-F0F3-4A76-8631-CC542EAFEFDD}" presName="sibTrans" presStyleLbl="node1" presStyleIdx="3" presStyleCnt="5"/>
      <dgm:spPr/>
    </dgm:pt>
    <dgm:pt modelId="{D0B37DC7-7815-40EF-94CA-E18C1F42742B}" type="pres">
      <dgm:prSet presAssocID="{476942B8-F0F3-4A76-8631-CC542EAFEFDD}" presName="sibTransSpacerAfterConnector" presStyleCnt="0"/>
      <dgm:spPr/>
    </dgm:pt>
    <dgm:pt modelId="{A58A86CD-B232-4F9D-AF47-661596D205B7}" type="pres">
      <dgm:prSet presAssocID="{3922A107-BF10-40AE-8575-949B7AA62F24}" presName="node" presStyleLbl="node1" presStyleIdx="4" presStyleCnt="5">
        <dgm:presLayoutVars>
          <dgm:bulletEnabled val="1"/>
        </dgm:presLayoutVars>
      </dgm:prSet>
      <dgm:spPr/>
    </dgm:pt>
  </dgm:ptLst>
  <dgm:cxnLst>
    <dgm:cxn modelId="{3753A307-D0E5-4438-B04E-9D374E9EF4C1}" type="presOf" srcId="{637C67D6-2367-4B8E-88E0-16084DB493EA}" destId="{16CD8FD0-694D-4C10-B4F8-37A3FEC97FD1}" srcOrd="0" destOrd="0" presId="urn:microsoft.com/office/officeart/2016/7/layout/BasicProcessNew"/>
    <dgm:cxn modelId="{9847682B-14D8-439E-B5F2-2E834802F874}" type="presOf" srcId="{3922A107-BF10-40AE-8575-949B7AA62F24}" destId="{A58A86CD-B232-4F9D-AF47-661596D205B7}" srcOrd="0" destOrd="0" presId="urn:microsoft.com/office/officeart/2016/7/layout/BasicProcessNew"/>
    <dgm:cxn modelId="{7D309336-C6E0-46EB-989B-1165D3D72C12}" srcId="{637C67D6-2367-4B8E-88E0-16084DB493EA}" destId="{3AB32A01-968D-4EDD-B93A-BE7A09065EBD}" srcOrd="1" destOrd="0" parTransId="{125BEF8E-4B09-4BD0-AF3C-C3FAC37D8717}" sibTransId="{476942B8-F0F3-4A76-8631-CC542EAFEFDD}"/>
    <dgm:cxn modelId="{850B6E5F-23E8-46AD-8DD0-05821F2DEB2B}" type="presOf" srcId="{03B8D209-3374-4397-9FA6-E79A335075D1}" destId="{DE44B309-6CF0-4393-9EFB-845E4148BDE5}" srcOrd="0" destOrd="0" presId="urn:microsoft.com/office/officeart/2016/7/layout/BasicProcessNew"/>
    <dgm:cxn modelId="{F4E04A66-A813-43F6-A7D9-22A94A9E18FE}" type="presOf" srcId="{476942B8-F0F3-4A76-8631-CC542EAFEFDD}" destId="{BC104D4E-4710-4AB1-AECC-3F0A63D77AF3}" srcOrd="0" destOrd="0" presId="urn:microsoft.com/office/officeart/2016/7/layout/BasicProcessNew"/>
    <dgm:cxn modelId="{2CBC5849-0CB6-4F77-8C11-F906B66AF3C7}" srcId="{637C67D6-2367-4B8E-88E0-16084DB493EA}" destId="{3922A107-BF10-40AE-8575-949B7AA62F24}" srcOrd="2" destOrd="0" parTransId="{540EC705-6835-4B70-A64D-15CD847EC162}" sibTransId="{4C013016-EC59-4C59-8864-0C8624063983}"/>
    <dgm:cxn modelId="{5F047783-8B50-4D91-AC1D-5AC9B0C70D23}" srcId="{637C67D6-2367-4B8E-88E0-16084DB493EA}" destId="{AEFF855D-5DB0-4A17-AEFE-FB3433D9EF38}" srcOrd="0" destOrd="0" parTransId="{461B4F4B-BB0B-4D39-BA6C-015FDA55CED9}" sibTransId="{03B8D209-3374-4397-9FA6-E79A335075D1}"/>
    <dgm:cxn modelId="{A619048B-6503-414C-8EDF-DE9225CAC3DC}" type="presOf" srcId="{3AB32A01-968D-4EDD-B93A-BE7A09065EBD}" destId="{F54F7A02-BABD-4530-95E2-E1446987DAE5}" srcOrd="0" destOrd="0" presId="urn:microsoft.com/office/officeart/2016/7/layout/BasicProcessNew"/>
    <dgm:cxn modelId="{DE2A0BF8-0B64-4C36-B0F6-022D0F3FF030}" type="presOf" srcId="{AEFF855D-5DB0-4A17-AEFE-FB3433D9EF38}" destId="{EBD81238-9A6A-417B-BC82-1AEAA2A19AD9}" srcOrd="0" destOrd="0" presId="urn:microsoft.com/office/officeart/2016/7/layout/BasicProcessNew"/>
    <dgm:cxn modelId="{8853E266-B410-4D42-9374-7A2D36476DDB}" type="presParOf" srcId="{16CD8FD0-694D-4C10-B4F8-37A3FEC97FD1}" destId="{EBD81238-9A6A-417B-BC82-1AEAA2A19AD9}" srcOrd="0" destOrd="0" presId="urn:microsoft.com/office/officeart/2016/7/layout/BasicProcessNew"/>
    <dgm:cxn modelId="{83C2FCBC-D39C-4802-AF6C-58B409B1EB03}" type="presParOf" srcId="{16CD8FD0-694D-4C10-B4F8-37A3FEC97FD1}" destId="{D3C19BC8-47E3-4FA6-850D-CCDBF97D5436}" srcOrd="1" destOrd="0" presId="urn:microsoft.com/office/officeart/2016/7/layout/BasicProcessNew"/>
    <dgm:cxn modelId="{61F2F574-007B-44F5-858B-521E0CFEF2B4}" type="presParOf" srcId="{16CD8FD0-694D-4C10-B4F8-37A3FEC97FD1}" destId="{DE44B309-6CF0-4393-9EFB-845E4148BDE5}" srcOrd="2" destOrd="0" presId="urn:microsoft.com/office/officeart/2016/7/layout/BasicProcessNew"/>
    <dgm:cxn modelId="{C5C792A4-5900-4B07-801D-35C72F033030}" type="presParOf" srcId="{16CD8FD0-694D-4C10-B4F8-37A3FEC97FD1}" destId="{6A9B94F3-5767-4625-83F7-BDC54EB02F4C}" srcOrd="3" destOrd="0" presId="urn:microsoft.com/office/officeart/2016/7/layout/BasicProcessNew"/>
    <dgm:cxn modelId="{32B2A8B8-8822-4641-B0D9-EE6F43F6AD50}" type="presParOf" srcId="{16CD8FD0-694D-4C10-B4F8-37A3FEC97FD1}" destId="{F54F7A02-BABD-4530-95E2-E1446987DAE5}" srcOrd="4" destOrd="0" presId="urn:microsoft.com/office/officeart/2016/7/layout/BasicProcessNew"/>
    <dgm:cxn modelId="{E3A03C82-7F5E-4DF1-A4DB-8EE957C39465}" type="presParOf" srcId="{16CD8FD0-694D-4C10-B4F8-37A3FEC97FD1}" destId="{6C1D4474-F58E-4489-97BA-43CBEEACBC54}" srcOrd="5" destOrd="0" presId="urn:microsoft.com/office/officeart/2016/7/layout/BasicProcessNew"/>
    <dgm:cxn modelId="{CB8707DD-CE1D-4EF4-B0EC-ABF654673806}" type="presParOf" srcId="{16CD8FD0-694D-4C10-B4F8-37A3FEC97FD1}" destId="{BC104D4E-4710-4AB1-AECC-3F0A63D77AF3}" srcOrd="6" destOrd="0" presId="urn:microsoft.com/office/officeart/2016/7/layout/BasicProcessNew"/>
    <dgm:cxn modelId="{27F84989-6CAB-49E1-8D13-30FCBD57F08F}" type="presParOf" srcId="{16CD8FD0-694D-4C10-B4F8-37A3FEC97FD1}" destId="{D0B37DC7-7815-40EF-94CA-E18C1F42742B}" srcOrd="7" destOrd="0" presId="urn:microsoft.com/office/officeart/2016/7/layout/BasicProcessNew"/>
    <dgm:cxn modelId="{8DED4A3A-956D-4419-AE39-34B331831AD5}" type="presParOf" srcId="{16CD8FD0-694D-4C10-B4F8-37A3FEC97FD1}" destId="{A58A86CD-B232-4F9D-AF47-661596D205B7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7C67D6-2367-4B8E-88E0-16084DB493EA}" type="doc">
      <dgm:prSet loTypeId="urn:microsoft.com/office/officeart/2005/8/layout/default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EFF855D-5DB0-4A17-AEFE-FB3433D9EF38}">
      <dgm:prSet phldrT="[Texto]"/>
      <dgm:spPr/>
      <dgm:t>
        <a:bodyPr/>
        <a:lstStyle/>
        <a:p>
          <a:r>
            <a:rPr lang="pt-BR" dirty="0"/>
            <a:t>Democracia</a:t>
          </a:r>
        </a:p>
      </dgm:t>
    </dgm:pt>
    <dgm:pt modelId="{461B4F4B-BB0B-4D39-BA6C-015FDA55CED9}" type="parTrans" cxnId="{5F047783-8B50-4D91-AC1D-5AC9B0C70D23}">
      <dgm:prSet/>
      <dgm:spPr/>
      <dgm:t>
        <a:bodyPr/>
        <a:lstStyle/>
        <a:p>
          <a:endParaRPr lang="pt-BR"/>
        </a:p>
      </dgm:t>
    </dgm:pt>
    <dgm:pt modelId="{03B8D209-3374-4397-9FA6-E79A335075D1}" type="sibTrans" cxnId="{5F047783-8B50-4D91-AC1D-5AC9B0C70D23}">
      <dgm:prSet phldrT="1"/>
      <dgm:spPr/>
      <dgm:t>
        <a:bodyPr/>
        <a:lstStyle/>
        <a:p>
          <a:endParaRPr lang="pt-BR" dirty="0"/>
        </a:p>
      </dgm:t>
    </dgm:pt>
    <dgm:pt modelId="{3AB32A01-968D-4EDD-B93A-BE7A09065EBD}">
      <dgm:prSet phldrT="[Texto]"/>
      <dgm:spPr/>
      <dgm:t>
        <a:bodyPr/>
        <a:lstStyle/>
        <a:p>
          <a:r>
            <a:rPr lang="pt-BR" dirty="0"/>
            <a:t>Inclusão</a:t>
          </a:r>
        </a:p>
      </dgm:t>
    </dgm:pt>
    <dgm:pt modelId="{125BEF8E-4B09-4BD0-AF3C-C3FAC37D8717}" type="parTrans" cxnId="{7D309336-C6E0-46EB-989B-1165D3D72C12}">
      <dgm:prSet/>
      <dgm:spPr/>
      <dgm:t>
        <a:bodyPr/>
        <a:lstStyle/>
        <a:p>
          <a:endParaRPr lang="pt-BR"/>
        </a:p>
      </dgm:t>
    </dgm:pt>
    <dgm:pt modelId="{476942B8-F0F3-4A76-8631-CC542EAFEFDD}" type="sibTrans" cxnId="{7D309336-C6E0-46EB-989B-1165D3D72C12}">
      <dgm:prSet phldrT="2"/>
      <dgm:spPr/>
      <dgm:t>
        <a:bodyPr/>
        <a:lstStyle/>
        <a:p>
          <a:endParaRPr lang="pt-BR"/>
        </a:p>
      </dgm:t>
    </dgm:pt>
    <dgm:pt modelId="{3922A107-BF10-40AE-8575-949B7AA62F24}">
      <dgm:prSet phldrT="[Texto]"/>
      <dgm:spPr/>
      <dgm:t>
        <a:bodyPr/>
        <a:lstStyle/>
        <a:p>
          <a:r>
            <a:rPr lang="pt-BR" dirty="0"/>
            <a:t>Integração</a:t>
          </a:r>
        </a:p>
      </dgm:t>
    </dgm:pt>
    <dgm:pt modelId="{540EC705-6835-4B70-A64D-15CD847EC162}" type="parTrans" cxnId="{2CBC5849-0CB6-4F77-8C11-F906B66AF3C7}">
      <dgm:prSet/>
      <dgm:spPr/>
      <dgm:t>
        <a:bodyPr/>
        <a:lstStyle/>
        <a:p>
          <a:endParaRPr lang="pt-BR"/>
        </a:p>
      </dgm:t>
    </dgm:pt>
    <dgm:pt modelId="{4C013016-EC59-4C59-8864-0C8624063983}" type="sibTrans" cxnId="{2CBC5849-0CB6-4F77-8C11-F906B66AF3C7}">
      <dgm:prSet phldrT="3"/>
      <dgm:spPr/>
      <dgm:t>
        <a:bodyPr/>
        <a:lstStyle/>
        <a:p>
          <a:endParaRPr lang="pt-BR"/>
        </a:p>
      </dgm:t>
    </dgm:pt>
    <dgm:pt modelId="{2E80A23B-E90F-43D2-97F4-637BE9412739}">
      <dgm:prSet phldrT="[Texto]"/>
      <dgm:spPr/>
      <dgm:t>
        <a:bodyPr/>
        <a:lstStyle/>
        <a:p>
          <a:r>
            <a:rPr lang="pt-BR" dirty="0"/>
            <a:t>Transformação</a:t>
          </a:r>
        </a:p>
      </dgm:t>
    </dgm:pt>
    <dgm:pt modelId="{EECEDC97-7158-4D57-80EE-1AD7DD36FBD5}" type="parTrans" cxnId="{5AA45053-DBC0-450D-982B-BD8BC01E6B65}">
      <dgm:prSet/>
      <dgm:spPr/>
      <dgm:t>
        <a:bodyPr/>
        <a:lstStyle/>
        <a:p>
          <a:endParaRPr lang="pt-BR"/>
        </a:p>
      </dgm:t>
    </dgm:pt>
    <dgm:pt modelId="{70E51B31-0887-44CB-837E-487E7D980B8E}" type="sibTrans" cxnId="{5AA45053-DBC0-450D-982B-BD8BC01E6B65}">
      <dgm:prSet/>
      <dgm:spPr/>
      <dgm:t>
        <a:bodyPr/>
        <a:lstStyle/>
        <a:p>
          <a:endParaRPr lang="pt-BR"/>
        </a:p>
      </dgm:t>
    </dgm:pt>
    <dgm:pt modelId="{E6E7A6C7-EB82-4EC9-B0ED-5AB7C52BD61A}" type="pres">
      <dgm:prSet presAssocID="{637C67D6-2367-4B8E-88E0-16084DB493EA}" presName="diagram" presStyleCnt="0">
        <dgm:presLayoutVars>
          <dgm:dir/>
          <dgm:resizeHandles val="exact"/>
        </dgm:presLayoutVars>
      </dgm:prSet>
      <dgm:spPr/>
    </dgm:pt>
    <dgm:pt modelId="{412AA94D-98D2-4C72-BA1E-B787418A3B0A}" type="pres">
      <dgm:prSet presAssocID="{AEFF855D-5DB0-4A17-AEFE-FB3433D9EF38}" presName="node" presStyleLbl="node1" presStyleIdx="0" presStyleCnt="4">
        <dgm:presLayoutVars>
          <dgm:bulletEnabled val="1"/>
        </dgm:presLayoutVars>
      </dgm:prSet>
      <dgm:spPr/>
    </dgm:pt>
    <dgm:pt modelId="{32A6BB42-F258-4E29-AE6F-D60C6D8334E0}" type="pres">
      <dgm:prSet presAssocID="{03B8D209-3374-4397-9FA6-E79A335075D1}" presName="sibTrans" presStyleCnt="0"/>
      <dgm:spPr/>
    </dgm:pt>
    <dgm:pt modelId="{988BFA5D-C2E5-4942-B66F-56E199E10A36}" type="pres">
      <dgm:prSet presAssocID="{3AB32A01-968D-4EDD-B93A-BE7A09065EBD}" presName="node" presStyleLbl="node1" presStyleIdx="1" presStyleCnt="4">
        <dgm:presLayoutVars>
          <dgm:bulletEnabled val="1"/>
        </dgm:presLayoutVars>
      </dgm:prSet>
      <dgm:spPr/>
    </dgm:pt>
    <dgm:pt modelId="{5315A161-A17D-4876-B291-F5EF5F39D155}" type="pres">
      <dgm:prSet presAssocID="{476942B8-F0F3-4A76-8631-CC542EAFEFDD}" presName="sibTrans" presStyleCnt="0"/>
      <dgm:spPr/>
    </dgm:pt>
    <dgm:pt modelId="{0B575B80-AE44-4D0F-ACE2-6E247B918D0D}" type="pres">
      <dgm:prSet presAssocID="{3922A107-BF10-40AE-8575-949B7AA62F24}" presName="node" presStyleLbl="node1" presStyleIdx="2" presStyleCnt="4">
        <dgm:presLayoutVars>
          <dgm:bulletEnabled val="1"/>
        </dgm:presLayoutVars>
      </dgm:prSet>
      <dgm:spPr/>
    </dgm:pt>
    <dgm:pt modelId="{0B6F8979-1B00-469F-8410-24769CAEB766}" type="pres">
      <dgm:prSet presAssocID="{4C013016-EC59-4C59-8864-0C8624063983}" presName="sibTrans" presStyleCnt="0"/>
      <dgm:spPr/>
    </dgm:pt>
    <dgm:pt modelId="{60C4CDD9-B545-4122-8CEA-FFF328F35CF8}" type="pres">
      <dgm:prSet presAssocID="{2E80A23B-E90F-43D2-97F4-637BE9412739}" presName="node" presStyleLbl="node1" presStyleIdx="3" presStyleCnt="4">
        <dgm:presLayoutVars>
          <dgm:bulletEnabled val="1"/>
        </dgm:presLayoutVars>
      </dgm:prSet>
      <dgm:spPr/>
    </dgm:pt>
  </dgm:ptLst>
  <dgm:cxnLst>
    <dgm:cxn modelId="{55A82F01-14C8-44E6-9B82-B00F0C9CFAF8}" type="presOf" srcId="{3922A107-BF10-40AE-8575-949B7AA62F24}" destId="{0B575B80-AE44-4D0F-ACE2-6E247B918D0D}" srcOrd="0" destOrd="0" presId="urn:microsoft.com/office/officeart/2005/8/layout/default"/>
    <dgm:cxn modelId="{7D309336-C6E0-46EB-989B-1165D3D72C12}" srcId="{637C67D6-2367-4B8E-88E0-16084DB493EA}" destId="{3AB32A01-968D-4EDD-B93A-BE7A09065EBD}" srcOrd="1" destOrd="0" parTransId="{125BEF8E-4B09-4BD0-AF3C-C3FAC37D8717}" sibTransId="{476942B8-F0F3-4A76-8631-CC542EAFEFDD}"/>
    <dgm:cxn modelId="{1D5C8E5B-942B-4C8E-B57A-BE8FAAF13547}" type="presOf" srcId="{2E80A23B-E90F-43D2-97F4-637BE9412739}" destId="{60C4CDD9-B545-4122-8CEA-FFF328F35CF8}" srcOrd="0" destOrd="0" presId="urn:microsoft.com/office/officeart/2005/8/layout/default"/>
    <dgm:cxn modelId="{2CBC5849-0CB6-4F77-8C11-F906B66AF3C7}" srcId="{637C67D6-2367-4B8E-88E0-16084DB493EA}" destId="{3922A107-BF10-40AE-8575-949B7AA62F24}" srcOrd="2" destOrd="0" parTransId="{540EC705-6835-4B70-A64D-15CD847EC162}" sibTransId="{4C013016-EC59-4C59-8864-0C8624063983}"/>
    <dgm:cxn modelId="{5AA45053-DBC0-450D-982B-BD8BC01E6B65}" srcId="{637C67D6-2367-4B8E-88E0-16084DB493EA}" destId="{2E80A23B-E90F-43D2-97F4-637BE9412739}" srcOrd="3" destOrd="0" parTransId="{EECEDC97-7158-4D57-80EE-1AD7DD36FBD5}" sibTransId="{70E51B31-0887-44CB-837E-487E7D980B8E}"/>
    <dgm:cxn modelId="{5F047783-8B50-4D91-AC1D-5AC9B0C70D23}" srcId="{637C67D6-2367-4B8E-88E0-16084DB493EA}" destId="{AEFF855D-5DB0-4A17-AEFE-FB3433D9EF38}" srcOrd="0" destOrd="0" parTransId="{461B4F4B-BB0B-4D39-BA6C-015FDA55CED9}" sibTransId="{03B8D209-3374-4397-9FA6-E79A335075D1}"/>
    <dgm:cxn modelId="{121ED28D-4D9B-4BE1-87CB-EE06B3DACD7A}" type="presOf" srcId="{637C67D6-2367-4B8E-88E0-16084DB493EA}" destId="{E6E7A6C7-EB82-4EC9-B0ED-5AB7C52BD61A}" srcOrd="0" destOrd="0" presId="urn:microsoft.com/office/officeart/2005/8/layout/default"/>
    <dgm:cxn modelId="{839B999B-24C2-432C-879A-F6B71A193EDA}" type="presOf" srcId="{AEFF855D-5DB0-4A17-AEFE-FB3433D9EF38}" destId="{412AA94D-98D2-4C72-BA1E-B787418A3B0A}" srcOrd="0" destOrd="0" presId="urn:microsoft.com/office/officeart/2005/8/layout/default"/>
    <dgm:cxn modelId="{A1CF3AD0-CE68-4E31-9A82-D972BF330171}" type="presOf" srcId="{3AB32A01-968D-4EDD-B93A-BE7A09065EBD}" destId="{988BFA5D-C2E5-4942-B66F-56E199E10A36}" srcOrd="0" destOrd="0" presId="urn:microsoft.com/office/officeart/2005/8/layout/default"/>
    <dgm:cxn modelId="{7454877A-3C92-4A5C-AA17-A82F97540416}" type="presParOf" srcId="{E6E7A6C7-EB82-4EC9-B0ED-5AB7C52BD61A}" destId="{412AA94D-98D2-4C72-BA1E-B787418A3B0A}" srcOrd="0" destOrd="0" presId="urn:microsoft.com/office/officeart/2005/8/layout/default"/>
    <dgm:cxn modelId="{99F33010-958F-49BF-9D4D-C8717056C485}" type="presParOf" srcId="{E6E7A6C7-EB82-4EC9-B0ED-5AB7C52BD61A}" destId="{32A6BB42-F258-4E29-AE6F-D60C6D8334E0}" srcOrd="1" destOrd="0" presId="urn:microsoft.com/office/officeart/2005/8/layout/default"/>
    <dgm:cxn modelId="{B8A1EEFF-211C-40F2-9E57-66D6DBFCCED8}" type="presParOf" srcId="{E6E7A6C7-EB82-4EC9-B0ED-5AB7C52BD61A}" destId="{988BFA5D-C2E5-4942-B66F-56E199E10A36}" srcOrd="2" destOrd="0" presId="urn:microsoft.com/office/officeart/2005/8/layout/default"/>
    <dgm:cxn modelId="{CBD88F31-A00A-49D6-ABF7-4CF3C0BFC8D4}" type="presParOf" srcId="{E6E7A6C7-EB82-4EC9-B0ED-5AB7C52BD61A}" destId="{5315A161-A17D-4876-B291-F5EF5F39D155}" srcOrd="3" destOrd="0" presId="urn:microsoft.com/office/officeart/2005/8/layout/default"/>
    <dgm:cxn modelId="{4CAAEDB0-A2DA-406B-B812-270FCC1C3114}" type="presParOf" srcId="{E6E7A6C7-EB82-4EC9-B0ED-5AB7C52BD61A}" destId="{0B575B80-AE44-4D0F-ACE2-6E247B918D0D}" srcOrd="4" destOrd="0" presId="urn:microsoft.com/office/officeart/2005/8/layout/default"/>
    <dgm:cxn modelId="{553B87C9-ECC9-4A8D-8802-7B65E75E1079}" type="presParOf" srcId="{E6E7A6C7-EB82-4EC9-B0ED-5AB7C52BD61A}" destId="{0B6F8979-1B00-469F-8410-24769CAEB766}" srcOrd="5" destOrd="0" presId="urn:microsoft.com/office/officeart/2005/8/layout/default"/>
    <dgm:cxn modelId="{68ADBBCE-4875-4993-ADB6-31B6B1EBF7B1}" type="presParOf" srcId="{E6E7A6C7-EB82-4EC9-B0ED-5AB7C52BD61A}" destId="{60C4CDD9-B545-4122-8CEA-FFF328F35CF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CA32C-8BA2-4086-B2CC-3FC07AB132B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07499DA-C399-4C38-8773-3737A410847C}">
      <dgm:prSet phldrT="[Texto]"/>
      <dgm:spPr/>
      <dgm:t>
        <a:bodyPr/>
        <a:lstStyle/>
        <a:p>
          <a:r>
            <a:rPr lang="pt-BR" b="1" dirty="0"/>
            <a:t>Cultura</a:t>
          </a:r>
        </a:p>
      </dgm:t>
    </dgm:pt>
    <dgm:pt modelId="{C799910D-232C-4C00-9ACA-521B90406858}" type="parTrans" cxnId="{F12BA20B-7C8E-40CE-9228-B3AD887978DC}">
      <dgm:prSet/>
      <dgm:spPr/>
      <dgm:t>
        <a:bodyPr/>
        <a:lstStyle/>
        <a:p>
          <a:endParaRPr lang="pt-BR"/>
        </a:p>
      </dgm:t>
    </dgm:pt>
    <dgm:pt modelId="{9E2E55DD-E19A-4CB7-89B2-65C9DA4295BE}" type="sibTrans" cxnId="{F12BA20B-7C8E-40CE-9228-B3AD887978DC}">
      <dgm:prSet/>
      <dgm:spPr/>
      <dgm:t>
        <a:bodyPr/>
        <a:lstStyle/>
        <a:p>
          <a:r>
            <a:rPr lang="pt-BR" b="1"/>
            <a:t>Direitos Humanos</a:t>
          </a:r>
        </a:p>
      </dgm:t>
    </dgm:pt>
    <dgm:pt modelId="{CEF597DB-D58A-4B88-9FA2-4E3A3A9932A9}">
      <dgm:prSet phldrT="[Texto]"/>
      <dgm:spPr/>
      <dgm:t>
        <a:bodyPr/>
        <a:lstStyle/>
        <a:p>
          <a:r>
            <a:rPr lang="pt-BR" b="1"/>
            <a:t>Comunicação</a:t>
          </a:r>
        </a:p>
      </dgm:t>
    </dgm:pt>
    <dgm:pt modelId="{9477541F-98CE-40F1-AB86-0BEAE3E14328}" type="parTrans" cxnId="{35E812CC-6E30-4925-B7FC-2F0E4E61F92D}">
      <dgm:prSet/>
      <dgm:spPr/>
      <dgm:t>
        <a:bodyPr/>
        <a:lstStyle/>
        <a:p>
          <a:endParaRPr lang="pt-BR"/>
        </a:p>
      </dgm:t>
    </dgm:pt>
    <dgm:pt modelId="{2A2D6359-1C1A-4699-9C2D-074D7DDE4954}" type="sibTrans" cxnId="{35E812CC-6E30-4925-B7FC-2F0E4E61F92D}">
      <dgm:prSet/>
      <dgm:spPr/>
      <dgm:t>
        <a:bodyPr/>
        <a:lstStyle/>
        <a:p>
          <a:r>
            <a:rPr lang="pt-BR" b="1"/>
            <a:t>Meio ambiente</a:t>
          </a:r>
        </a:p>
      </dgm:t>
    </dgm:pt>
    <dgm:pt modelId="{CF86FDBD-F0DF-4C59-A331-592C779BAA57}">
      <dgm:prSet phldrT="[Texto]"/>
      <dgm:spPr/>
      <dgm:t>
        <a:bodyPr/>
        <a:lstStyle/>
        <a:p>
          <a:r>
            <a:rPr lang="pt-BR" b="1"/>
            <a:t>Cidade</a:t>
          </a:r>
        </a:p>
      </dgm:t>
    </dgm:pt>
    <dgm:pt modelId="{4C9B9355-9C6D-4BD4-A313-6272B3E8E7FC}" type="parTrans" cxnId="{8A89238C-835F-488A-BF41-822235020DEE}">
      <dgm:prSet/>
      <dgm:spPr/>
      <dgm:t>
        <a:bodyPr/>
        <a:lstStyle/>
        <a:p>
          <a:endParaRPr lang="pt-BR"/>
        </a:p>
      </dgm:t>
    </dgm:pt>
    <dgm:pt modelId="{D2A8752C-B2AD-4B1C-96AF-1B5B6993C744}" type="sibTrans" cxnId="{8A89238C-835F-488A-BF41-822235020DEE}">
      <dgm:prSet/>
      <dgm:spPr/>
      <dgm:t>
        <a:bodyPr/>
        <a:lstStyle/>
        <a:p>
          <a:r>
            <a:rPr lang="pt-BR" b="1"/>
            <a:t>Esporte</a:t>
          </a:r>
        </a:p>
      </dgm:t>
    </dgm:pt>
    <dgm:pt modelId="{E4C5EF2D-EB14-441D-A3CE-654944E8647D}" type="pres">
      <dgm:prSet presAssocID="{785CA32C-8BA2-4086-B2CC-3FC07AB132B0}" presName="Name0" presStyleCnt="0">
        <dgm:presLayoutVars>
          <dgm:chMax/>
          <dgm:chPref/>
          <dgm:dir/>
          <dgm:animLvl val="lvl"/>
        </dgm:presLayoutVars>
      </dgm:prSet>
      <dgm:spPr/>
    </dgm:pt>
    <dgm:pt modelId="{8549B9B8-40C7-41F1-B49E-D057965E12A7}" type="pres">
      <dgm:prSet presAssocID="{B07499DA-C399-4C38-8773-3737A410847C}" presName="composite" presStyleCnt="0"/>
      <dgm:spPr/>
    </dgm:pt>
    <dgm:pt modelId="{F3614099-299E-4ABC-A635-593C92416091}" type="pres">
      <dgm:prSet presAssocID="{B07499DA-C399-4C38-8773-3737A410847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CCB07E4-F7DD-4623-A7CB-6EA8AC90B832}" type="pres">
      <dgm:prSet presAssocID="{B07499DA-C399-4C38-8773-3737A410847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38CA6B5-A9C1-4BC4-99FA-1811CA822E58}" type="pres">
      <dgm:prSet presAssocID="{B07499DA-C399-4C38-8773-3737A410847C}" presName="BalanceSpacing" presStyleCnt="0"/>
      <dgm:spPr/>
    </dgm:pt>
    <dgm:pt modelId="{4DD6FFB3-A4B0-4DF8-B41C-8F90A3DC3B70}" type="pres">
      <dgm:prSet presAssocID="{B07499DA-C399-4C38-8773-3737A410847C}" presName="BalanceSpacing1" presStyleCnt="0"/>
      <dgm:spPr/>
    </dgm:pt>
    <dgm:pt modelId="{A858A7A7-57A6-487E-BB12-5FA5AF30A3D3}" type="pres">
      <dgm:prSet presAssocID="{9E2E55DD-E19A-4CB7-89B2-65C9DA4295BE}" presName="Accent1Text" presStyleLbl="node1" presStyleIdx="1" presStyleCnt="6"/>
      <dgm:spPr/>
    </dgm:pt>
    <dgm:pt modelId="{694A840C-9D86-462B-9204-9FC58F4CA5FE}" type="pres">
      <dgm:prSet presAssocID="{9E2E55DD-E19A-4CB7-89B2-65C9DA4295BE}" presName="spaceBetweenRectangles" presStyleCnt="0"/>
      <dgm:spPr/>
    </dgm:pt>
    <dgm:pt modelId="{95167347-7F99-4AE0-80C7-E6EAF1DCE106}" type="pres">
      <dgm:prSet presAssocID="{CEF597DB-D58A-4B88-9FA2-4E3A3A9932A9}" presName="composite" presStyleCnt="0"/>
      <dgm:spPr/>
    </dgm:pt>
    <dgm:pt modelId="{F005ABB3-9549-4645-81B5-2665868546C6}" type="pres">
      <dgm:prSet presAssocID="{CEF597DB-D58A-4B88-9FA2-4E3A3A9932A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306B8F8-626C-4834-82C8-46636CF9F2DD}" type="pres">
      <dgm:prSet presAssocID="{CEF597DB-D58A-4B88-9FA2-4E3A3A9932A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BC7ED86-4459-4600-A1D1-3453A0D20204}" type="pres">
      <dgm:prSet presAssocID="{CEF597DB-D58A-4B88-9FA2-4E3A3A9932A9}" presName="BalanceSpacing" presStyleCnt="0"/>
      <dgm:spPr/>
    </dgm:pt>
    <dgm:pt modelId="{5606CAF0-CB61-4A10-86F7-CDC0F5725F46}" type="pres">
      <dgm:prSet presAssocID="{CEF597DB-D58A-4B88-9FA2-4E3A3A9932A9}" presName="BalanceSpacing1" presStyleCnt="0"/>
      <dgm:spPr/>
    </dgm:pt>
    <dgm:pt modelId="{37FB6254-85F8-46D9-8081-2D2175FC7C80}" type="pres">
      <dgm:prSet presAssocID="{2A2D6359-1C1A-4699-9C2D-074D7DDE4954}" presName="Accent1Text" presStyleLbl="node1" presStyleIdx="3" presStyleCnt="6"/>
      <dgm:spPr/>
    </dgm:pt>
    <dgm:pt modelId="{0C66258F-91F2-4854-878E-0E39DA7ED0AE}" type="pres">
      <dgm:prSet presAssocID="{2A2D6359-1C1A-4699-9C2D-074D7DDE4954}" presName="spaceBetweenRectangles" presStyleCnt="0"/>
      <dgm:spPr/>
    </dgm:pt>
    <dgm:pt modelId="{FE182347-C093-4FEC-832B-D2D53064D2FB}" type="pres">
      <dgm:prSet presAssocID="{CF86FDBD-F0DF-4C59-A331-592C779BAA57}" presName="composite" presStyleCnt="0"/>
      <dgm:spPr/>
    </dgm:pt>
    <dgm:pt modelId="{5A6592FB-8A42-4081-9DB1-3E7747EAFBDA}" type="pres">
      <dgm:prSet presAssocID="{CF86FDBD-F0DF-4C59-A331-592C779BAA5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D464B08-4B3B-41E5-AED3-37CB3742D768}" type="pres">
      <dgm:prSet presAssocID="{CF86FDBD-F0DF-4C59-A331-592C779BAA5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8534CEF-F37B-401B-B98B-1CD9CBFA96DA}" type="pres">
      <dgm:prSet presAssocID="{CF86FDBD-F0DF-4C59-A331-592C779BAA57}" presName="BalanceSpacing" presStyleCnt="0"/>
      <dgm:spPr/>
    </dgm:pt>
    <dgm:pt modelId="{5DB975FB-571E-43E5-8D2A-D88410E1C5EC}" type="pres">
      <dgm:prSet presAssocID="{CF86FDBD-F0DF-4C59-A331-592C779BAA57}" presName="BalanceSpacing1" presStyleCnt="0"/>
      <dgm:spPr/>
    </dgm:pt>
    <dgm:pt modelId="{E9211F35-441A-4A62-8155-371F16928B35}" type="pres">
      <dgm:prSet presAssocID="{D2A8752C-B2AD-4B1C-96AF-1B5B6993C744}" presName="Accent1Text" presStyleLbl="node1" presStyleIdx="5" presStyleCnt="6"/>
      <dgm:spPr/>
    </dgm:pt>
  </dgm:ptLst>
  <dgm:cxnLst>
    <dgm:cxn modelId="{F12BA20B-7C8E-40CE-9228-B3AD887978DC}" srcId="{785CA32C-8BA2-4086-B2CC-3FC07AB132B0}" destId="{B07499DA-C399-4C38-8773-3737A410847C}" srcOrd="0" destOrd="0" parTransId="{C799910D-232C-4C00-9ACA-521B90406858}" sibTransId="{9E2E55DD-E19A-4CB7-89B2-65C9DA4295BE}"/>
    <dgm:cxn modelId="{FFB80479-59E0-4BB6-8E95-5D40486EFBDC}" type="presOf" srcId="{D2A8752C-B2AD-4B1C-96AF-1B5B6993C744}" destId="{E9211F35-441A-4A62-8155-371F16928B35}" srcOrd="0" destOrd="0" presId="urn:microsoft.com/office/officeart/2008/layout/AlternatingHexagons"/>
    <dgm:cxn modelId="{DC229C79-AB6B-4E6D-88B1-0730EE5D94CB}" type="presOf" srcId="{2A2D6359-1C1A-4699-9C2D-074D7DDE4954}" destId="{37FB6254-85F8-46D9-8081-2D2175FC7C80}" srcOrd="0" destOrd="0" presId="urn:microsoft.com/office/officeart/2008/layout/AlternatingHexagons"/>
    <dgm:cxn modelId="{8A89238C-835F-488A-BF41-822235020DEE}" srcId="{785CA32C-8BA2-4086-B2CC-3FC07AB132B0}" destId="{CF86FDBD-F0DF-4C59-A331-592C779BAA57}" srcOrd="2" destOrd="0" parTransId="{4C9B9355-9C6D-4BD4-A313-6272B3E8E7FC}" sibTransId="{D2A8752C-B2AD-4B1C-96AF-1B5B6993C744}"/>
    <dgm:cxn modelId="{B53811AB-6351-49D9-BFBD-3E446FE62B92}" type="presOf" srcId="{785CA32C-8BA2-4086-B2CC-3FC07AB132B0}" destId="{E4C5EF2D-EB14-441D-A3CE-654944E8647D}" srcOrd="0" destOrd="0" presId="urn:microsoft.com/office/officeart/2008/layout/AlternatingHexagons"/>
    <dgm:cxn modelId="{6EC54CB8-C5E7-4E8E-B07C-C5AE8CDE3DF9}" type="presOf" srcId="{CEF597DB-D58A-4B88-9FA2-4E3A3A9932A9}" destId="{F005ABB3-9549-4645-81B5-2665868546C6}" srcOrd="0" destOrd="0" presId="urn:microsoft.com/office/officeart/2008/layout/AlternatingHexagons"/>
    <dgm:cxn modelId="{6A4108BA-7CC3-488F-847E-AB83AF001DB8}" type="presOf" srcId="{9E2E55DD-E19A-4CB7-89B2-65C9DA4295BE}" destId="{A858A7A7-57A6-487E-BB12-5FA5AF30A3D3}" srcOrd="0" destOrd="0" presId="urn:microsoft.com/office/officeart/2008/layout/AlternatingHexagons"/>
    <dgm:cxn modelId="{35E812CC-6E30-4925-B7FC-2F0E4E61F92D}" srcId="{785CA32C-8BA2-4086-B2CC-3FC07AB132B0}" destId="{CEF597DB-D58A-4B88-9FA2-4E3A3A9932A9}" srcOrd="1" destOrd="0" parTransId="{9477541F-98CE-40F1-AB86-0BEAE3E14328}" sibTransId="{2A2D6359-1C1A-4699-9C2D-074D7DDE4954}"/>
    <dgm:cxn modelId="{D626A5E9-D8F7-491D-81EC-0864987DF5D2}" type="presOf" srcId="{CF86FDBD-F0DF-4C59-A331-592C779BAA57}" destId="{5A6592FB-8A42-4081-9DB1-3E7747EAFBDA}" srcOrd="0" destOrd="0" presId="urn:microsoft.com/office/officeart/2008/layout/AlternatingHexagons"/>
    <dgm:cxn modelId="{645CD5F6-96C3-45C4-92C7-F416A6FCA3B1}" type="presOf" srcId="{B07499DA-C399-4C38-8773-3737A410847C}" destId="{F3614099-299E-4ABC-A635-593C92416091}" srcOrd="0" destOrd="0" presId="urn:microsoft.com/office/officeart/2008/layout/AlternatingHexagons"/>
    <dgm:cxn modelId="{AA0290D0-12CE-44E2-B49A-19F2137BD913}" type="presParOf" srcId="{E4C5EF2D-EB14-441D-A3CE-654944E8647D}" destId="{8549B9B8-40C7-41F1-B49E-D057965E12A7}" srcOrd="0" destOrd="0" presId="urn:microsoft.com/office/officeart/2008/layout/AlternatingHexagons"/>
    <dgm:cxn modelId="{625625D2-FAD2-4864-8286-C88E327FC123}" type="presParOf" srcId="{8549B9B8-40C7-41F1-B49E-D057965E12A7}" destId="{F3614099-299E-4ABC-A635-593C92416091}" srcOrd="0" destOrd="0" presId="urn:microsoft.com/office/officeart/2008/layout/AlternatingHexagons"/>
    <dgm:cxn modelId="{469930A6-E317-4058-91BA-9939DFE63119}" type="presParOf" srcId="{8549B9B8-40C7-41F1-B49E-D057965E12A7}" destId="{DCCB07E4-F7DD-4623-A7CB-6EA8AC90B832}" srcOrd="1" destOrd="0" presId="urn:microsoft.com/office/officeart/2008/layout/AlternatingHexagons"/>
    <dgm:cxn modelId="{54E2E5E4-4F11-42B2-BE52-6CF92644ECB2}" type="presParOf" srcId="{8549B9B8-40C7-41F1-B49E-D057965E12A7}" destId="{338CA6B5-A9C1-4BC4-99FA-1811CA822E58}" srcOrd="2" destOrd="0" presId="urn:microsoft.com/office/officeart/2008/layout/AlternatingHexagons"/>
    <dgm:cxn modelId="{CF7B0697-E880-4131-BB38-A840AD07EB02}" type="presParOf" srcId="{8549B9B8-40C7-41F1-B49E-D057965E12A7}" destId="{4DD6FFB3-A4B0-4DF8-B41C-8F90A3DC3B70}" srcOrd="3" destOrd="0" presId="urn:microsoft.com/office/officeart/2008/layout/AlternatingHexagons"/>
    <dgm:cxn modelId="{6B63EC4F-EF84-4AA1-8FF9-FE8D715B3946}" type="presParOf" srcId="{8549B9B8-40C7-41F1-B49E-D057965E12A7}" destId="{A858A7A7-57A6-487E-BB12-5FA5AF30A3D3}" srcOrd="4" destOrd="0" presId="urn:microsoft.com/office/officeart/2008/layout/AlternatingHexagons"/>
    <dgm:cxn modelId="{5DF85AFB-DE3F-4FB5-A423-49662804294D}" type="presParOf" srcId="{E4C5EF2D-EB14-441D-A3CE-654944E8647D}" destId="{694A840C-9D86-462B-9204-9FC58F4CA5FE}" srcOrd="1" destOrd="0" presId="urn:microsoft.com/office/officeart/2008/layout/AlternatingHexagons"/>
    <dgm:cxn modelId="{A8DC856B-2440-43EC-9D22-EBC6234E4784}" type="presParOf" srcId="{E4C5EF2D-EB14-441D-A3CE-654944E8647D}" destId="{95167347-7F99-4AE0-80C7-E6EAF1DCE106}" srcOrd="2" destOrd="0" presId="urn:microsoft.com/office/officeart/2008/layout/AlternatingHexagons"/>
    <dgm:cxn modelId="{1A1789F5-B48F-44E7-9727-00E1103EB5C4}" type="presParOf" srcId="{95167347-7F99-4AE0-80C7-E6EAF1DCE106}" destId="{F005ABB3-9549-4645-81B5-2665868546C6}" srcOrd="0" destOrd="0" presId="urn:microsoft.com/office/officeart/2008/layout/AlternatingHexagons"/>
    <dgm:cxn modelId="{AF11A1AF-97A7-4330-A7F0-2CF0F6F4317B}" type="presParOf" srcId="{95167347-7F99-4AE0-80C7-E6EAF1DCE106}" destId="{A306B8F8-626C-4834-82C8-46636CF9F2DD}" srcOrd="1" destOrd="0" presId="urn:microsoft.com/office/officeart/2008/layout/AlternatingHexagons"/>
    <dgm:cxn modelId="{AA987A8A-DA39-49C4-BE38-A1BCCC850694}" type="presParOf" srcId="{95167347-7F99-4AE0-80C7-E6EAF1DCE106}" destId="{9BC7ED86-4459-4600-A1D1-3453A0D20204}" srcOrd="2" destOrd="0" presId="urn:microsoft.com/office/officeart/2008/layout/AlternatingHexagons"/>
    <dgm:cxn modelId="{687CBF0D-127F-47BD-8FAA-50B36A0E173B}" type="presParOf" srcId="{95167347-7F99-4AE0-80C7-E6EAF1DCE106}" destId="{5606CAF0-CB61-4A10-86F7-CDC0F5725F46}" srcOrd="3" destOrd="0" presId="urn:microsoft.com/office/officeart/2008/layout/AlternatingHexagons"/>
    <dgm:cxn modelId="{D2DF1A63-23E0-4F17-B61E-56738DCB1969}" type="presParOf" srcId="{95167347-7F99-4AE0-80C7-E6EAF1DCE106}" destId="{37FB6254-85F8-46D9-8081-2D2175FC7C80}" srcOrd="4" destOrd="0" presId="urn:microsoft.com/office/officeart/2008/layout/AlternatingHexagons"/>
    <dgm:cxn modelId="{6F197D3E-1E5E-4622-8E60-CE00F20370A3}" type="presParOf" srcId="{E4C5EF2D-EB14-441D-A3CE-654944E8647D}" destId="{0C66258F-91F2-4854-878E-0E39DA7ED0AE}" srcOrd="3" destOrd="0" presId="urn:microsoft.com/office/officeart/2008/layout/AlternatingHexagons"/>
    <dgm:cxn modelId="{09AC29E3-2685-46C4-9D9F-6103322FD09C}" type="presParOf" srcId="{E4C5EF2D-EB14-441D-A3CE-654944E8647D}" destId="{FE182347-C093-4FEC-832B-D2D53064D2FB}" srcOrd="4" destOrd="0" presId="urn:microsoft.com/office/officeart/2008/layout/AlternatingHexagons"/>
    <dgm:cxn modelId="{D8AC888A-E43B-49D2-943E-930B8C4F8503}" type="presParOf" srcId="{FE182347-C093-4FEC-832B-D2D53064D2FB}" destId="{5A6592FB-8A42-4081-9DB1-3E7747EAFBDA}" srcOrd="0" destOrd="0" presId="urn:microsoft.com/office/officeart/2008/layout/AlternatingHexagons"/>
    <dgm:cxn modelId="{C9B90331-19DF-4867-9A26-4EE1C9F0EA1B}" type="presParOf" srcId="{FE182347-C093-4FEC-832B-D2D53064D2FB}" destId="{3D464B08-4B3B-41E5-AED3-37CB3742D768}" srcOrd="1" destOrd="0" presId="urn:microsoft.com/office/officeart/2008/layout/AlternatingHexagons"/>
    <dgm:cxn modelId="{67D70178-60FF-4D4C-A50F-87DAA55FE8B5}" type="presParOf" srcId="{FE182347-C093-4FEC-832B-D2D53064D2FB}" destId="{F8534CEF-F37B-401B-B98B-1CD9CBFA96DA}" srcOrd="2" destOrd="0" presId="urn:microsoft.com/office/officeart/2008/layout/AlternatingHexagons"/>
    <dgm:cxn modelId="{983B4D3B-9A37-414F-AAEA-85D93C4BA973}" type="presParOf" srcId="{FE182347-C093-4FEC-832B-D2D53064D2FB}" destId="{5DB975FB-571E-43E5-8D2A-D88410E1C5EC}" srcOrd="3" destOrd="0" presId="urn:microsoft.com/office/officeart/2008/layout/AlternatingHexagons"/>
    <dgm:cxn modelId="{3523C3B4-5EA7-4480-940C-C0DABA74FAE6}" type="presParOf" srcId="{FE182347-C093-4FEC-832B-D2D53064D2FB}" destId="{E9211F35-441A-4A62-8155-371F16928B3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7C67D6-2367-4B8E-88E0-16084DB493E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EFF855D-5DB0-4A17-AEFE-FB3433D9EF38}">
      <dgm:prSet phldrT="[Texto]"/>
      <dgm:spPr/>
      <dgm:t>
        <a:bodyPr/>
        <a:lstStyle/>
        <a:p>
          <a:r>
            <a:rPr lang="pt-BR" dirty="0"/>
            <a:t>Educação</a:t>
          </a:r>
        </a:p>
      </dgm:t>
    </dgm:pt>
    <dgm:pt modelId="{461B4F4B-BB0B-4D39-BA6C-015FDA55CED9}" type="parTrans" cxnId="{5F047783-8B50-4D91-AC1D-5AC9B0C70D23}">
      <dgm:prSet/>
      <dgm:spPr/>
      <dgm:t>
        <a:bodyPr/>
        <a:lstStyle/>
        <a:p>
          <a:endParaRPr lang="pt-BR"/>
        </a:p>
      </dgm:t>
    </dgm:pt>
    <dgm:pt modelId="{03B8D209-3374-4397-9FA6-E79A335075D1}" type="sibTrans" cxnId="{5F047783-8B50-4D91-AC1D-5AC9B0C70D23}">
      <dgm:prSet phldrT="1" phldr="0"/>
      <dgm:spPr/>
      <dgm:t>
        <a:bodyPr/>
        <a:lstStyle/>
        <a:p>
          <a:endParaRPr lang="pt-BR"/>
        </a:p>
      </dgm:t>
    </dgm:pt>
    <dgm:pt modelId="{3AB32A01-968D-4EDD-B93A-BE7A09065EBD}">
      <dgm:prSet phldrT="[Texto]"/>
      <dgm:spPr/>
      <dgm:t>
        <a:bodyPr/>
        <a:lstStyle/>
        <a:p>
          <a:r>
            <a:rPr lang="pt-BR" dirty="0"/>
            <a:t>Saúde </a:t>
          </a:r>
        </a:p>
      </dgm:t>
    </dgm:pt>
    <dgm:pt modelId="{125BEF8E-4B09-4BD0-AF3C-C3FAC37D8717}" type="parTrans" cxnId="{7D309336-C6E0-46EB-989B-1165D3D72C12}">
      <dgm:prSet/>
      <dgm:spPr/>
      <dgm:t>
        <a:bodyPr/>
        <a:lstStyle/>
        <a:p>
          <a:endParaRPr lang="pt-BR"/>
        </a:p>
      </dgm:t>
    </dgm:pt>
    <dgm:pt modelId="{476942B8-F0F3-4A76-8631-CC542EAFEFDD}" type="sibTrans" cxnId="{7D309336-C6E0-46EB-989B-1165D3D72C12}">
      <dgm:prSet phldrT="2" phldr="0"/>
      <dgm:spPr/>
      <dgm:t>
        <a:bodyPr/>
        <a:lstStyle/>
        <a:p>
          <a:endParaRPr lang="pt-BR"/>
        </a:p>
      </dgm:t>
    </dgm:pt>
    <dgm:pt modelId="{3922A107-BF10-40AE-8575-949B7AA62F24}">
      <dgm:prSet phldrT="[Texto]"/>
      <dgm:spPr/>
      <dgm:t>
        <a:bodyPr/>
        <a:lstStyle/>
        <a:p>
          <a:r>
            <a:rPr lang="pt-BR" dirty="0"/>
            <a:t>Desenvolvimento social</a:t>
          </a:r>
        </a:p>
      </dgm:t>
    </dgm:pt>
    <dgm:pt modelId="{540EC705-6835-4B70-A64D-15CD847EC162}" type="parTrans" cxnId="{2CBC5849-0CB6-4F77-8C11-F906B66AF3C7}">
      <dgm:prSet/>
      <dgm:spPr/>
      <dgm:t>
        <a:bodyPr/>
        <a:lstStyle/>
        <a:p>
          <a:endParaRPr lang="pt-BR"/>
        </a:p>
      </dgm:t>
    </dgm:pt>
    <dgm:pt modelId="{4C013016-EC59-4C59-8864-0C8624063983}" type="sibTrans" cxnId="{2CBC5849-0CB6-4F77-8C11-F906B66AF3C7}">
      <dgm:prSet phldrT="3" phldr="0"/>
      <dgm:spPr/>
      <dgm:t>
        <a:bodyPr/>
        <a:lstStyle/>
        <a:p>
          <a:endParaRPr lang="pt-BR"/>
        </a:p>
      </dgm:t>
    </dgm:pt>
    <dgm:pt modelId="{136F91D8-ACA0-4953-AFA5-911D1C7A7A3D}">
      <dgm:prSet custT="1"/>
      <dgm:spPr/>
      <dgm:t>
        <a:bodyPr/>
        <a:lstStyle/>
        <a:p>
          <a:r>
            <a:rPr lang="pt-BR" sz="1400" dirty="0"/>
            <a:t>Escolas e creches</a:t>
          </a:r>
        </a:p>
        <a:p>
          <a:r>
            <a:rPr lang="pt-BR" sz="1400" dirty="0"/>
            <a:t>Instituições de ensino superior</a:t>
          </a:r>
        </a:p>
        <a:p>
          <a:r>
            <a:rPr lang="pt-BR" sz="1400" dirty="0"/>
            <a:t>Organizações comunitárias da educação</a:t>
          </a:r>
        </a:p>
      </dgm:t>
    </dgm:pt>
    <dgm:pt modelId="{5E12CCE8-5B04-4E6C-A5FE-EC771A96AB7C}" type="parTrans" cxnId="{43318037-1125-435E-8B44-EFC32F5279E4}">
      <dgm:prSet/>
      <dgm:spPr/>
      <dgm:t>
        <a:bodyPr/>
        <a:lstStyle/>
        <a:p>
          <a:endParaRPr lang="pt-BR"/>
        </a:p>
      </dgm:t>
    </dgm:pt>
    <dgm:pt modelId="{B3EF6E9D-6B81-4762-8A90-053ECEDB84AF}" type="sibTrans" cxnId="{43318037-1125-435E-8B44-EFC32F5279E4}">
      <dgm:prSet/>
      <dgm:spPr/>
      <dgm:t>
        <a:bodyPr/>
        <a:lstStyle/>
        <a:p>
          <a:endParaRPr lang="pt-BR"/>
        </a:p>
      </dgm:t>
    </dgm:pt>
    <dgm:pt modelId="{F739FC5B-AF5F-445F-9358-5BA7FFE284AF}">
      <dgm:prSet custT="1"/>
      <dgm:spPr/>
      <dgm:t>
        <a:bodyPr/>
        <a:lstStyle/>
        <a:p>
          <a:r>
            <a:rPr lang="pt-BR" sz="1400" dirty="0"/>
            <a:t>Postos de saúde</a:t>
          </a:r>
        </a:p>
        <a:p>
          <a:r>
            <a:rPr lang="pt-BR" sz="1400" dirty="0"/>
            <a:t>Centros de pesquisa em saúde</a:t>
          </a:r>
        </a:p>
        <a:p>
          <a:r>
            <a:rPr lang="pt-BR" sz="1400" dirty="0"/>
            <a:t>Agentes de saúde</a:t>
          </a:r>
        </a:p>
        <a:p>
          <a:r>
            <a:rPr lang="pt-BR" sz="1400" dirty="0"/>
            <a:t>Organizações comunitárias da saúde</a:t>
          </a:r>
        </a:p>
      </dgm:t>
    </dgm:pt>
    <dgm:pt modelId="{4048DBCE-EFAA-493C-B4FB-DD704DDE8C97}" type="parTrans" cxnId="{E7BED109-E2CC-4606-8710-9AD342FC5660}">
      <dgm:prSet/>
      <dgm:spPr/>
      <dgm:t>
        <a:bodyPr/>
        <a:lstStyle/>
        <a:p>
          <a:endParaRPr lang="pt-BR"/>
        </a:p>
      </dgm:t>
    </dgm:pt>
    <dgm:pt modelId="{D8ACBABF-1349-4674-A77F-0624460CFA88}" type="sibTrans" cxnId="{E7BED109-E2CC-4606-8710-9AD342FC5660}">
      <dgm:prSet/>
      <dgm:spPr/>
      <dgm:t>
        <a:bodyPr/>
        <a:lstStyle/>
        <a:p>
          <a:endParaRPr lang="pt-BR"/>
        </a:p>
      </dgm:t>
    </dgm:pt>
    <dgm:pt modelId="{CEF58DB6-4402-4A5C-AB5D-9D976C7BC999}">
      <dgm:prSet custT="1"/>
      <dgm:spPr/>
      <dgm:t>
        <a:bodyPr/>
        <a:lstStyle/>
        <a:p>
          <a:r>
            <a:rPr lang="pt-BR" sz="1400" dirty="0"/>
            <a:t>Centros de Referência e Assistência Social</a:t>
          </a:r>
        </a:p>
        <a:p>
          <a:r>
            <a:rPr lang="pt-BR" sz="1400" dirty="0"/>
            <a:t>Associações de moradores</a:t>
          </a:r>
        </a:p>
        <a:p>
          <a:r>
            <a:rPr lang="pt-BR" sz="1400" dirty="0"/>
            <a:t>Iniciativas comunitárias para o desenvolvimento social</a:t>
          </a:r>
        </a:p>
      </dgm:t>
    </dgm:pt>
    <dgm:pt modelId="{31220B06-982E-44E6-9835-D895E01FCD97}" type="parTrans" cxnId="{00B32533-B36A-4519-996D-70366BD773B2}">
      <dgm:prSet/>
      <dgm:spPr/>
      <dgm:t>
        <a:bodyPr/>
        <a:lstStyle/>
        <a:p>
          <a:endParaRPr lang="pt-BR"/>
        </a:p>
      </dgm:t>
    </dgm:pt>
    <dgm:pt modelId="{D5C126A5-E4CA-4EFD-BB0C-08070241C956}" type="sibTrans" cxnId="{00B32533-B36A-4519-996D-70366BD773B2}">
      <dgm:prSet/>
      <dgm:spPr/>
      <dgm:t>
        <a:bodyPr/>
        <a:lstStyle/>
        <a:p>
          <a:endParaRPr lang="pt-BR"/>
        </a:p>
      </dgm:t>
    </dgm:pt>
    <dgm:pt modelId="{F9E5D222-C162-4470-B697-FB76D6CB269F}">
      <dgm:prSet/>
      <dgm:spPr/>
      <dgm:t>
        <a:bodyPr/>
        <a:lstStyle/>
        <a:p>
          <a:r>
            <a:rPr lang="pt-BR" dirty="0"/>
            <a:t>Proteção</a:t>
          </a:r>
        </a:p>
      </dgm:t>
    </dgm:pt>
    <dgm:pt modelId="{01D26E5F-D6EA-46A0-A604-E18AC696C7DD}" type="parTrans" cxnId="{6397A621-95EF-462F-978E-4673E2F5CE3D}">
      <dgm:prSet/>
      <dgm:spPr/>
      <dgm:t>
        <a:bodyPr/>
        <a:lstStyle/>
        <a:p>
          <a:endParaRPr lang="pt-BR"/>
        </a:p>
      </dgm:t>
    </dgm:pt>
    <dgm:pt modelId="{CC34CC1B-CF1D-4E32-B26B-629E82B8959E}" type="sibTrans" cxnId="{6397A621-95EF-462F-978E-4673E2F5CE3D}">
      <dgm:prSet/>
      <dgm:spPr/>
      <dgm:t>
        <a:bodyPr/>
        <a:lstStyle/>
        <a:p>
          <a:endParaRPr lang="pt-BR"/>
        </a:p>
      </dgm:t>
    </dgm:pt>
    <dgm:pt modelId="{3CF1B0CA-BDB2-44F0-A1D1-378D2BDBA3CA}">
      <dgm:prSet custT="1"/>
      <dgm:spPr/>
      <dgm:t>
        <a:bodyPr/>
        <a:lstStyle/>
        <a:p>
          <a:r>
            <a:rPr lang="pt-BR" sz="1400" dirty="0"/>
            <a:t>Vara da Infância</a:t>
          </a:r>
        </a:p>
        <a:p>
          <a:r>
            <a:rPr lang="pt-BR" sz="1400" dirty="0"/>
            <a:t>Conselho Tutelar</a:t>
          </a:r>
        </a:p>
      </dgm:t>
    </dgm:pt>
    <dgm:pt modelId="{92503AD4-C609-42FC-940A-7201BA49FBF0}" type="parTrans" cxnId="{314613C1-BAA9-42C4-A8B0-3AE498C47869}">
      <dgm:prSet/>
      <dgm:spPr/>
      <dgm:t>
        <a:bodyPr/>
        <a:lstStyle/>
        <a:p>
          <a:endParaRPr lang="pt-BR"/>
        </a:p>
      </dgm:t>
    </dgm:pt>
    <dgm:pt modelId="{FFB310BF-DF7D-4245-8D66-A6D0D2CE27CC}" type="sibTrans" cxnId="{314613C1-BAA9-42C4-A8B0-3AE498C47869}">
      <dgm:prSet/>
      <dgm:spPr/>
      <dgm:t>
        <a:bodyPr/>
        <a:lstStyle/>
        <a:p>
          <a:endParaRPr lang="pt-BR"/>
        </a:p>
      </dgm:t>
    </dgm:pt>
    <dgm:pt modelId="{B937A79D-9D0F-4B8C-A653-9446103E77AE}" type="pres">
      <dgm:prSet presAssocID="{637C67D6-2367-4B8E-88E0-16084DB493EA}" presName="Name0" presStyleCnt="0">
        <dgm:presLayoutVars>
          <dgm:dir/>
          <dgm:animLvl val="lvl"/>
          <dgm:resizeHandles val="exact"/>
        </dgm:presLayoutVars>
      </dgm:prSet>
      <dgm:spPr/>
    </dgm:pt>
    <dgm:pt modelId="{B0EDDDE3-F826-4554-B5E7-ECE5A8B88F56}" type="pres">
      <dgm:prSet presAssocID="{AEFF855D-5DB0-4A17-AEFE-FB3433D9EF38}" presName="linNode" presStyleCnt="0"/>
      <dgm:spPr/>
    </dgm:pt>
    <dgm:pt modelId="{2AF6DCD3-1EC2-4D92-9C80-5CC09A6C93D7}" type="pres">
      <dgm:prSet presAssocID="{AEFF855D-5DB0-4A17-AEFE-FB3433D9EF38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5A8F9710-E4E2-4C86-8E10-C817D6E8935F}" type="pres">
      <dgm:prSet presAssocID="{AEFF855D-5DB0-4A17-AEFE-FB3433D9EF38}" presName="descendantText" presStyleLbl="alignAccFollowNode1" presStyleIdx="0" presStyleCnt="4">
        <dgm:presLayoutVars>
          <dgm:bulletEnabled/>
        </dgm:presLayoutVars>
      </dgm:prSet>
      <dgm:spPr/>
    </dgm:pt>
    <dgm:pt modelId="{206983DB-4A07-4682-9698-C257663C993F}" type="pres">
      <dgm:prSet presAssocID="{03B8D209-3374-4397-9FA6-E79A335075D1}" presName="sp" presStyleCnt="0"/>
      <dgm:spPr/>
    </dgm:pt>
    <dgm:pt modelId="{492EC0CA-5C0D-4600-8C80-8CF0C6F795B9}" type="pres">
      <dgm:prSet presAssocID="{3AB32A01-968D-4EDD-B93A-BE7A09065EBD}" presName="linNode" presStyleCnt="0"/>
      <dgm:spPr/>
    </dgm:pt>
    <dgm:pt modelId="{DD5F1A16-7344-4D73-A2AD-099A09E7C72B}" type="pres">
      <dgm:prSet presAssocID="{3AB32A01-968D-4EDD-B93A-BE7A09065EBD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8E06F9E6-921C-427E-B98A-FDE1B59E5BDF}" type="pres">
      <dgm:prSet presAssocID="{3AB32A01-968D-4EDD-B93A-BE7A09065EBD}" presName="descendantText" presStyleLbl="alignAccFollowNode1" presStyleIdx="1" presStyleCnt="4">
        <dgm:presLayoutVars>
          <dgm:bulletEnabled/>
        </dgm:presLayoutVars>
      </dgm:prSet>
      <dgm:spPr/>
    </dgm:pt>
    <dgm:pt modelId="{EDA644B7-C034-47FC-B1CD-2AC25B86A267}" type="pres">
      <dgm:prSet presAssocID="{476942B8-F0F3-4A76-8631-CC542EAFEFDD}" presName="sp" presStyleCnt="0"/>
      <dgm:spPr/>
    </dgm:pt>
    <dgm:pt modelId="{594BDE44-3B9B-4324-9F3B-BFF4DF6AFEC5}" type="pres">
      <dgm:prSet presAssocID="{3922A107-BF10-40AE-8575-949B7AA62F24}" presName="linNode" presStyleCnt="0"/>
      <dgm:spPr/>
    </dgm:pt>
    <dgm:pt modelId="{461EACCE-DD1A-4935-B508-313980F84608}" type="pres">
      <dgm:prSet presAssocID="{3922A107-BF10-40AE-8575-949B7AA62F24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4B1487CB-F614-4CBA-BC6C-E8E7AEFFE79E}" type="pres">
      <dgm:prSet presAssocID="{3922A107-BF10-40AE-8575-949B7AA62F24}" presName="descendantText" presStyleLbl="alignAccFollowNode1" presStyleIdx="2" presStyleCnt="4">
        <dgm:presLayoutVars>
          <dgm:bulletEnabled/>
        </dgm:presLayoutVars>
      </dgm:prSet>
      <dgm:spPr/>
    </dgm:pt>
    <dgm:pt modelId="{6645FB09-C944-4AE3-A2D6-27F5D02E8CE0}" type="pres">
      <dgm:prSet presAssocID="{4C013016-EC59-4C59-8864-0C8624063983}" presName="sp" presStyleCnt="0"/>
      <dgm:spPr/>
    </dgm:pt>
    <dgm:pt modelId="{760B0866-8DD8-4F69-9C56-7F36A7260B74}" type="pres">
      <dgm:prSet presAssocID="{F9E5D222-C162-4470-B697-FB76D6CB269F}" presName="linNode" presStyleCnt="0"/>
      <dgm:spPr/>
    </dgm:pt>
    <dgm:pt modelId="{4CDC6C56-C732-4F2B-87BB-EDD49F983F89}" type="pres">
      <dgm:prSet presAssocID="{F9E5D222-C162-4470-B697-FB76D6CB269F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122242B7-2444-4EC2-AFB8-4DE2A82B5C34}" type="pres">
      <dgm:prSet presAssocID="{F9E5D222-C162-4470-B697-FB76D6CB269F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E7BED109-E2CC-4606-8710-9AD342FC5660}" srcId="{3AB32A01-968D-4EDD-B93A-BE7A09065EBD}" destId="{F739FC5B-AF5F-445F-9358-5BA7FFE284AF}" srcOrd="0" destOrd="0" parTransId="{4048DBCE-EFAA-493C-B4FB-DD704DDE8C97}" sibTransId="{D8ACBABF-1349-4674-A77F-0624460CFA88}"/>
    <dgm:cxn modelId="{020AD91A-78DA-4798-A30A-902EEFFE9867}" type="presOf" srcId="{F9E5D222-C162-4470-B697-FB76D6CB269F}" destId="{4CDC6C56-C732-4F2B-87BB-EDD49F983F89}" srcOrd="0" destOrd="0" presId="urn:microsoft.com/office/officeart/2016/7/layout/VerticalSolidActionList"/>
    <dgm:cxn modelId="{549BF11D-A3BF-458F-95C8-FC227888352B}" type="presOf" srcId="{AEFF855D-5DB0-4A17-AEFE-FB3433D9EF38}" destId="{2AF6DCD3-1EC2-4D92-9C80-5CC09A6C93D7}" srcOrd="0" destOrd="0" presId="urn:microsoft.com/office/officeart/2016/7/layout/VerticalSolidActionList"/>
    <dgm:cxn modelId="{6397A621-95EF-462F-978E-4673E2F5CE3D}" srcId="{637C67D6-2367-4B8E-88E0-16084DB493EA}" destId="{F9E5D222-C162-4470-B697-FB76D6CB269F}" srcOrd="3" destOrd="0" parTransId="{01D26E5F-D6EA-46A0-A604-E18AC696C7DD}" sibTransId="{CC34CC1B-CF1D-4E32-B26B-629E82B8959E}"/>
    <dgm:cxn modelId="{00B32533-B36A-4519-996D-70366BD773B2}" srcId="{3922A107-BF10-40AE-8575-949B7AA62F24}" destId="{CEF58DB6-4402-4A5C-AB5D-9D976C7BC999}" srcOrd="0" destOrd="0" parTransId="{31220B06-982E-44E6-9835-D895E01FCD97}" sibTransId="{D5C126A5-E4CA-4EFD-BB0C-08070241C956}"/>
    <dgm:cxn modelId="{7D309336-C6E0-46EB-989B-1165D3D72C12}" srcId="{637C67D6-2367-4B8E-88E0-16084DB493EA}" destId="{3AB32A01-968D-4EDD-B93A-BE7A09065EBD}" srcOrd="1" destOrd="0" parTransId="{125BEF8E-4B09-4BD0-AF3C-C3FAC37D8717}" sibTransId="{476942B8-F0F3-4A76-8631-CC542EAFEFDD}"/>
    <dgm:cxn modelId="{43318037-1125-435E-8B44-EFC32F5279E4}" srcId="{AEFF855D-5DB0-4A17-AEFE-FB3433D9EF38}" destId="{136F91D8-ACA0-4953-AFA5-911D1C7A7A3D}" srcOrd="0" destOrd="0" parTransId="{5E12CCE8-5B04-4E6C-A5FE-EC771A96AB7C}" sibTransId="{B3EF6E9D-6B81-4762-8A90-053ECEDB84AF}"/>
    <dgm:cxn modelId="{B77A635F-A893-43AA-A735-806903204882}" type="presOf" srcId="{CEF58DB6-4402-4A5C-AB5D-9D976C7BC999}" destId="{4B1487CB-F614-4CBA-BC6C-E8E7AEFFE79E}" srcOrd="0" destOrd="0" presId="urn:microsoft.com/office/officeart/2016/7/layout/VerticalSolidActionList"/>
    <dgm:cxn modelId="{2CBC5849-0CB6-4F77-8C11-F906B66AF3C7}" srcId="{637C67D6-2367-4B8E-88E0-16084DB493EA}" destId="{3922A107-BF10-40AE-8575-949B7AA62F24}" srcOrd="2" destOrd="0" parTransId="{540EC705-6835-4B70-A64D-15CD847EC162}" sibTransId="{4C013016-EC59-4C59-8864-0C8624063983}"/>
    <dgm:cxn modelId="{5F047783-8B50-4D91-AC1D-5AC9B0C70D23}" srcId="{637C67D6-2367-4B8E-88E0-16084DB493EA}" destId="{AEFF855D-5DB0-4A17-AEFE-FB3433D9EF38}" srcOrd="0" destOrd="0" parTransId="{461B4F4B-BB0B-4D39-BA6C-015FDA55CED9}" sibTransId="{03B8D209-3374-4397-9FA6-E79A335075D1}"/>
    <dgm:cxn modelId="{5A407B95-6758-42C8-A36B-FB6E39090159}" type="presOf" srcId="{637C67D6-2367-4B8E-88E0-16084DB493EA}" destId="{B937A79D-9D0F-4B8C-A653-9446103E77AE}" srcOrd="0" destOrd="0" presId="urn:microsoft.com/office/officeart/2016/7/layout/VerticalSolidActionList"/>
    <dgm:cxn modelId="{54DF4297-5B93-4999-9D8B-246886B05F1D}" type="presOf" srcId="{136F91D8-ACA0-4953-AFA5-911D1C7A7A3D}" destId="{5A8F9710-E4E2-4C86-8E10-C817D6E8935F}" srcOrd="0" destOrd="0" presId="urn:microsoft.com/office/officeart/2016/7/layout/VerticalSolidActionList"/>
    <dgm:cxn modelId="{1153A69C-7EDB-4840-9766-8D92392C46F7}" type="presOf" srcId="{F739FC5B-AF5F-445F-9358-5BA7FFE284AF}" destId="{8E06F9E6-921C-427E-B98A-FDE1B59E5BDF}" srcOrd="0" destOrd="0" presId="urn:microsoft.com/office/officeart/2016/7/layout/VerticalSolidActionList"/>
    <dgm:cxn modelId="{314613C1-BAA9-42C4-A8B0-3AE498C47869}" srcId="{F9E5D222-C162-4470-B697-FB76D6CB269F}" destId="{3CF1B0CA-BDB2-44F0-A1D1-378D2BDBA3CA}" srcOrd="0" destOrd="0" parTransId="{92503AD4-C609-42FC-940A-7201BA49FBF0}" sibTransId="{FFB310BF-DF7D-4245-8D66-A6D0D2CE27CC}"/>
    <dgm:cxn modelId="{C9DE09DA-E5AC-4806-B3EB-90226CAB92FA}" type="presOf" srcId="{3AB32A01-968D-4EDD-B93A-BE7A09065EBD}" destId="{DD5F1A16-7344-4D73-A2AD-099A09E7C72B}" srcOrd="0" destOrd="0" presId="urn:microsoft.com/office/officeart/2016/7/layout/VerticalSolidActionList"/>
    <dgm:cxn modelId="{EDFCDEF3-FA15-405B-83A1-2330E00B814B}" type="presOf" srcId="{3CF1B0CA-BDB2-44F0-A1D1-378D2BDBA3CA}" destId="{122242B7-2444-4EC2-AFB8-4DE2A82B5C34}" srcOrd="0" destOrd="0" presId="urn:microsoft.com/office/officeart/2016/7/layout/VerticalSolidActionList"/>
    <dgm:cxn modelId="{D48FC5FB-104A-4BDB-81B3-0F2256C5ADCC}" type="presOf" srcId="{3922A107-BF10-40AE-8575-949B7AA62F24}" destId="{461EACCE-DD1A-4935-B508-313980F84608}" srcOrd="0" destOrd="0" presId="urn:microsoft.com/office/officeart/2016/7/layout/VerticalSolidActionList"/>
    <dgm:cxn modelId="{FCBC07B0-4712-4C2C-8904-78278022EC59}" type="presParOf" srcId="{B937A79D-9D0F-4B8C-A653-9446103E77AE}" destId="{B0EDDDE3-F826-4554-B5E7-ECE5A8B88F56}" srcOrd="0" destOrd="0" presId="urn:microsoft.com/office/officeart/2016/7/layout/VerticalSolidActionList"/>
    <dgm:cxn modelId="{7E63D767-7563-4CFA-9FDD-FF6D50F9CC8E}" type="presParOf" srcId="{B0EDDDE3-F826-4554-B5E7-ECE5A8B88F56}" destId="{2AF6DCD3-1EC2-4D92-9C80-5CC09A6C93D7}" srcOrd="0" destOrd="0" presId="urn:microsoft.com/office/officeart/2016/7/layout/VerticalSolidActionList"/>
    <dgm:cxn modelId="{6FA13470-7F3D-4FEF-BCC7-5585B79DCF99}" type="presParOf" srcId="{B0EDDDE3-F826-4554-B5E7-ECE5A8B88F56}" destId="{5A8F9710-E4E2-4C86-8E10-C817D6E8935F}" srcOrd="1" destOrd="0" presId="urn:microsoft.com/office/officeart/2016/7/layout/VerticalSolidActionList"/>
    <dgm:cxn modelId="{3FA11A08-24A9-4EE6-95E4-B608F030AB97}" type="presParOf" srcId="{B937A79D-9D0F-4B8C-A653-9446103E77AE}" destId="{206983DB-4A07-4682-9698-C257663C993F}" srcOrd="1" destOrd="0" presId="urn:microsoft.com/office/officeart/2016/7/layout/VerticalSolidActionList"/>
    <dgm:cxn modelId="{0510B8B2-E8DC-4591-A7C0-7FEA3D7629E6}" type="presParOf" srcId="{B937A79D-9D0F-4B8C-A653-9446103E77AE}" destId="{492EC0CA-5C0D-4600-8C80-8CF0C6F795B9}" srcOrd="2" destOrd="0" presId="urn:microsoft.com/office/officeart/2016/7/layout/VerticalSolidActionList"/>
    <dgm:cxn modelId="{FD802E1B-918F-42F2-9097-F07E32FAB443}" type="presParOf" srcId="{492EC0CA-5C0D-4600-8C80-8CF0C6F795B9}" destId="{DD5F1A16-7344-4D73-A2AD-099A09E7C72B}" srcOrd="0" destOrd="0" presId="urn:microsoft.com/office/officeart/2016/7/layout/VerticalSolidActionList"/>
    <dgm:cxn modelId="{FBA76422-D8DF-46D9-B6DF-F29AAF0D9237}" type="presParOf" srcId="{492EC0CA-5C0D-4600-8C80-8CF0C6F795B9}" destId="{8E06F9E6-921C-427E-B98A-FDE1B59E5BDF}" srcOrd="1" destOrd="0" presId="urn:microsoft.com/office/officeart/2016/7/layout/VerticalSolidActionList"/>
    <dgm:cxn modelId="{0AA765A0-AABE-4E40-BD2A-F95DA1A0B9E3}" type="presParOf" srcId="{B937A79D-9D0F-4B8C-A653-9446103E77AE}" destId="{EDA644B7-C034-47FC-B1CD-2AC25B86A267}" srcOrd="3" destOrd="0" presId="urn:microsoft.com/office/officeart/2016/7/layout/VerticalSolidActionList"/>
    <dgm:cxn modelId="{C198EB71-875D-44C7-A994-6211C2C1C99E}" type="presParOf" srcId="{B937A79D-9D0F-4B8C-A653-9446103E77AE}" destId="{594BDE44-3B9B-4324-9F3B-BFF4DF6AFEC5}" srcOrd="4" destOrd="0" presId="urn:microsoft.com/office/officeart/2016/7/layout/VerticalSolidActionList"/>
    <dgm:cxn modelId="{1ABA1422-3985-450F-BC7F-55D29F6EA6E9}" type="presParOf" srcId="{594BDE44-3B9B-4324-9F3B-BFF4DF6AFEC5}" destId="{461EACCE-DD1A-4935-B508-313980F84608}" srcOrd="0" destOrd="0" presId="urn:microsoft.com/office/officeart/2016/7/layout/VerticalSolidActionList"/>
    <dgm:cxn modelId="{58B1601A-CFD6-4BCC-B595-E1FE9E288911}" type="presParOf" srcId="{594BDE44-3B9B-4324-9F3B-BFF4DF6AFEC5}" destId="{4B1487CB-F614-4CBA-BC6C-E8E7AEFFE79E}" srcOrd="1" destOrd="0" presId="urn:microsoft.com/office/officeart/2016/7/layout/VerticalSolidActionList"/>
    <dgm:cxn modelId="{74AB9B46-CF8A-4D45-A08E-531F9E8544EB}" type="presParOf" srcId="{B937A79D-9D0F-4B8C-A653-9446103E77AE}" destId="{6645FB09-C944-4AE3-A2D6-27F5D02E8CE0}" srcOrd="5" destOrd="0" presId="urn:microsoft.com/office/officeart/2016/7/layout/VerticalSolidActionList"/>
    <dgm:cxn modelId="{122139E5-EB52-4DDF-A59F-17F1D4B93800}" type="presParOf" srcId="{B937A79D-9D0F-4B8C-A653-9446103E77AE}" destId="{760B0866-8DD8-4F69-9C56-7F36A7260B74}" srcOrd="6" destOrd="0" presId="urn:microsoft.com/office/officeart/2016/7/layout/VerticalSolidActionList"/>
    <dgm:cxn modelId="{327F5189-70AE-4829-8603-46C7325F93B6}" type="presParOf" srcId="{760B0866-8DD8-4F69-9C56-7F36A7260B74}" destId="{4CDC6C56-C732-4F2B-87BB-EDD49F983F89}" srcOrd="0" destOrd="0" presId="urn:microsoft.com/office/officeart/2016/7/layout/VerticalSolidActionList"/>
    <dgm:cxn modelId="{B96207AE-5070-4BB9-AEE1-4697A8EF5F17}" type="presParOf" srcId="{760B0866-8DD8-4F69-9C56-7F36A7260B74}" destId="{122242B7-2444-4EC2-AFB8-4DE2A82B5C3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A1652D-F932-4B4D-8186-862B432C9442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9397BD9-F952-4F2E-81F1-DC0AE843E0F3}">
      <dgm:prSet phldrT="[Texto]" custT="1"/>
      <dgm:spPr/>
      <dgm:t>
        <a:bodyPr/>
        <a:lstStyle/>
        <a:p>
          <a:r>
            <a:rPr lang="pt-BR" sz="3200" noProof="0" dirty="0"/>
            <a:t>Público</a:t>
          </a:r>
        </a:p>
      </dgm:t>
    </dgm:pt>
    <dgm:pt modelId="{A04A5B73-4EEC-4474-952A-71C6EA19A999}" type="parTrans" cxnId="{F5EDCDD6-8B63-4AD6-9AAB-8582C3FDBFF5}">
      <dgm:prSet/>
      <dgm:spPr/>
      <dgm:t>
        <a:bodyPr/>
        <a:lstStyle/>
        <a:p>
          <a:endParaRPr lang="en-US" noProof="0" dirty="0"/>
        </a:p>
      </dgm:t>
    </dgm:pt>
    <dgm:pt modelId="{32BD8957-02A5-44DC-9F8E-66B250B31DB3}" type="sibTrans" cxnId="{F5EDCDD6-8B63-4AD6-9AAB-8582C3FDBFF5}">
      <dgm:prSet/>
      <dgm:spPr/>
      <dgm:t>
        <a:bodyPr/>
        <a:lstStyle/>
        <a:p>
          <a:endParaRPr lang="en-US" noProof="0" dirty="0"/>
        </a:p>
      </dgm:t>
    </dgm:pt>
    <dgm:pt modelId="{BF307AAF-C227-4EE0-8543-FED83B0A1B2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noProof="0" dirty="0"/>
            <a:t>Direitos universais</a:t>
          </a:r>
        </a:p>
      </dgm:t>
    </dgm:pt>
    <dgm:pt modelId="{EB6EF961-2372-470B-AFF9-25DC4D86F7B2}" type="sibTrans" cxnId="{2AEC1FCE-726C-4229-A8C2-CDD5A5C8D903}">
      <dgm:prSet/>
      <dgm:spPr/>
      <dgm:t>
        <a:bodyPr/>
        <a:lstStyle/>
        <a:p>
          <a:endParaRPr lang="en-US" noProof="0" dirty="0"/>
        </a:p>
      </dgm:t>
    </dgm:pt>
    <dgm:pt modelId="{9B80678A-D697-47DF-9F52-4BE773635131}" type="parTrans" cxnId="{2AEC1FCE-726C-4229-A8C2-CDD5A5C8D903}">
      <dgm:prSet/>
      <dgm:spPr/>
      <dgm:t>
        <a:bodyPr/>
        <a:lstStyle/>
        <a:p>
          <a:endParaRPr lang="en-US" noProof="0" dirty="0"/>
        </a:p>
      </dgm:t>
    </dgm:pt>
    <dgm:pt modelId="{CBFDBA94-EA7F-451A-9F2A-853E4382E83B}">
      <dgm:prSet custT="1"/>
      <dgm:spPr/>
      <dgm:t>
        <a:bodyPr/>
        <a:lstStyle/>
        <a:p>
          <a:r>
            <a:rPr lang="pt-BR" sz="1600" noProof="0" dirty="0"/>
            <a:t>Controle social</a:t>
          </a:r>
        </a:p>
      </dgm:t>
    </dgm:pt>
    <dgm:pt modelId="{91B0EC6C-F1A1-4DCC-8E18-422C467AC3B9}" type="sibTrans" cxnId="{50081224-CCB6-4679-85AA-A9BA5E213BF3}">
      <dgm:prSet/>
      <dgm:spPr/>
      <dgm:t>
        <a:bodyPr/>
        <a:lstStyle/>
        <a:p>
          <a:endParaRPr lang="en-US" noProof="0" dirty="0"/>
        </a:p>
      </dgm:t>
    </dgm:pt>
    <dgm:pt modelId="{76A7EF6C-F5A8-49EB-A101-FA7622FAB5A3}" type="parTrans" cxnId="{50081224-CCB6-4679-85AA-A9BA5E213BF3}">
      <dgm:prSet/>
      <dgm:spPr/>
      <dgm:t>
        <a:bodyPr/>
        <a:lstStyle/>
        <a:p>
          <a:endParaRPr lang="en-US" noProof="0" dirty="0"/>
        </a:p>
      </dgm:t>
    </dgm:pt>
    <dgm:pt modelId="{BCF5A92A-3820-4F4D-8335-CE32303FDDA4}">
      <dgm:prSet custT="1"/>
      <dgm:spPr/>
      <dgm:t>
        <a:bodyPr/>
        <a:lstStyle/>
        <a:p>
          <a:r>
            <a:rPr lang="pt-BR" sz="1600" noProof="0" dirty="0"/>
            <a:t>Sentido compartilhado de qualidade</a:t>
          </a:r>
        </a:p>
      </dgm:t>
    </dgm:pt>
    <dgm:pt modelId="{40797041-59CA-49FB-984E-2213611CA342}" type="sibTrans" cxnId="{BFA0FBA9-2877-44CC-8F7E-D34787CEF441}">
      <dgm:prSet/>
      <dgm:spPr/>
      <dgm:t>
        <a:bodyPr/>
        <a:lstStyle/>
        <a:p>
          <a:endParaRPr lang="en-US" noProof="0" dirty="0"/>
        </a:p>
      </dgm:t>
    </dgm:pt>
    <dgm:pt modelId="{DFECD845-3AF8-4D71-A9F7-C1D83C4251F1}" type="parTrans" cxnId="{BFA0FBA9-2877-44CC-8F7E-D34787CEF441}">
      <dgm:prSet/>
      <dgm:spPr/>
      <dgm:t>
        <a:bodyPr/>
        <a:lstStyle/>
        <a:p>
          <a:endParaRPr lang="en-US" noProof="0" dirty="0"/>
        </a:p>
      </dgm:t>
    </dgm:pt>
    <dgm:pt modelId="{ED6A6628-15E1-4677-8931-553ECAEE80E1}">
      <dgm:prSet phldrT="[Texto]" custT="1"/>
      <dgm:spPr/>
      <dgm:t>
        <a:bodyPr/>
        <a:lstStyle/>
        <a:p>
          <a:r>
            <a:rPr lang="pt-BR" sz="3200" noProof="0" dirty="0"/>
            <a:t>Equilíbrio</a:t>
          </a:r>
        </a:p>
      </dgm:t>
    </dgm:pt>
    <dgm:pt modelId="{E0AD34C4-893D-4780-A68B-6DBC5644AB16}" type="sibTrans" cxnId="{F818F4FE-35B9-4147-AEEA-4A9E73083210}">
      <dgm:prSet/>
      <dgm:spPr/>
      <dgm:t>
        <a:bodyPr/>
        <a:lstStyle/>
        <a:p>
          <a:endParaRPr lang="en-US" noProof="0" dirty="0"/>
        </a:p>
      </dgm:t>
    </dgm:pt>
    <dgm:pt modelId="{E3EEF5A8-D645-43DE-94B0-7EFAD6875D15}" type="parTrans" cxnId="{F818F4FE-35B9-4147-AEEA-4A9E73083210}">
      <dgm:prSet/>
      <dgm:spPr/>
      <dgm:t>
        <a:bodyPr/>
        <a:lstStyle/>
        <a:p>
          <a:endParaRPr lang="en-US" noProof="0" dirty="0"/>
        </a:p>
      </dgm:t>
    </dgm:pt>
    <dgm:pt modelId="{9C440191-6529-479C-807B-587E381C7867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noProof="0" dirty="0"/>
            <a:t>Ambiental</a:t>
          </a:r>
        </a:p>
      </dgm:t>
    </dgm:pt>
    <dgm:pt modelId="{9A0F615A-6AC3-4976-8A3E-39C13DFF97F9}" type="sibTrans" cxnId="{A7FABF51-5785-44D6-9FD6-1AF2D87C2F5D}">
      <dgm:prSet/>
      <dgm:spPr/>
      <dgm:t>
        <a:bodyPr/>
        <a:lstStyle/>
        <a:p>
          <a:endParaRPr lang="en-US" noProof="0" dirty="0"/>
        </a:p>
      </dgm:t>
    </dgm:pt>
    <dgm:pt modelId="{24DCD8DC-FC5B-4D68-BE6E-1E98E97CD4E9}" type="parTrans" cxnId="{A7FABF51-5785-44D6-9FD6-1AF2D87C2F5D}">
      <dgm:prSet/>
      <dgm:spPr/>
      <dgm:t>
        <a:bodyPr/>
        <a:lstStyle/>
        <a:p>
          <a:endParaRPr lang="en-US" noProof="0" dirty="0"/>
        </a:p>
      </dgm:t>
    </dgm:pt>
    <dgm:pt modelId="{CEDF71F7-2008-458B-A2CB-8F1311484667}">
      <dgm:prSet custT="1"/>
      <dgm:spPr/>
      <dgm:t>
        <a:bodyPr/>
        <a:lstStyle/>
        <a:p>
          <a:r>
            <a:rPr lang="pt-BR" sz="1800" noProof="0" dirty="0"/>
            <a:t>Social </a:t>
          </a:r>
        </a:p>
      </dgm:t>
    </dgm:pt>
    <dgm:pt modelId="{70772A15-5D30-4C48-A8B8-5F41A3687FA9}" type="sibTrans" cxnId="{9B7E88CA-C822-47A2-A6E4-100F337AFEAC}">
      <dgm:prSet/>
      <dgm:spPr/>
      <dgm:t>
        <a:bodyPr/>
        <a:lstStyle/>
        <a:p>
          <a:endParaRPr lang="en-US" noProof="0" dirty="0"/>
        </a:p>
      </dgm:t>
    </dgm:pt>
    <dgm:pt modelId="{981CFB6F-E908-4376-A1D9-478B5CD3F7B2}" type="parTrans" cxnId="{9B7E88CA-C822-47A2-A6E4-100F337AFEAC}">
      <dgm:prSet/>
      <dgm:spPr/>
      <dgm:t>
        <a:bodyPr/>
        <a:lstStyle/>
        <a:p>
          <a:endParaRPr lang="en-US" noProof="0" dirty="0"/>
        </a:p>
      </dgm:t>
    </dgm:pt>
    <dgm:pt modelId="{8B5748D7-1EB3-4E3D-9B07-EE78EFE2BF09}">
      <dgm:prSet custT="1"/>
      <dgm:spPr/>
      <dgm:t>
        <a:bodyPr/>
        <a:lstStyle/>
        <a:p>
          <a:r>
            <a:rPr lang="pt-BR" sz="1800" noProof="0" dirty="0"/>
            <a:t>Econômico</a:t>
          </a:r>
          <a:endParaRPr lang="pt-BR" sz="1400" noProof="0" dirty="0"/>
        </a:p>
      </dgm:t>
    </dgm:pt>
    <dgm:pt modelId="{ACF3B0FF-EE41-46AC-87D7-39F40763F787}" type="sibTrans" cxnId="{65FB54E0-6C4C-43BD-92A1-30689E61B0F5}">
      <dgm:prSet/>
      <dgm:spPr/>
      <dgm:t>
        <a:bodyPr/>
        <a:lstStyle/>
        <a:p>
          <a:endParaRPr lang="en-US" noProof="0" dirty="0"/>
        </a:p>
      </dgm:t>
    </dgm:pt>
    <dgm:pt modelId="{DDE40AFE-8C7A-4DC9-84F0-3DEDAC671F0D}" type="parTrans" cxnId="{65FB54E0-6C4C-43BD-92A1-30689E61B0F5}">
      <dgm:prSet/>
      <dgm:spPr/>
      <dgm:t>
        <a:bodyPr/>
        <a:lstStyle/>
        <a:p>
          <a:endParaRPr lang="en-US" noProof="0" dirty="0"/>
        </a:p>
      </dgm:t>
    </dgm:pt>
    <dgm:pt modelId="{BA74AE3B-AFE9-4050-BF68-56F6A0ED46C5}">
      <dgm:prSet phldrT="[Texto]" custT="1"/>
      <dgm:spPr/>
      <dgm:t>
        <a:bodyPr/>
        <a:lstStyle/>
        <a:p>
          <a:r>
            <a:rPr lang="pt-BR" sz="3200" noProof="0" dirty="0"/>
            <a:t>Integração</a:t>
          </a:r>
        </a:p>
      </dgm:t>
    </dgm:pt>
    <dgm:pt modelId="{FA0C4DBC-34FA-4192-849D-C3A9F7108F75}" type="sibTrans" cxnId="{029EA536-9AB9-4C29-8F21-DBD864EE42AF}">
      <dgm:prSet/>
      <dgm:spPr/>
      <dgm:t>
        <a:bodyPr/>
        <a:lstStyle/>
        <a:p>
          <a:endParaRPr lang="en-US" noProof="0" dirty="0"/>
        </a:p>
      </dgm:t>
    </dgm:pt>
    <dgm:pt modelId="{792FD7E1-3285-4314-BBA9-86171CA76D42}" type="parTrans" cxnId="{029EA536-9AB9-4C29-8F21-DBD864EE42AF}">
      <dgm:prSet/>
      <dgm:spPr/>
      <dgm:t>
        <a:bodyPr/>
        <a:lstStyle/>
        <a:p>
          <a:endParaRPr lang="en-US" noProof="0" dirty="0"/>
        </a:p>
      </dgm:t>
    </dgm:pt>
    <dgm:pt modelId="{A18891E0-6EDC-4C35-833F-B5730E31F9E5}">
      <dgm:prSet phldrT="[Texto]" custT="1"/>
      <dgm:spPr/>
      <dgm:t>
        <a:bodyPr/>
        <a:lstStyle/>
        <a:p>
          <a:r>
            <a:rPr lang="pt-BR" sz="1600" noProof="0" dirty="0"/>
            <a:t>trabalho</a:t>
          </a:r>
        </a:p>
      </dgm:t>
    </dgm:pt>
    <dgm:pt modelId="{29560FCC-C191-4C47-8D74-4277A9F44CA9}" type="sibTrans" cxnId="{36CA5C45-D388-426D-AE08-23480FD084D6}">
      <dgm:prSet/>
      <dgm:spPr/>
      <dgm:t>
        <a:bodyPr/>
        <a:lstStyle/>
        <a:p>
          <a:endParaRPr lang="en-US" noProof="0" dirty="0"/>
        </a:p>
      </dgm:t>
    </dgm:pt>
    <dgm:pt modelId="{473EECB0-CC43-4E09-A099-0BE8DB9CF800}" type="parTrans" cxnId="{36CA5C45-D388-426D-AE08-23480FD084D6}">
      <dgm:prSet/>
      <dgm:spPr/>
      <dgm:t>
        <a:bodyPr/>
        <a:lstStyle/>
        <a:p>
          <a:endParaRPr lang="en-US" noProof="0" dirty="0"/>
        </a:p>
      </dgm:t>
    </dgm:pt>
    <dgm:pt modelId="{D4C6CAA1-4991-4609-BBA5-481D5FC86DD0}">
      <dgm:prSet custT="1"/>
      <dgm:spPr/>
      <dgm:t>
        <a:bodyPr/>
        <a:lstStyle/>
        <a:p>
          <a:r>
            <a:rPr lang="pt-BR" sz="1600" noProof="0" dirty="0"/>
            <a:t>lazer</a:t>
          </a:r>
        </a:p>
      </dgm:t>
    </dgm:pt>
    <dgm:pt modelId="{2E2A46EC-E335-46B0-89F2-37C17FFE38E8}" type="sibTrans" cxnId="{502180BB-8FAB-4138-9BE3-0095614F2813}">
      <dgm:prSet/>
      <dgm:spPr/>
      <dgm:t>
        <a:bodyPr/>
        <a:lstStyle/>
        <a:p>
          <a:endParaRPr lang="en-US" noProof="0" dirty="0"/>
        </a:p>
      </dgm:t>
    </dgm:pt>
    <dgm:pt modelId="{460FA0B3-1BC5-4C30-8EF6-32FEF1F2F836}" type="parTrans" cxnId="{502180BB-8FAB-4138-9BE3-0095614F2813}">
      <dgm:prSet/>
      <dgm:spPr/>
      <dgm:t>
        <a:bodyPr/>
        <a:lstStyle/>
        <a:p>
          <a:endParaRPr lang="en-US" noProof="0" dirty="0"/>
        </a:p>
      </dgm:t>
    </dgm:pt>
    <dgm:pt modelId="{2C73CCD6-8BD1-4ACA-8DF7-DF83EC8524B7}">
      <dgm:prSet custT="1"/>
      <dgm:spPr/>
      <dgm:t>
        <a:bodyPr/>
        <a:lstStyle/>
        <a:p>
          <a:r>
            <a:rPr lang="pt-BR" sz="1600" noProof="0" dirty="0"/>
            <a:t>educação </a:t>
          </a:r>
        </a:p>
      </dgm:t>
    </dgm:pt>
    <dgm:pt modelId="{3FCBCDF8-CB81-450C-8DE1-F07032C569AC}" type="parTrans" cxnId="{2C0971D6-2E9F-4593-BD12-6D884F5A120B}">
      <dgm:prSet/>
      <dgm:spPr/>
      <dgm:t>
        <a:bodyPr/>
        <a:lstStyle/>
        <a:p>
          <a:endParaRPr lang="en-US" noProof="0" dirty="0"/>
        </a:p>
      </dgm:t>
    </dgm:pt>
    <dgm:pt modelId="{708BC825-C1E0-4A1E-B3C1-CB4A3465075F}" type="sibTrans" cxnId="{2C0971D6-2E9F-4593-BD12-6D884F5A120B}">
      <dgm:prSet/>
      <dgm:spPr/>
      <dgm:t>
        <a:bodyPr/>
        <a:lstStyle/>
        <a:p>
          <a:endParaRPr lang="en-US" noProof="0" dirty="0"/>
        </a:p>
      </dgm:t>
    </dgm:pt>
    <dgm:pt modelId="{F32070E2-41AC-41D7-8317-57FF004E5764}">
      <dgm:prSet custT="1"/>
      <dgm:spPr/>
      <dgm:t>
        <a:bodyPr/>
        <a:lstStyle/>
        <a:p>
          <a:r>
            <a:rPr lang="pt-BR" sz="1600" noProof="0" dirty="0"/>
            <a:t>produção </a:t>
          </a:r>
        </a:p>
      </dgm:t>
    </dgm:pt>
    <dgm:pt modelId="{D931B26A-43C4-467E-8A38-D343340DDBC2}" type="parTrans" cxnId="{E627315A-AD00-4E8A-B321-A04BA982FE4E}">
      <dgm:prSet/>
      <dgm:spPr/>
      <dgm:t>
        <a:bodyPr/>
        <a:lstStyle/>
        <a:p>
          <a:endParaRPr lang="en-US" noProof="0" dirty="0"/>
        </a:p>
      </dgm:t>
    </dgm:pt>
    <dgm:pt modelId="{72FBC2B8-F8DD-45DA-A804-7F2C01C0DB12}" type="sibTrans" cxnId="{E627315A-AD00-4E8A-B321-A04BA982FE4E}">
      <dgm:prSet/>
      <dgm:spPr/>
      <dgm:t>
        <a:bodyPr/>
        <a:lstStyle/>
        <a:p>
          <a:endParaRPr lang="en-US" noProof="0" dirty="0"/>
        </a:p>
      </dgm:t>
    </dgm:pt>
    <dgm:pt modelId="{CAEF2141-EE6E-479B-BD81-915E540DFB9E}">
      <dgm:prSet custT="1"/>
      <dgm:spPr/>
      <dgm:t>
        <a:bodyPr/>
        <a:lstStyle/>
        <a:p>
          <a:r>
            <a:rPr lang="pt-BR" sz="1600" noProof="0" dirty="0"/>
            <a:t>descanso</a:t>
          </a:r>
          <a:endParaRPr lang="pt-BR" sz="1400" noProof="0" dirty="0"/>
        </a:p>
      </dgm:t>
    </dgm:pt>
    <dgm:pt modelId="{A94C63AA-E39C-45A1-8489-14BAB54AB67B}" type="parTrans" cxnId="{160B6212-AA4A-4ED5-AABD-F7209DA07BF3}">
      <dgm:prSet/>
      <dgm:spPr/>
      <dgm:t>
        <a:bodyPr/>
        <a:lstStyle/>
        <a:p>
          <a:endParaRPr lang="en-US" noProof="0" dirty="0"/>
        </a:p>
      </dgm:t>
    </dgm:pt>
    <dgm:pt modelId="{B02703D6-C359-454E-90EA-99D78C9E62E6}" type="sibTrans" cxnId="{160B6212-AA4A-4ED5-AABD-F7209DA07BF3}">
      <dgm:prSet/>
      <dgm:spPr/>
      <dgm:t>
        <a:bodyPr/>
        <a:lstStyle/>
        <a:p>
          <a:endParaRPr lang="en-US" noProof="0" dirty="0"/>
        </a:p>
      </dgm:t>
    </dgm:pt>
    <dgm:pt modelId="{74F2FE4F-C0C1-4E8F-9DD6-8458AC3BCAAC}" type="pres">
      <dgm:prSet presAssocID="{83A1652D-F932-4B4D-8186-862B432C944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D1455-B7F5-4707-BF5C-9B080C754771}" type="pres">
      <dgm:prSet presAssocID="{C9397BD9-F952-4F2E-81F1-DC0AE843E0F3}" presName="circle1" presStyleLbl="node1" presStyleIdx="0" presStyleCnt="3"/>
      <dgm:spPr/>
    </dgm:pt>
    <dgm:pt modelId="{6862BFAE-B824-451E-8032-47071E1C02C8}" type="pres">
      <dgm:prSet presAssocID="{C9397BD9-F952-4F2E-81F1-DC0AE843E0F3}" presName="space" presStyleCnt="0"/>
      <dgm:spPr/>
    </dgm:pt>
    <dgm:pt modelId="{C1A33810-32F1-447A-9BCA-31896EA8679A}" type="pres">
      <dgm:prSet presAssocID="{C9397BD9-F952-4F2E-81F1-DC0AE843E0F3}" presName="rect1" presStyleLbl="alignAcc1" presStyleIdx="0" presStyleCnt="3" custScaleY="90909"/>
      <dgm:spPr/>
    </dgm:pt>
    <dgm:pt modelId="{2FB37A97-598D-4EE7-A66F-DA8251518CF9}" type="pres">
      <dgm:prSet presAssocID="{ED6A6628-15E1-4677-8931-553ECAEE80E1}" presName="vertSpace2" presStyleLbl="node1" presStyleIdx="0" presStyleCnt="3"/>
      <dgm:spPr/>
    </dgm:pt>
    <dgm:pt modelId="{0161DBEE-9E8E-46F5-AB5A-975FB3C900F3}" type="pres">
      <dgm:prSet presAssocID="{ED6A6628-15E1-4677-8931-553ECAEE80E1}" presName="circle2" presStyleLbl="node1" presStyleIdx="1" presStyleCnt="3"/>
      <dgm:spPr/>
    </dgm:pt>
    <dgm:pt modelId="{C485092F-58D9-4947-9C2B-C2AD92E70BFF}" type="pres">
      <dgm:prSet presAssocID="{ED6A6628-15E1-4677-8931-553ECAEE80E1}" presName="rect2" presStyleLbl="alignAcc1" presStyleIdx="1" presStyleCnt="3"/>
      <dgm:spPr/>
    </dgm:pt>
    <dgm:pt modelId="{1C1D8846-B9EF-4734-88FB-D31BE510428A}" type="pres">
      <dgm:prSet presAssocID="{BA74AE3B-AFE9-4050-BF68-56F6A0ED46C5}" presName="vertSpace3" presStyleLbl="node1" presStyleIdx="1" presStyleCnt="3"/>
      <dgm:spPr/>
    </dgm:pt>
    <dgm:pt modelId="{623CD016-407E-409C-8C72-5E030CAE0345}" type="pres">
      <dgm:prSet presAssocID="{BA74AE3B-AFE9-4050-BF68-56F6A0ED46C5}" presName="circle3" presStyleLbl="node1" presStyleIdx="2" presStyleCnt="3"/>
      <dgm:spPr/>
    </dgm:pt>
    <dgm:pt modelId="{3156D0E8-7FA6-4D8E-B3F6-D4E33A1486E6}" type="pres">
      <dgm:prSet presAssocID="{BA74AE3B-AFE9-4050-BF68-56F6A0ED46C5}" presName="rect3" presStyleLbl="alignAcc1" presStyleIdx="2" presStyleCnt="3"/>
      <dgm:spPr/>
    </dgm:pt>
    <dgm:pt modelId="{FDD9371E-85D2-4E62-A43A-2A7F4AE4CBBE}" type="pres">
      <dgm:prSet presAssocID="{C9397BD9-F952-4F2E-81F1-DC0AE843E0F3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E984B65-72E9-47EF-89B2-A7E22D4F705E}" type="pres">
      <dgm:prSet presAssocID="{C9397BD9-F952-4F2E-81F1-DC0AE843E0F3}" presName="rect1ChTx" presStyleLbl="alignAcc1" presStyleIdx="2" presStyleCnt="3" custLinFactNeighborX="1096" custLinFactNeighborY="2116">
        <dgm:presLayoutVars>
          <dgm:bulletEnabled val="1"/>
        </dgm:presLayoutVars>
      </dgm:prSet>
      <dgm:spPr/>
    </dgm:pt>
    <dgm:pt modelId="{3064F1BF-B188-4755-9C76-2AECB7250635}" type="pres">
      <dgm:prSet presAssocID="{ED6A6628-15E1-4677-8931-553ECAEE80E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4B3C011-D965-48D8-98D5-0DE56757BA3C}" type="pres">
      <dgm:prSet presAssocID="{ED6A6628-15E1-4677-8931-553ECAEE80E1}" presName="rect2ChTx" presStyleLbl="alignAcc1" presStyleIdx="2" presStyleCnt="3">
        <dgm:presLayoutVars>
          <dgm:bulletEnabled val="1"/>
        </dgm:presLayoutVars>
      </dgm:prSet>
      <dgm:spPr/>
    </dgm:pt>
    <dgm:pt modelId="{F8DF6D39-62C0-4012-9E79-96EBC2EC58B2}" type="pres">
      <dgm:prSet presAssocID="{BA74AE3B-AFE9-4050-BF68-56F6A0ED46C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3B55C78E-5BEA-428C-BEE6-9ECAC27AA96D}" type="pres">
      <dgm:prSet presAssocID="{BA74AE3B-AFE9-4050-BF68-56F6A0ED46C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E9D89002-4E3F-4809-9AD7-86DCDE16D553}" type="presOf" srcId="{F32070E2-41AC-41D7-8317-57FF004E5764}" destId="{3B55C78E-5BEA-428C-BEE6-9ECAC27AA96D}" srcOrd="0" destOrd="3" presId="urn:microsoft.com/office/officeart/2005/8/layout/target3"/>
    <dgm:cxn modelId="{D5EDA511-71B0-4962-BEFF-97C28B1F7522}" type="presOf" srcId="{BA74AE3B-AFE9-4050-BF68-56F6A0ED46C5}" destId="{F8DF6D39-62C0-4012-9E79-96EBC2EC58B2}" srcOrd="1" destOrd="0" presId="urn:microsoft.com/office/officeart/2005/8/layout/target3"/>
    <dgm:cxn modelId="{160B6212-AA4A-4ED5-AABD-F7209DA07BF3}" srcId="{BA74AE3B-AFE9-4050-BF68-56F6A0ED46C5}" destId="{CAEF2141-EE6E-479B-BD81-915E540DFB9E}" srcOrd="4" destOrd="0" parTransId="{A94C63AA-E39C-45A1-8489-14BAB54AB67B}" sibTransId="{B02703D6-C359-454E-90EA-99D78C9E62E6}"/>
    <dgm:cxn modelId="{6B65C017-EFC8-4F29-A73C-D7C325D6DE15}" type="presOf" srcId="{BF307AAF-C227-4EE0-8543-FED83B0A1B2C}" destId="{7E984B65-72E9-47EF-89B2-A7E22D4F705E}" srcOrd="0" destOrd="0" presId="urn:microsoft.com/office/officeart/2005/8/layout/target3"/>
    <dgm:cxn modelId="{DF76301E-2B13-4784-AFB4-83EFF792D76D}" type="presOf" srcId="{CAEF2141-EE6E-479B-BD81-915E540DFB9E}" destId="{3B55C78E-5BEA-428C-BEE6-9ECAC27AA96D}" srcOrd="0" destOrd="4" presId="urn:microsoft.com/office/officeart/2005/8/layout/target3"/>
    <dgm:cxn modelId="{50081224-CCB6-4679-85AA-A9BA5E213BF3}" srcId="{C9397BD9-F952-4F2E-81F1-DC0AE843E0F3}" destId="{CBFDBA94-EA7F-451A-9F2A-853E4382E83B}" srcOrd="1" destOrd="0" parTransId="{76A7EF6C-F5A8-49EB-A101-FA7622FAB5A3}" sibTransId="{91B0EC6C-F1A1-4DCC-8E18-422C467AC3B9}"/>
    <dgm:cxn modelId="{95DB452B-C950-4DD5-A572-84772AAD613D}" type="presOf" srcId="{C9397BD9-F952-4F2E-81F1-DC0AE843E0F3}" destId="{C1A33810-32F1-447A-9BCA-31896EA8679A}" srcOrd="0" destOrd="0" presId="urn:microsoft.com/office/officeart/2005/8/layout/target3"/>
    <dgm:cxn modelId="{B2684430-8C61-4949-8C9C-9DBC4C81CC95}" type="presOf" srcId="{CEDF71F7-2008-458B-A2CB-8F1311484667}" destId="{A4B3C011-D965-48D8-98D5-0DE56757BA3C}" srcOrd="0" destOrd="1" presId="urn:microsoft.com/office/officeart/2005/8/layout/target3"/>
    <dgm:cxn modelId="{B30B1231-E5E3-4825-A4C7-28ECB2FFCD58}" type="presOf" srcId="{9C440191-6529-479C-807B-587E381C7867}" destId="{A4B3C011-D965-48D8-98D5-0DE56757BA3C}" srcOrd="0" destOrd="0" presId="urn:microsoft.com/office/officeart/2005/8/layout/target3"/>
    <dgm:cxn modelId="{029EA536-9AB9-4C29-8F21-DBD864EE42AF}" srcId="{83A1652D-F932-4B4D-8186-862B432C9442}" destId="{BA74AE3B-AFE9-4050-BF68-56F6A0ED46C5}" srcOrd="2" destOrd="0" parTransId="{792FD7E1-3285-4314-BBA9-86171CA76D42}" sibTransId="{FA0C4DBC-34FA-4192-849D-C3A9F7108F75}"/>
    <dgm:cxn modelId="{9565AC5E-12CE-439A-8577-E183DA07F87C}" type="presOf" srcId="{2C73CCD6-8BD1-4ACA-8DF7-DF83EC8524B7}" destId="{3B55C78E-5BEA-428C-BEE6-9ECAC27AA96D}" srcOrd="0" destOrd="2" presId="urn:microsoft.com/office/officeart/2005/8/layout/target3"/>
    <dgm:cxn modelId="{5473ED41-FF76-4B17-AC33-F3FAA4950075}" type="presOf" srcId="{A18891E0-6EDC-4C35-833F-B5730E31F9E5}" destId="{3B55C78E-5BEA-428C-BEE6-9ECAC27AA96D}" srcOrd="0" destOrd="0" presId="urn:microsoft.com/office/officeart/2005/8/layout/target3"/>
    <dgm:cxn modelId="{36CA5C45-D388-426D-AE08-23480FD084D6}" srcId="{BA74AE3B-AFE9-4050-BF68-56F6A0ED46C5}" destId="{A18891E0-6EDC-4C35-833F-B5730E31F9E5}" srcOrd="0" destOrd="0" parTransId="{473EECB0-CC43-4E09-A099-0BE8DB9CF800}" sibTransId="{29560FCC-C191-4C47-8D74-4277A9F44CA9}"/>
    <dgm:cxn modelId="{F546744B-51A0-4A9B-957A-0084FB23191C}" type="presOf" srcId="{BCF5A92A-3820-4F4D-8335-CE32303FDDA4}" destId="{7E984B65-72E9-47EF-89B2-A7E22D4F705E}" srcOrd="0" destOrd="2" presId="urn:microsoft.com/office/officeart/2005/8/layout/target3"/>
    <dgm:cxn modelId="{A7FABF51-5785-44D6-9FD6-1AF2D87C2F5D}" srcId="{ED6A6628-15E1-4677-8931-553ECAEE80E1}" destId="{9C440191-6529-479C-807B-587E381C7867}" srcOrd="0" destOrd="0" parTransId="{24DCD8DC-FC5B-4D68-BE6E-1E98E97CD4E9}" sibTransId="{9A0F615A-6AC3-4976-8A3E-39C13DFF97F9}"/>
    <dgm:cxn modelId="{CB999876-2520-4051-A7D5-C6CBFF0DC82C}" type="presOf" srcId="{C9397BD9-F952-4F2E-81F1-DC0AE843E0F3}" destId="{FDD9371E-85D2-4E62-A43A-2A7F4AE4CBBE}" srcOrd="1" destOrd="0" presId="urn:microsoft.com/office/officeart/2005/8/layout/target3"/>
    <dgm:cxn modelId="{E627315A-AD00-4E8A-B321-A04BA982FE4E}" srcId="{BA74AE3B-AFE9-4050-BF68-56F6A0ED46C5}" destId="{F32070E2-41AC-41D7-8317-57FF004E5764}" srcOrd="3" destOrd="0" parTransId="{D931B26A-43C4-467E-8A38-D343340DDBC2}" sibTransId="{72FBC2B8-F8DD-45DA-A804-7F2C01C0DB12}"/>
    <dgm:cxn modelId="{6FEDFA95-D0BB-47AA-BA67-E27457686539}" type="presOf" srcId="{83A1652D-F932-4B4D-8186-862B432C9442}" destId="{74F2FE4F-C0C1-4E8F-9DD6-8458AC3BCAAC}" srcOrd="0" destOrd="0" presId="urn:microsoft.com/office/officeart/2005/8/layout/target3"/>
    <dgm:cxn modelId="{BFA0FBA9-2877-44CC-8F7E-D34787CEF441}" srcId="{C9397BD9-F952-4F2E-81F1-DC0AE843E0F3}" destId="{BCF5A92A-3820-4F4D-8335-CE32303FDDA4}" srcOrd="2" destOrd="0" parTransId="{DFECD845-3AF8-4D71-A9F7-C1D83C4251F1}" sibTransId="{40797041-59CA-49FB-984E-2213611CA342}"/>
    <dgm:cxn modelId="{502180BB-8FAB-4138-9BE3-0095614F2813}" srcId="{BA74AE3B-AFE9-4050-BF68-56F6A0ED46C5}" destId="{D4C6CAA1-4991-4609-BBA5-481D5FC86DD0}" srcOrd="1" destOrd="0" parTransId="{460FA0B3-1BC5-4C30-8EF6-32FEF1F2F836}" sibTransId="{2E2A46EC-E335-46B0-89F2-37C17FFE38E8}"/>
    <dgm:cxn modelId="{D7F2A7C9-0992-4E2A-82F6-640993D7CC6C}" type="presOf" srcId="{D4C6CAA1-4991-4609-BBA5-481D5FC86DD0}" destId="{3B55C78E-5BEA-428C-BEE6-9ECAC27AA96D}" srcOrd="0" destOrd="1" presId="urn:microsoft.com/office/officeart/2005/8/layout/target3"/>
    <dgm:cxn modelId="{9B7E88CA-C822-47A2-A6E4-100F337AFEAC}" srcId="{ED6A6628-15E1-4677-8931-553ECAEE80E1}" destId="{CEDF71F7-2008-458B-A2CB-8F1311484667}" srcOrd="1" destOrd="0" parTransId="{981CFB6F-E908-4376-A1D9-478B5CD3F7B2}" sibTransId="{70772A15-5D30-4C48-A8B8-5F41A3687FA9}"/>
    <dgm:cxn modelId="{CF3D88CD-6DB7-4320-92D3-C8DD791C9E33}" type="presOf" srcId="{ED6A6628-15E1-4677-8931-553ECAEE80E1}" destId="{3064F1BF-B188-4755-9C76-2AECB7250635}" srcOrd="1" destOrd="0" presId="urn:microsoft.com/office/officeart/2005/8/layout/target3"/>
    <dgm:cxn modelId="{2AEC1FCE-726C-4229-A8C2-CDD5A5C8D903}" srcId="{C9397BD9-F952-4F2E-81F1-DC0AE843E0F3}" destId="{BF307AAF-C227-4EE0-8543-FED83B0A1B2C}" srcOrd="0" destOrd="0" parTransId="{9B80678A-D697-47DF-9F52-4BE773635131}" sibTransId="{EB6EF961-2372-470B-AFF9-25DC4D86F7B2}"/>
    <dgm:cxn modelId="{A4B423CF-AA37-4CF9-8FA5-106CF34A3B11}" type="presOf" srcId="{BA74AE3B-AFE9-4050-BF68-56F6A0ED46C5}" destId="{3156D0E8-7FA6-4D8E-B3F6-D4E33A1486E6}" srcOrd="0" destOrd="0" presId="urn:microsoft.com/office/officeart/2005/8/layout/target3"/>
    <dgm:cxn modelId="{8E4D10D6-BC2D-411A-9005-6C4ABF48D828}" type="presOf" srcId="{8B5748D7-1EB3-4E3D-9B07-EE78EFE2BF09}" destId="{A4B3C011-D965-48D8-98D5-0DE56757BA3C}" srcOrd="0" destOrd="2" presId="urn:microsoft.com/office/officeart/2005/8/layout/target3"/>
    <dgm:cxn modelId="{2C0971D6-2E9F-4593-BD12-6D884F5A120B}" srcId="{BA74AE3B-AFE9-4050-BF68-56F6A0ED46C5}" destId="{2C73CCD6-8BD1-4ACA-8DF7-DF83EC8524B7}" srcOrd="2" destOrd="0" parTransId="{3FCBCDF8-CB81-450C-8DE1-F07032C569AC}" sibTransId="{708BC825-C1E0-4A1E-B3C1-CB4A3465075F}"/>
    <dgm:cxn modelId="{F5EDCDD6-8B63-4AD6-9AAB-8582C3FDBFF5}" srcId="{83A1652D-F932-4B4D-8186-862B432C9442}" destId="{C9397BD9-F952-4F2E-81F1-DC0AE843E0F3}" srcOrd="0" destOrd="0" parTransId="{A04A5B73-4EEC-4474-952A-71C6EA19A999}" sibTransId="{32BD8957-02A5-44DC-9F8E-66B250B31DB3}"/>
    <dgm:cxn modelId="{65FB54E0-6C4C-43BD-92A1-30689E61B0F5}" srcId="{ED6A6628-15E1-4677-8931-553ECAEE80E1}" destId="{8B5748D7-1EB3-4E3D-9B07-EE78EFE2BF09}" srcOrd="2" destOrd="0" parTransId="{DDE40AFE-8C7A-4DC9-84F0-3DEDAC671F0D}" sibTransId="{ACF3B0FF-EE41-46AC-87D7-39F40763F787}"/>
    <dgm:cxn modelId="{08879FF6-1EB7-49F3-A644-B6C9CEBA947B}" type="presOf" srcId="{CBFDBA94-EA7F-451A-9F2A-853E4382E83B}" destId="{7E984B65-72E9-47EF-89B2-A7E22D4F705E}" srcOrd="0" destOrd="1" presId="urn:microsoft.com/office/officeart/2005/8/layout/target3"/>
    <dgm:cxn modelId="{339D8BF9-738F-492E-B2A2-61838CA2D1DA}" type="presOf" srcId="{ED6A6628-15E1-4677-8931-553ECAEE80E1}" destId="{C485092F-58D9-4947-9C2B-C2AD92E70BFF}" srcOrd="0" destOrd="0" presId="urn:microsoft.com/office/officeart/2005/8/layout/target3"/>
    <dgm:cxn modelId="{F818F4FE-35B9-4147-AEEA-4A9E73083210}" srcId="{83A1652D-F932-4B4D-8186-862B432C9442}" destId="{ED6A6628-15E1-4677-8931-553ECAEE80E1}" srcOrd="1" destOrd="0" parTransId="{E3EEF5A8-D645-43DE-94B0-7EFAD6875D15}" sibTransId="{E0AD34C4-893D-4780-A68B-6DBC5644AB16}"/>
    <dgm:cxn modelId="{F14A4D5C-62F4-4111-B32C-B22FC60A54AF}" type="presParOf" srcId="{74F2FE4F-C0C1-4E8F-9DD6-8458AC3BCAAC}" destId="{FCAD1455-B7F5-4707-BF5C-9B080C754771}" srcOrd="0" destOrd="0" presId="urn:microsoft.com/office/officeart/2005/8/layout/target3"/>
    <dgm:cxn modelId="{E3DFA100-B939-4B80-9FC5-0E0F1E98BD41}" type="presParOf" srcId="{74F2FE4F-C0C1-4E8F-9DD6-8458AC3BCAAC}" destId="{6862BFAE-B824-451E-8032-47071E1C02C8}" srcOrd="1" destOrd="0" presId="urn:microsoft.com/office/officeart/2005/8/layout/target3"/>
    <dgm:cxn modelId="{D8EB3DDE-340C-4ABB-BB58-9B92B8D90624}" type="presParOf" srcId="{74F2FE4F-C0C1-4E8F-9DD6-8458AC3BCAAC}" destId="{C1A33810-32F1-447A-9BCA-31896EA8679A}" srcOrd="2" destOrd="0" presId="urn:microsoft.com/office/officeart/2005/8/layout/target3"/>
    <dgm:cxn modelId="{42A43736-86ED-4028-AD70-BEEB8C4FDCF9}" type="presParOf" srcId="{74F2FE4F-C0C1-4E8F-9DD6-8458AC3BCAAC}" destId="{2FB37A97-598D-4EE7-A66F-DA8251518CF9}" srcOrd="3" destOrd="0" presId="urn:microsoft.com/office/officeart/2005/8/layout/target3"/>
    <dgm:cxn modelId="{B8E8AAED-0BB6-460E-807F-538261E0A4AD}" type="presParOf" srcId="{74F2FE4F-C0C1-4E8F-9DD6-8458AC3BCAAC}" destId="{0161DBEE-9E8E-46F5-AB5A-975FB3C900F3}" srcOrd="4" destOrd="0" presId="urn:microsoft.com/office/officeart/2005/8/layout/target3"/>
    <dgm:cxn modelId="{FC41DC5C-2FFC-44F1-AEBA-6DDA4454D6BE}" type="presParOf" srcId="{74F2FE4F-C0C1-4E8F-9DD6-8458AC3BCAAC}" destId="{C485092F-58D9-4947-9C2B-C2AD92E70BFF}" srcOrd="5" destOrd="0" presId="urn:microsoft.com/office/officeart/2005/8/layout/target3"/>
    <dgm:cxn modelId="{BF97FFAC-599F-4FED-9B25-D0C21A6E5DF9}" type="presParOf" srcId="{74F2FE4F-C0C1-4E8F-9DD6-8458AC3BCAAC}" destId="{1C1D8846-B9EF-4734-88FB-D31BE510428A}" srcOrd="6" destOrd="0" presId="urn:microsoft.com/office/officeart/2005/8/layout/target3"/>
    <dgm:cxn modelId="{819DAF94-E67E-466F-B42E-C9A927191559}" type="presParOf" srcId="{74F2FE4F-C0C1-4E8F-9DD6-8458AC3BCAAC}" destId="{623CD016-407E-409C-8C72-5E030CAE0345}" srcOrd="7" destOrd="0" presId="urn:microsoft.com/office/officeart/2005/8/layout/target3"/>
    <dgm:cxn modelId="{2705EBFE-EF18-42ED-B0CB-D53909AC5959}" type="presParOf" srcId="{74F2FE4F-C0C1-4E8F-9DD6-8458AC3BCAAC}" destId="{3156D0E8-7FA6-4D8E-B3F6-D4E33A1486E6}" srcOrd="8" destOrd="0" presId="urn:microsoft.com/office/officeart/2005/8/layout/target3"/>
    <dgm:cxn modelId="{90A8429A-1308-4842-82DC-67054AFD0BD3}" type="presParOf" srcId="{74F2FE4F-C0C1-4E8F-9DD6-8458AC3BCAAC}" destId="{FDD9371E-85D2-4E62-A43A-2A7F4AE4CBBE}" srcOrd="9" destOrd="0" presId="urn:microsoft.com/office/officeart/2005/8/layout/target3"/>
    <dgm:cxn modelId="{06D92A42-E290-474E-80B6-D5564D842A10}" type="presParOf" srcId="{74F2FE4F-C0C1-4E8F-9DD6-8458AC3BCAAC}" destId="{7E984B65-72E9-47EF-89B2-A7E22D4F705E}" srcOrd="10" destOrd="0" presId="urn:microsoft.com/office/officeart/2005/8/layout/target3"/>
    <dgm:cxn modelId="{DEB3A9F7-98AC-4743-97C3-F14BB814F238}" type="presParOf" srcId="{74F2FE4F-C0C1-4E8F-9DD6-8458AC3BCAAC}" destId="{3064F1BF-B188-4755-9C76-2AECB7250635}" srcOrd="11" destOrd="0" presId="urn:microsoft.com/office/officeart/2005/8/layout/target3"/>
    <dgm:cxn modelId="{6E76CF80-1CE4-4D6D-930C-91FFE54948F0}" type="presParOf" srcId="{74F2FE4F-C0C1-4E8F-9DD6-8458AC3BCAAC}" destId="{A4B3C011-D965-48D8-98D5-0DE56757BA3C}" srcOrd="12" destOrd="0" presId="urn:microsoft.com/office/officeart/2005/8/layout/target3"/>
    <dgm:cxn modelId="{D7BB47E4-94CF-42E0-9218-05B53D4644B2}" type="presParOf" srcId="{74F2FE4F-C0C1-4E8F-9DD6-8458AC3BCAAC}" destId="{F8DF6D39-62C0-4012-9E79-96EBC2EC58B2}" srcOrd="13" destOrd="0" presId="urn:microsoft.com/office/officeart/2005/8/layout/target3"/>
    <dgm:cxn modelId="{5991F59C-74C7-4482-BA50-FE02CCAC1CDD}" type="presParOf" srcId="{74F2FE4F-C0C1-4E8F-9DD6-8458AC3BCAAC}" destId="{3B55C78E-5BEA-428C-BEE6-9ECAC27AA96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870C6-8BCB-4BA2-8BEC-C6800CDD4F13}">
      <dsp:nvSpPr>
        <dsp:cNvPr id="0" name=""/>
        <dsp:cNvSpPr/>
      </dsp:nvSpPr>
      <dsp:spPr>
        <a:xfrm>
          <a:off x="5894431" y="2775062"/>
          <a:ext cx="2016001" cy="1305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Proteção e garantia de direitos</a:t>
          </a:r>
        </a:p>
      </dsp:txBody>
      <dsp:txXfrm>
        <a:off x="6527919" y="3130227"/>
        <a:ext cx="1353826" cy="922059"/>
      </dsp:txXfrm>
    </dsp:sp>
    <dsp:sp modelId="{366A0221-B16F-44D8-9E8A-06593D19D430}">
      <dsp:nvSpPr>
        <dsp:cNvPr id="0" name=""/>
        <dsp:cNvSpPr/>
      </dsp:nvSpPr>
      <dsp:spPr>
        <a:xfrm>
          <a:off x="2605166" y="2775062"/>
          <a:ext cx="2016001" cy="1305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Cultura local e cidade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/>
        </a:p>
      </dsp:txBody>
      <dsp:txXfrm>
        <a:off x="2633853" y="3130227"/>
        <a:ext cx="1353826" cy="922059"/>
      </dsp:txXfrm>
    </dsp:sp>
    <dsp:sp modelId="{2DD8219D-E231-4C8D-B171-31C3BDADDA20}">
      <dsp:nvSpPr>
        <dsp:cNvPr id="0" name=""/>
        <dsp:cNvSpPr/>
      </dsp:nvSpPr>
      <dsp:spPr>
        <a:xfrm>
          <a:off x="5894431" y="0"/>
          <a:ext cx="2016001" cy="1305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Produção de conhecimento</a:t>
          </a:r>
        </a:p>
      </dsp:txBody>
      <dsp:txXfrm>
        <a:off x="6527919" y="28687"/>
        <a:ext cx="1353826" cy="922059"/>
      </dsp:txXfrm>
    </dsp:sp>
    <dsp:sp modelId="{F4B7E69B-EB5A-48E4-9256-E194684FFDBC}">
      <dsp:nvSpPr>
        <dsp:cNvPr id="0" name=""/>
        <dsp:cNvSpPr/>
      </dsp:nvSpPr>
      <dsp:spPr>
        <a:xfrm>
          <a:off x="2605166" y="0"/>
          <a:ext cx="2016001" cy="1305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Elaboração de planos locais</a:t>
          </a:r>
        </a:p>
      </dsp:txBody>
      <dsp:txXfrm>
        <a:off x="2633853" y="28687"/>
        <a:ext cx="1353826" cy="922059"/>
      </dsp:txXfrm>
    </dsp:sp>
    <dsp:sp modelId="{6BB41DBE-8B58-4541-8957-3CC6AEF448AB}">
      <dsp:nvSpPr>
        <dsp:cNvPr id="0" name=""/>
        <dsp:cNvSpPr/>
      </dsp:nvSpPr>
      <dsp:spPr>
        <a:xfrm>
          <a:off x="3449928" y="232615"/>
          <a:ext cx="1767061" cy="176706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Instâncias de decisão participativas</a:t>
          </a:r>
        </a:p>
      </dsp:txBody>
      <dsp:txXfrm>
        <a:off x="3967488" y="750175"/>
        <a:ext cx="1249501" cy="1249501"/>
      </dsp:txXfrm>
    </dsp:sp>
    <dsp:sp modelId="{3FED2A4D-4BB2-4A4D-92C5-AEE13D463B21}">
      <dsp:nvSpPr>
        <dsp:cNvPr id="0" name=""/>
        <dsp:cNvSpPr/>
      </dsp:nvSpPr>
      <dsp:spPr>
        <a:xfrm rot="5400000">
          <a:off x="5298609" y="232615"/>
          <a:ext cx="1767061" cy="1767061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Escolas articuladoras</a:t>
          </a:r>
        </a:p>
      </dsp:txBody>
      <dsp:txXfrm rot="-5400000">
        <a:off x="5298609" y="750175"/>
        <a:ext cx="1249501" cy="1249501"/>
      </dsp:txXfrm>
    </dsp:sp>
    <dsp:sp modelId="{851B8FCF-DD55-41BD-A674-8FD5F83B315D}">
      <dsp:nvSpPr>
        <dsp:cNvPr id="0" name=""/>
        <dsp:cNvSpPr/>
      </dsp:nvSpPr>
      <dsp:spPr>
        <a:xfrm rot="10800000">
          <a:off x="5298609" y="2081296"/>
          <a:ext cx="1767061" cy="1767061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Rede Integrada</a:t>
          </a:r>
        </a:p>
      </dsp:txBody>
      <dsp:txXfrm rot="10800000">
        <a:off x="5298609" y="2081296"/>
        <a:ext cx="1249501" cy="1249501"/>
      </dsp:txXfrm>
    </dsp:sp>
    <dsp:sp modelId="{C81F3A88-3889-42DC-AD29-59FCBD05BEDD}">
      <dsp:nvSpPr>
        <dsp:cNvPr id="0" name=""/>
        <dsp:cNvSpPr/>
      </dsp:nvSpPr>
      <dsp:spPr>
        <a:xfrm rot="16200000">
          <a:off x="3449928" y="2081296"/>
          <a:ext cx="1767061" cy="1767061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Diversidade Educativa</a:t>
          </a:r>
        </a:p>
      </dsp:txBody>
      <dsp:txXfrm rot="5400000">
        <a:off x="3967488" y="2081296"/>
        <a:ext cx="1249501" cy="1249501"/>
      </dsp:txXfrm>
    </dsp:sp>
    <dsp:sp modelId="{90E1C56F-B963-4F10-B287-50E6DEEDFE86}">
      <dsp:nvSpPr>
        <dsp:cNvPr id="0" name=""/>
        <dsp:cNvSpPr/>
      </dsp:nvSpPr>
      <dsp:spPr>
        <a:xfrm>
          <a:off x="4952747" y="1673199"/>
          <a:ext cx="610105" cy="5305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C78C7-A5D1-4BDC-A21A-E81F40EC864E}">
      <dsp:nvSpPr>
        <dsp:cNvPr id="0" name=""/>
        <dsp:cNvSpPr/>
      </dsp:nvSpPr>
      <dsp:spPr>
        <a:xfrm rot="10800000">
          <a:off x="4952747" y="1877248"/>
          <a:ext cx="610105" cy="5305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81238-9A6A-417B-BC82-1AEAA2A19AD9}">
      <dsp:nvSpPr>
        <dsp:cNvPr id="0" name=""/>
        <dsp:cNvSpPr/>
      </dsp:nvSpPr>
      <dsp:spPr>
        <a:xfrm>
          <a:off x="1981" y="1102401"/>
          <a:ext cx="3126953" cy="18761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Diagnóstico </a:t>
          </a:r>
          <a:r>
            <a:rPr lang="pt-BR" sz="3700" kern="1200" dirty="0" err="1"/>
            <a:t>socioterritorial</a:t>
          </a:r>
          <a:endParaRPr lang="pt-BR" sz="3700" kern="1200" dirty="0"/>
        </a:p>
      </dsp:txBody>
      <dsp:txXfrm>
        <a:off x="1981" y="1102401"/>
        <a:ext cx="3126953" cy="1876171"/>
      </dsp:txXfrm>
    </dsp:sp>
    <dsp:sp modelId="{DE44B309-6CF0-4393-9EFB-845E4148BDE5}">
      <dsp:nvSpPr>
        <dsp:cNvPr id="0" name=""/>
        <dsp:cNvSpPr/>
      </dsp:nvSpPr>
      <dsp:spPr>
        <a:xfrm>
          <a:off x="3177107" y="1918986"/>
          <a:ext cx="46904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F7A02-BABD-4530-95E2-E1446987DAE5}">
      <dsp:nvSpPr>
        <dsp:cNvPr id="0" name=""/>
        <dsp:cNvSpPr/>
      </dsp:nvSpPr>
      <dsp:spPr>
        <a:xfrm>
          <a:off x="3694323" y="1102401"/>
          <a:ext cx="3126953" cy="187617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Definição de prioridades</a:t>
          </a:r>
        </a:p>
      </dsp:txBody>
      <dsp:txXfrm>
        <a:off x="3694323" y="1102401"/>
        <a:ext cx="3126953" cy="1876171"/>
      </dsp:txXfrm>
    </dsp:sp>
    <dsp:sp modelId="{BC104D4E-4710-4AB1-AECC-3F0A63D77AF3}">
      <dsp:nvSpPr>
        <dsp:cNvPr id="0" name=""/>
        <dsp:cNvSpPr/>
      </dsp:nvSpPr>
      <dsp:spPr>
        <a:xfrm>
          <a:off x="6869449" y="1918986"/>
          <a:ext cx="46904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A86CD-B232-4F9D-AF47-661596D205B7}">
      <dsp:nvSpPr>
        <dsp:cNvPr id="0" name=""/>
        <dsp:cNvSpPr/>
      </dsp:nvSpPr>
      <dsp:spPr>
        <a:xfrm>
          <a:off x="7386665" y="1102401"/>
          <a:ext cx="3126953" cy="187617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Planos de Ação</a:t>
          </a:r>
        </a:p>
      </dsp:txBody>
      <dsp:txXfrm>
        <a:off x="7386665" y="1102401"/>
        <a:ext cx="3126953" cy="1876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AA94D-98D2-4C72-BA1E-B787418A3B0A}">
      <dsp:nvSpPr>
        <dsp:cNvPr id="0" name=""/>
        <dsp:cNvSpPr/>
      </dsp:nvSpPr>
      <dsp:spPr>
        <a:xfrm>
          <a:off x="238244" y="1292"/>
          <a:ext cx="3137222" cy="1882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Democracia</a:t>
          </a:r>
        </a:p>
      </dsp:txBody>
      <dsp:txXfrm>
        <a:off x="238244" y="1292"/>
        <a:ext cx="3137222" cy="1882333"/>
      </dsp:txXfrm>
    </dsp:sp>
    <dsp:sp modelId="{988BFA5D-C2E5-4942-B66F-56E199E10A36}">
      <dsp:nvSpPr>
        <dsp:cNvPr id="0" name=""/>
        <dsp:cNvSpPr/>
      </dsp:nvSpPr>
      <dsp:spPr>
        <a:xfrm>
          <a:off x="3689188" y="1292"/>
          <a:ext cx="3137222" cy="188233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Inclusão</a:t>
          </a:r>
        </a:p>
      </dsp:txBody>
      <dsp:txXfrm>
        <a:off x="3689188" y="1292"/>
        <a:ext cx="3137222" cy="1882333"/>
      </dsp:txXfrm>
    </dsp:sp>
    <dsp:sp modelId="{0B575B80-AE44-4D0F-ACE2-6E247B918D0D}">
      <dsp:nvSpPr>
        <dsp:cNvPr id="0" name=""/>
        <dsp:cNvSpPr/>
      </dsp:nvSpPr>
      <dsp:spPr>
        <a:xfrm>
          <a:off x="7140133" y="1292"/>
          <a:ext cx="3137222" cy="188233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Integração</a:t>
          </a:r>
        </a:p>
      </dsp:txBody>
      <dsp:txXfrm>
        <a:off x="7140133" y="1292"/>
        <a:ext cx="3137222" cy="1882333"/>
      </dsp:txXfrm>
    </dsp:sp>
    <dsp:sp modelId="{60C4CDD9-B545-4122-8CEA-FFF328F35CF8}">
      <dsp:nvSpPr>
        <dsp:cNvPr id="0" name=""/>
        <dsp:cNvSpPr/>
      </dsp:nvSpPr>
      <dsp:spPr>
        <a:xfrm>
          <a:off x="3689188" y="2197348"/>
          <a:ext cx="3137222" cy="18823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Transformação</a:t>
          </a:r>
        </a:p>
      </dsp:txBody>
      <dsp:txXfrm>
        <a:off x="3689188" y="2197348"/>
        <a:ext cx="3137222" cy="1882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14099-299E-4ABC-A635-593C92416091}">
      <dsp:nvSpPr>
        <dsp:cNvPr id="0" name=""/>
        <dsp:cNvSpPr/>
      </dsp:nvSpPr>
      <dsp:spPr>
        <a:xfrm rot="5400000">
          <a:off x="4838414" y="99579"/>
          <a:ext cx="1511845" cy="13153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Cultura</a:t>
          </a:r>
        </a:p>
      </dsp:txBody>
      <dsp:txXfrm rot="-5400000">
        <a:off x="5141652" y="236905"/>
        <a:ext cx="905369" cy="1040653"/>
      </dsp:txXfrm>
    </dsp:sp>
    <dsp:sp modelId="{DCCB07E4-F7DD-4623-A7CB-6EA8AC90B832}">
      <dsp:nvSpPr>
        <dsp:cNvPr id="0" name=""/>
        <dsp:cNvSpPr/>
      </dsp:nvSpPr>
      <dsp:spPr>
        <a:xfrm>
          <a:off x="6291902" y="303678"/>
          <a:ext cx="1687219" cy="907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8A7A7-57A6-487E-BB12-5FA5AF30A3D3}">
      <dsp:nvSpPr>
        <dsp:cNvPr id="0" name=""/>
        <dsp:cNvSpPr/>
      </dsp:nvSpPr>
      <dsp:spPr>
        <a:xfrm rot="5400000">
          <a:off x="3417883" y="99579"/>
          <a:ext cx="1511845" cy="13153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Direitos Humanos</a:t>
          </a:r>
        </a:p>
      </dsp:txBody>
      <dsp:txXfrm rot="-5400000">
        <a:off x="3721121" y="236905"/>
        <a:ext cx="905369" cy="1040653"/>
      </dsp:txXfrm>
    </dsp:sp>
    <dsp:sp modelId="{F005ABB3-9549-4645-81B5-2665868546C6}">
      <dsp:nvSpPr>
        <dsp:cNvPr id="0" name=""/>
        <dsp:cNvSpPr/>
      </dsp:nvSpPr>
      <dsp:spPr>
        <a:xfrm rot="5400000">
          <a:off x="4125427" y="1382834"/>
          <a:ext cx="1511845" cy="13153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Comunicação</a:t>
          </a:r>
        </a:p>
      </dsp:txBody>
      <dsp:txXfrm rot="-5400000">
        <a:off x="4428665" y="1520160"/>
        <a:ext cx="905369" cy="1040653"/>
      </dsp:txXfrm>
    </dsp:sp>
    <dsp:sp modelId="{A306B8F8-626C-4834-82C8-46636CF9F2DD}">
      <dsp:nvSpPr>
        <dsp:cNvPr id="0" name=""/>
        <dsp:cNvSpPr/>
      </dsp:nvSpPr>
      <dsp:spPr>
        <a:xfrm>
          <a:off x="2536477" y="1586933"/>
          <a:ext cx="1632793" cy="907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B6254-85F8-46D9-8081-2D2175FC7C80}">
      <dsp:nvSpPr>
        <dsp:cNvPr id="0" name=""/>
        <dsp:cNvSpPr/>
      </dsp:nvSpPr>
      <dsp:spPr>
        <a:xfrm rot="5400000">
          <a:off x="5545957" y="1382834"/>
          <a:ext cx="1511845" cy="13153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Meio ambiente</a:t>
          </a:r>
        </a:p>
      </dsp:txBody>
      <dsp:txXfrm rot="-5400000">
        <a:off x="5849195" y="1520160"/>
        <a:ext cx="905369" cy="1040653"/>
      </dsp:txXfrm>
    </dsp:sp>
    <dsp:sp modelId="{5A6592FB-8A42-4081-9DB1-3E7747EAFBDA}">
      <dsp:nvSpPr>
        <dsp:cNvPr id="0" name=""/>
        <dsp:cNvSpPr/>
      </dsp:nvSpPr>
      <dsp:spPr>
        <a:xfrm rot="5400000">
          <a:off x="4838414" y="2666088"/>
          <a:ext cx="1511845" cy="13153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Cidade</a:t>
          </a:r>
        </a:p>
      </dsp:txBody>
      <dsp:txXfrm rot="-5400000">
        <a:off x="5141652" y="2803414"/>
        <a:ext cx="905369" cy="1040653"/>
      </dsp:txXfrm>
    </dsp:sp>
    <dsp:sp modelId="{3D464B08-4B3B-41E5-AED3-37CB3742D768}">
      <dsp:nvSpPr>
        <dsp:cNvPr id="0" name=""/>
        <dsp:cNvSpPr/>
      </dsp:nvSpPr>
      <dsp:spPr>
        <a:xfrm>
          <a:off x="6291902" y="2870187"/>
          <a:ext cx="1687219" cy="907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11F35-441A-4A62-8155-371F16928B35}">
      <dsp:nvSpPr>
        <dsp:cNvPr id="0" name=""/>
        <dsp:cNvSpPr/>
      </dsp:nvSpPr>
      <dsp:spPr>
        <a:xfrm rot="5400000">
          <a:off x="3417883" y="2666088"/>
          <a:ext cx="1511845" cy="13153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Esporte</a:t>
          </a:r>
        </a:p>
      </dsp:txBody>
      <dsp:txXfrm rot="-5400000">
        <a:off x="3721121" y="2803414"/>
        <a:ext cx="905369" cy="1040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F9710-E4E2-4C86-8E10-C817D6E8935F}">
      <dsp:nvSpPr>
        <dsp:cNvPr id="0" name=""/>
        <dsp:cNvSpPr/>
      </dsp:nvSpPr>
      <dsp:spPr>
        <a:xfrm>
          <a:off x="2125578" y="1883"/>
          <a:ext cx="8502316" cy="9754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69" tIns="247754" rIns="164969" bIns="24775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Escolas e creches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Instituições de ensino superior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Organizações comunitárias da educação</a:t>
          </a:r>
        </a:p>
      </dsp:txBody>
      <dsp:txXfrm>
        <a:off x="2125578" y="1883"/>
        <a:ext cx="8502316" cy="975408"/>
      </dsp:txXfrm>
    </dsp:sp>
    <dsp:sp modelId="{2AF6DCD3-1EC2-4D92-9C80-5CC09A6C93D7}">
      <dsp:nvSpPr>
        <dsp:cNvPr id="0" name=""/>
        <dsp:cNvSpPr/>
      </dsp:nvSpPr>
      <dsp:spPr>
        <a:xfrm>
          <a:off x="0" y="1883"/>
          <a:ext cx="2125579" cy="975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79" tIns="96349" rIns="112479" bIns="963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Educação</a:t>
          </a:r>
        </a:p>
      </dsp:txBody>
      <dsp:txXfrm>
        <a:off x="0" y="1883"/>
        <a:ext cx="2125579" cy="975408"/>
      </dsp:txXfrm>
    </dsp:sp>
    <dsp:sp modelId="{8E06F9E6-921C-427E-B98A-FDE1B59E5BDF}">
      <dsp:nvSpPr>
        <dsp:cNvPr id="0" name=""/>
        <dsp:cNvSpPr/>
      </dsp:nvSpPr>
      <dsp:spPr>
        <a:xfrm>
          <a:off x="2125579" y="1035816"/>
          <a:ext cx="8502316" cy="975408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69" tIns="247754" rIns="164969" bIns="24775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Postos de saúde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Centros de pesquisa em saúde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Agentes de saúde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Organizações comunitárias da saúde</a:t>
          </a:r>
        </a:p>
      </dsp:txBody>
      <dsp:txXfrm>
        <a:off x="2125579" y="1035816"/>
        <a:ext cx="8502316" cy="975408"/>
      </dsp:txXfrm>
    </dsp:sp>
    <dsp:sp modelId="{DD5F1A16-7344-4D73-A2AD-099A09E7C72B}">
      <dsp:nvSpPr>
        <dsp:cNvPr id="0" name=""/>
        <dsp:cNvSpPr/>
      </dsp:nvSpPr>
      <dsp:spPr>
        <a:xfrm>
          <a:off x="0" y="1035816"/>
          <a:ext cx="2125579" cy="97540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79" tIns="96349" rIns="112479" bIns="963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Saúde </a:t>
          </a:r>
        </a:p>
      </dsp:txBody>
      <dsp:txXfrm>
        <a:off x="0" y="1035816"/>
        <a:ext cx="2125579" cy="975408"/>
      </dsp:txXfrm>
    </dsp:sp>
    <dsp:sp modelId="{4B1487CB-F614-4CBA-BC6C-E8E7AEFFE79E}">
      <dsp:nvSpPr>
        <dsp:cNvPr id="0" name=""/>
        <dsp:cNvSpPr/>
      </dsp:nvSpPr>
      <dsp:spPr>
        <a:xfrm>
          <a:off x="2125579" y="2069749"/>
          <a:ext cx="8502316" cy="975408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69" tIns="247754" rIns="164969" bIns="24775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Centros de Referência e Assistência Social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Associações de moradores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Iniciativas comunitárias para o desenvolvimento social</a:t>
          </a:r>
        </a:p>
      </dsp:txBody>
      <dsp:txXfrm>
        <a:off x="2125579" y="2069749"/>
        <a:ext cx="8502316" cy="975408"/>
      </dsp:txXfrm>
    </dsp:sp>
    <dsp:sp modelId="{461EACCE-DD1A-4935-B508-313980F84608}">
      <dsp:nvSpPr>
        <dsp:cNvPr id="0" name=""/>
        <dsp:cNvSpPr/>
      </dsp:nvSpPr>
      <dsp:spPr>
        <a:xfrm>
          <a:off x="0" y="2069749"/>
          <a:ext cx="2125579" cy="97540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79" tIns="96349" rIns="112479" bIns="963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Desenvolvimento social</a:t>
          </a:r>
        </a:p>
      </dsp:txBody>
      <dsp:txXfrm>
        <a:off x="0" y="2069749"/>
        <a:ext cx="2125579" cy="975408"/>
      </dsp:txXfrm>
    </dsp:sp>
    <dsp:sp modelId="{122242B7-2444-4EC2-AFB8-4DE2A82B5C34}">
      <dsp:nvSpPr>
        <dsp:cNvPr id="0" name=""/>
        <dsp:cNvSpPr/>
      </dsp:nvSpPr>
      <dsp:spPr>
        <a:xfrm>
          <a:off x="2125579" y="3103682"/>
          <a:ext cx="8502316" cy="97540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69" tIns="247754" rIns="164969" bIns="24775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Vara da Infância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Conselho Tutelar</a:t>
          </a:r>
        </a:p>
      </dsp:txBody>
      <dsp:txXfrm>
        <a:off x="2125579" y="3103682"/>
        <a:ext cx="8502316" cy="975408"/>
      </dsp:txXfrm>
    </dsp:sp>
    <dsp:sp modelId="{4CDC6C56-C732-4F2B-87BB-EDD49F983F89}">
      <dsp:nvSpPr>
        <dsp:cNvPr id="0" name=""/>
        <dsp:cNvSpPr/>
      </dsp:nvSpPr>
      <dsp:spPr>
        <a:xfrm>
          <a:off x="0" y="3103682"/>
          <a:ext cx="2125579" cy="97540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79" tIns="96349" rIns="112479" bIns="963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Proteção</a:t>
          </a:r>
        </a:p>
      </dsp:txBody>
      <dsp:txXfrm>
        <a:off x="0" y="3103682"/>
        <a:ext cx="2125579" cy="975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D1455-B7F5-4707-BF5C-9B080C754771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33810-32F1-447A-9BCA-31896EA8679A}">
      <dsp:nvSpPr>
        <dsp:cNvPr id="0" name=""/>
        <dsp:cNvSpPr/>
      </dsp:nvSpPr>
      <dsp:spPr>
        <a:xfrm>
          <a:off x="2175669" y="197790"/>
          <a:ext cx="8339931" cy="39557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noProof="0" dirty="0"/>
            <a:t>Público</a:t>
          </a:r>
        </a:p>
      </dsp:txBody>
      <dsp:txXfrm>
        <a:off x="2175669" y="197790"/>
        <a:ext cx="4169965" cy="1186729"/>
      </dsp:txXfrm>
    </dsp:sp>
    <dsp:sp modelId="{0161DBEE-9E8E-46F5-AB5A-975FB3C900F3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5092F-58D9-4947-9C2B-C2AD92E70BFF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noProof="0" dirty="0"/>
            <a:t>Equilíbrio</a:t>
          </a:r>
        </a:p>
      </dsp:txBody>
      <dsp:txXfrm>
        <a:off x="2175669" y="1305404"/>
        <a:ext cx="4169965" cy="1305399"/>
      </dsp:txXfrm>
    </dsp:sp>
    <dsp:sp modelId="{623CD016-407E-409C-8C72-5E030CAE0345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6D0E8-7FA6-4D8E-B3F6-D4E33A1486E6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noProof="0" dirty="0"/>
            <a:t>Integração</a:t>
          </a:r>
        </a:p>
      </dsp:txBody>
      <dsp:txXfrm>
        <a:off x="2175669" y="2610804"/>
        <a:ext cx="4169965" cy="1305400"/>
      </dsp:txXfrm>
    </dsp:sp>
    <dsp:sp modelId="{7E984B65-72E9-47EF-89B2-A7E22D4F705E}">
      <dsp:nvSpPr>
        <dsp:cNvPr id="0" name=""/>
        <dsp:cNvSpPr/>
      </dsp:nvSpPr>
      <dsp:spPr>
        <a:xfrm>
          <a:off x="6345634" y="27622"/>
          <a:ext cx="4169965" cy="13054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 noProof="0" dirty="0"/>
            <a:t>Direitos universais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noProof="0" dirty="0"/>
            <a:t>Controle social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noProof="0" dirty="0"/>
            <a:t>Sentido compartilhado de qualidade</a:t>
          </a:r>
        </a:p>
      </dsp:txBody>
      <dsp:txXfrm>
        <a:off x="6345634" y="27622"/>
        <a:ext cx="4169965" cy="1305404"/>
      </dsp:txXfrm>
    </dsp:sp>
    <dsp:sp modelId="{A4B3C011-D965-48D8-98D5-0DE56757BA3C}">
      <dsp:nvSpPr>
        <dsp:cNvPr id="0" name=""/>
        <dsp:cNvSpPr/>
      </dsp:nvSpPr>
      <dsp:spPr>
        <a:xfrm>
          <a:off x="6345634" y="1305404"/>
          <a:ext cx="4169965" cy="1305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800" kern="1200" noProof="0" dirty="0"/>
            <a:t>Ambiental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noProof="0" dirty="0"/>
            <a:t>Social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noProof="0" dirty="0"/>
            <a:t>Econômico</a:t>
          </a:r>
          <a:endParaRPr lang="pt-BR" sz="1400" kern="1200" noProof="0" dirty="0"/>
        </a:p>
      </dsp:txBody>
      <dsp:txXfrm>
        <a:off x="6345634" y="1305404"/>
        <a:ext cx="4169965" cy="1305399"/>
      </dsp:txXfrm>
    </dsp:sp>
    <dsp:sp modelId="{3B55C78E-5BEA-428C-BEE6-9ECAC27AA96D}">
      <dsp:nvSpPr>
        <dsp:cNvPr id="0" name=""/>
        <dsp:cNvSpPr/>
      </dsp:nvSpPr>
      <dsp:spPr>
        <a:xfrm>
          <a:off x="6345634" y="2610804"/>
          <a:ext cx="4169965" cy="130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noProof="0" dirty="0"/>
            <a:t>trabalho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noProof="0" dirty="0"/>
            <a:t>lazer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noProof="0" dirty="0"/>
            <a:t>educação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noProof="0" dirty="0"/>
            <a:t>produção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noProof="0" dirty="0"/>
            <a:t>descanso</a:t>
          </a:r>
          <a:endParaRPr lang="pt-BR" sz="1400" kern="1200" noProof="0" dirty="0"/>
        </a:p>
      </dsp:txBody>
      <dsp:txXfrm>
        <a:off x="6345634" y="2610804"/>
        <a:ext cx="4169965" cy="130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84058-4D9F-4EC7-84FE-BDA69251B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07D99B-243E-4EE7-B5DD-C0478C440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B38740-D216-4107-9480-B38DCCF6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F7486D-BA85-4E56-9122-5514B743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52E518-FD9D-4360-A7CF-7EAA859C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083BE0-1773-465D-A919-601E5D660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975" y="5598000"/>
            <a:ext cx="118951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8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F6ADE-7AAD-41AE-968B-A1529BE8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E514BA-1DEA-4A75-B16C-525DEF6D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09334B-542E-4516-B564-0E33FBE4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A2649-2F79-41F7-8B26-3441B6E1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9DDB16-78F5-4671-BEEE-BA91852C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20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C4132C-5B42-4A9E-8C2D-47A05C9F5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2E5C1E-7DB6-4F39-86B2-C28DA897E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7ED04A-BFE9-4BAE-866D-072ED3F1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A2596-4643-4692-9D5C-76A48FD7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5B6221-3059-4596-A6E5-A3770215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935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9D0F1-32FA-4B37-B2FD-1BA4E3BD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42AAE1-74E1-4F34-B4B7-F35BC0A5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44674E-D6D7-4F1B-A17F-19BE16ED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4A2C7A-793B-48DD-A8F1-0C661C0F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DB7F33-4138-4E36-AF0A-9FBE5634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E703E47-2A06-4E05-A8FF-F314CE172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89" y="5461475"/>
            <a:ext cx="118951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8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55DC6-625F-4634-A8D3-3C5484CC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612A64-E259-4053-841C-8BAF52F6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A80548-9CE3-4100-ACDD-8E6C9DA9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FBDA0A-12E1-4C22-84DD-E1E29CD6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C52F48-7CC2-459B-8CDE-D9B2CE0B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399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FED7D-D043-4A19-9AC0-6BDA7C64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DB3829-765E-46B7-B791-E6582CD59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D1C384-30AD-461A-AAD2-180D6661E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CB91C6-A320-4BAC-B448-DE1F3031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49F898-4612-412C-8ED5-40302B19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D75042-5743-4869-8C4D-6C055702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40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52896-B9CA-4E13-B910-C134BD5B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0E2820-591E-4BD4-8E4A-7D6AE1BFD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B2D34D-4D4A-438A-8F2B-390CFE7C7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95B9CA-C109-4FAA-8AF8-4C68AFAA3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0D09093-F9D9-481D-8782-F0C8A4DAF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33C9B69-24BF-4D4C-A72F-C969C1E9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7F18DA-3C42-4C8B-BA13-8041C5A7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DE12098-D9B4-478F-8511-14E9CF31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087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5AA9C-DE68-42E4-8A05-4002DE35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B78AD8-21FC-4BEA-AB53-B2EE5B95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014E04-96AE-49CC-894A-9D8C1235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67F181-BA8E-4C2D-B6B0-F11649E2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953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FE52A0-C63E-48EF-868A-02251858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10AF16-729C-4D0C-B841-5AEC6C68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B59503-4846-4415-85BE-54B3090A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A01AE-025F-4E52-B9BE-DB399D7A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76C62F-9C88-4CD5-904D-0F455941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426299-2309-4DD0-81F5-6D00B1828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B2AF87-45C9-47A8-80AA-358C8E5B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F5A781-4963-48F1-8ED4-0B83F52E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7F65AD-5F32-4EB4-8D9C-625E96F8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73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F1529-BE4D-4C92-BDAC-AC0BDE16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41801A-4815-41CA-88A8-2002075F7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6668F2-2BE8-4DA2-A333-F372C4BC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7620CB-36CB-40E1-9A35-CD6A6311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2F797E-F57A-4D64-A37F-375AEDA8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2D9FF7-43FE-4540-8A49-6DC336B6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22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EB3B88A-DA9E-41C2-9E32-FF0A0467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C28204-ECE5-487A-A1B1-03A87BBA6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75F692-F4F8-43BE-868C-27EC4DD1F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0622-75E4-48B8-A617-5428CA5926C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77F395-88C7-4655-A03E-81536E040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98647-D4E0-4EDC-8805-59919C604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B7E1BAC-D098-428B-A20E-63CC465399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89" y="5461475"/>
            <a:ext cx="118951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adeseducadoras.org.br/" TargetMode="External"/><Relationship Id="rId2" Type="http://schemas.openxmlformats.org/officeDocument/2006/relationships/hyperlink" Target="http://www.escolastransformadoras.com.b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ickr.com/photos/madalena_pestana/884029319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laucocortez.wordpress.com/tag/escola/" TargetMode="External"/><Relationship Id="rId2" Type="http://schemas.openxmlformats.org/officeDocument/2006/relationships/image" Target="../media/image4.jpg&amp;ehk=8SIpZoj9jthY7EHr0tD9KQ&amp;r=0&amp;pid=OfficeInsert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eolhonosplanos.org.br/custo-aluno-qualidade-inicial-e-planos-de-educacao-desafios-e-conceitos/" TargetMode="External"/><Relationship Id="rId4" Type="http://schemas.openxmlformats.org/officeDocument/2006/relationships/image" Target="../media/image5.jpg&amp;ehk=u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pt-BR" dirty="0"/>
              <a:t>O Lúdico, a cidade e a aprendizagem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51510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pt-BR" sz="3600" b="1" dirty="0"/>
              <a:t>Currículo integral</a:t>
            </a:r>
            <a:endParaRPr lang="en-US" sz="36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499428" y="5490073"/>
            <a:ext cx="3051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EMEF </a:t>
            </a:r>
            <a:r>
              <a:rPr lang="en-US" sz="1600" b="1" dirty="0" err="1"/>
              <a:t>Amorim</a:t>
            </a:r>
            <a:r>
              <a:rPr lang="en-US" sz="1600" b="1" dirty="0"/>
              <a:t> Lima, SP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2D89121-5B8B-41C8-B68C-2899402B3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785812"/>
            <a:ext cx="9633968" cy="456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1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017806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pt-BR" sz="3600" b="1" dirty="0"/>
              <a:t>Metodologias: </a:t>
            </a:r>
            <a:br>
              <a:rPr lang="pt-BR" sz="3600" b="1" dirty="0"/>
            </a:br>
            <a:r>
              <a:rPr lang="pt-BR" sz="3600" dirty="0"/>
              <a:t>empatia, </a:t>
            </a:r>
            <a:r>
              <a:rPr lang="pt-BR" sz="3200" dirty="0"/>
              <a:t>singularidade, colaboração e engajamento</a:t>
            </a:r>
            <a:endParaRPr lang="en-US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20" y="1387138"/>
            <a:ext cx="5328000" cy="3996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F852C2B-F699-4F67-9612-7EDD238FD6F6}"/>
              </a:ext>
            </a:extLst>
          </p:cNvPr>
          <p:cNvSpPr txBox="1"/>
          <p:nvPr/>
        </p:nvSpPr>
        <p:spPr>
          <a:xfrm>
            <a:off x="7269153" y="5419138"/>
            <a:ext cx="426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SERTA - PE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9D55A1-4812-4CE6-94EE-B74048908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7" y="1387138"/>
            <a:ext cx="5568778" cy="26416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45D6E92-AD11-4F7C-82A3-C5D923BD0C69}"/>
              </a:ext>
            </a:extLst>
          </p:cNvPr>
          <p:cNvSpPr txBox="1"/>
          <p:nvPr/>
        </p:nvSpPr>
        <p:spPr>
          <a:xfrm>
            <a:off x="1816196" y="402873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Colégio</a:t>
            </a:r>
            <a:r>
              <a:rPr lang="en-US" b="1" dirty="0"/>
              <a:t> </a:t>
            </a:r>
            <a:r>
              <a:rPr lang="en-US" b="1" dirty="0" err="1"/>
              <a:t>Viver</a:t>
            </a:r>
            <a:r>
              <a:rPr lang="en-US" b="1" dirty="0"/>
              <a:t> – </a:t>
            </a:r>
            <a:r>
              <a:rPr lang="en-US" b="1" dirty="0" err="1"/>
              <a:t>Cotia</a:t>
            </a:r>
            <a:r>
              <a:rPr lang="en-US" b="1" dirty="0"/>
              <a:t>, SP</a:t>
            </a:r>
          </a:p>
        </p:txBody>
      </p:sp>
    </p:spTree>
    <p:extLst>
      <p:ext uri="{BB962C8B-B14F-4D97-AF65-F5344CB8AC3E}">
        <p14:creationId xmlns:p14="http://schemas.microsoft.com/office/powerpoint/2010/main" val="9863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4100" b="1" dirty="0"/>
              <a:t>3. Diversidade Educativa</a:t>
            </a:r>
            <a:br>
              <a:rPr lang="pt-BR" sz="4100" dirty="0"/>
            </a:br>
            <a:r>
              <a:rPr lang="pt-BR" sz="4100" b="1" dirty="0"/>
              <a:t>ampliação de oportunidades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187284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30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-236219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097721" y="90100"/>
            <a:ext cx="7343459" cy="14005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>
                <a:solidFill>
                  <a:schemeClr val="bg1"/>
                </a:solidFill>
              </a:rPr>
              <a:t>Agente mobilizador</a:t>
            </a:r>
            <a:br>
              <a:rPr lang="pt-BR" sz="3200" dirty="0"/>
            </a:br>
            <a:endParaRPr lang="pt-BR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4" y="1201498"/>
            <a:ext cx="5076346" cy="3564000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693104" y="4873219"/>
            <a:ext cx="225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OELA – Manaus, AM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10AFC8-D234-4B6E-9C02-94C33ED82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847" y="1201498"/>
            <a:ext cx="5640208" cy="322840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AE4378-1D8A-44AC-B570-8FC4FE926465}"/>
              </a:ext>
            </a:extLst>
          </p:cNvPr>
          <p:cNvSpPr txBox="1"/>
          <p:nvPr/>
        </p:nvSpPr>
        <p:spPr>
          <a:xfrm>
            <a:off x="6584567" y="4470617"/>
            <a:ext cx="3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Viração</a:t>
            </a:r>
            <a:r>
              <a:rPr lang="en-US" b="1" dirty="0"/>
              <a:t> – São Paulo, SP</a:t>
            </a:r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2521C009-23C0-48D2-A095-4E74A7F1FF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05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/>
              <a:t>Aprendizagem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cidade</a:t>
            </a:r>
            <a:r>
              <a:rPr lang="en-US" sz="3600" dirty="0"/>
              <a:t>: </a:t>
            </a:r>
            <a:r>
              <a:rPr lang="en-US" sz="3600" dirty="0" err="1"/>
              <a:t>integração</a:t>
            </a:r>
            <a:r>
              <a:rPr lang="en-US" sz="3600" dirty="0"/>
              <a:t> de tempos e </a:t>
            </a:r>
            <a:r>
              <a:rPr lang="en-US" sz="3600" dirty="0" err="1"/>
              <a:t>espaços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50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4100" b="1" dirty="0"/>
              <a:t>4. 	Integração de agentes</a:t>
            </a:r>
            <a:br>
              <a:rPr lang="pt-BR" sz="4100" b="1" dirty="0"/>
            </a:br>
            <a:r>
              <a:rPr lang="pt-BR" sz="4100" b="1" dirty="0"/>
              <a:t>	Proteção e garantia de direitos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928556"/>
              </p:ext>
            </p:extLst>
          </p:nvPr>
        </p:nvGraphicFramePr>
        <p:xfrm>
          <a:off x="838200" y="643467"/>
          <a:ext cx="10627895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91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0CE92C-A58A-4A1C-B594-9D59E1FE0C76}"/>
              </a:ext>
            </a:extLst>
          </p:cNvPr>
          <p:cNvSpPr txBox="1"/>
          <p:nvPr/>
        </p:nvSpPr>
        <p:spPr>
          <a:xfrm>
            <a:off x="3467165" y="5761038"/>
            <a:ext cx="443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Bairro Educador de Heliópolis – São Paulo, SP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45DCAFF-BE07-423C-A3A4-3C2CDB2D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Bairro Educador</a:t>
            </a:r>
          </a:p>
        </p:txBody>
      </p:sp>
      <p:pic>
        <p:nvPicPr>
          <p:cNvPr id="13" name="Picture 9" descr="Resultado de imagem para ceu arlete persoli">
            <a:extLst>
              <a:ext uri="{FF2B5EF4-FFF2-40B4-BE49-F238E27FC236}">
                <a16:creationId xmlns:a16="http://schemas.microsoft.com/office/drawing/2014/main" id="{74656BCD-E3F8-4991-8B0D-121DE91FC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64" y="1665288"/>
            <a:ext cx="7048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Cidade Educadora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48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80683" y="3944521"/>
            <a:ext cx="8825659" cy="1653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Helena Singer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154953" y="5597701"/>
            <a:ext cx="8825658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hsinger@ashoka.org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A0108A-020E-4704-8116-97B0C213BAEA}"/>
              </a:ext>
            </a:extLst>
          </p:cNvPr>
          <p:cNvSpPr txBox="1"/>
          <p:nvPr/>
        </p:nvSpPr>
        <p:spPr>
          <a:xfrm>
            <a:off x="878305" y="962526"/>
            <a:ext cx="8903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Escolas transformadoras</a:t>
            </a:r>
          </a:p>
          <a:p>
            <a:r>
              <a:rPr lang="pt-BR" dirty="0">
                <a:hlinkClick r:id="rId2"/>
              </a:rPr>
              <a:t>www.escolastransformadoras.com.br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Cidades Educadoras</a:t>
            </a:r>
          </a:p>
          <a:p>
            <a:r>
              <a:rPr lang="pt-BR" dirty="0">
                <a:hlinkClick r:id="rId3"/>
              </a:rPr>
              <a:t>www.cidadeseducadoras.org.br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482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Labs 610x410">
            <a:extLst>
              <a:ext uri="{FF2B5EF4-FFF2-40B4-BE49-F238E27FC236}">
                <a16:creationId xmlns:a16="http://schemas.microsoft.com/office/drawing/2014/main" id="{22536127-E917-444D-9DC8-A96DFDEC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1870418"/>
            <a:ext cx="5376188" cy="3494522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381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02C3176-72AD-415A-B9A0-42063C2A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77871"/>
          </a:xfrm>
        </p:spPr>
        <p:txBody>
          <a:bodyPr>
            <a:normAutofit fontScale="90000"/>
          </a:bodyPr>
          <a:lstStyle/>
          <a:p>
            <a:r>
              <a:rPr lang="pt-BR" dirty="0"/>
              <a:t>Um novo mundo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C84B215-E351-4D0C-B37C-9779A58A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561" y="836819"/>
            <a:ext cx="5157899" cy="823755"/>
          </a:xfrm>
        </p:spPr>
        <p:txBody>
          <a:bodyPr/>
          <a:lstStyle/>
          <a:p>
            <a:r>
              <a:rPr lang="pt-BR" dirty="0"/>
              <a:t>Da repetição	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AC183DF-1481-4F12-B263-C0802AA01B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7443BEAF-F274-4F59-9E8B-F3452303D31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47959" y="846594"/>
            <a:ext cx="5183099" cy="823755"/>
          </a:xfrm>
        </p:spPr>
        <p:txBody>
          <a:bodyPr/>
          <a:lstStyle/>
          <a:p>
            <a:r>
              <a:rPr lang="pt-BR" dirty="0"/>
              <a:t>Para a constante mudança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055D1C-C920-4900-B079-93AB328C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6006" y="1676394"/>
            <a:ext cx="5176761" cy="388257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62EBF52-0D8E-4126-9FF1-EC7662175745}"/>
              </a:ext>
            </a:extLst>
          </p:cNvPr>
          <p:cNvSpPr txBox="1"/>
          <p:nvPr/>
        </p:nvSpPr>
        <p:spPr>
          <a:xfrm>
            <a:off x="858561" y="2297704"/>
            <a:ext cx="2672070" cy="2639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505" dirty="0"/>
              <a:t>Produção de conhecimento baseada em 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505" dirty="0"/>
              <a:t>centralização 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505" dirty="0"/>
              <a:t>hierarquia 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505" dirty="0"/>
              <a:t>departamentos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505" dirty="0"/>
              <a:t>fronteiras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505" dirty="0"/>
              <a:t>simplificação</a:t>
            </a:r>
          </a:p>
          <a:p>
            <a:endParaRPr lang="pt-BR" sz="1505" dirty="0"/>
          </a:p>
          <a:p>
            <a:r>
              <a:rPr lang="pt-BR" sz="1505" dirty="0"/>
              <a:t>Meios de produção e circulação do conhecimento nas mãos de poucos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1C7C35-BFB6-4EAC-877C-584F38C98BA9}"/>
              </a:ext>
            </a:extLst>
          </p:cNvPr>
          <p:cNvSpPr txBox="1"/>
          <p:nvPr/>
        </p:nvSpPr>
        <p:spPr>
          <a:xfrm>
            <a:off x="9770218" y="1870418"/>
            <a:ext cx="2084558" cy="3414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Produção baseada em: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400" dirty="0"/>
              <a:t>Sistema aberto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400" dirty="0"/>
              <a:t>Equipes fluidas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400" dirty="0"/>
              <a:t>Problemas complexos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endParaRPr lang="pt-BR" sz="1400" dirty="0"/>
          </a:p>
          <a:p>
            <a:r>
              <a:rPr lang="pt-BR" sz="1400" dirty="0"/>
              <a:t>Meios de produção do conhecimento disponíveis a todos: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400" dirty="0"/>
              <a:t>Redes sociais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400" dirty="0"/>
              <a:t>Plataformas de colaboração</a:t>
            </a:r>
          </a:p>
          <a:p>
            <a:pPr marL="268805" indent="-268805">
              <a:buFont typeface="Arial" panose="020B0604020202020204" pitchFamily="34" charset="0"/>
              <a:buChar char="•"/>
            </a:pPr>
            <a:r>
              <a:rPr lang="pt-BR" sz="1400" dirty="0"/>
              <a:t>Canais de distribuição de mídia</a:t>
            </a:r>
          </a:p>
          <a:p>
            <a:endParaRPr lang="pt-BR" sz="1693" b="1" dirty="0"/>
          </a:p>
          <a:p>
            <a:pPr marL="268805" indent="-268805">
              <a:buFont typeface="Arial" panose="020B0604020202020204" pitchFamily="34" charset="0"/>
              <a:buChar char="•"/>
            </a:pPr>
            <a:endParaRPr lang="pt-BR" sz="1693" dirty="0"/>
          </a:p>
        </p:txBody>
      </p:sp>
    </p:spTree>
    <p:extLst>
      <p:ext uri="{BB962C8B-B14F-4D97-AF65-F5344CB8AC3E}">
        <p14:creationId xmlns:p14="http://schemas.microsoft.com/office/powerpoint/2010/main" val="267736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83D29314-86B9-415C-8060-09F51C18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7575" y="1030514"/>
            <a:ext cx="5973542" cy="449210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DD74253-CF99-4927-8D1B-D07D1191A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1432" y="1030514"/>
            <a:ext cx="4480157" cy="45070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DD9247-01A1-444C-9114-47D2289F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65389"/>
          </a:xfrm>
        </p:spPr>
        <p:txBody>
          <a:bodyPr>
            <a:normAutofit fontScale="90000"/>
          </a:bodyPr>
          <a:lstStyle/>
          <a:p>
            <a:r>
              <a:rPr lang="pt-BR" dirty="0"/>
              <a:t>Uma nova educação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5C82D6-B92F-4DDC-9816-9F5A4083B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432" y="985967"/>
            <a:ext cx="5157899" cy="556472"/>
          </a:xfrm>
        </p:spPr>
        <p:txBody>
          <a:bodyPr/>
          <a:lstStyle/>
          <a:p>
            <a:r>
              <a:rPr lang="pt-BR" dirty="0">
                <a:highlight>
                  <a:srgbClr val="FFFF00"/>
                </a:highlight>
              </a:rPr>
              <a:t>Educação para a repetição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B7A741-E9D1-4A46-A6E5-4A1C41F58A5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17909" y="1690234"/>
            <a:ext cx="3454091" cy="2794680"/>
          </a:xfrm>
        </p:spPr>
        <p:txBody>
          <a:bodyPr/>
          <a:lstStyle/>
          <a:p>
            <a:r>
              <a:rPr lang="pt-BR" dirty="0">
                <a:highlight>
                  <a:srgbClr val="FFFF00"/>
                </a:highlight>
              </a:rPr>
              <a:t>Individualismo</a:t>
            </a:r>
          </a:p>
          <a:p>
            <a:r>
              <a:rPr lang="pt-BR" dirty="0">
                <a:highlight>
                  <a:srgbClr val="FFFF00"/>
                </a:highlight>
              </a:rPr>
              <a:t>Competição</a:t>
            </a:r>
          </a:p>
          <a:p>
            <a:r>
              <a:rPr lang="pt-BR" dirty="0">
                <a:highlight>
                  <a:srgbClr val="FFFF00"/>
                </a:highlight>
              </a:rPr>
              <a:t>Passividade</a:t>
            </a:r>
          </a:p>
          <a:p>
            <a:r>
              <a:rPr lang="pt-BR" dirty="0">
                <a:highlight>
                  <a:srgbClr val="FFFF00"/>
                </a:highlight>
              </a:rPr>
              <a:t>Reprodução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F9C3CA-EC7A-4C41-8AEF-D840492765A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869381" y="666522"/>
            <a:ext cx="5183099" cy="823755"/>
          </a:xfrm>
        </p:spPr>
        <p:txBody>
          <a:bodyPr/>
          <a:lstStyle/>
          <a:p>
            <a:r>
              <a:rPr lang="pt-BR" dirty="0">
                <a:highlight>
                  <a:srgbClr val="C0C0C0"/>
                </a:highlight>
              </a:rPr>
              <a:t>Educação de agentes de mudança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75CCD4C-093C-48BD-9E81-351D9E3A57B9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079319" y="1542438"/>
            <a:ext cx="3509282" cy="2299103"/>
          </a:xfrm>
        </p:spPr>
        <p:txBody>
          <a:bodyPr/>
          <a:lstStyle/>
          <a:p>
            <a:r>
              <a:rPr lang="pt-BR" dirty="0">
                <a:highlight>
                  <a:srgbClr val="C0C0C0"/>
                </a:highlight>
              </a:rPr>
              <a:t>Empatia</a:t>
            </a:r>
          </a:p>
          <a:p>
            <a:r>
              <a:rPr lang="pt-BR" dirty="0">
                <a:highlight>
                  <a:srgbClr val="C0C0C0"/>
                </a:highlight>
              </a:rPr>
              <a:t>Colaboração</a:t>
            </a:r>
          </a:p>
          <a:p>
            <a:r>
              <a:rPr lang="pt-BR" dirty="0">
                <a:highlight>
                  <a:srgbClr val="C0C0C0"/>
                </a:highlight>
              </a:rPr>
              <a:t>Protagonismo</a:t>
            </a:r>
          </a:p>
          <a:p>
            <a:r>
              <a:rPr lang="pt-BR" dirty="0">
                <a:highlight>
                  <a:srgbClr val="C0C0C0"/>
                </a:highlight>
              </a:rPr>
              <a:t>Criatividade</a:t>
            </a:r>
          </a:p>
        </p:txBody>
      </p:sp>
    </p:spTree>
    <p:extLst>
      <p:ext uri="{BB962C8B-B14F-4D97-AF65-F5344CB8AC3E}">
        <p14:creationId xmlns:p14="http://schemas.microsoft.com/office/powerpoint/2010/main" val="39221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752ED10-B7E0-40EE-A981-AE91774B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pt-BR" dirty="0"/>
              <a:t>A educação acontece no lugar em que vivemos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3C459F0-20F0-4467-9D4F-0D13F39C3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1" y="1062717"/>
            <a:ext cx="5157787" cy="498929"/>
          </a:xfrm>
          <a:solidFill>
            <a:schemeClr val="accent4"/>
          </a:solidFill>
        </p:spPr>
        <p:txBody>
          <a:bodyPr/>
          <a:lstStyle/>
          <a:p>
            <a:r>
              <a:rPr lang="pt-BR" dirty="0"/>
              <a:t>Território Educativo	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D60018-990E-4368-9AF9-DF4E30D50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9801" y="1745003"/>
            <a:ext cx="5157787" cy="3684588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chemeClr val="accent1"/>
                </a:solidFill>
              </a:rPr>
              <a:t>Novas formas de organização de comunidades para a garantia das condições necessárias ao desenvolvimento integral de seus moradores. 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154BDD4-3A25-4C56-A124-7B3A0D68B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856" y="1080181"/>
            <a:ext cx="5183188" cy="481465"/>
          </a:xfrm>
          <a:solidFill>
            <a:schemeClr val="accent4"/>
          </a:solidFill>
        </p:spPr>
        <p:txBody>
          <a:bodyPr/>
          <a:lstStyle/>
          <a:p>
            <a:r>
              <a:rPr lang="pt-BR" dirty="0"/>
              <a:t>Cidade Educadora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2A87C98-397A-4D44-8675-49333B441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856" y="1745003"/>
            <a:ext cx="5183188" cy="3684588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chemeClr val="accent1"/>
                </a:solidFill>
              </a:rPr>
              <a:t>A cidade que reconhece, promove e exerce um papel educador na vida dos sujeitos, compreendendo os diferentes espaços, tempos,  atores e políticas como agentes pedagógicos, capazes de apoiar o desenvolvimento de todo potencial humano.</a:t>
            </a:r>
            <a:endParaRPr lang="en-US" dirty="0">
              <a:solidFill>
                <a:schemeClr val="accent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83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pt-BR" sz="3100" b="1" dirty="0"/>
              <a:t>Características de um território educativo</a:t>
            </a:r>
            <a:br>
              <a:rPr lang="pt-BR" sz="3100" b="1" dirty="0"/>
            </a:br>
            <a:endParaRPr lang="pt-BR" sz="3100" b="1" dirty="0"/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89040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42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pt-BR" sz="4100" b="1" dirty="0"/>
              <a:t>1. 	Processos participativos de decisão</a:t>
            </a:r>
            <a:br>
              <a:rPr lang="pt-BR" sz="4100" dirty="0"/>
            </a:br>
            <a:r>
              <a:rPr lang="pt-BR" sz="4100" dirty="0"/>
              <a:t>	</a:t>
            </a:r>
            <a:r>
              <a:rPr lang="pt-BR" sz="4100" b="1" dirty="0"/>
              <a:t>Plano educativo local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663019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43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4100" b="1" dirty="0"/>
              <a:t>2. 	Escola: produção de conhecimento e cultura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093867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4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ço Reservado para Conteúdo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9" y="728193"/>
            <a:ext cx="7057504" cy="5293128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7845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b">
            <a:normAutofit fontScale="90000"/>
          </a:bodyPr>
          <a:lstStyle/>
          <a:p>
            <a:pPr algn="r"/>
            <a:r>
              <a:rPr lang="pt-BR" sz="3600" b="1" dirty="0"/>
              <a:t>Projeto Pedagógico</a:t>
            </a:r>
            <a:r>
              <a:rPr lang="pt-BR" sz="3600" dirty="0"/>
              <a:t>: sentido compartilhado </a:t>
            </a:r>
            <a:endParaRPr lang="en-US" sz="3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16199" y="6211669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Educação</a:t>
            </a:r>
            <a:r>
              <a:rPr lang="en-US" dirty="0"/>
              <a:t> </a:t>
            </a:r>
            <a:r>
              <a:rPr lang="en-US" dirty="0" err="1"/>
              <a:t>Baniwa</a:t>
            </a:r>
            <a:r>
              <a:rPr lang="en-US" dirty="0"/>
              <a:t> e </a:t>
            </a:r>
            <a:r>
              <a:rPr lang="en-US" dirty="0" err="1"/>
              <a:t>Coripacó</a:t>
            </a:r>
            <a:r>
              <a:rPr lang="en-US" dirty="0"/>
              <a:t> – São Gabriel da </a:t>
            </a:r>
            <a:r>
              <a:rPr lang="en-US" dirty="0" err="1"/>
              <a:t>Cachoeira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- AM</a:t>
            </a:r>
          </a:p>
        </p:txBody>
      </p:sp>
    </p:spTree>
    <p:extLst>
      <p:ext uri="{BB962C8B-B14F-4D97-AF65-F5344CB8AC3E}">
        <p14:creationId xmlns:p14="http://schemas.microsoft.com/office/powerpoint/2010/main" val="45365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6425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pt-BR" sz="3600" b="1" dirty="0"/>
              <a:t>Ambiente acolhedor, instigante e agradável</a:t>
            </a:r>
            <a:endParaRPr lang="en-US" sz="3600" b="1" dirty="0"/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42" y="606425"/>
            <a:ext cx="3939038" cy="2956810"/>
          </a:xfrm>
          <a:prstGeom prst="rect">
            <a:avLst/>
          </a:prstGeom>
        </p:spPr>
      </p:pic>
      <p:sp>
        <p:nvSpPr>
          <p:cNvPr id="18" name="Espaço Reservado para Texto 17"/>
          <p:cNvSpPr txBox="1">
            <a:spLocks noGrp="1"/>
          </p:cNvSpPr>
          <p:nvPr>
            <p:ph type="body" sz="quarter" idx="3"/>
          </p:nvPr>
        </p:nvSpPr>
        <p:spPr>
          <a:xfrm>
            <a:off x="5437889" y="1293586"/>
            <a:ext cx="263205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Cieja</a:t>
            </a:r>
            <a:r>
              <a:rPr lang="en-US" sz="1600" dirty="0"/>
              <a:t> Campo </a:t>
            </a:r>
            <a:r>
              <a:rPr lang="en-US" sz="1600" dirty="0" err="1"/>
              <a:t>Limpo</a:t>
            </a:r>
            <a:r>
              <a:rPr lang="en-US" sz="1600" dirty="0"/>
              <a:t> – São Paulo SP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1E7E527B-18F7-4175-A5CB-4AA1CC3D82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2" y="729048"/>
            <a:ext cx="4974767" cy="3333094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E216D6A-9223-4624-9B40-AD076F75A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" y="4143982"/>
            <a:ext cx="3343923" cy="251009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B4EED7E-ACAB-41BD-89A6-038FF0336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91" y="3687354"/>
            <a:ext cx="4459800" cy="29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397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 3</vt:lpstr>
      <vt:lpstr>Tema do Office</vt:lpstr>
      <vt:lpstr>O Lúdico, a cidade e a aprendizagem</vt:lpstr>
      <vt:lpstr>Um novo mundo</vt:lpstr>
      <vt:lpstr>Uma nova educação</vt:lpstr>
      <vt:lpstr>A educação acontece no lugar em que vivemos</vt:lpstr>
      <vt:lpstr>Características de um território educativo </vt:lpstr>
      <vt:lpstr>1.  Processos participativos de decisão  Plano educativo local</vt:lpstr>
      <vt:lpstr>2.  Escola: produção de conhecimento e cultura</vt:lpstr>
      <vt:lpstr>Projeto Pedagógico: sentido compartilhado </vt:lpstr>
      <vt:lpstr>Ambiente acolhedor, instigante e agradável</vt:lpstr>
      <vt:lpstr>Currículo integral</vt:lpstr>
      <vt:lpstr>Metodologias:  empatia, singularidade, colaboração e engajamento</vt:lpstr>
      <vt:lpstr>3. Diversidade Educativa ampliação de oportunidades</vt:lpstr>
      <vt:lpstr>Apresentação do PowerPoint</vt:lpstr>
      <vt:lpstr>4.  Integração de agentes  Proteção e garantia de direitos</vt:lpstr>
      <vt:lpstr>Bairro Educador</vt:lpstr>
      <vt:lpstr>Cidade Educadora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2016-10-18T18:12:26Z</dcterms:created>
  <dcterms:modified xsi:type="dcterms:W3CDTF">2017-10-25T10:52:36Z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