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823DC5-1D20-9A45-9C94-674013B71716}">
          <p14:sldIdLst>
            <p14:sldId id="257"/>
            <p14:sldId id="258"/>
            <p14:sldId id="259"/>
            <p14:sldId id="260"/>
            <p14:sldId id="261"/>
            <p14:sldId id="262"/>
            <p14:sldId id="264"/>
            <p14:sldId id="263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 autoAdjust="0"/>
    <p:restoredTop sz="94628" autoAdjust="0"/>
  </p:normalViewPr>
  <p:slideViewPr>
    <p:cSldViewPr snapToGrid="0" snapToObjects="1">
      <p:cViewPr varScale="1">
        <p:scale>
          <a:sx n="90" d="100"/>
          <a:sy n="90" d="100"/>
        </p:scale>
        <p:origin x="-24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63C7B-E763-E548-8A02-236A947165DB}" type="doc">
      <dgm:prSet loTypeId="urn:microsoft.com/office/officeart/2005/8/layout/gear1" loCatId="" qsTypeId="urn:microsoft.com/office/officeart/2005/8/quickstyle/simple4" qsCatId="simple" csTypeId="urn:microsoft.com/office/officeart/2005/8/colors/colorful1" csCatId="colorful" phldr="1"/>
      <dgm:spPr/>
    </dgm:pt>
    <dgm:pt modelId="{857F3B0A-E78B-834E-8B37-63D83AE8859D}">
      <dgm:prSet phldrT="[Text]"/>
      <dgm:spPr/>
      <dgm:t>
        <a:bodyPr/>
        <a:lstStyle/>
        <a:p>
          <a:endParaRPr lang="pt-BR" noProof="0" dirty="0" smtClean="0"/>
        </a:p>
        <a:p>
          <a:r>
            <a:rPr lang="pt-BR" noProof="0" dirty="0" smtClean="0"/>
            <a:t>Politicas públicas</a:t>
          </a:r>
          <a:endParaRPr lang="pt-BR" noProof="0" dirty="0"/>
        </a:p>
      </dgm:t>
    </dgm:pt>
    <dgm:pt modelId="{A7911698-CCB6-9C4A-8C06-FC9D7EA06CE7}" type="parTrans" cxnId="{08DBF8B2-E9C7-9E4F-B605-B1EBE3129327}">
      <dgm:prSet/>
      <dgm:spPr/>
      <dgm:t>
        <a:bodyPr/>
        <a:lstStyle/>
        <a:p>
          <a:endParaRPr lang="en-US"/>
        </a:p>
      </dgm:t>
    </dgm:pt>
    <dgm:pt modelId="{DCA666DE-5491-AD4B-8112-1969459F72A6}" type="sibTrans" cxnId="{08DBF8B2-E9C7-9E4F-B605-B1EBE3129327}">
      <dgm:prSet/>
      <dgm:spPr/>
      <dgm:t>
        <a:bodyPr/>
        <a:lstStyle/>
        <a:p>
          <a:endParaRPr lang="en-US"/>
        </a:p>
      </dgm:t>
    </dgm:pt>
    <dgm:pt modelId="{05975827-98D5-7346-A237-6E207FA3D429}">
      <dgm:prSet phldrT="[Text]"/>
      <dgm:spPr/>
      <dgm:t>
        <a:bodyPr/>
        <a:lstStyle/>
        <a:p>
          <a:r>
            <a:rPr lang="pt-BR" noProof="0" dirty="0" smtClean="0"/>
            <a:t>Estudantes e suas famílias</a:t>
          </a:r>
          <a:endParaRPr lang="pt-BR" noProof="0" dirty="0"/>
        </a:p>
      </dgm:t>
    </dgm:pt>
    <dgm:pt modelId="{8073E7CC-81DD-DD42-A39C-D0CE58A123A6}" type="parTrans" cxnId="{29A3F64C-3DA3-E743-9455-65B6050C77EF}">
      <dgm:prSet/>
      <dgm:spPr/>
      <dgm:t>
        <a:bodyPr/>
        <a:lstStyle/>
        <a:p>
          <a:endParaRPr lang="en-US"/>
        </a:p>
      </dgm:t>
    </dgm:pt>
    <dgm:pt modelId="{5DDA944B-2FDF-A146-BB31-F1A696180C60}" type="sibTrans" cxnId="{29A3F64C-3DA3-E743-9455-65B6050C77EF}">
      <dgm:prSet/>
      <dgm:spPr/>
      <dgm:t>
        <a:bodyPr/>
        <a:lstStyle/>
        <a:p>
          <a:endParaRPr lang="en-US"/>
        </a:p>
      </dgm:t>
    </dgm:pt>
    <dgm:pt modelId="{07EC903A-DDB1-1541-A2B6-358CDCCB5C59}">
      <dgm:prSet phldrT="[Text]"/>
      <dgm:spPr/>
      <dgm:t>
        <a:bodyPr/>
        <a:lstStyle/>
        <a:p>
          <a:r>
            <a:rPr lang="pt-BR" noProof="0" dirty="0" smtClean="0"/>
            <a:t>Professores e seus pares</a:t>
          </a:r>
          <a:endParaRPr lang="pt-BR" noProof="0" dirty="0"/>
        </a:p>
      </dgm:t>
    </dgm:pt>
    <dgm:pt modelId="{AACA6BED-5DEF-244C-8994-AC29CB9FB804}" type="parTrans" cxnId="{1020EFC1-D80F-C541-8477-EC2D6946A9CB}">
      <dgm:prSet/>
      <dgm:spPr/>
      <dgm:t>
        <a:bodyPr/>
        <a:lstStyle/>
        <a:p>
          <a:endParaRPr lang="en-US"/>
        </a:p>
      </dgm:t>
    </dgm:pt>
    <dgm:pt modelId="{2A569A50-74A2-354D-A0F3-8FA283907AEF}" type="sibTrans" cxnId="{1020EFC1-D80F-C541-8477-EC2D6946A9CB}">
      <dgm:prSet/>
      <dgm:spPr/>
      <dgm:t>
        <a:bodyPr/>
        <a:lstStyle/>
        <a:p>
          <a:endParaRPr lang="en-US"/>
        </a:p>
      </dgm:t>
    </dgm:pt>
    <dgm:pt modelId="{D4B1E49F-E573-3646-97F0-C8425EE02585}">
      <dgm:prSet phldrT="[Text]"/>
      <dgm:spPr/>
      <dgm:t>
        <a:bodyPr/>
        <a:lstStyle/>
        <a:p>
          <a:endParaRPr lang="pt-BR" noProof="0" dirty="0"/>
        </a:p>
      </dgm:t>
    </dgm:pt>
    <dgm:pt modelId="{0B963F47-D2CE-6346-B3E5-97572250785D}" type="parTrans" cxnId="{6197881F-BB7F-9949-8DF8-104B97616AB1}">
      <dgm:prSet/>
      <dgm:spPr/>
    </dgm:pt>
    <dgm:pt modelId="{7F14602D-12C8-7047-80CE-481161CB611D}" type="sibTrans" cxnId="{6197881F-BB7F-9949-8DF8-104B97616AB1}">
      <dgm:prSet/>
      <dgm:spPr/>
    </dgm:pt>
    <dgm:pt modelId="{5A3003F2-6461-5743-BFAE-39860EE3ECC8}" type="pres">
      <dgm:prSet presAssocID="{F6B63C7B-E763-E548-8A02-236A947165D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6328DAF-0A6B-9947-984D-538301ECF642}" type="pres">
      <dgm:prSet presAssocID="{857F3B0A-E78B-834E-8B37-63D83AE8859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23AF3-A84A-0A46-80C2-41C492BB7203}" type="pres">
      <dgm:prSet presAssocID="{857F3B0A-E78B-834E-8B37-63D83AE8859D}" presName="gear1srcNode" presStyleLbl="node1" presStyleIdx="0" presStyleCnt="3"/>
      <dgm:spPr/>
      <dgm:t>
        <a:bodyPr/>
        <a:lstStyle/>
        <a:p>
          <a:endParaRPr lang="en-US"/>
        </a:p>
      </dgm:t>
    </dgm:pt>
    <dgm:pt modelId="{93F8FBD4-B0E2-1746-AFB5-C5FD99404A3E}" type="pres">
      <dgm:prSet presAssocID="{857F3B0A-E78B-834E-8B37-63D83AE8859D}" presName="gear1dstNode" presStyleLbl="node1" presStyleIdx="0" presStyleCnt="3"/>
      <dgm:spPr/>
      <dgm:t>
        <a:bodyPr/>
        <a:lstStyle/>
        <a:p>
          <a:endParaRPr lang="en-US"/>
        </a:p>
      </dgm:t>
    </dgm:pt>
    <dgm:pt modelId="{8C82D73A-57AC-3B48-9498-E4B31B8BD809}" type="pres">
      <dgm:prSet presAssocID="{05975827-98D5-7346-A237-6E207FA3D42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C4B41-24D5-9542-913F-72190E4BE046}" type="pres">
      <dgm:prSet presAssocID="{05975827-98D5-7346-A237-6E207FA3D429}" presName="gear2srcNode" presStyleLbl="node1" presStyleIdx="1" presStyleCnt="3"/>
      <dgm:spPr/>
      <dgm:t>
        <a:bodyPr/>
        <a:lstStyle/>
        <a:p>
          <a:endParaRPr lang="en-US"/>
        </a:p>
      </dgm:t>
    </dgm:pt>
    <dgm:pt modelId="{5658A1AD-F9C3-C642-B469-EB9F9DF84103}" type="pres">
      <dgm:prSet presAssocID="{05975827-98D5-7346-A237-6E207FA3D429}" presName="gear2dstNode" presStyleLbl="node1" presStyleIdx="1" presStyleCnt="3"/>
      <dgm:spPr/>
      <dgm:t>
        <a:bodyPr/>
        <a:lstStyle/>
        <a:p>
          <a:endParaRPr lang="en-US"/>
        </a:p>
      </dgm:t>
    </dgm:pt>
    <dgm:pt modelId="{250E9B8B-2554-F94B-B8B6-2C63C5ED9BD1}" type="pres">
      <dgm:prSet presAssocID="{07EC903A-DDB1-1541-A2B6-358CDCCB5C59}" presName="gear3" presStyleLbl="node1" presStyleIdx="2" presStyleCnt="3"/>
      <dgm:spPr/>
      <dgm:t>
        <a:bodyPr/>
        <a:lstStyle/>
        <a:p>
          <a:endParaRPr lang="en-US"/>
        </a:p>
      </dgm:t>
    </dgm:pt>
    <dgm:pt modelId="{31BAA08E-398B-9E41-9C6D-9622E0475417}" type="pres">
      <dgm:prSet presAssocID="{07EC903A-DDB1-1541-A2B6-358CDCCB5C5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3CE12-9CE6-7340-975F-83FA9ADE341A}" type="pres">
      <dgm:prSet presAssocID="{07EC903A-DDB1-1541-A2B6-358CDCCB5C59}" presName="gear3srcNode" presStyleLbl="node1" presStyleIdx="2" presStyleCnt="3"/>
      <dgm:spPr/>
      <dgm:t>
        <a:bodyPr/>
        <a:lstStyle/>
        <a:p>
          <a:endParaRPr lang="en-US"/>
        </a:p>
      </dgm:t>
    </dgm:pt>
    <dgm:pt modelId="{40C6FAA5-C836-B44D-AF95-60D9615128AF}" type="pres">
      <dgm:prSet presAssocID="{07EC903A-DDB1-1541-A2B6-358CDCCB5C59}" presName="gear3dstNode" presStyleLbl="node1" presStyleIdx="2" presStyleCnt="3"/>
      <dgm:spPr/>
      <dgm:t>
        <a:bodyPr/>
        <a:lstStyle/>
        <a:p>
          <a:endParaRPr lang="en-US"/>
        </a:p>
      </dgm:t>
    </dgm:pt>
    <dgm:pt modelId="{73EB644A-B143-1C43-8A11-6CB18E661C3D}" type="pres">
      <dgm:prSet presAssocID="{DCA666DE-5491-AD4B-8112-1969459F72A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FD63BB3-540B-EB4F-9D03-6FDE6F430916}" type="pres">
      <dgm:prSet presAssocID="{5DDA944B-2FDF-A146-BB31-F1A696180C60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A8FAC7D-F1FE-4444-A085-AB305006BB04}" type="pres">
      <dgm:prSet presAssocID="{2A569A50-74A2-354D-A0F3-8FA283907AE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197881F-BB7F-9949-8DF8-104B97616AB1}" srcId="{F6B63C7B-E763-E548-8A02-236A947165DB}" destId="{D4B1E49F-E573-3646-97F0-C8425EE02585}" srcOrd="3" destOrd="0" parTransId="{0B963F47-D2CE-6346-B3E5-97572250785D}" sibTransId="{7F14602D-12C8-7047-80CE-481161CB611D}"/>
    <dgm:cxn modelId="{187752AC-CE55-5C4A-A6A7-6A01D9B26751}" type="presOf" srcId="{05975827-98D5-7346-A237-6E207FA3D429}" destId="{8A8C4B41-24D5-9542-913F-72190E4BE046}" srcOrd="1" destOrd="0" presId="urn:microsoft.com/office/officeart/2005/8/layout/gear1"/>
    <dgm:cxn modelId="{41BA6251-7D66-564F-A55F-5C91F2997B45}" type="presOf" srcId="{07EC903A-DDB1-1541-A2B6-358CDCCB5C59}" destId="{31BAA08E-398B-9E41-9C6D-9622E0475417}" srcOrd="1" destOrd="0" presId="urn:microsoft.com/office/officeart/2005/8/layout/gear1"/>
    <dgm:cxn modelId="{7BD1C38B-D404-AD4F-A09A-A00B19FD71EC}" type="presOf" srcId="{2A569A50-74A2-354D-A0F3-8FA283907AEF}" destId="{AA8FAC7D-F1FE-4444-A085-AB305006BB04}" srcOrd="0" destOrd="0" presId="urn:microsoft.com/office/officeart/2005/8/layout/gear1"/>
    <dgm:cxn modelId="{6969EB96-BD5B-0F48-BBF9-081DEC4473A4}" type="presOf" srcId="{07EC903A-DDB1-1541-A2B6-358CDCCB5C59}" destId="{00B3CE12-9CE6-7340-975F-83FA9ADE341A}" srcOrd="2" destOrd="0" presId="urn:microsoft.com/office/officeart/2005/8/layout/gear1"/>
    <dgm:cxn modelId="{7E5C4E34-8012-6E40-B672-172376E6FCBB}" type="presOf" srcId="{857F3B0A-E78B-834E-8B37-63D83AE8859D}" destId="{1C723AF3-A84A-0A46-80C2-41C492BB7203}" srcOrd="1" destOrd="0" presId="urn:microsoft.com/office/officeart/2005/8/layout/gear1"/>
    <dgm:cxn modelId="{85111297-638F-FD4E-9707-F42B198C6FD7}" type="presOf" srcId="{F6B63C7B-E763-E548-8A02-236A947165DB}" destId="{5A3003F2-6461-5743-BFAE-39860EE3ECC8}" srcOrd="0" destOrd="0" presId="urn:microsoft.com/office/officeart/2005/8/layout/gear1"/>
    <dgm:cxn modelId="{C4DDCDB5-0D5B-EA4F-86C4-C1E041653917}" type="presOf" srcId="{DCA666DE-5491-AD4B-8112-1969459F72A6}" destId="{73EB644A-B143-1C43-8A11-6CB18E661C3D}" srcOrd="0" destOrd="0" presId="urn:microsoft.com/office/officeart/2005/8/layout/gear1"/>
    <dgm:cxn modelId="{20C2059E-E52F-7840-8779-EDF0AC480304}" type="presOf" srcId="{5DDA944B-2FDF-A146-BB31-F1A696180C60}" destId="{1FD63BB3-540B-EB4F-9D03-6FDE6F430916}" srcOrd="0" destOrd="0" presId="urn:microsoft.com/office/officeart/2005/8/layout/gear1"/>
    <dgm:cxn modelId="{4D2D44B4-7A4A-344B-957A-02B1FBB903ED}" type="presOf" srcId="{07EC903A-DDB1-1541-A2B6-358CDCCB5C59}" destId="{250E9B8B-2554-F94B-B8B6-2C63C5ED9BD1}" srcOrd="0" destOrd="0" presId="urn:microsoft.com/office/officeart/2005/8/layout/gear1"/>
    <dgm:cxn modelId="{ABC078F4-3077-214F-9E02-B9A36C55FB72}" type="presOf" srcId="{05975827-98D5-7346-A237-6E207FA3D429}" destId="{8C82D73A-57AC-3B48-9498-E4B31B8BD809}" srcOrd="0" destOrd="0" presId="urn:microsoft.com/office/officeart/2005/8/layout/gear1"/>
    <dgm:cxn modelId="{31396662-4420-1F41-AE7F-92D6ACD291E8}" type="presOf" srcId="{857F3B0A-E78B-834E-8B37-63D83AE8859D}" destId="{93F8FBD4-B0E2-1746-AFB5-C5FD99404A3E}" srcOrd="2" destOrd="0" presId="urn:microsoft.com/office/officeart/2005/8/layout/gear1"/>
    <dgm:cxn modelId="{13CA2480-DC42-6E47-88BA-FFE16F74A615}" type="presOf" srcId="{05975827-98D5-7346-A237-6E207FA3D429}" destId="{5658A1AD-F9C3-C642-B469-EB9F9DF84103}" srcOrd="2" destOrd="0" presId="urn:microsoft.com/office/officeart/2005/8/layout/gear1"/>
    <dgm:cxn modelId="{942B69F5-417D-A441-BA39-95E5F1D797F5}" type="presOf" srcId="{857F3B0A-E78B-834E-8B37-63D83AE8859D}" destId="{66328DAF-0A6B-9947-984D-538301ECF642}" srcOrd="0" destOrd="0" presId="urn:microsoft.com/office/officeart/2005/8/layout/gear1"/>
    <dgm:cxn modelId="{29A3F64C-3DA3-E743-9455-65B6050C77EF}" srcId="{F6B63C7B-E763-E548-8A02-236A947165DB}" destId="{05975827-98D5-7346-A237-6E207FA3D429}" srcOrd="1" destOrd="0" parTransId="{8073E7CC-81DD-DD42-A39C-D0CE58A123A6}" sibTransId="{5DDA944B-2FDF-A146-BB31-F1A696180C60}"/>
    <dgm:cxn modelId="{1020EFC1-D80F-C541-8477-EC2D6946A9CB}" srcId="{F6B63C7B-E763-E548-8A02-236A947165DB}" destId="{07EC903A-DDB1-1541-A2B6-358CDCCB5C59}" srcOrd="2" destOrd="0" parTransId="{AACA6BED-5DEF-244C-8994-AC29CB9FB804}" sibTransId="{2A569A50-74A2-354D-A0F3-8FA283907AEF}"/>
    <dgm:cxn modelId="{255276F0-C385-B94F-8487-62D932BCEF57}" type="presOf" srcId="{07EC903A-DDB1-1541-A2B6-358CDCCB5C59}" destId="{40C6FAA5-C836-B44D-AF95-60D9615128AF}" srcOrd="3" destOrd="0" presId="urn:microsoft.com/office/officeart/2005/8/layout/gear1"/>
    <dgm:cxn modelId="{08DBF8B2-E9C7-9E4F-B605-B1EBE3129327}" srcId="{F6B63C7B-E763-E548-8A02-236A947165DB}" destId="{857F3B0A-E78B-834E-8B37-63D83AE8859D}" srcOrd="0" destOrd="0" parTransId="{A7911698-CCB6-9C4A-8C06-FC9D7EA06CE7}" sibTransId="{DCA666DE-5491-AD4B-8112-1969459F72A6}"/>
    <dgm:cxn modelId="{95A63866-1A10-9144-B65C-30EB11F5704B}" type="presParOf" srcId="{5A3003F2-6461-5743-BFAE-39860EE3ECC8}" destId="{66328DAF-0A6B-9947-984D-538301ECF642}" srcOrd="0" destOrd="0" presId="urn:microsoft.com/office/officeart/2005/8/layout/gear1"/>
    <dgm:cxn modelId="{C0021275-F1AB-9147-A61F-6DDB0238F154}" type="presParOf" srcId="{5A3003F2-6461-5743-BFAE-39860EE3ECC8}" destId="{1C723AF3-A84A-0A46-80C2-41C492BB7203}" srcOrd="1" destOrd="0" presId="urn:microsoft.com/office/officeart/2005/8/layout/gear1"/>
    <dgm:cxn modelId="{C2DF7951-6731-B34C-940C-D6A90BB099E5}" type="presParOf" srcId="{5A3003F2-6461-5743-BFAE-39860EE3ECC8}" destId="{93F8FBD4-B0E2-1746-AFB5-C5FD99404A3E}" srcOrd="2" destOrd="0" presId="urn:microsoft.com/office/officeart/2005/8/layout/gear1"/>
    <dgm:cxn modelId="{8845F3B9-1A0E-2146-933C-9C8841C6E695}" type="presParOf" srcId="{5A3003F2-6461-5743-BFAE-39860EE3ECC8}" destId="{8C82D73A-57AC-3B48-9498-E4B31B8BD809}" srcOrd="3" destOrd="0" presId="urn:microsoft.com/office/officeart/2005/8/layout/gear1"/>
    <dgm:cxn modelId="{BBC8318E-8108-2B42-B7B9-8FEFDFC04000}" type="presParOf" srcId="{5A3003F2-6461-5743-BFAE-39860EE3ECC8}" destId="{8A8C4B41-24D5-9542-913F-72190E4BE046}" srcOrd="4" destOrd="0" presId="urn:microsoft.com/office/officeart/2005/8/layout/gear1"/>
    <dgm:cxn modelId="{CD4F503D-C612-5B40-880C-335EE5C6B1C6}" type="presParOf" srcId="{5A3003F2-6461-5743-BFAE-39860EE3ECC8}" destId="{5658A1AD-F9C3-C642-B469-EB9F9DF84103}" srcOrd="5" destOrd="0" presId="urn:microsoft.com/office/officeart/2005/8/layout/gear1"/>
    <dgm:cxn modelId="{92F57D3F-4C6E-5E45-9490-775967A975C2}" type="presParOf" srcId="{5A3003F2-6461-5743-BFAE-39860EE3ECC8}" destId="{250E9B8B-2554-F94B-B8B6-2C63C5ED9BD1}" srcOrd="6" destOrd="0" presId="urn:microsoft.com/office/officeart/2005/8/layout/gear1"/>
    <dgm:cxn modelId="{3AC34F07-85DF-B647-80AC-7EF9923F750F}" type="presParOf" srcId="{5A3003F2-6461-5743-BFAE-39860EE3ECC8}" destId="{31BAA08E-398B-9E41-9C6D-9622E0475417}" srcOrd="7" destOrd="0" presId="urn:microsoft.com/office/officeart/2005/8/layout/gear1"/>
    <dgm:cxn modelId="{D8DA2783-516E-BA41-AF3A-BA409BE9A5B6}" type="presParOf" srcId="{5A3003F2-6461-5743-BFAE-39860EE3ECC8}" destId="{00B3CE12-9CE6-7340-975F-83FA9ADE341A}" srcOrd="8" destOrd="0" presId="urn:microsoft.com/office/officeart/2005/8/layout/gear1"/>
    <dgm:cxn modelId="{F860B059-94F2-5E4C-84D9-F985FDB3CF6E}" type="presParOf" srcId="{5A3003F2-6461-5743-BFAE-39860EE3ECC8}" destId="{40C6FAA5-C836-B44D-AF95-60D9615128AF}" srcOrd="9" destOrd="0" presId="urn:microsoft.com/office/officeart/2005/8/layout/gear1"/>
    <dgm:cxn modelId="{288132B7-1B2B-FE48-A87E-59643931E43E}" type="presParOf" srcId="{5A3003F2-6461-5743-BFAE-39860EE3ECC8}" destId="{73EB644A-B143-1C43-8A11-6CB18E661C3D}" srcOrd="10" destOrd="0" presId="urn:microsoft.com/office/officeart/2005/8/layout/gear1"/>
    <dgm:cxn modelId="{A342834F-23BE-F64D-90F8-F7A21262F9B5}" type="presParOf" srcId="{5A3003F2-6461-5743-BFAE-39860EE3ECC8}" destId="{1FD63BB3-540B-EB4F-9D03-6FDE6F430916}" srcOrd="11" destOrd="0" presId="urn:microsoft.com/office/officeart/2005/8/layout/gear1"/>
    <dgm:cxn modelId="{C2BE8E06-18D4-644B-BBDC-1FB1295FCF0D}" type="presParOf" srcId="{5A3003F2-6461-5743-BFAE-39860EE3ECC8}" destId="{AA8FAC7D-F1FE-4444-A085-AB305006BB0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FCAD49-990A-6A4B-8215-1AC6D261FFAE}" type="doc">
      <dgm:prSet loTypeId="urn:microsoft.com/office/officeart/2005/8/layout/radial6" loCatId="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708B04-C75B-254B-9543-5B3EC6CF41D1}">
      <dgm:prSet phldrT="[Text]"/>
      <dgm:spPr/>
      <dgm:t>
        <a:bodyPr/>
        <a:lstStyle/>
        <a:p>
          <a:r>
            <a:rPr lang="pt-BR" noProof="0" dirty="0" smtClean="0"/>
            <a:t>Curioso</a:t>
          </a:r>
        </a:p>
        <a:p>
          <a:r>
            <a:rPr lang="pt-BR" noProof="0" dirty="0" smtClean="0"/>
            <a:t>Criativo</a:t>
          </a:r>
        </a:p>
        <a:p>
          <a:endParaRPr lang="en-US" dirty="0" smtClean="0"/>
        </a:p>
      </dgm:t>
    </dgm:pt>
    <dgm:pt modelId="{753EAEA8-8608-004E-BE54-65A1D6989E62}" type="parTrans" cxnId="{9B2D8670-941E-5F4D-BAE7-73718286CD48}">
      <dgm:prSet/>
      <dgm:spPr/>
      <dgm:t>
        <a:bodyPr/>
        <a:lstStyle/>
        <a:p>
          <a:endParaRPr lang="en-US"/>
        </a:p>
      </dgm:t>
    </dgm:pt>
    <dgm:pt modelId="{7B9CD421-658A-404B-A9EC-8DAF1F6B698F}" type="sibTrans" cxnId="{9B2D8670-941E-5F4D-BAE7-73718286CD48}">
      <dgm:prSet/>
      <dgm:spPr/>
      <dgm:t>
        <a:bodyPr/>
        <a:lstStyle/>
        <a:p>
          <a:endParaRPr lang="en-US"/>
        </a:p>
      </dgm:t>
    </dgm:pt>
    <dgm:pt modelId="{F5F3BCBD-411E-E44C-BEC9-0999DA7C06DC}">
      <dgm:prSet phldrT="[Text]"/>
      <dgm:spPr/>
      <dgm:t>
        <a:bodyPr/>
        <a:lstStyle/>
        <a:p>
          <a:r>
            <a:rPr lang="pt-BR" noProof="0" dirty="0" smtClean="0"/>
            <a:t>Olhar, ouvir e sentir</a:t>
          </a:r>
          <a:endParaRPr lang="pt-BR" noProof="0" dirty="0"/>
        </a:p>
      </dgm:t>
    </dgm:pt>
    <dgm:pt modelId="{259979C1-6658-924C-96CD-806364282341}" type="parTrans" cxnId="{7391FF1E-EF4F-D547-BABB-0F5F506E8CA4}">
      <dgm:prSet/>
      <dgm:spPr/>
      <dgm:t>
        <a:bodyPr/>
        <a:lstStyle/>
        <a:p>
          <a:endParaRPr lang="en-US"/>
        </a:p>
      </dgm:t>
    </dgm:pt>
    <dgm:pt modelId="{B60F10F0-D1FA-2244-BD98-6B0FA7F661F1}" type="sibTrans" cxnId="{7391FF1E-EF4F-D547-BABB-0F5F506E8CA4}">
      <dgm:prSet/>
      <dgm:spPr/>
      <dgm:t>
        <a:bodyPr/>
        <a:lstStyle/>
        <a:p>
          <a:endParaRPr lang="en-US"/>
        </a:p>
      </dgm:t>
    </dgm:pt>
    <dgm:pt modelId="{7B406FED-0D94-4A46-8DC3-3FB4BFFD77E8}">
      <dgm:prSet phldrT="[Text]"/>
      <dgm:spPr/>
      <dgm:t>
        <a:bodyPr/>
        <a:lstStyle/>
        <a:p>
          <a:r>
            <a:rPr lang="pt-BR" noProof="0" dirty="0" smtClean="0"/>
            <a:t>Apreciar</a:t>
          </a:r>
          <a:endParaRPr lang="pt-BR" noProof="0" dirty="0"/>
        </a:p>
      </dgm:t>
    </dgm:pt>
    <dgm:pt modelId="{29EDBD37-E122-4A42-B9E6-A2DE82F74D49}" type="parTrans" cxnId="{23C4501E-A957-4F4B-B971-A29B9F2F3F2D}">
      <dgm:prSet/>
      <dgm:spPr/>
      <dgm:t>
        <a:bodyPr/>
        <a:lstStyle/>
        <a:p>
          <a:endParaRPr lang="en-US"/>
        </a:p>
      </dgm:t>
    </dgm:pt>
    <dgm:pt modelId="{1C691205-C897-9149-8550-3F708E92AF73}" type="sibTrans" cxnId="{23C4501E-A957-4F4B-B971-A29B9F2F3F2D}">
      <dgm:prSet/>
      <dgm:spPr/>
      <dgm:t>
        <a:bodyPr/>
        <a:lstStyle/>
        <a:p>
          <a:endParaRPr lang="en-US"/>
        </a:p>
      </dgm:t>
    </dgm:pt>
    <dgm:pt modelId="{B3D7F052-16FC-D74B-9B37-11D95A602B2D}">
      <dgm:prSet phldrT="[Text]"/>
      <dgm:spPr/>
      <dgm:t>
        <a:bodyPr/>
        <a:lstStyle/>
        <a:p>
          <a:r>
            <a:rPr lang="pt-BR" noProof="0" smtClean="0"/>
            <a:t>Participar</a:t>
          </a:r>
          <a:endParaRPr lang="pt-BR" noProof="0"/>
        </a:p>
      </dgm:t>
    </dgm:pt>
    <dgm:pt modelId="{F7F8DC10-C958-EC43-9A4A-E641D4D9DD40}" type="parTrans" cxnId="{E2F165D5-D226-E248-8DF0-62D070E6D851}">
      <dgm:prSet/>
      <dgm:spPr/>
      <dgm:t>
        <a:bodyPr/>
        <a:lstStyle/>
        <a:p>
          <a:endParaRPr lang="en-US"/>
        </a:p>
      </dgm:t>
    </dgm:pt>
    <dgm:pt modelId="{8795F3C6-02D8-104B-8A2C-C8CB65B4104E}" type="sibTrans" cxnId="{E2F165D5-D226-E248-8DF0-62D070E6D851}">
      <dgm:prSet/>
      <dgm:spPr/>
      <dgm:t>
        <a:bodyPr/>
        <a:lstStyle/>
        <a:p>
          <a:endParaRPr lang="en-US"/>
        </a:p>
      </dgm:t>
    </dgm:pt>
    <dgm:pt modelId="{FDAC0524-3AD4-2146-9DAE-DED18AA4C68E}">
      <dgm:prSet phldrT="[Text]"/>
      <dgm:spPr/>
      <dgm:t>
        <a:bodyPr/>
        <a:lstStyle/>
        <a:p>
          <a:r>
            <a:rPr lang="pt-BR" noProof="0" smtClean="0"/>
            <a:t>Investigar</a:t>
          </a:r>
          <a:endParaRPr lang="pt-BR" noProof="0"/>
        </a:p>
      </dgm:t>
    </dgm:pt>
    <dgm:pt modelId="{93D99CBA-E54E-C746-BCB6-D327888CC417}" type="parTrans" cxnId="{7C44750F-CCF9-6745-BA08-EB9A24B304C6}">
      <dgm:prSet/>
      <dgm:spPr/>
      <dgm:t>
        <a:bodyPr/>
        <a:lstStyle/>
        <a:p>
          <a:endParaRPr lang="en-US"/>
        </a:p>
      </dgm:t>
    </dgm:pt>
    <dgm:pt modelId="{7E00F862-1918-9C42-BEDA-641501265157}" type="sibTrans" cxnId="{7C44750F-CCF9-6745-BA08-EB9A24B304C6}">
      <dgm:prSet/>
      <dgm:spPr/>
      <dgm:t>
        <a:bodyPr/>
        <a:lstStyle/>
        <a:p>
          <a:endParaRPr lang="en-US"/>
        </a:p>
      </dgm:t>
    </dgm:pt>
    <dgm:pt modelId="{0D801E28-F8F6-B34E-A4D3-213659F37F62}">
      <dgm:prSet phldrT="[Text]"/>
      <dgm:spPr/>
      <dgm:t>
        <a:bodyPr/>
        <a:lstStyle/>
        <a:p>
          <a:r>
            <a:rPr lang="pt-BR" noProof="0" dirty="0" smtClean="0"/>
            <a:t>Apreciar</a:t>
          </a:r>
          <a:endParaRPr lang="pt-BR" noProof="0" dirty="0"/>
        </a:p>
      </dgm:t>
    </dgm:pt>
    <dgm:pt modelId="{B5B00C3A-CE72-E144-8FAC-B4EA811C4589}" type="parTrans" cxnId="{51185086-B308-4940-9384-31EE30238A7C}">
      <dgm:prSet/>
      <dgm:spPr/>
      <dgm:t>
        <a:bodyPr/>
        <a:lstStyle/>
        <a:p>
          <a:endParaRPr lang="en-US"/>
        </a:p>
      </dgm:t>
    </dgm:pt>
    <dgm:pt modelId="{516141BD-0A7F-1941-9D88-60735C5E7115}" type="sibTrans" cxnId="{51185086-B308-4940-9384-31EE30238A7C}">
      <dgm:prSet/>
      <dgm:spPr/>
      <dgm:t>
        <a:bodyPr/>
        <a:lstStyle/>
        <a:p>
          <a:endParaRPr lang="en-US"/>
        </a:p>
      </dgm:t>
    </dgm:pt>
    <dgm:pt modelId="{F46DB9DF-3D3C-7F48-AE37-9429250F0F5E}">
      <dgm:prSet/>
      <dgm:spPr/>
      <dgm:t>
        <a:bodyPr/>
        <a:lstStyle/>
        <a:p>
          <a:r>
            <a:rPr lang="pt-BR" noProof="0" smtClean="0"/>
            <a:t>Registrar</a:t>
          </a:r>
          <a:endParaRPr lang="pt-BR" noProof="0"/>
        </a:p>
      </dgm:t>
    </dgm:pt>
    <dgm:pt modelId="{BF176BD5-0B22-E544-9FCA-077DB36BF3CB}" type="parTrans" cxnId="{58BD95F6-F0FB-8846-B194-E44B0D9E682B}">
      <dgm:prSet/>
      <dgm:spPr/>
      <dgm:t>
        <a:bodyPr/>
        <a:lstStyle/>
        <a:p>
          <a:endParaRPr lang="en-US"/>
        </a:p>
      </dgm:t>
    </dgm:pt>
    <dgm:pt modelId="{980CB756-1B73-C649-B65A-86107C061539}" type="sibTrans" cxnId="{58BD95F6-F0FB-8846-B194-E44B0D9E682B}">
      <dgm:prSet/>
      <dgm:spPr/>
      <dgm:t>
        <a:bodyPr/>
        <a:lstStyle/>
        <a:p>
          <a:endParaRPr lang="en-US"/>
        </a:p>
      </dgm:t>
    </dgm:pt>
    <dgm:pt modelId="{21F535B0-7E27-AB4F-B91D-1497968B7D9C}">
      <dgm:prSet/>
      <dgm:spPr/>
      <dgm:t>
        <a:bodyPr/>
        <a:lstStyle/>
        <a:p>
          <a:r>
            <a:rPr lang="pt-BR" noProof="0" smtClean="0"/>
            <a:t>Comunicar</a:t>
          </a:r>
          <a:endParaRPr lang="pt-BR" noProof="0"/>
        </a:p>
      </dgm:t>
    </dgm:pt>
    <dgm:pt modelId="{1FACF522-4FEE-664E-B276-6A764A01F0FE}" type="parTrans" cxnId="{D86D1288-AA2B-544A-BFA2-E5834B111956}">
      <dgm:prSet/>
      <dgm:spPr/>
      <dgm:t>
        <a:bodyPr/>
        <a:lstStyle/>
        <a:p>
          <a:endParaRPr lang="en-US"/>
        </a:p>
      </dgm:t>
    </dgm:pt>
    <dgm:pt modelId="{5979C175-C192-A341-AFEE-D309720477D4}" type="sibTrans" cxnId="{D86D1288-AA2B-544A-BFA2-E5834B111956}">
      <dgm:prSet/>
      <dgm:spPr/>
      <dgm:t>
        <a:bodyPr/>
        <a:lstStyle/>
        <a:p>
          <a:endParaRPr lang="en-US"/>
        </a:p>
      </dgm:t>
    </dgm:pt>
    <dgm:pt modelId="{C6C3072E-5E94-5442-B425-B29C9499BC25}">
      <dgm:prSet/>
      <dgm:spPr/>
      <dgm:t>
        <a:bodyPr/>
        <a:lstStyle/>
        <a:p>
          <a:r>
            <a:rPr lang="pt-BR" noProof="0" smtClean="0"/>
            <a:t>Partilhar</a:t>
          </a:r>
          <a:endParaRPr lang="pt-BR" noProof="0"/>
        </a:p>
      </dgm:t>
    </dgm:pt>
    <dgm:pt modelId="{4E45255D-DEAF-BA4B-AE68-D8860B68AB64}" type="parTrans" cxnId="{F2F960F9-D454-2A47-B9A1-852027649E53}">
      <dgm:prSet/>
      <dgm:spPr/>
      <dgm:t>
        <a:bodyPr/>
        <a:lstStyle/>
        <a:p>
          <a:endParaRPr lang="en-US"/>
        </a:p>
      </dgm:t>
    </dgm:pt>
    <dgm:pt modelId="{7B3E5A08-E9E5-9C4F-B490-D43875CE30E5}" type="sibTrans" cxnId="{F2F960F9-D454-2A47-B9A1-852027649E53}">
      <dgm:prSet/>
      <dgm:spPr/>
      <dgm:t>
        <a:bodyPr/>
        <a:lstStyle/>
        <a:p>
          <a:endParaRPr lang="en-US"/>
        </a:p>
      </dgm:t>
    </dgm:pt>
    <dgm:pt modelId="{7D2FBF19-2BEE-8343-BD41-0E508682E68F}">
      <dgm:prSet/>
      <dgm:spPr/>
      <dgm:t>
        <a:bodyPr/>
        <a:lstStyle/>
        <a:p>
          <a:r>
            <a:rPr lang="pt-BR" noProof="0" smtClean="0"/>
            <a:t>Avaliar</a:t>
          </a:r>
          <a:endParaRPr lang="pt-BR" noProof="0"/>
        </a:p>
      </dgm:t>
    </dgm:pt>
    <dgm:pt modelId="{17156622-62C1-DA47-BC47-F6BD4849A86B}" type="parTrans" cxnId="{669688D9-5736-054F-890C-BFD14803ABA5}">
      <dgm:prSet/>
      <dgm:spPr/>
      <dgm:t>
        <a:bodyPr/>
        <a:lstStyle/>
        <a:p>
          <a:endParaRPr lang="en-US"/>
        </a:p>
      </dgm:t>
    </dgm:pt>
    <dgm:pt modelId="{C14CC309-1F18-F34C-8001-36858A79FCEF}" type="sibTrans" cxnId="{669688D9-5736-054F-890C-BFD14803ABA5}">
      <dgm:prSet/>
      <dgm:spPr/>
      <dgm:t>
        <a:bodyPr/>
        <a:lstStyle/>
        <a:p>
          <a:endParaRPr lang="en-US"/>
        </a:p>
      </dgm:t>
    </dgm:pt>
    <dgm:pt modelId="{41AA30EB-6848-CD43-9590-BF8909BF4DD8}" type="pres">
      <dgm:prSet presAssocID="{84FCAD49-990A-6A4B-8215-1AC6D261FF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FD7D24-F5A2-2446-ADBC-AF71B0D63A5B}" type="pres">
      <dgm:prSet presAssocID="{EF708B04-C75B-254B-9543-5B3EC6CF41D1}" presName="centerShape" presStyleLbl="node0" presStyleIdx="0" presStyleCnt="1"/>
      <dgm:spPr/>
      <dgm:t>
        <a:bodyPr/>
        <a:lstStyle/>
        <a:p>
          <a:endParaRPr lang="en-US"/>
        </a:p>
      </dgm:t>
    </dgm:pt>
    <dgm:pt modelId="{99FA0993-8CC1-1849-9D0C-8119F470900D}" type="pres">
      <dgm:prSet presAssocID="{F5F3BCBD-411E-E44C-BEC9-0999DA7C06D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F558F-6647-5949-8469-3B51E6C68452}" type="pres">
      <dgm:prSet presAssocID="{F5F3BCBD-411E-E44C-BEC9-0999DA7C06DC}" presName="dummy" presStyleCnt="0"/>
      <dgm:spPr/>
    </dgm:pt>
    <dgm:pt modelId="{953A3758-41FA-7746-9368-2107D75AFEC8}" type="pres">
      <dgm:prSet presAssocID="{B60F10F0-D1FA-2244-BD98-6B0FA7F661F1}" presName="sibTrans" presStyleLbl="sibTrans2D1" presStyleIdx="0" presStyleCnt="9"/>
      <dgm:spPr/>
      <dgm:t>
        <a:bodyPr/>
        <a:lstStyle/>
        <a:p>
          <a:endParaRPr lang="en-US"/>
        </a:p>
      </dgm:t>
    </dgm:pt>
    <dgm:pt modelId="{35935788-B0F9-614A-9A7B-0627DEF6DEC8}" type="pres">
      <dgm:prSet presAssocID="{7B406FED-0D94-4A46-8DC3-3FB4BFFD77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4CE98-0A93-5144-83CB-9CB1C2E4ED2E}" type="pres">
      <dgm:prSet presAssocID="{7B406FED-0D94-4A46-8DC3-3FB4BFFD77E8}" presName="dummy" presStyleCnt="0"/>
      <dgm:spPr/>
    </dgm:pt>
    <dgm:pt modelId="{5243BB17-196B-734C-B5A0-AEB901BC06E1}" type="pres">
      <dgm:prSet presAssocID="{1C691205-C897-9149-8550-3F708E92AF73}" presName="sibTrans" presStyleLbl="sibTrans2D1" presStyleIdx="1" presStyleCnt="9"/>
      <dgm:spPr/>
      <dgm:t>
        <a:bodyPr/>
        <a:lstStyle/>
        <a:p>
          <a:endParaRPr lang="en-US"/>
        </a:p>
      </dgm:t>
    </dgm:pt>
    <dgm:pt modelId="{7A910DF4-2017-2245-B620-2B29935C0D16}" type="pres">
      <dgm:prSet presAssocID="{B3D7F052-16FC-D74B-9B37-11D95A602B2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68D05-839A-504F-A0B6-DABE0AC319B5}" type="pres">
      <dgm:prSet presAssocID="{B3D7F052-16FC-D74B-9B37-11D95A602B2D}" presName="dummy" presStyleCnt="0"/>
      <dgm:spPr/>
    </dgm:pt>
    <dgm:pt modelId="{569D2946-6E34-F842-9064-178482B7F465}" type="pres">
      <dgm:prSet presAssocID="{8795F3C6-02D8-104B-8A2C-C8CB65B4104E}" presName="sibTrans" presStyleLbl="sibTrans2D1" presStyleIdx="2" presStyleCnt="9"/>
      <dgm:spPr/>
      <dgm:t>
        <a:bodyPr/>
        <a:lstStyle/>
        <a:p>
          <a:endParaRPr lang="en-US"/>
        </a:p>
      </dgm:t>
    </dgm:pt>
    <dgm:pt modelId="{CF0B9EE9-0766-8A44-BCDB-95F7164B2E89}" type="pres">
      <dgm:prSet presAssocID="{FDAC0524-3AD4-2146-9DAE-DED18AA4C68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78D7A-EC29-DB43-AAB8-CB1899D7AC95}" type="pres">
      <dgm:prSet presAssocID="{FDAC0524-3AD4-2146-9DAE-DED18AA4C68E}" presName="dummy" presStyleCnt="0"/>
      <dgm:spPr/>
    </dgm:pt>
    <dgm:pt modelId="{2167379A-20C1-184B-B37B-9C45D2895FF2}" type="pres">
      <dgm:prSet presAssocID="{7E00F862-1918-9C42-BEDA-641501265157}" presName="sibTrans" presStyleLbl="sibTrans2D1" presStyleIdx="3" presStyleCnt="9"/>
      <dgm:spPr/>
      <dgm:t>
        <a:bodyPr/>
        <a:lstStyle/>
        <a:p>
          <a:endParaRPr lang="en-US"/>
        </a:p>
      </dgm:t>
    </dgm:pt>
    <dgm:pt modelId="{B5C1AC59-AB31-E74B-8B3E-B02500570A42}" type="pres">
      <dgm:prSet presAssocID="{F46DB9DF-3D3C-7F48-AE37-9429250F0F5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88132-6977-154A-A9E3-62C32DE40E51}" type="pres">
      <dgm:prSet presAssocID="{F46DB9DF-3D3C-7F48-AE37-9429250F0F5E}" presName="dummy" presStyleCnt="0"/>
      <dgm:spPr/>
    </dgm:pt>
    <dgm:pt modelId="{0A951B33-3CE6-A049-9558-BA8612105810}" type="pres">
      <dgm:prSet presAssocID="{980CB756-1B73-C649-B65A-86107C061539}" presName="sibTrans" presStyleLbl="sibTrans2D1" presStyleIdx="4" presStyleCnt="9"/>
      <dgm:spPr/>
      <dgm:t>
        <a:bodyPr/>
        <a:lstStyle/>
        <a:p>
          <a:endParaRPr lang="en-US"/>
        </a:p>
      </dgm:t>
    </dgm:pt>
    <dgm:pt modelId="{A05C97B4-7E8F-854E-8874-8C935D185A18}" type="pres">
      <dgm:prSet presAssocID="{21F535B0-7E27-AB4F-B91D-1497968B7D9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4C89B-0AEB-5649-8C24-AA6E97F6EB9E}" type="pres">
      <dgm:prSet presAssocID="{21F535B0-7E27-AB4F-B91D-1497968B7D9C}" presName="dummy" presStyleCnt="0"/>
      <dgm:spPr/>
    </dgm:pt>
    <dgm:pt modelId="{4832321D-3036-DA4B-B6E9-72246B3737E6}" type="pres">
      <dgm:prSet presAssocID="{5979C175-C192-A341-AFEE-D309720477D4}" presName="sibTrans" presStyleLbl="sibTrans2D1" presStyleIdx="5" presStyleCnt="9"/>
      <dgm:spPr/>
      <dgm:t>
        <a:bodyPr/>
        <a:lstStyle/>
        <a:p>
          <a:endParaRPr lang="en-US"/>
        </a:p>
      </dgm:t>
    </dgm:pt>
    <dgm:pt modelId="{A49583E9-D6C6-E54E-A11D-C90C119E74F8}" type="pres">
      <dgm:prSet presAssocID="{C6C3072E-5E94-5442-B425-B29C9499BC2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12C82-78AC-2D49-B0D7-190649E54BBA}" type="pres">
      <dgm:prSet presAssocID="{C6C3072E-5E94-5442-B425-B29C9499BC25}" presName="dummy" presStyleCnt="0"/>
      <dgm:spPr/>
    </dgm:pt>
    <dgm:pt modelId="{BFA502ED-E160-D547-8174-0FDFFE7973AF}" type="pres">
      <dgm:prSet presAssocID="{7B3E5A08-E9E5-9C4F-B490-D43875CE30E5}" presName="sibTrans" presStyleLbl="sibTrans2D1" presStyleIdx="6" presStyleCnt="9"/>
      <dgm:spPr/>
      <dgm:t>
        <a:bodyPr/>
        <a:lstStyle/>
        <a:p>
          <a:endParaRPr lang="en-US"/>
        </a:p>
      </dgm:t>
    </dgm:pt>
    <dgm:pt modelId="{2366A190-8D4A-9247-8C91-477A7E0FA056}" type="pres">
      <dgm:prSet presAssocID="{7D2FBF19-2BEE-8343-BD41-0E508682E68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95ED1-E2CF-FB4E-82B0-0590197C9FED}" type="pres">
      <dgm:prSet presAssocID="{7D2FBF19-2BEE-8343-BD41-0E508682E68F}" presName="dummy" presStyleCnt="0"/>
      <dgm:spPr/>
    </dgm:pt>
    <dgm:pt modelId="{C5C1D61A-AF47-0442-9993-792F71A03B08}" type="pres">
      <dgm:prSet presAssocID="{C14CC309-1F18-F34C-8001-36858A79FCEF}" presName="sibTrans" presStyleLbl="sibTrans2D1" presStyleIdx="7" presStyleCnt="9"/>
      <dgm:spPr/>
      <dgm:t>
        <a:bodyPr/>
        <a:lstStyle/>
        <a:p>
          <a:endParaRPr lang="en-US"/>
        </a:p>
      </dgm:t>
    </dgm:pt>
    <dgm:pt modelId="{B54BEC04-AC30-0542-83D9-9DF7A8AABF57}" type="pres">
      <dgm:prSet presAssocID="{0D801E28-F8F6-B34E-A4D3-213659F37F6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D1566-49AD-134A-ACF5-7E71DFF29C42}" type="pres">
      <dgm:prSet presAssocID="{0D801E28-F8F6-B34E-A4D3-213659F37F62}" presName="dummy" presStyleCnt="0"/>
      <dgm:spPr/>
    </dgm:pt>
    <dgm:pt modelId="{B29F9E52-F781-F444-9646-269C958FC003}" type="pres">
      <dgm:prSet presAssocID="{516141BD-0A7F-1941-9D88-60735C5E7115}" presName="sibTrans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26BCDAFF-F112-8C47-8D3A-CC7A3B29BD2F}" type="presOf" srcId="{21F535B0-7E27-AB4F-B91D-1497968B7D9C}" destId="{A05C97B4-7E8F-854E-8874-8C935D185A18}" srcOrd="0" destOrd="0" presId="urn:microsoft.com/office/officeart/2005/8/layout/radial6"/>
    <dgm:cxn modelId="{58BD95F6-F0FB-8846-B194-E44B0D9E682B}" srcId="{EF708B04-C75B-254B-9543-5B3EC6CF41D1}" destId="{F46DB9DF-3D3C-7F48-AE37-9429250F0F5E}" srcOrd="4" destOrd="0" parTransId="{BF176BD5-0B22-E544-9FCA-077DB36BF3CB}" sibTransId="{980CB756-1B73-C649-B65A-86107C061539}"/>
    <dgm:cxn modelId="{23C4501E-A957-4F4B-B971-A29B9F2F3F2D}" srcId="{EF708B04-C75B-254B-9543-5B3EC6CF41D1}" destId="{7B406FED-0D94-4A46-8DC3-3FB4BFFD77E8}" srcOrd="1" destOrd="0" parTransId="{29EDBD37-E122-4A42-B9E6-A2DE82F74D49}" sibTransId="{1C691205-C897-9149-8550-3F708E92AF73}"/>
    <dgm:cxn modelId="{7C44750F-CCF9-6745-BA08-EB9A24B304C6}" srcId="{EF708B04-C75B-254B-9543-5B3EC6CF41D1}" destId="{FDAC0524-3AD4-2146-9DAE-DED18AA4C68E}" srcOrd="3" destOrd="0" parTransId="{93D99CBA-E54E-C746-BCB6-D327888CC417}" sibTransId="{7E00F862-1918-9C42-BEDA-641501265157}"/>
    <dgm:cxn modelId="{F2F960F9-D454-2A47-B9A1-852027649E53}" srcId="{EF708B04-C75B-254B-9543-5B3EC6CF41D1}" destId="{C6C3072E-5E94-5442-B425-B29C9499BC25}" srcOrd="6" destOrd="0" parTransId="{4E45255D-DEAF-BA4B-AE68-D8860B68AB64}" sibTransId="{7B3E5A08-E9E5-9C4F-B490-D43875CE30E5}"/>
    <dgm:cxn modelId="{E2F165D5-D226-E248-8DF0-62D070E6D851}" srcId="{EF708B04-C75B-254B-9543-5B3EC6CF41D1}" destId="{B3D7F052-16FC-D74B-9B37-11D95A602B2D}" srcOrd="2" destOrd="0" parTransId="{F7F8DC10-C958-EC43-9A4A-E641D4D9DD40}" sibTransId="{8795F3C6-02D8-104B-8A2C-C8CB65B4104E}"/>
    <dgm:cxn modelId="{DDC96EC3-B854-F548-B860-4C26D1D0C656}" type="presOf" srcId="{7D2FBF19-2BEE-8343-BD41-0E508682E68F}" destId="{2366A190-8D4A-9247-8C91-477A7E0FA056}" srcOrd="0" destOrd="0" presId="urn:microsoft.com/office/officeart/2005/8/layout/radial6"/>
    <dgm:cxn modelId="{51185086-B308-4940-9384-31EE30238A7C}" srcId="{EF708B04-C75B-254B-9543-5B3EC6CF41D1}" destId="{0D801E28-F8F6-B34E-A4D3-213659F37F62}" srcOrd="8" destOrd="0" parTransId="{B5B00C3A-CE72-E144-8FAC-B4EA811C4589}" sibTransId="{516141BD-0A7F-1941-9D88-60735C5E7115}"/>
    <dgm:cxn modelId="{44FC8993-9DE9-AA4E-91C3-6209E6A636C9}" type="presOf" srcId="{980CB756-1B73-C649-B65A-86107C061539}" destId="{0A951B33-3CE6-A049-9558-BA8612105810}" srcOrd="0" destOrd="0" presId="urn:microsoft.com/office/officeart/2005/8/layout/radial6"/>
    <dgm:cxn modelId="{C8FAF2FA-045D-3049-B897-AF2DCC8309AA}" type="presOf" srcId="{FDAC0524-3AD4-2146-9DAE-DED18AA4C68E}" destId="{CF0B9EE9-0766-8A44-BCDB-95F7164B2E89}" srcOrd="0" destOrd="0" presId="urn:microsoft.com/office/officeart/2005/8/layout/radial6"/>
    <dgm:cxn modelId="{CD86E2F4-BF90-924A-BA02-5FC991C609DA}" type="presOf" srcId="{EF708B04-C75B-254B-9543-5B3EC6CF41D1}" destId="{0FFD7D24-F5A2-2446-ADBC-AF71B0D63A5B}" srcOrd="0" destOrd="0" presId="urn:microsoft.com/office/officeart/2005/8/layout/radial6"/>
    <dgm:cxn modelId="{47390797-8188-7742-A1B8-C74C7B999220}" type="presOf" srcId="{516141BD-0A7F-1941-9D88-60735C5E7115}" destId="{B29F9E52-F781-F444-9646-269C958FC003}" srcOrd="0" destOrd="0" presId="urn:microsoft.com/office/officeart/2005/8/layout/radial6"/>
    <dgm:cxn modelId="{D53A4932-4CFC-D74C-8A31-6093C85B78A3}" type="presOf" srcId="{7B406FED-0D94-4A46-8DC3-3FB4BFFD77E8}" destId="{35935788-B0F9-614A-9A7B-0627DEF6DEC8}" srcOrd="0" destOrd="0" presId="urn:microsoft.com/office/officeart/2005/8/layout/radial6"/>
    <dgm:cxn modelId="{66047295-CE21-EC4B-8BA1-310115301419}" type="presOf" srcId="{1C691205-C897-9149-8550-3F708E92AF73}" destId="{5243BB17-196B-734C-B5A0-AEB901BC06E1}" srcOrd="0" destOrd="0" presId="urn:microsoft.com/office/officeart/2005/8/layout/radial6"/>
    <dgm:cxn modelId="{9B4E93AE-89AC-544D-B379-EC23EE9BF59D}" type="presOf" srcId="{5979C175-C192-A341-AFEE-D309720477D4}" destId="{4832321D-3036-DA4B-B6E9-72246B3737E6}" srcOrd="0" destOrd="0" presId="urn:microsoft.com/office/officeart/2005/8/layout/radial6"/>
    <dgm:cxn modelId="{EF340066-CF41-0543-B112-1798674536B4}" type="presOf" srcId="{B60F10F0-D1FA-2244-BD98-6B0FA7F661F1}" destId="{953A3758-41FA-7746-9368-2107D75AFEC8}" srcOrd="0" destOrd="0" presId="urn:microsoft.com/office/officeart/2005/8/layout/radial6"/>
    <dgm:cxn modelId="{2B9CE026-8329-B943-B362-45F33A468734}" type="presOf" srcId="{C14CC309-1F18-F34C-8001-36858A79FCEF}" destId="{C5C1D61A-AF47-0442-9993-792F71A03B08}" srcOrd="0" destOrd="0" presId="urn:microsoft.com/office/officeart/2005/8/layout/radial6"/>
    <dgm:cxn modelId="{5B42FAEE-C487-F34E-8EA6-CE49A8DC845C}" type="presOf" srcId="{B3D7F052-16FC-D74B-9B37-11D95A602B2D}" destId="{7A910DF4-2017-2245-B620-2B29935C0D16}" srcOrd="0" destOrd="0" presId="urn:microsoft.com/office/officeart/2005/8/layout/radial6"/>
    <dgm:cxn modelId="{35A909CC-D2E1-CF4D-9F59-0D4B4867B61F}" type="presOf" srcId="{8795F3C6-02D8-104B-8A2C-C8CB65B4104E}" destId="{569D2946-6E34-F842-9064-178482B7F465}" srcOrd="0" destOrd="0" presId="urn:microsoft.com/office/officeart/2005/8/layout/radial6"/>
    <dgm:cxn modelId="{A44351A5-365B-BF43-A5EC-5B23DFAA1CEF}" type="presOf" srcId="{C6C3072E-5E94-5442-B425-B29C9499BC25}" destId="{A49583E9-D6C6-E54E-A11D-C90C119E74F8}" srcOrd="0" destOrd="0" presId="urn:microsoft.com/office/officeart/2005/8/layout/radial6"/>
    <dgm:cxn modelId="{9B2D8670-941E-5F4D-BAE7-73718286CD48}" srcId="{84FCAD49-990A-6A4B-8215-1AC6D261FFAE}" destId="{EF708B04-C75B-254B-9543-5B3EC6CF41D1}" srcOrd="0" destOrd="0" parTransId="{753EAEA8-8608-004E-BE54-65A1D6989E62}" sibTransId="{7B9CD421-658A-404B-A9EC-8DAF1F6B698F}"/>
    <dgm:cxn modelId="{669688D9-5736-054F-890C-BFD14803ABA5}" srcId="{EF708B04-C75B-254B-9543-5B3EC6CF41D1}" destId="{7D2FBF19-2BEE-8343-BD41-0E508682E68F}" srcOrd="7" destOrd="0" parTransId="{17156622-62C1-DA47-BC47-F6BD4849A86B}" sibTransId="{C14CC309-1F18-F34C-8001-36858A79FCEF}"/>
    <dgm:cxn modelId="{2C7954C7-732D-594E-9DD7-17989B7E1631}" type="presOf" srcId="{7E00F862-1918-9C42-BEDA-641501265157}" destId="{2167379A-20C1-184B-B37B-9C45D2895FF2}" srcOrd="0" destOrd="0" presId="urn:microsoft.com/office/officeart/2005/8/layout/radial6"/>
    <dgm:cxn modelId="{D86D1288-AA2B-544A-BFA2-E5834B111956}" srcId="{EF708B04-C75B-254B-9543-5B3EC6CF41D1}" destId="{21F535B0-7E27-AB4F-B91D-1497968B7D9C}" srcOrd="5" destOrd="0" parTransId="{1FACF522-4FEE-664E-B276-6A764A01F0FE}" sibTransId="{5979C175-C192-A341-AFEE-D309720477D4}"/>
    <dgm:cxn modelId="{96498CAE-3E02-1D48-AC1E-E6BF934A91C2}" type="presOf" srcId="{0D801E28-F8F6-B34E-A4D3-213659F37F62}" destId="{B54BEC04-AC30-0542-83D9-9DF7A8AABF57}" srcOrd="0" destOrd="0" presId="urn:microsoft.com/office/officeart/2005/8/layout/radial6"/>
    <dgm:cxn modelId="{FE5799CB-8E0C-6042-8F05-FE62935376F8}" type="presOf" srcId="{F46DB9DF-3D3C-7F48-AE37-9429250F0F5E}" destId="{B5C1AC59-AB31-E74B-8B3E-B02500570A42}" srcOrd="0" destOrd="0" presId="urn:microsoft.com/office/officeart/2005/8/layout/radial6"/>
    <dgm:cxn modelId="{1664D041-AEB4-5247-BD3C-DC933E8152B2}" type="presOf" srcId="{84FCAD49-990A-6A4B-8215-1AC6D261FFAE}" destId="{41AA30EB-6848-CD43-9590-BF8909BF4DD8}" srcOrd="0" destOrd="0" presId="urn:microsoft.com/office/officeart/2005/8/layout/radial6"/>
    <dgm:cxn modelId="{7391FF1E-EF4F-D547-BABB-0F5F506E8CA4}" srcId="{EF708B04-C75B-254B-9543-5B3EC6CF41D1}" destId="{F5F3BCBD-411E-E44C-BEC9-0999DA7C06DC}" srcOrd="0" destOrd="0" parTransId="{259979C1-6658-924C-96CD-806364282341}" sibTransId="{B60F10F0-D1FA-2244-BD98-6B0FA7F661F1}"/>
    <dgm:cxn modelId="{B789A6C1-2B55-A747-AB6B-2F3EA42FA6E4}" type="presOf" srcId="{F5F3BCBD-411E-E44C-BEC9-0999DA7C06DC}" destId="{99FA0993-8CC1-1849-9D0C-8119F470900D}" srcOrd="0" destOrd="0" presId="urn:microsoft.com/office/officeart/2005/8/layout/radial6"/>
    <dgm:cxn modelId="{662F19B4-1FD8-3F4C-9573-124D3C622C65}" type="presOf" srcId="{7B3E5A08-E9E5-9C4F-B490-D43875CE30E5}" destId="{BFA502ED-E160-D547-8174-0FDFFE7973AF}" srcOrd="0" destOrd="0" presId="urn:microsoft.com/office/officeart/2005/8/layout/radial6"/>
    <dgm:cxn modelId="{A129FF3B-9B4E-BF44-A7E3-8F75383AFC8D}" type="presParOf" srcId="{41AA30EB-6848-CD43-9590-BF8909BF4DD8}" destId="{0FFD7D24-F5A2-2446-ADBC-AF71B0D63A5B}" srcOrd="0" destOrd="0" presId="urn:microsoft.com/office/officeart/2005/8/layout/radial6"/>
    <dgm:cxn modelId="{786A929B-2AC2-854A-88A7-04309E70151B}" type="presParOf" srcId="{41AA30EB-6848-CD43-9590-BF8909BF4DD8}" destId="{99FA0993-8CC1-1849-9D0C-8119F470900D}" srcOrd="1" destOrd="0" presId="urn:microsoft.com/office/officeart/2005/8/layout/radial6"/>
    <dgm:cxn modelId="{7F5B0B16-7964-6E40-BF28-C395A9F6E4BE}" type="presParOf" srcId="{41AA30EB-6848-CD43-9590-BF8909BF4DD8}" destId="{660F558F-6647-5949-8469-3B51E6C68452}" srcOrd="2" destOrd="0" presId="urn:microsoft.com/office/officeart/2005/8/layout/radial6"/>
    <dgm:cxn modelId="{7BC7A6DC-0A65-894E-9D50-BF384D402E8C}" type="presParOf" srcId="{41AA30EB-6848-CD43-9590-BF8909BF4DD8}" destId="{953A3758-41FA-7746-9368-2107D75AFEC8}" srcOrd="3" destOrd="0" presId="urn:microsoft.com/office/officeart/2005/8/layout/radial6"/>
    <dgm:cxn modelId="{9DA25F2D-9C29-BA42-BDF5-CF70472201BE}" type="presParOf" srcId="{41AA30EB-6848-CD43-9590-BF8909BF4DD8}" destId="{35935788-B0F9-614A-9A7B-0627DEF6DEC8}" srcOrd="4" destOrd="0" presId="urn:microsoft.com/office/officeart/2005/8/layout/radial6"/>
    <dgm:cxn modelId="{9EC3B310-3838-B949-8017-EC6C624B7273}" type="presParOf" srcId="{41AA30EB-6848-CD43-9590-BF8909BF4DD8}" destId="{CFB4CE98-0A93-5144-83CB-9CB1C2E4ED2E}" srcOrd="5" destOrd="0" presId="urn:microsoft.com/office/officeart/2005/8/layout/radial6"/>
    <dgm:cxn modelId="{49773881-459C-1643-A02F-2FE9C4633B8B}" type="presParOf" srcId="{41AA30EB-6848-CD43-9590-BF8909BF4DD8}" destId="{5243BB17-196B-734C-B5A0-AEB901BC06E1}" srcOrd="6" destOrd="0" presId="urn:microsoft.com/office/officeart/2005/8/layout/radial6"/>
    <dgm:cxn modelId="{5223E000-9BD9-9D49-9C3D-F8D867B5A273}" type="presParOf" srcId="{41AA30EB-6848-CD43-9590-BF8909BF4DD8}" destId="{7A910DF4-2017-2245-B620-2B29935C0D16}" srcOrd="7" destOrd="0" presId="urn:microsoft.com/office/officeart/2005/8/layout/radial6"/>
    <dgm:cxn modelId="{9A2E7ED2-8774-9B4C-99D5-056245402BA5}" type="presParOf" srcId="{41AA30EB-6848-CD43-9590-BF8909BF4DD8}" destId="{D7268D05-839A-504F-A0B6-DABE0AC319B5}" srcOrd="8" destOrd="0" presId="urn:microsoft.com/office/officeart/2005/8/layout/radial6"/>
    <dgm:cxn modelId="{99BCFA89-0518-834F-B06B-AB3F67961794}" type="presParOf" srcId="{41AA30EB-6848-CD43-9590-BF8909BF4DD8}" destId="{569D2946-6E34-F842-9064-178482B7F465}" srcOrd="9" destOrd="0" presId="urn:microsoft.com/office/officeart/2005/8/layout/radial6"/>
    <dgm:cxn modelId="{A1A38998-28C6-6744-BB5E-B744EB2EF3E5}" type="presParOf" srcId="{41AA30EB-6848-CD43-9590-BF8909BF4DD8}" destId="{CF0B9EE9-0766-8A44-BCDB-95F7164B2E89}" srcOrd="10" destOrd="0" presId="urn:microsoft.com/office/officeart/2005/8/layout/radial6"/>
    <dgm:cxn modelId="{F011712C-C9BC-F249-B20B-E65ADE80554F}" type="presParOf" srcId="{41AA30EB-6848-CD43-9590-BF8909BF4DD8}" destId="{03278D7A-EC29-DB43-AAB8-CB1899D7AC95}" srcOrd="11" destOrd="0" presId="urn:microsoft.com/office/officeart/2005/8/layout/radial6"/>
    <dgm:cxn modelId="{698895FF-5697-E241-A12B-B01BECE8AC5E}" type="presParOf" srcId="{41AA30EB-6848-CD43-9590-BF8909BF4DD8}" destId="{2167379A-20C1-184B-B37B-9C45D2895FF2}" srcOrd="12" destOrd="0" presId="urn:microsoft.com/office/officeart/2005/8/layout/radial6"/>
    <dgm:cxn modelId="{CADF3C9A-FD66-6044-BC3F-44B7D2B698CB}" type="presParOf" srcId="{41AA30EB-6848-CD43-9590-BF8909BF4DD8}" destId="{B5C1AC59-AB31-E74B-8B3E-B02500570A42}" srcOrd="13" destOrd="0" presId="urn:microsoft.com/office/officeart/2005/8/layout/radial6"/>
    <dgm:cxn modelId="{30019492-9144-884D-B356-AA1D9E71440C}" type="presParOf" srcId="{41AA30EB-6848-CD43-9590-BF8909BF4DD8}" destId="{CAE88132-6977-154A-A9E3-62C32DE40E51}" srcOrd="14" destOrd="0" presId="urn:microsoft.com/office/officeart/2005/8/layout/radial6"/>
    <dgm:cxn modelId="{ADA69961-2F95-3143-8652-CDF7ABEDB090}" type="presParOf" srcId="{41AA30EB-6848-CD43-9590-BF8909BF4DD8}" destId="{0A951B33-3CE6-A049-9558-BA8612105810}" srcOrd="15" destOrd="0" presId="urn:microsoft.com/office/officeart/2005/8/layout/radial6"/>
    <dgm:cxn modelId="{5BD839D1-75C6-594E-A879-94938B62E28F}" type="presParOf" srcId="{41AA30EB-6848-CD43-9590-BF8909BF4DD8}" destId="{A05C97B4-7E8F-854E-8874-8C935D185A18}" srcOrd="16" destOrd="0" presId="urn:microsoft.com/office/officeart/2005/8/layout/radial6"/>
    <dgm:cxn modelId="{A08012FC-4163-E243-A066-10B1FB5A78E1}" type="presParOf" srcId="{41AA30EB-6848-CD43-9590-BF8909BF4DD8}" destId="{21B4C89B-0AEB-5649-8C24-AA6E97F6EB9E}" srcOrd="17" destOrd="0" presId="urn:microsoft.com/office/officeart/2005/8/layout/radial6"/>
    <dgm:cxn modelId="{B6A1987D-41C3-FB4A-BF74-EA233F6675C1}" type="presParOf" srcId="{41AA30EB-6848-CD43-9590-BF8909BF4DD8}" destId="{4832321D-3036-DA4B-B6E9-72246B3737E6}" srcOrd="18" destOrd="0" presId="urn:microsoft.com/office/officeart/2005/8/layout/radial6"/>
    <dgm:cxn modelId="{02760B69-6409-8542-B5C3-FC5E412C8578}" type="presParOf" srcId="{41AA30EB-6848-CD43-9590-BF8909BF4DD8}" destId="{A49583E9-D6C6-E54E-A11D-C90C119E74F8}" srcOrd="19" destOrd="0" presId="urn:microsoft.com/office/officeart/2005/8/layout/radial6"/>
    <dgm:cxn modelId="{CC7BA495-3052-2146-BBF7-24D000DB5886}" type="presParOf" srcId="{41AA30EB-6848-CD43-9590-BF8909BF4DD8}" destId="{69A12C82-78AC-2D49-B0D7-190649E54BBA}" srcOrd="20" destOrd="0" presId="urn:microsoft.com/office/officeart/2005/8/layout/radial6"/>
    <dgm:cxn modelId="{BBA9911A-7A9B-5D4C-AB4C-8833CE4624E1}" type="presParOf" srcId="{41AA30EB-6848-CD43-9590-BF8909BF4DD8}" destId="{BFA502ED-E160-D547-8174-0FDFFE7973AF}" srcOrd="21" destOrd="0" presId="urn:microsoft.com/office/officeart/2005/8/layout/radial6"/>
    <dgm:cxn modelId="{2C069BA9-7F7A-A84E-8DBD-7177124A8A20}" type="presParOf" srcId="{41AA30EB-6848-CD43-9590-BF8909BF4DD8}" destId="{2366A190-8D4A-9247-8C91-477A7E0FA056}" srcOrd="22" destOrd="0" presId="urn:microsoft.com/office/officeart/2005/8/layout/radial6"/>
    <dgm:cxn modelId="{949F1F60-39EA-1A4C-91EF-66AE4347086E}" type="presParOf" srcId="{41AA30EB-6848-CD43-9590-BF8909BF4DD8}" destId="{83B95ED1-E2CF-FB4E-82B0-0590197C9FED}" srcOrd="23" destOrd="0" presId="urn:microsoft.com/office/officeart/2005/8/layout/radial6"/>
    <dgm:cxn modelId="{CEAE03FE-7FAB-824D-9579-05117C431C5C}" type="presParOf" srcId="{41AA30EB-6848-CD43-9590-BF8909BF4DD8}" destId="{C5C1D61A-AF47-0442-9993-792F71A03B08}" srcOrd="24" destOrd="0" presId="urn:microsoft.com/office/officeart/2005/8/layout/radial6"/>
    <dgm:cxn modelId="{8F55D550-AD69-2D4A-809C-CBA8DAD87CF7}" type="presParOf" srcId="{41AA30EB-6848-CD43-9590-BF8909BF4DD8}" destId="{B54BEC04-AC30-0542-83D9-9DF7A8AABF57}" srcOrd="25" destOrd="0" presId="urn:microsoft.com/office/officeart/2005/8/layout/radial6"/>
    <dgm:cxn modelId="{0F66EB3E-0621-0342-9761-805AD600A5B7}" type="presParOf" srcId="{41AA30EB-6848-CD43-9590-BF8909BF4DD8}" destId="{651D1566-49AD-134A-ACF5-7E71DFF29C42}" srcOrd="26" destOrd="0" presId="urn:microsoft.com/office/officeart/2005/8/layout/radial6"/>
    <dgm:cxn modelId="{CE9AD683-403B-B240-83DF-D81220C71A1F}" type="presParOf" srcId="{41AA30EB-6848-CD43-9590-BF8909BF4DD8}" destId="{B29F9E52-F781-F444-9646-269C958FC003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28DAF-0A6B-9947-984D-538301ECF642}">
      <dsp:nvSpPr>
        <dsp:cNvPr id="0" name=""/>
        <dsp:cNvSpPr/>
      </dsp:nvSpPr>
      <dsp:spPr>
        <a:xfrm>
          <a:off x="3575843" y="2478880"/>
          <a:ext cx="3029743" cy="3029743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 noProof="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noProof="0" dirty="0" smtClean="0"/>
            <a:t>Politicas públicas</a:t>
          </a:r>
          <a:endParaRPr lang="pt-BR" sz="1900" kern="1200" noProof="0" dirty="0"/>
        </a:p>
      </dsp:txBody>
      <dsp:txXfrm>
        <a:off x="4184956" y="3188583"/>
        <a:ext cx="1811517" cy="1557350"/>
      </dsp:txXfrm>
    </dsp:sp>
    <dsp:sp modelId="{8C82D73A-57AC-3B48-9498-E4B31B8BD809}">
      <dsp:nvSpPr>
        <dsp:cNvPr id="0" name=""/>
        <dsp:cNvSpPr/>
      </dsp:nvSpPr>
      <dsp:spPr>
        <a:xfrm>
          <a:off x="1813084" y="1762759"/>
          <a:ext cx="2203449" cy="2203449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noProof="0" dirty="0" smtClean="0"/>
            <a:t>Estudantes e suas famílias</a:t>
          </a:r>
          <a:endParaRPr lang="pt-BR" sz="1900" kern="1200" noProof="0" dirty="0"/>
        </a:p>
      </dsp:txBody>
      <dsp:txXfrm>
        <a:off x="2367809" y="2320837"/>
        <a:ext cx="1093999" cy="1087293"/>
      </dsp:txXfrm>
    </dsp:sp>
    <dsp:sp modelId="{250E9B8B-2554-F94B-B8B6-2C63C5ED9BD1}">
      <dsp:nvSpPr>
        <dsp:cNvPr id="0" name=""/>
        <dsp:cNvSpPr/>
      </dsp:nvSpPr>
      <dsp:spPr>
        <a:xfrm rot="20700000">
          <a:off x="3047240" y="242604"/>
          <a:ext cx="2158930" cy="2158930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noProof="0" dirty="0" smtClean="0"/>
            <a:t>Professores e seus pares</a:t>
          </a:r>
          <a:endParaRPr lang="pt-BR" sz="1900" kern="1200" noProof="0" dirty="0"/>
        </a:p>
      </dsp:txBody>
      <dsp:txXfrm rot="-20700000">
        <a:off x="3520757" y="716121"/>
        <a:ext cx="1211897" cy="1211897"/>
      </dsp:txXfrm>
    </dsp:sp>
    <dsp:sp modelId="{73EB644A-B143-1C43-8A11-6CB18E661C3D}">
      <dsp:nvSpPr>
        <dsp:cNvPr id="0" name=""/>
        <dsp:cNvSpPr/>
      </dsp:nvSpPr>
      <dsp:spPr>
        <a:xfrm>
          <a:off x="3357571" y="2013292"/>
          <a:ext cx="3878071" cy="3878071"/>
        </a:xfrm>
        <a:prstGeom prst="circularArrow">
          <a:avLst>
            <a:gd name="adj1" fmla="val 4687"/>
            <a:gd name="adj2" fmla="val 299029"/>
            <a:gd name="adj3" fmla="val 2540626"/>
            <a:gd name="adj4" fmla="val 15809556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D63BB3-540B-EB4F-9D03-6FDE6F430916}">
      <dsp:nvSpPr>
        <dsp:cNvPr id="0" name=""/>
        <dsp:cNvSpPr/>
      </dsp:nvSpPr>
      <dsp:spPr>
        <a:xfrm>
          <a:off x="1422857" y="1269579"/>
          <a:ext cx="2817661" cy="28176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8FAC7D-F1FE-4444-A085-AB305006BB04}">
      <dsp:nvSpPr>
        <dsp:cNvPr id="0" name=""/>
        <dsp:cNvSpPr/>
      </dsp:nvSpPr>
      <dsp:spPr>
        <a:xfrm>
          <a:off x="2547857" y="-235923"/>
          <a:ext cx="3038006" cy="30380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F9E52-F781-F444-9646-269C958FC003}">
      <dsp:nvSpPr>
        <dsp:cNvPr id="0" name=""/>
        <dsp:cNvSpPr/>
      </dsp:nvSpPr>
      <dsp:spPr>
        <a:xfrm>
          <a:off x="2042854" y="334906"/>
          <a:ext cx="3381891" cy="3381891"/>
        </a:xfrm>
        <a:prstGeom prst="blockArc">
          <a:avLst>
            <a:gd name="adj1" fmla="val 13800000"/>
            <a:gd name="adj2" fmla="val 16200000"/>
            <a:gd name="adj3" fmla="val 3059"/>
          </a:avLst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1D61A-AF47-0442-9993-792F71A03B08}">
      <dsp:nvSpPr>
        <dsp:cNvPr id="0" name=""/>
        <dsp:cNvSpPr/>
      </dsp:nvSpPr>
      <dsp:spPr>
        <a:xfrm>
          <a:off x="2042854" y="334906"/>
          <a:ext cx="3381891" cy="3381891"/>
        </a:xfrm>
        <a:prstGeom prst="blockArc">
          <a:avLst>
            <a:gd name="adj1" fmla="val 11400000"/>
            <a:gd name="adj2" fmla="val 13800000"/>
            <a:gd name="adj3" fmla="val 3059"/>
          </a:avLst>
        </a:prstGeom>
        <a:solidFill>
          <a:schemeClr val="accent2">
            <a:hueOff val="9173088"/>
            <a:satOff val="-1739"/>
            <a:lumOff val="-8749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502ED-E160-D547-8174-0FDFFE7973AF}">
      <dsp:nvSpPr>
        <dsp:cNvPr id="0" name=""/>
        <dsp:cNvSpPr/>
      </dsp:nvSpPr>
      <dsp:spPr>
        <a:xfrm>
          <a:off x="2042854" y="334906"/>
          <a:ext cx="3381891" cy="3381891"/>
        </a:xfrm>
        <a:prstGeom prst="blockArc">
          <a:avLst>
            <a:gd name="adj1" fmla="val 9000000"/>
            <a:gd name="adj2" fmla="val 11400000"/>
            <a:gd name="adj3" fmla="val 3059"/>
          </a:avLst>
        </a:prstGeom>
        <a:solidFill>
          <a:schemeClr val="accent2">
            <a:hueOff val="7862647"/>
            <a:satOff val="-1491"/>
            <a:lumOff val="-7499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2321D-3036-DA4B-B6E9-72246B3737E6}">
      <dsp:nvSpPr>
        <dsp:cNvPr id="0" name=""/>
        <dsp:cNvSpPr/>
      </dsp:nvSpPr>
      <dsp:spPr>
        <a:xfrm>
          <a:off x="2042854" y="334906"/>
          <a:ext cx="3381891" cy="3381891"/>
        </a:xfrm>
        <a:prstGeom prst="blockArc">
          <a:avLst>
            <a:gd name="adj1" fmla="val 6600000"/>
            <a:gd name="adj2" fmla="val 9000000"/>
            <a:gd name="adj3" fmla="val 3059"/>
          </a:avLst>
        </a:prstGeom>
        <a:solidFill>
          <a:schemeClr val="accent2">
            <a:hueOff val="6552205"/>
            <a:satOff val="-1242"/>
            <a:lumOff val="-6249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51B33-3CE6-A049-9558-BA8612105810}">
      <dsp:nvSpPr>
        <dsp:cNvPr id="0" name=""/>
        <dsp:cNvSpPr/>
      </dsp:nvSpPr>
      <dsp:spPr>
        <a:xfrm>
          <a:off x="2042854" y="334906"/>
          <a:ext cx="3381891" cy="3381891"/>
        </a:xfrm>
        <a:prstGeom prst="blockArc">
          <a:avLst>
            <a:gd name="adj1" fmla="val 4200000"/>
            <a:gd name="adj2" fmla="val 6600000"/>
            <a:gd name="adj3" fmla="val 3059"/>
          </a:avLst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7379A-20C1-184B-B37B-9C45D2895FF2}">
      <dsp:nvSpPr>
        <dsp:cNvPr id="0" name=""/>
        <dsp:cNvSpPr/>
      </dsp:nvSpPr>
      <dsp:spPr>
        <a:xfrm>
          <a:off x="2042854" y="334906"/>
          <a:ext cx="3381891" cy="3381891"/>
        </a:xfrm>
        <a:prstGeom prst="blockArc">
          <a:avLst>
            <a:gd name="adj1" fmla="val 1800000"/>
            <a:gd name="adj2" fmla="val 4200000"/>
            <a:gd name="adj3" fmla="val 3059"/>
          </a:avLst>
        </a:prstGeom>
        <a:solidFill>
          <a:schemeClr val="accent2">
            <a:hueOff val="3931323"/>
            <a:satOff val="-745"/>
            <a:lumOff val="-375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D2946-6E34-F842-9064-178482B7F465}">
      <dsp:nvSpPr>
        <dsp:cNvPr id="0" name=""/>
        <dsp:cNvSpPr/>
      </dsp:nvSpPr>
      <dsp:spPr>
        <a:xfrm>
          <a:off x="2042854" y="334906"/>
          <a:ext cx="3381891" cy="3381891"/>
        </a:xfrm>
        <a:prstGeom prst="blockArc">
          <a:avLst>
            <a:gd name="adj1" fmla="val 21000000"/>
            <a:gd name="adj2" fmla="val 1800000"/>
            <a:gd name="adj3" fmla="val 3059"/>
          </a:avLst>
        </a:prstGeom>
        <a:solidFill>
          <a:schemeClr val="accent2">
            <a:hueOff val="2620882"/>
            <a:satOff val="-497"/>
            <a:lumOff val="-250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3BB17-196B-734C-B5A0-AEB901BC06E1}">
      <dsp:nvSpPr>
        <dsp:cNvPr id="0" name=""/>
        <dsp:cNvSpPr/>
      </dsp:nvSpPr>
      <dsp:spPr>
        <a:xfrm>
          <a:off x="2042854" y="334906"/>
          <a:ext cx="3381891" cy="3381891"/>
        </a:xfrm>
        <a:prstGeom prst="blockArc">
          <a:avLst>
            <a:gd name="adj1" fmla="val 18600000"/>
            <a:gd name="adj2" fmla="val 21000000"/>
            <a:gd name="adj3" fmla="val 3059"/>
          </a:avLst>
        </a:prstGeom>
        <a:solidFill>
          <a:schemeClr val="accent2">
            <a:hueOff val="1310441"/>
            <a:satOff val="-248"/>
            <a:lumOff val="-125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A3758-41FA-7746-9368-2107D75AFEC8}">
      <dsp:nvSpPr>
        <dsp:cNvPr id="0" name=""/>
        <dsp:cNvSpPr/>
      </dsp:nvSpPr>
      <dsp:spPr>
        <a:xfrm>
          <a:off x="2042854" y="334906"/>
          <a:ext cx="3381891" cy="3381891"/>
        </a:xfrm>
        <a:prstGeom prst="blockArc">
          <a:avLst>
            <a:gd name="adj1" fmla="val 16200000"/>
            <a:gd name="adj2" fmla="val 18600000"/>
            <a:gd name="adj3" fmla="val 305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D7D24-F5A2-2446-ADBC-AF71B0D63A5B}">
      <dsp:nvSpPr>
        <dsp:cNvPr id="0" name=""/>
        <dsp:cNvSpPr/>
      </dsp:nvSpPr>
      <dsp:spPr>
        <a:xfrm>
          <a:off x="3220584" y="1512637"/>
          <a:ext cx="1026430" cy="1026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noProof="0" dirty="0" smtClean="0"/>
            <a:t>Curioso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noProof="0" dirty="0" smtClean="0"/>
            <a:t>Criativo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/>
        </a:p>
      </dsp:txBody>
      <dsp:txXfrm>
        <a:off x="3370901" y="1662954"/>
        <a:ext cx="725796" cy="725796"/>
      </dsp:txXfrm>
    </dsp:sp>
    <dsp:sp modelId="{99FA0993-8CC1-1849-9D0C-8119F470900D}">
      <dsp:nvSpPr>
        <dsp:cNvPr id="0" name=""/>
        <dsp:cNvSpPr/>
      </dsp:nvSpPr>
      <dsp:spPr>
        <a:xfrm>
          <a:off x="3374549" y="1522"/>
          <a:ext cx="718501" cy="7185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noProof="0" dirty="0" smtClean="0"/>
            <a:t>Olhar, ouvir e sentir</a:t>
          </a:r>
          <a:endParaRPr lang="pt-BR" sz="800" kern="1200" noProof="0" dirty="0"/>
        </a:p>
      </dsp:txBody>
      <dsp:txXfrm>
        <a:off x="3479771" y="106744"/>
        <a:ext cx="508057" cy="508057"/>
      </dsp:txXfrm>
    </dsp:sp>
    <dsp:sp modelId="{35935788-B0F9-614A-9A7B-0627DEF6DEC8}">
      <dsp:nvSpPr>
        <dsp:cNvPr id="0" name=""/>
        <dsp:cNvSpPr/>
      </dsp:nvSpPr>
      <dsp:spPr>
        <a:xfrm>
          <a:off x="4444841" y="391076"/>
          <a:ext cx="718501" cy="718501"/>
        </a:xfrm>
        <a:prstGeom prst="ellipse">
          <a:avLst/>
        </a:prstGeom>
        <a:solidFill>
          <a:schemeClr val="accent2">
            <a:hueOff val="1310441"/>
            <a:satOff val="-248"/>
            <a:lumOff val="-125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noProof="0" dirty="0" smtClean="0"/>
            <a:t>Apreciar</a:t>
          </a:r>
          <a:endParaRPr lang="pt-BR" sz="800" kern="1200" noProof="0" dirty="0"/>
        </a:p>
      </dsp:txBody>
      <dsp:txXfrm>
        <a:off x="4550063" y="496298"/>
        <a:ext cx="508057" cy="508057"/>
      </dsp:txXfrm>
    </dsp:sp>
    <dsp:sp modelId="{7A910DF4-2017-2245-B620-2B29935C0D16}">
      <dsp:nvSpPr>
        <dsp:cNvPr id="0" name=""/>
        <dsp:cNvSpPr/>
      </dsp:nvSpPr>
      <dsp:spPr>
        <a:xfrm>
          <a:off x="5014332" y="1377463"/>
          <a:ext cx="718501" cy="718501"/>
        </a:xfrm>
        <a:prstGeom prst="ellipse">
          <a:avLst/>
        </a:prstGeom>
        <a:solidFill>
          <a:schemeClr val="accent2">
            <a:hueOff val="2620882"/>
            <a:satOff val="-497"/>
            <a:lumOff val="-250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noProof="0" smtClean="0"/>
            <a:t>Participar</a:t>
          </a:r>
          <a:endParaRPr lang="pt-BR" sz="800" kern="1200" noProof="0"/>
        </a:p>
      </dsp:txBody>
      <dsp:txXfrm>
        <a:off x="5119554" y="1482685"/>
        <a:ext cx="508057" cy="508057"/>
      </dsp:txXfrm>
    </dsp:sp>
    <dsp:sp modelId="{CF0B9EE9-0766-8A44-BCDB-95F7164B2E89}">
      <dsp:nvSpPr>
        <dsp:cNvPr id="0" name=""/>
        <dsp:cNvSpPr/>
      </dsp:nvSpPr>
      <dsp:spPr>
        <a:xfrm>
          <a:off x="4816550" y="2499141"/>
          <a:ext cx="718501" cy="718501"/>
        </a:xfrm>
        <a:prstGeom prst="ellipse">
          <a:avLst/>
        </a:prstGeom>
        <a:solidFill>
          <a:schemeClr val="accent2">
            <a:hueOff val="3931323"/>
            <a:satOff val="-745"/>
            <a:lumOff val="-375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noProof="0" smtClean="0"/>
            <a:t>Investigar</a:t>
          </a:r>
          <a:endParaRPr lang="pt-BR" sz="800" kern="1200" noProof="0"/>
        </a:p>
      </dsp:txBody>
      <dsp:txXfrm>
        <a:off x="4921772" y="2604363"/>
        <a:ext cx="508057" cy="508057"/>
      </dsp:txXfrm>
    </dsp:sp>
    <dsp:sp modelId="{B5C1AC59-AB31-E74B-8B3E-B02500570A42}">
      <dsp:nvSpPr>
        <dsp:cNvPr id="0" name=""/>
        <dsp:cNvSpPr/>
      </dsp:nvSpPr>
      <dsp:spPr>
        <a:xfrm>
          <a:off x="3944040" y="3231264"/>
          <a:ext cx="718501" cy="718501"/>
        </a:xfrm>
        <a:prstGeom prst="ellipse">
          <a:avLst/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noProof="0" smtClean="0"/>
            <a:t>Registrar</a:t>
          </a:r>
          <a:endParaRPr lang="pt-BR" sz="800" kern="1200" noProof="0"/>
        </a:p>
      </dsp:txBody>
      <dsp:txXfrm>
        <a:off x="4049262" y="3336486"/>
        <a:ext cx="508057" cy="508057"/>
      </dsp:txXfrm>
    </dsp:sp>
    <dsp:sp modelId="{A05C97B4-7E8F-854E-8874-8C935D185A18}">
      <dsp:nvSpPr>
        <dsp:cNvPr id="0" name=""/>
        <dsp:cNvSpPr/>
      </dsp:nvSpPr>
      <dsp:spPr>
        <a:xfrm>
          <a:off x="2805058" y="3231264"/>
          <a:ext cx="718501" cy="718501"/>
        </a:xfrm>
        <a:prstGeom prst="ellipse">
          <a:avLst/>
        </a:prstGeom>
        <a:solidFill>
          <a:schemeClr val="accent2">
            <a:hueOff val="6552205"/>
            <a:satOff val="-1242"/>
            <a:lumOff val="-624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noProof="0" smtClean="0"/>
            <a:t>Comunicar</a:t>
          </a:r>
          <a:endParaRPr lang="pt-BR" sz="800" kern="1200" noProof="0"/>
        </a:p>
      </dsp:txBody>
      <dsp:txXfrm>
        <a:off x="2910280" y="3336486"/>
        <a:ext cx="508057" cy="508057"/>
      </dsp:txXfrm>
    </dsp:sp>
    <dsp:sp modelId="{A49583E9-D6C6-E54E-A11D-C90C119E74F8}">
      <dsp:nvSpPr>
        <dsp:cNvPr id="0" name=""/>
        <dsp:cNvSpPr/>
      </dsp:nvSpPr>
      <dsp:spPr>
        <a:xfrm>
          <a:off x="1932548" y="2499141"/>
          <a:ext cx="718501" cy="718501"/>
        </a:xfrm>
        <a:prstGeom prst="ellipse">
          <a:avLst/>
        </a:prstGeom>
        <a:solidFill>
          <a:schemeClr val="accent2">
            <a:hueOff val="7862647"/>
            <a:satOff val="-1491"/>
            <a:lumOff val="-749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noProof="0" smtClean="0"/>
            <a:t>Partilhar</a:t>
          </a:r>
          <a:endParaRPr lang="pt-BR" sz="800" kern="1200" noProof="0"/>
        </a:p>
      </dsp:txBody>
      <dsp:txXfrm>
        <a:off x="2037770" y="2604363"/>
        <a:ext cx="508057" cy="508057"/>
      </dsp:txXfrm>
    </dsp:sp>
    <dsp:sp modelId="{2366A190-8D4A-9247-8C91-477A7E0FA056}">
      <dsp:nvSpPr>
        <dsp:cNvPr id="0" name=""/>
        <dsp:cNvSpPr/>
      </dsp:nvSpPr>
      <dsp:spPr>
        <a:xfrm>
          <a:off x="1734766" y="1377463"/>
          <a:ext cx="718501" cy="718501"/>
        </a:xfrm>
        <a:prstGeom prst="ellipse">
          <a:avLst/>
        </a:prstGeom>
        <a:solidFill>
          <a:schemeClr val="accent2">
            <a:hueOff val="9173088"/>
            <a:satOff val="-1739"/>
            <a:lumOff val="-874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noProof="0" smtClean="0"/>
            <a:t>Avaliar</a:t>
          </a:r>
          <a:endParaRPr lang="pt-BR" sz="800" kern="1200" noProof="0"/>
        </a:p>
      </dsp:txBody>
      <dsp:txXfrm>
        <a:off x="1839988" y="1482685"/>
        <a:ext cx="508057" cy="508057"/>
      </dsp:txXfrm>
    </dsp:sp>
    <dsp:sp modelId="{B54BEC04-AC30-0542-83D9-9DF7A8AABF57}">
      <dsp:nvSpPr>
        <dsp:cNvPr id="0" name=""/>
        <dsp:cNvSpPr/>
      </dsp:nvSpPr>
      <dsp:spPr>
        <a:xfrm>
          <a:off x="2304256" y="391076"/>
          <a:ext cx="718501" cy="718501"/>
        </a:xfrm>
        <a:prstGeom prst="ellipse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noProof="0" dirty="0" smtClean="0"/>
            <a:t>Apreciar</a:t>
          </a:r>
          <a:endParaRPr lang="pt-BR" sz="800" kern="1200" noProof="0" dirty="0"/>
        </a:p>
      </dsp:txBody>
      <dsp:txXfrm>
        <a:off x="2409478" y="496298"/>
        <a:ext cx="508057" cy="508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27/10/17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27/10/17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27/10/17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27/10/17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27/10/17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27/10/17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27/10/17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27/10/17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27/10/17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27/10/17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27/10/17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27/10/17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117" y="1272715"/>
            <a:ext cx="7599989" cy="1043168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Características e habilidades que se espera encontrar em um bom professor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Ética e Educação</a:t>
            </a:r>
          </a:p>
          <a:p>
            <a:r>
              <a:rPr lang="pt-BR" dirty="0" smtClean="0"/>
              <a:t>28</a:t>
            </a:r>
            <a:r>
              <a:rPr lang="en-US" dirty="0" smtClean="0"/>
              <a:t>º</a:t>
            </a:r>
            <a:r>
              <a:rPr lang="pt-BR" dirty="0" smtClean="0"/>
              <a:t> Congresso de Educação do SINPEEM</a:t>
            </a:r>
          </a:p>
          <a:p>
            <a:r>
              <a:rPr lang="pt-BR" dirty="0" smtClean="0"/>
              <a:t>24 a 27 de outubro 2017</a:t>
            </a:r>
            <a:endParaRPr lang="pt-BR" dirty="0"/>
          </a:p>
        </p:txBody>
      </p:sp>
      <p:pic>
        <p:nvPicPr>
          <p:cNvPr id="5" name="Content Placeholder 3" descr="Escola_do_Bairro_Marcas_Finais_A4_RGB_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>
          <a:xfrm>
            <a:off x="2669386" y="6012785"/>
            <a:ext cx="1536861" cy="845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4311" y="2315883"/>
            <a:ext cx="16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Gisela Wajskop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12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e Habilidades desejáveis </a:t>
            </a:r>
            <a:endParaRPr lang="pt-B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46883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60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Pré-requisitos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Eliminação das relações de poder </a:t>
            </a:r>
            <a:r>
              <a:rPr lang="pt-BR" dirty="0" err="1" smtClean="0"/>
              <a:t>pre-existentes</a:t>
            </a:r>
            <a:r>
              <a:rPr lang="pt-BR" dirty="0" smtClean="0"/>
              <a:t> na escola;</a:t>
            </a:r>
          </a:p>
          <a:p>
            <a:r>
              <a:rPr lang="pt-BR" dirty="0" err="1" smtClean="0"/>
              <a:t>Competeências</a:t>
            </a:r>
            <a:r>
              <a:rPr lang="pt-BR" dirty="0" smtClean="0"/>
              <a:t> como resultado de negociações internas à escola: professores, </a:t>
            </a:r>
            <a:r>
              <a:rPr lang="pt-BR" dirty="0" err="1" smtClean="0"/>
              <a:t>etsudantes</a:t>
            </a:r>
            <a:r>
              <a:rPr lang="pt-BR" dirty="0" smtClean="0"/>
              <a:t>, suas famílias e comunidade escolar;</a:t>
            </a:r>
          </a:p>
          <a:p>
            <a:r>
              <a:rPr lang="pt-BR" dirty="0" smtClean="0"/>
              <a:t>Arquitetura escolar valorizada: presença de materiais, espaços a serem ocupados em função das negociações e necessidades determinadas e definidas pelo conjunto escolar;</a:t>
            </a:r>
          </a:p>
          <a:p>
            <a:r>
              <a:rPr lang="pt-BR" dirty="0" smtClean="0"/>
              <a:t>Ousadia, investigação, inovação e protagonismo sem fronteiras.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0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Bom Professor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pt-BR" sz="4000" dirty="0" smtClean="0"/>
              <a:t>Quem somos!!!!!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196185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149513"/>
            <a:ext cx="7467600" cy="3951337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Obrigada!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Gisela Wajskop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err="1" smtClean="0"/>
              <a:t>giselawajskop@gmail.com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072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600" b="1" dirty="0" smtClean="0"/>
              <a:t>Deu na Folha </a:t>
            </a:r>
            <a:r>
              <a:rPr lang="en-US" sz="3600" b="1" dirty="0" smtClean="0"/>
              <a:t>de São Paulo</a:t>
            </a:r>
            <a:br>
              <a:rPr lang="en-US" sz="3600" b="1" dirty="0" smtClean="0"/>
            </a:br>
            <a:r>
              <a:rPr lang="en-US" sz="2800" b="1" dirty="0" smtClean="0"/>
              <a:t>25/10/2017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sz="5400" dirty="0" smtClean="0"/>
              <a:t>55% dos alunos de 8 anos não sabem ler e fazer conta direito</a:t>
            </a:r>
          </a:p>
          <a:p>
            <a:pPr marL="0" indent="0" algn="ctr">
              <a:buNone/>
            </a:pPr>
            <a:r>
              <a:rPr lang="pt-BR" sz="5400" dirty="0" smtClean="0"/>
              <a:t>Crianças no 3</a:t>
            </a:r>
            <a:r>
              <a:rPr lang="en-US" sz="5400" dirty="0" smtClean="0"/>
              <a:t>º</a:t>
            </a:r>
            <a:r>
              <a:rPr lang="pt-BR" sz="5400" dirty="0" smtClean="0"/>
              <a:t> ano têm conhecimentos insuficientes em leitura, escrita e matemática</a:t>
            </a:r>
          </a:p>
          <a:p>
            <a:pPr marL="0" indent="0" algn="ctr">
              <a:buNone/>
            </a:pPr>
            <a:endParaRPr lang="pt-BR" sz="5400" dirty="0" smtClean="0"/>
          </a:p>
          <a:p>
            <a:pPr marL="0" indent="0" algn="ctr">
              <a:buNone/>
            </a:pPr>
            <a:r>
              <a:rPr lang="pt-BR" sz="3200" dirty="0" smtClean="0"/>
              <a:t>Fonte: Avaliação Nacional de Alfabetização - 2016</a:t>
            </a:r>
            <a:endParaRPr lang="pt-BR" sz="3200" dirty="0"/>
          </a:p>
        </p:txBody>
      </p:sp>
      <p:pic>
        <p:nvPicPr>
          <p:cNvPr id="4" name="Content Placeholder 3" descr="Escola_do_Bairro_Marcas_Finais_A4_RGB_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>
          <a:xfrm>
            <a:off x="69769" y="13955"/>
            <a:ext cx="1536861" cy="84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0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isso significa?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Formação inicial é defasada das necessidades das crianças, adolescentes e jovens século XXI;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Condições de ingresso na carreira não são favoráveis ao docente iniciante;</a:t>
            </a:r>
          </a:p>
          <a:p>
            <a:endParaRPr lang="pt-BR" dirty="0" smtClean="0"/>
          </a:p>
          <a:p>
            <a:r>
              <a:rPr lang="pt-BR" dirty="0" smtClean="0"/>
              <a:t>Condições de trabalho são desfavoráveis para desenvolver  inovações: espaços, materiais, estratégias de ensino e estrutura organizacional, dentre outras.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Content Placeholder 3" descr="Escola_do_Bairro_Marcas_Finais_A4_RGB_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>
          <a:xfrm>
            <a:off x="7607139" y="5869910"/>
            <a:ext cx="1536861" cy="84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3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Contradição quanto ao perfil do egresso em nosso país: o que é ser bom professor no Brasil?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1600" b="1" dirty="0" smtClean="0"/>
              <a:t>Resolução no 2 de 1/07/2015 que define as Diretrizes Curriculares Nacionais para a formação docente</a:t>
            </a:r>
            <a:endParaRPr lang="pt-BR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b="1" dirty="0"/>
              <a:t>CAPÍTULO III</a:t>
            </a:r>
          </a:p>
          <a:p>
            <a:endParaRPr lang="pt-BR" b="1" dirty="0"/>
          </a:p>
          <a:p>
            <a:r>
              <a:rPr lang="pt-BR" b="1" dirty="0"/>
              <a:t>DO(A) EGRESSO(A) DA FORMAÇÃO INICIAL E CONTINUADA</a:t>
            </a:r>
          </a:p>
          <a:p>
            <a:endParaRPr lang="pt-BR" b="1" dirty="0"/>
          </a:p>
          <a:p>
            <a:r>
              <a:rPr lang="pt-BR" b="1" dirty="0"/>
              <a:t>Art. 7º O(A) egresso(a) da formação inicial e continuada deverá possuir um repertório de informações e habilidades composto pela pluralidade de conhecimentos teóricos e práticos, resultado do projeto pedagógico e do percurso formativo vivenciado cuja consolidação virá do seu exercício profissional, fundamentado em princípios de interdisciplinaridade, contextualização, democratização, pertinência e relevância social, ética e sensibilidade afetiva e estética, de modo a lhe permitir:</a:t>
            </a:r>
          </a:p>
          <a:p>
            <a:endParaRPr lang="pt-BR" b="1" dirty="0"/>
          </a:p>
          <a:p>
            <a:r>
              <a:rPr lang="pt-BR" b="1" dirty="0" err="1"/>
              <a:t>I</a:t>
            </a:r>
            <a:r>
              <a:rPr lang="pt-BR" b="1" dirty="0"/>
              <a:t> – o conhecimento da instituição educativa como organização complexa na função de promover a educação para e na cidadania;</a:t>
            </a:r>
          </a:p>
          <a:p>
            <a:endParaRPr lang="pt-BR" b="1" dirty="0"/>
          </a:p>
          <a:p>
            <a:r>
              <a:rPr lang="pt-BR" b="1" dirty="0"/>
              <a:t>II – a pesquisa, a análise e a aplicação dos resultados de investigações de interesse da área educacional e específica;</a:t>
            </a:r>
          </a:p>
          <a:p>
            <a:endParaRPr lang="pt-BR" b="1" dirty="0"/>
          </a:p>
          <a:p>
            <a:r>
              <a:rPr lang="pt-BR" b="1" dirty="0"/>
              <a:t>III – a atuação profissional no ensino, na gestão de processos educativos e na organização e gestão de instituições de educação básica.</a:t>
            </a:r>
            <a:endParaRPr lang="en-US" b="1" dirty="0"/>
          </a:p>
        </p:txBody>
      </p:sp>
      <p:pic>
        <p:nvPicPr>
          <p:cNvPr id="4" name="Content Placeholder 3" descr="Escola_do_Bairro_Marcas_Finais_A4_RGB_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>
          <a:xfrm>
            <a:off x="3828261" y="5869910"/>
            <a:ext cx="1536861" cy="84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4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Quem é o professor real brasileiro?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M</a:t>
            </a:r>
            <a:r>
              <a:rPr lang="pt-BR" dirty="0" smtClean="0"/>
              <a:t>ajoritariamente </a:t>
            </a:r>
            <a:r>
              <a:rPr lang="pt-BR" dirty="0"/>
              <a:t>feminino, tem entre 18 e 40 anos, sendo </a:t>
            </a:r>
            <a:r>
              <a:rPr lang="pt-BR" dirty="0" smtClean="0"/>
              <a:t>que:</a:t>
            </a:r>
          </a:p>
          <a:p>
            <a:endParaRPr lang="pt-BR" dirty="0" smtClean="0"/>
          </a:p>
          <a:p>
            <a:r>
              <a:rPr lang="pt-BR" dirty="0" smtClean="0"/>
              <a:t>Pedagogia mais da metade tem entre </a:t>
            </a:r>
            <a:r>
              <a:rPr lang="pt-BR" dirty="0"/>
              <a:t>25 e 40 </a:t>
            </a:r>
            <a:r>
              <a:rPr lang="pt-BR" dirty="0" smtClean="0"/>
              <a:t>anos</a:t>
            </a:r>
            <a:r>
              <a:rPr lang="pt-BR" dirty="0"/>
              <a:t>;</a:t>
            </a:r>
            <a:endParaRPr lang="pt-BR" dirty="0" smtClean="0"/>
          </a:p>
          <a:p>
            <a:pPr lvl="1"/>
            <a:r>
              <a:rPr lang="pt-BR" dirty="0"/>
              <a:t>D</a:t>
            </a:r>
            <a:r>
              <a:rPr lang="pt-BR" dirty="0" smtClean="0"/>
              <a:t>emais licenciaturas:</a:t>
            </a:r>
          </a:p>
          <a:p>
            <a:pPr lvl="1"/>
            <a:r>
              <a:rPr lang="pt-BR" dirty="0" smtClean="0"/>
              <a:t>Letras </a:t>
            </a:r>
            <a:r>
              <a:rPr lang="pt-BR" dirty="0"/>
              <a:t>e </a:t>
            </a:r>
            <a:r>
              <a:rPr lang="pt-BR" dirty="0" smtClean="0"/>
              <a:t>área </a:t>
            </a:r>
            <a:r>
              <a:rPr lang="pt-BR" dirty="0"/>
              <a:t>de </a:t>
            </a:r>
            <a:r>
              <a:rPr lang="pt-BR" dirty="0" smtClean="0"/>
              <a:t>Humanas </a:t>
            </a:r>
            <a:r>
              <a:rPr lang="pt-BR" dirty="0"/>
              <a:t>a proporção na faixa ideal está em torno de 45%; </a:t>
            </a:r>
          </a:p>
          <a:p>
            <a:pPr lvl="1"/>
            <a:r>
              <a:rPr lang="pt-BR" dirty="0"/>
              <a:t>Ciências e Matemática a proporção fica entre 51% e 65%</a:t>
            </a:r>
            <a:r>
              <a:rPr lang="pt-BR" dirty="0" smtClean="0"/>
              <a:t>.</a:t>
            </a:r>
          </a:p>
          <a:p>
            <a:pPr lvl="1"/>
            <a:endParaRPr lang="pt-BR" dirty="0" smtClean="0"/>
          </a:p>
          <a:p>
            <a:r>
              <a:rPr lang="pt-BR" dirty="0"/>
              <a:t>A maioria </a:t>
            </a:r>
            <a:r>
              <a:rPr lang="pt-BR" dirty="0" smtClean="0"/>
              <a:t>dos professores pertencem às </a:t>
            </a:r>
            <a:r>
              <a:rPr lang="pt-BR" dirty="0"/>
              <a:t>camadas médias da população, cujos salários variam entre 3 e 10 salários mínimos (quase 60% deles), sendo que é maior a porcentagem dos </a:t>
            </a:r>
            <a:r>
              <a:rPr lang="pt-BR" dirty="0" smtClean="0"/>
              <a:t>egressos de Pedagogia </a:t>
            </a:r>
            <a:r>
              <a:rPr lang="pt-BR" dirty="0"/>
              <a:t>que se encontra na faixa da população com renda familiar até 3 salários mínimos (39% deles). </a:t>
            </a:r>
            <a:endParaRPr lang="en-US" dirty="0"/>
          </a:p>
          <a:p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4" name="Content Placeholder 3" descr="Escola_do_Bairro_Marcas_Finais_A4_RGB_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>
          <a:xfrm>
            <a:off x="69769" y="13955"/>
            <a:ext cx="1536861" cy="84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4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definir características e habilidades que se espera encontrar em um bom professor nesse cenário?</a:t>
            </a:r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755205" y="1120676"/>
            <a:ext cx="79639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 maioria deles tem pouca vida extraescolar ou extratrabalho, restringindo-se majoritariamente à frequência à Igreja – Católica ou Evangélica. O </a:t>
            </a:r>
            <a:r>
              <a:rPr lang="pt-BR" sz="2400" dirty="0" smtClean="0"/>
              <a:t>professor </a:t>
            </a:r>
            <a:r>
              <a:rPr lang="pt-BR" sz="2400" dirty="0"/>
              <a:t>lê pouco, em geral títulos didáticos ou de autoajuda, vai raramente ao cinema e ao teatro e sua vivência cultural concentra-se em shows ou bailes musicais associados à indústria cultural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761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8948" y="188772"/>
            <a:ext cx="8283772" cy="1029665"/>
          </a:xfrm>
        </p:spPr>
        <p:txBody>
          <a:bodyPr/>
          <a:lstStyle/>
          <a:p>
            <a:r>
              <a:rPr lang="pt-BR" sz="4000" dirty="0" smtClean="0"/>
              <a:t>Paradigma para formação docente</a:t>
            </a:r>
            <a:endParaRPr lang="pt-BR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83568" y="1218437"/>
            <a:ext cx="8009152" cy="528561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pt-BR" dirty="0"/>
              <a:t>A docência é uma profissão especializada em inserir, como parceiro mais experiente, as novas gerações na cultura geral humana sistematizada por meio de ferramentas e instrumentos que são disponibilizados em comunidades de aprendizagens. A ampliação do universo cultural dos estudantes, portanto, é uma exigência da profissão e não resultado de uma identidade faltante de cada estudante individualmente; </a:t>
            </a:r>
            <a:endParaRPr lang="pt-BR" dirty="0" smtClean="0"/>
          </a:p>
          <a:p>
            <a:pPr lvl="0"/>
            <a:endParaRPr lang="pt-BR" dirty="0"/>
          </a:p>
          <a:p>
            <a:pPr lvl="0"/>
            <a:r>
              <a:rPr lang="pt-BR" dirty="0"/>
              <a:t>A competência docente é mais do que uma somatória entre teorias e práticas. Ela se constrói em constante interação entre ações de mediação com grupos de aprendizes em contato com conteúdos e objetos de conhecimento, eles próprios em constante renovação. A competência docente se constrói em um movimento intelectual dinâmico por meio da convocação de crenças, valores e princípios dos integrantes das diferentes classes ou comunidades de aprendizagens a partir das quais são investigadas e analisadas as práticas de interação e de intervenção didáticas que utilizam saberes e teorias adequadas para a solução de problemas reais e objetivos. </a:t>
            </a:r>
            <a:endParaRPr lang="pt-BR" dirty="0" smtClean="0"/>
          </a:p>
          <a:p>
            <a:pPr lvl="0"/>
            <a:endParaRPr lang="pt-BR" dirty="0"/>
          </a:p>
          <a:p>
            <a:pPr lvl="0"/>
            <a:r>
              <a:rPr lang="pt-BR" dirty="0" smtClean="0"/>
              <a:t>Nessa </a:t>
            </a:r>
            <a:r>
              <a:rPr lang="pt-BR" dirty="0"/>
              <a:t>medida, deve ser construída em constante contato com a realidade das escolas e em consonância com o currículo da educação </a:t>
            </a:r>
            <a:r>
              <a:rPr lang="pt-BR" dirty="0" smtClean="0"/>
              <a:t>básica;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A escola é considerada um microcosmo cultural cujas metodologias e práticas de ensino são construídas no âmbito das interações presentes associadas a constante renovação e investigação de seus resultados e em relação às áreas de conhecimento que lhe dão origem. Além disso, é uma instituição, por natureza contraditória, pois é simultaneamente tradição e ruptura, informação e inovação, priorizando a vida coletiva, mas atendendo ao indivíduo em suas singularidades.</a:t>
            </a:r>
          </a:p>
        </p:txBody>
      </p:sp>
    </p:spTree>
    <p:extLst>
      <p:ext uri="{BB962C8B-B14F-4D97-AF65-F5344CB8AC3E}">
        <p14:creationId xmlns:p14="http://schemas.microsoft.com/office/powerpoint/2010/main" val="153767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671251"/>
              </p:ext>
            </p:extLst>
          </p:nvPr>
        </p:nvGraphicFramePr>
        <p:xfrm>
          <a:off x="603250" y="809626"/>
          <a:ext cx="7702550" cy="5508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43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se </a:t>
            </a:r>
            <a:r>
              <a:rPr lang="pt-BR" dirty="0" smtClean="0"/>
              <a:t>constr</a:t>
            </a:r>
            <a:r>
              <a:rPr lang="pt-BR" dirty="0" smtClean="0"/>
              <a:t>ó</a:t>
            </a:r>
            <a:r>
              <a:rPr lang="pt-BR" dirty="0" smtClean="0"/>
              <a:t>i </a:t>
            </a:r>
            <a:r>
              <a:rPr lang="pt-BR" dirty="0" smtClean="0"/>
              <a:t>um </a:t>
            </a:r>
            <a:r>
              <a:rPr lang="pt-BR" dirty="0" smtClean="0"/>
              <a:t>professor </a:t>
            </a:r>
            <a:r>
              <a:rPr lang="pt-BR" dirty="0" smtClean="0"/>
              <a:t>ideal?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4000" dirty="0"/>
              <a:t>A</a:t>
            </a:r>
            <a:r>
              <a:rPr lang="pt-BR" sz="4000" dirty="0" smtClean="0"/>
              <a:t>rrisco afirmar de </a:t>
            </a:r>
            <a:r>
              <a:rPr lang="pt-BR" sz="4000" dirty="0"/>
              <a:t>que a aprendizagem da </a:t>
            </a:r>
            <a:r>
              <a:rPr lang="pt-BR" sz="4000" dirty="0" smtClean="0"/>
              <a:t>docência, </a:t>
            </a:r>
            <a:r>
              <a:rPr lang="pt-BR" sz="4000" dirty="0"/>
              <a:t>em sua natureza mais particular, é </a:t>
            </a:r>
            <a:r>
              <a:rPr lang="pt-BR" sz="4000" dirty="0" smtClean="0"/>
              <a:t>uma construção </a:t>
            </a:r>
            <a:r>
              <a:rPr lang="pt-BR" sz="4000" dirty="0"/>
              <a:t>artesanal dependente de interações colaborativas em situações e contextos de reflexão sobre e na escola que tendem a fortalecer-se com o tempo e no exercício da profissão. </a:t>
            </a:r>
          </a:p>
          <a:p>
            <a:endParaRPr lang="en-US" dirty="0"/>
          </a:p>
        </p:txBody>
      </p:sp>
      <p:pic>
        <p:nvPicPr>
          <p:cNvPr id="4" name="Content Placeholder 3" descr="Escola_do_Bairro_Marcas_Finais_A4_RGB_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>
          <a:xfrm>
            <a:off x="7537369" y="5806410"/>
            <a:ext cx="1536861" cy="84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12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938</Words>
  <Application>Microsoft Macintosh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Sketchbook</vt:lpstr>
      <vt:lpstr>Características e habilidades que se espera encontrar em um bom professor</vt:lpstr>
      <vt:lpstr>Deu na Folha de São Paulo 25/10/2017</vt:lpstr>
      <vt:lpstr>O que isso significa?</vt:lpstr>
      <vt:lpstr>Contradição quanto ao perfil do egresso em nosso país: o que é ser bom professor no Brasil?  Resolução no 2 de 1/07/2015 que define as Diretrizes Curriculares Nacionais para a formação docente</vt:lpstr>
      <vt:lpstr>Quem é o professor real brasileiro?</vt:lpstr>
      <vt:lpstr>Como definir características e habilidades que se espera encontrar em um bom professor nesse cenário?</vt:lpstr>
      <vt:lpstr>Paradigma para formação docente</vt:lpstr>
      <vt:lpstr>PowerPoint Presentation</vt:lpstr>
      <vt:lpstr>Como se constrói um professor ideal?</vt:lpstr>
      <vt:lpstr>Características e Habilidades desejáveis </vt:lpstr>
      <vt:lpstr>Pré-requisitos</vt:lpstr>
      <vt:lpstr>Bom Professor?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e habilidades que se espera encontrar em um bom professor</dc:title>
  <dc:creator>Gisela</dc:creator>
  <cp:lastModifiedBy>Gisela</cp:lastModifiedBy>
  <cp:revision>12</cp:revision>
  <dcterms:created xsi:type="dcterms:W3CDTF">2017-10-27T00:27:31Z</dcterms:created>
  <dcterms:modified xsi:type="dcterms:W3CDTF">2017-10-27T10:37:17Z</dcterms:modified>
</cp:coreProperties>
</file>