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71"/>
  </p:notesMasterIdLst>
  <p:sldIdLst>
    <p:sldId id="256" r:id="rId2"/>
    <p:sldId id="495" r:id="rId3"/>
    <p:sldId id="493" r:id="rId4"/>
    <p:sldId id="462" r:id="rId5"/>
    <p:sldId id="463" r:id="rId6"/>
    <p:sldId id="464" r:id="rId7"/>
    <p:sldId id="465" r:id="rId8"/>
    <p:sldId id="409" r:id="rId9"/>
    <p:sldId id="466" r:id="rId10"/>
    <p:sldId id="519" r:id="rId11"/>
    <p:sldId id="467" r:id="rId12"/>
    <p:sldId id="468" r:id="rId13"/>
    <p:sldId id="469" r:id="rId14"/>
    <p:sldId id="504" r:id="rId15"/>
    <p:sldId id="505" r:id="rId16"/>
    <p:sldId id="509" r:id="rId17"/>
    <p:sldId id="506" r:id="rId18"/>
    <p:sldId id="507" r:id="rId19"/>
    <p:sldId id="410" r:id="rId20"/>
    <p:sldId id="461" r:id="rId21"/>
    <p:sldId id="460" r:id="rId22"/>
    <p:sldId id="411" r:id="rId23"/>
    <p:sldId id="479" r:id="rId24"/>
    <p:sldId id="480" r:id="rId25"/>
    <p:sldId id="481" r:id="rId26"/>
    <p:sldId id="482" r:id="rId27"/>
    <p:sldId id="520" r:id="rId28"/>
    <p:sldId id="483" r:id="rId29"/>
    <p:sldId id="470" r:id="rId30"/>
    <p:sldId id="471" r:id="rId31"/>
    <p:sldId id="472" r:id="rId32"/>
    <p:sldId id="473" r:id="rId33"/>
    <p:sldId id="474" r:id="rId34"/>
    <p:sldId id="475" r:id="rId35"/>
    <p:sldId id="476" r:id="rId36"/>
    <p:sldId id="496" r:id="rId37"/>
    <p:sldId id="497" r:id="rId38"/>
    <p:sldId id="498" r:id="rId39"/>
    <p:sldId id="499" r:id="rId40"/>
    <p:sldId id="500" r:id="rId41"/>
    <p:sldId id="501" r:id="rId42"/>
    <p:sldId id="510" r:id="rId43"/>
    <p:sldId id="513" r:id="rId44"/>
    <p:sldId id="511" r:id="rId45"/>
    <p:sldId id="508" r:id="rId46"/>
    <p:sldId id="502" r:id="rId47"/>
    <p:sldId id="512" r:id="rId48"/>
    <p:sldId id="514" r:id="rId49"/>
    <p:sldId id="454" r:id="rId50"/>
    <p:sldId id="477" r:id="rId51"/>
    <p:sldId id="455" r:id="rId52"/>
    <p:sldId id="456" r:id="rId53"/>
    <p:sldId id="421" r:id="rId54"/>
    <p:sldId id="423" r:id="rId55"/>
    <p:sldId id="445" r:id="rId56"/>
    <p:sldId id="424" r:id="rId57"/>
    <p:sldId id="484" r:id="rId58"/>
    <p:sldId id="487" r:id="rId59"/>
    <p:sldId id="522" r:id="rId60"/>
    <p:sldId id="485" r:id="rId61"/>
    <p:sldId id="486" r:id="rId62"/>
    <p:sldId id="517" r:id="rId63"/>
    <p:sldId id="515" r:id="rId64"/>
    <p:sldId id="518" r:id="rId65"/>
    <p:sldId id="516" r:id="rId66"/>
    <p:sldId id="492" r:id="rId67"/>
    <p:sldId id="434" r:id="rId68"/>
    <p:sldId id="459" r:id="rId69"/>
    <p:sldId id="521" r:id="rId7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77635" autoAdjust="0"/>
  </p:normalViewPr>
  <p:slideViewPr>
    <p:cSldViewPr>
      <p:cViewPr varScale="1">
        <p:scale>
          <a:sx n="58" d="100"/>
          <a:sy n="58" d="100"/>
        </p:scale>
        <p:origin x="18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71588-0182-4F69-B4D7-3C13E129AA4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8AA703-9BF4-43E4-9AE2-ABF08CCA11D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en-US" dirty="0" smtClean="0"/>
            <a:t>DOENÇAS</a:t>
          </a:r>
          <a:r>
            <a:rPr lang="en-US" baseline="0" dirty="0" smtClean="0"/>
            <a:t> PROFISSIONAIS: COMO  PREVENIR</a:t>
          </a:r>
          <a:endParaRPr lang="pt-BR" dirty="0"/>
        </a:p>
      </dgm:t>
    </dgm:pt>
    <dgm:pt modelId="{31E2B8EF-C241-41A3-8C93-BF19587F3B8B}" type="parTrans" cxnId="{8D304F41-1326-4629-B53D-408A5B4145EB}">
      <dgm:prSet/>
      <dgm:spPr/>
      <dgm:t>
        <a:bodyPr/>
        <a:lstStyle/>
        <a:p>
          <a:endParaRPr lang="pt-BR"/>
        </a:p>
      </dgm:t>
    </dgm:pt>
    <dgm:pt modelId="{162D554A-E2A5-4A2E-840D-7746D9FB13E4}" type="sibTrans" cxnId="{8D304F41-1326-4629-B53D-408A5B4145EB}">
      <dgm:prSet/>
      <dgm:spPr/>
      <dgm:t>
        <a:bodyPr/>
        <a:lstStyle/>
        <a:p>
          <a:endParaRPr lang="pt-BR"/>
        </a:p>
      </dgm:t>
    </dgm:pt>
    <dgm:pt modelId="{45332299-EA34-48C4-BD0E-BCEA34595297}" type="pres">
      <dgm:prSet presAssocID="{2F671588-0182-4F69-B4D7-3C13E129AA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792DC5-FFFB-4CFF-9858-158978535CD3}" type="pres">
      <dgm:prSet presAssocID="{898AA703-9BF4-43E4-9AE2-ABF08CCA11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304F41-1326-4629-B53D-408A5B4145EB}" srcId="{2F671588-0182-4F69-B4D7-3C13E129AA48}" destId="{898AA703-9BF4-43E4-9AE2-ABF08CCA11D7}" srcOrd="0" destOrd="0" parTransId="{31E2B8EF-C241-41A3-8C93-BF19587F3B8B}" sibTransId="{162D554A-E2A5-4A2E-840D-7746D9FB13E4}"/>
    <dgm:cxn modelId="{D70DF8F8-2CC1-45FC-98BF-A1F93F430E97}" type="presOf" srcId="{898AA703-9BF4-43E4-9AE2-ABF08CCA11D7}" destId="{88792DC5-FFFB-4CFF-9858-158978535CD3}" srcOrd="0" destOrd="0" presId="urn:microsoft.com/office/officeart/2005/8/layout/vList2"/>
    <dgm:cxn modelId="{3181A33E-FBC1-45B4-A99D-A91443CF166A}" type="presOf" srcId="{2F671588-0182-4F69-B4D7-3C13E129AA48}" destId="{45332299-EA34-48C4-BD0E-BCEA34595297}" srcOrd="0" destOrd="0" presId="urn:microsoft.com/office/officeart/2005/8/layout/vList2"/>
    <dgm:cxn modelId="{B486FA96-8576-40FB-9771-3E90C28EB8A8}" type="presParOf" srcId="{45332299-EA34-48C4-BD0E-BCEA34595297}" destId="{88792DC5-FFFB-4CFF-9858-158978535C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254220-5254-4DD9-9E1E-CAA999E6352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EF85366E-D675-417B-B8D3-2903B1DFDEEF}">
      <dgm:prSet/>
      <dgm:spPr/>
      <dgm:t>
        <a:bodyPr/>
        <a:lstStyle/>
        <a:p>
          <a:pPr rtl="0"/>
          <a:r>
            <a:rPr lang="pt-BR" dirty="0"/>
            <a:t>Estratégias de curto prazo</a:t>
          </a:r>
        </a:p>
      </dgm:t>
    </dgm:pt>
    <dgm:pt modelId="{405A741F-E513-495B-8761-3E8A64A83482}" type="parTrans" cxnId="{B18EA684-A3AB-424B-A349-01CE5D571E8F}">
      <dgm:prSet/>
      <dgm:spPr/>
      <dgm:t>
        <a:bodyPr/>
        <a:lstStyle/>
        <a:p>
          <a:endParaRPr lang="pt-BR"/>
        </a:p>
      </dgm:t>
    </dgm:pt>
    <dgm:pt modelId="{BBA45AB7-7776-4A45-827E-774EC061886E}" type="sibTrans" cxnId="{B18EA684-A3AB-424B-A349-01CE5D571E8F}">
      <dgm:prSet/>
      <dgm:spPr/>
      <dgm:t>
        <a:bodyPr/>
        <a:lstStyle/>
        <a:p>
          <a:endParaRPr lang="pt-BR"/>
        </a:p>
      </dgm:t>
    </dgm:pt>
    <dgm:pt modelId="{FAA5E551-800E-44B8-BE81-44A385D37388}">
      <dgm:prSet/>
      <dgm:spPr/>
      <dgm:t>
        <a:bodyPr/>
        <a:lstStyle/>
        <a:p>
          <a:pPr rtl="0"/>
          <a:r>
            <a:rPr lang="pt-BR" dirty="0"/>
            <a:t>Medidas que envolvem redução de tensão física e mental</a:t>
          </a:r>
        </a:p>
      </dgm:t>
    </dgm:pt>
    <dgm:pt modelId="{7FE1BD7A-0C5B-4096-89DD-28D808C1946C}" type="parTrans" cxnId="{1C7DC65C-20BB-4D22-ADD2-3436BE43B056}">
      <dgm:prSet/>
      <dgm:spPr/>
      <dgm:t>
        <a:bodyPr/>
        <a:lstStyle/>
        <a:p>
          <a:endParaRPr lang="pt-BR"/>
        </a:p>
      </dgm:t>
    </dgm:pt>
    <dgm:pt modelId="{AE6843EF-9F9B-49B8-ACB6-9DC8E1EAF2E5}" type="sibTrans" cxnId="{1C7DC65C-20BB-4D22-ADD2-3436BE43B056}">
      <dgm:prSet/>
      <dgm:spPr/>
      <dgm:t>
        <a:bodyPr/>
        <a:lstStyle/>
        <a:p>
          <a:endParaRPr lang="pt-BR"/>
        </a:p>
      </dgm:t>
    </dgm:pt>
    <dgm:pt modelId="{D2EEEEC7-CB1C-44A8-A7B5-25DCBB634469}">
      <dgm:prSet/>
      <dgm:spPr/>
      <dgm:t>
        <a:bodyPr/>
        <a:lstStyle/>
        <a:p>
          <a:pPr rtl="0"/>
          <a:r>
            <a:rPr lang="pt-BR" dirty="0"/>
            <a:t>São úteis pois podem impedir que o stress se intensifique</a:t>
          </a:r>
        </a:p>
      </dgm:t>
    </dgm:pt>
    <dgm:pt modelId="{7AA6D3EA-DBD2-431F-810F-7A3F7ECE97E9}" type="parTrans" cxnId="{5C2B467D-A5A1-4808-B03B-F7400B683AF4}">
      <dgm:prSet/>
      <dgm:spPr/>
      <dgm:t>
        <a:bodyPr/>
        <a:lstStyle/>
        <a:p>
          <a:endParaRPr lang="pt-BR"/>
        </a:p>
      </dgm:t>
    </dgm:pt>
    <dgm:pt modelId="{8C895FE0-36AE-4883-AAFA-D8D1A345854B}" type="sibTrans" cxnId="{5C2B467D-A5A1-4808-B03B-F7400B683AF4}">
      <dgm:prSet/>
      <dgm:spPr/>
      <dgm:t>
        <a:bodyPr/>
        <a:lstStyle/>
        <a:p>
          <a:endParaRPr lang="pt-BR"/>
        </a:p>
      </dgm:t>
    </dgm:pt>
    <dgm:pt modelId="{0A882990-FADE-4441-A519-83663056C168}">
      <dgm:prSet/>
      <dgm:spPr/>
      <dgm:t>
        <a:bodyPr/>
        <a:lstStyle/>
        <a:p>
          <a:pPr rtl="0"/>
          <a:r>
            <a:rPr lang="pt-BR" dirty="0"/>
            <a:t>Estratégias de longo prazo</a:t>
          </a:r>
        </a:p>
      </dgm:t>
    </dgm:pt>
    <dgm:pt modelId="{148597C1-B0C8-418B-8803-95C1F6C8A49C}" type="parTrans" cxnId="{CECFF813-DCBF-43D2-9997-F24E6B50D747}">
      <dgm:prSet/>
      <dgm:spPr/>
      <dgm:t>
        <a:bodyPr/>
        <a:lstStyle/>
        <a:p>
          <a:endParaRPr lang="pt-BR"/>
        </a:p>
      </dgm:t>
    </dgm:pt>
    <dgm:pt modelId="{ED65006E-D933-4909-AF5A-5D300EE12942}" type="sibTrans" cxnId="{CECFF813-DCBF-43D2-9997-F24E6B50D747}">
      <dgm:prSet/>
      <dgm:spPr/>
      <dgm:t>
        <a:bodyPr/>
        <a:lstStyle/>
        <a:p>
          <a:endParaRPr lang="pt-BR"/>
        </a:p>
      </dgm:t>
    </dgm:pt>
    <dgm:pt modelId="{2F3B445F-1D0C-4522-A5BE-3B62193B6FCA}">
      <dgm:prSet/>
      <dgm:spPr/>
      <dgm:t>
        <a:bodyPr/>
        <a:lstStyle/>
        <a:p>
          <a:pPr rtl="0"/>
          <a:r>
            <a:rPr lang="pt-BR" dirty="0"/>
            <a:t>São as medidas que realmente resolvem e reduzem a incidência do stress</a:t>
          </a:r>
        </a:p>
      </dgm:t>
    </dgm:pt>
    <dgm:pt modelId="{E62B805A-AE16-4D4B-A341-D039196E70D5}" type="parTrans" cxnId="{F699509B-D6A4-46BA-AA03-8BEE7A2F8893}">
      <dgm:prSet/>
      <dgm:spPr/>
      <dgm:t>
        <a:bodyPr/>
        <a:lstStyle/>
        <a:p>
          <a:endParaRPr lang="pt-BR"/>
        </a:p>
      </dgm:t>
    </dgm:pt>
    <dgm:pt modelId="{240D06A0-C230-4927-ACB2-FD3265634A6F}" type="sibTrans" cxnId="{F699509B-D6A4-46BA-AA03-8BEE7A2F8893}">
      <dgm:prSet/>
      <dgm:spPr/>
      <dgm:t>
        <a:bodyPr/>
        <a:lstStyle/>
        <a:p>
          <a:endParaRPr lang="pt-BR"/>
        </a:p>
      </dgm:t>
    </dgm:pt>
    <dgm:pt modelId="{1F309656-FD55-4B39-9AF9-5AAD27C01A6F}" type="pres">
      <dgm:prSet presAssocID="{29254220-5254-4DD9-9E1E-CAA999E635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D023BC-3655-4399-BB93-392F20A17DDE}" type="pres">
      <dgm:prSet presAssocID="{EF85366E-D675-417B-B8D3-2903B1DFDEEF}" presName="linNode" presStyleCnt="0"/>
      <dgm:spPr/>
    </dgm:pt>
    <dgm:pt modelId="{CBAB7263-A05E-43EB-9968-396B7E95EB3A}" type="pres">
      <dgm:prSet presAssocID="{EF85366E-D675-417B-B8D3-2903B1DFDEE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B5333B-DF7C-4640-95A8-2B1DD2A6ED35}" type="pres">
      <dgm:prSet presAssocID="{EF85366E-D675-417B-B8D3-2903B1DFDEE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2EF89-5580-4D8C-AAB0-AC6193F7AA44}" type="pres">
      <dgm:prSet presAssocID="{BBA45AB7-7776-4A45-827E-774EC061886E}" presName="sp" presStyleCnt="0"/>
      <dgm:spPr/>
    </dgm:pt>
    <dgm:pt modelId="{BA84D006-B2EF-4084-AF17-B4FFC7C588D2}" type="pres">
      <dgm:prSet presAssocID="{0A882990-FADE-4441-A519-83663056C168}" presName="linNode" presStyleCnt="0"/>
      <dgm:spPr/>
    </dgm:pt>
    <dgm:pt modelId="{D48D9A68-58B8-48D2-9580-4E3AD71DF60E}" type="pres">
      <dgm:prSet presAssocID="{0A882990-FADE-4441-A519-83663056C16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81678-A1B9-4452-8B8C-309B1E2D5680}" type="pres">
      <dgm:prSet presAssocID="{0A882990-FADE-4441-A519-83663056C16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E6ABA9-670A-4C9B-985F-13AF394B00EB}" type="presOf" srcId="{FAA5E551-800E-44B8-BE81-44A385D37388}" destId="{C8B5333B-DF7C-4640-95A8-2B1DD2A6ED35}" srcOrd="0" destOrd="0" presId="urn:microsoft.com/office/officeart/2005/8/layout/vList5"/>
    <dgm:cxn modelId="{1C7DC65C-20BB-4D22-ADD2-3436BE43B056}" srcId="{EF85366E-D675-417B-B8D3-2903B1DFDEEF}" destId="{FAA5E551-800E-44B8-BE81-44A385D37388}" srcOrd="0" destOrd="0" parTransId="{7FE1BD7A-0C5B-4096-89DD-28D808C1946C}" sibTransId="{AE6843EF-9F9B-49B8-ACB6-9DC8E1EAF2E5}"/>
    <dgm:cxn modelId="{F699509B-D6A4-46BA-AA03-8BEE7A2F8893}" srcId="{0A882990-FADE-4441-A519-83663056C168}" destId="{2F3B445F-1D0C-4522-A5BE-3B62193B6FCA}" srcOrd="0" destOrd="0" parTransId="{E62B805A-AE16-4D4B-A341-D039196E70D5}" sibTransId="{240D06A0-C230-4927-ACB2-FD3265634A6F}"/>
    <dgm:cxn modelId="{A2E93ABF-61F2-4B7C-B271-11A8C69A139F}" type="presOf" srcId="{D2EEEEC7-CB1C-44A8-A7B5-25DCBB634469}" destId="{C8B5333B-DF7C-4640-95A8-2B1DD2A6ED35}" srcOrd="0" destOrd="1" presId="urn:microsoft.com/office/officeart/2005/8/layout/vList5"/>
    <dgm:cxn modelId="{D6ECCEC2-9A32-47B2-B8E0-4EB126C026E2}" type="presOf" srcId="{0A882990-FADE-4441-A519-83663056C168}" destId="{D48D9A68-58B8-48D2-9580-4E3AD71DF60E}" srcOrd="0" destOrd="0" presId="urn:microsoft.com/office/officeart/2005/8/layout/vList5"/>
    <dgm:cxn modelId="{CECFF813-DCBF-43D2-9997-F24E6B50D747}" srcId="{29254220-5254-4DD9-9E1E-CAA999E6352F}" destId="{0A882990-FADE-4441-A519-83663056C168}" srcOrd="1" destOrd="0" parTransId="{148597C1-B0C8-418B-8803-95C1F6C8A49C}" sibTransId="{ED65006E-D933-4909-AF5A-5D300EE12942}"/>
    <dgm:cxn modelId="{B18EA684-A3AB-424B-A349-01CE5D571E8F}" srcId="{29254220-5254-4DD9-9E1E-CAA999E6352F}" destId="{EF85366E-D675-417B-B8D3-2903B1DFDEEF}" srcOrd="0" destOrd="0" parTransId="{405A741F-E513-495B-8761-3E8A64A83482}" sibTransId="{BBA45AB7-7776-4A45-827E-774EC061886E}"/>
    <dgm:cxn modelId="{D0A99D13-61D3-4AFD-AA77-13675FF9541A}" type="presOf" srcId="{EF85366E-D675-417B-B8D3-2903B1DFDEEF}" destId="{CBAB7263-A05E-43EB-9968-396B7E95EB3A}" srcOrd="0" destOrd="0" presId="urn:microsoft.com/office/officeart/2005/8/layout/vList5"/>
    <dgm:cxn modelId="{5C2B467D-A5A1-4808-B03B-F7400B683AF4}" srcId="{EF85366E-D675-417B-B8D3-2903B1DFDEEF}" destId="{D2EEEEC7-CB1C-44A8-A7B5-25DCBB634469}" srcOrd="1" destOrd="0" parTransId="{7AA6D3EA-DBD2-431F-810F-7A3F7ECE97E9}" sibTransId="{8C895FE0-36AE-4883-AAFA-D8D1A345854B}"/>
    <dgm:cxn modelId="{9D194090-F3B0-4270-838F-04458692F827}" type="presOf" srcId="{2F3B445F-1D0C-4522-A5BE-3B62193B6FCA}" destId="{CC981678-A1B9-4452-8B8C-309B1E2D5680}" srcOrd="0" destOrd="0" presId="urn:microsoft.com/office/officeart/2005/8/layout/vList5"/>
    <dgm:cxn modelId="{04D2D846-0578-4259-A6AE-0757316D10B7}" type="presOf" srcId="{29254220-5254-4DD9-9E1E-CAA999E6352F}" destId="{1F309656-FD55-4B39-9AF9-5AAD27C01A6F}" srcOrd="0" destOrd="0" presId="urn:microsoft.com/office/officeart/2005/8/layout/vList5"/>
    <dgm:cxn modelId="{ADEC2506-2004-401C-AA98-69153BA68C0E}" type="presParOf" srcId="{1F309656-FD55-4B39-9AF9-5AAD27C01A6F}" destId="{B8D023BC-3655-4399-BB93-392F20A17DDE}" srcOrd="0" destOrd="0" presId="urn:microsoft.com/office/officeart/2005/8/layout/vList5"/>
    <dgm:cxn modelId="{203EAFA5-6B75-4EFA-A1BA-886CE008D3FA}" type="presParOf" srcId="{B8D023BC-3655-4399-BB93-392F20A17DDE}" destId="{CBAB7263-A05E-43EB-9968-396B7E95EB3A}" srcOrd="0" destOrd="0" presId="urn:microsoft.com/office/officeart/2005/8/layout/vList5"/>
    <dgm:cxn modelId="{325288AF-860E-44C4-8B18-E2767087926E}" type="presParOf" srcId="{B8D023BC-3655-4399-BB93-392F20A17DDE}" destId="{C8B5333B-DF7C-4640-95A8-2B1DD2A6ED35}" srcOrd="1" destOrd="0" presId="urn:microsoft.com/office/officeart/2005/8/layout/vList5"/>
    <dgm:cxn modelId="{ED58D5AB-1A6B-4086-8561-F69CBAE871B2}" type="presParOf" srcId="{1F309656-FD55-4B39-9AF9-5AAD27C01A6F}" destId="{2472EF89-5580-4D8C-AAB0-AC6193F7AA44}" srcOrd="1" destOrd="0" presId="urn:microsoft.com/office/officeart/2005/8/layout/vList5"/>
    <dgm:cxn modelId="{1E2D04C4-FDB9-4FE9-B7F6-F760212CC015}" type="presParOf" srcId="{1F309656-FD55-4B39-9AF9-5AAD27C01A6F}" destId="{BA84D006-B2EF-4084-AF17-B4FFC7C588D2}" srcOrd="2" destOrd="0" presId="urn:microsoft.com/office/officeart/2005/8/layout/vList5"/>
    <dgm:cxn modelId="{61EF8390-DF62-44C8-9B13-DF7017A86AFF}" type="presParOf" srcId="{BA84D006-B2EF-4084-AF17-B4FFC7C588D2}" destId="{D48D9A68-58B8-48D2-9580-4E3AD71DF60E}" srcOrd="0" destOrd="0" presId="urn:microsoft.com/office/officeart/2005/8/layout/vList5"/>
    <dgm:cxn modelId="{4229D187-C0DF-444F-B8A2-FF5AF8CCE4B6}" type="presParOf" srcId="{BA84D006-B2EF-4084-AF17-B4FFC7C588D2}" destId="{CC981678-A1B9-4452-8B8C-309B1E2D56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9BBFAE-7D7D-4BF8-BE1B-670AE4C973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1A9A8299-3B5D-4355-A146-14E4C776C8EF}">
      <dgm:prSet/>
      <dgm:spPr/>
      <dgm:t>
        <a:bodyPr/>
        <a:lstStyle/>
        <a:p>
          <a:pPr rtl="0"/>
          <a:r>
            <a:rPr lang="pt-BR" dirty="0"/>
            <a:t>Estratégias de Curto Prazo</a:t>
          </a:r>
        </a:p>
      </dgm:t>
    </dgm:pt>
    <dgm:pt modelId="{9ECA6F4B-C6E6-4679-9E5B-FC59AE53BD08}" type="parTrans" cxnId="{D565E454-D9BE-4FD7-8CBD-7C19A3B78537}">
      <dgm:prSet/>
      <dgm:spPr/>
      <dgm:t>
        <a:bodyPr/>
        <a:lstStyle/>
        <a:p>
          <a:endParaRPr lang="pt-BR"/>
        </a:p>
      </dgm:t>
    </dgm:pt>
    <dgm:pt modelId="{7756437A-F276-4B18-965C-D93049A2C512}" type="sibTrans" cxnId="{D565E454-D9BE-4FD7-8CBD-7C19A3B78537}">
      <dgm:prSet/>
      <dgm:spPr/>
      <dgm:t>
        <a:bodyPr/>
        <a:lstStyle/>
        <a:p>
          <a:endParaRPr lang="pt-BR"/>
        </a:p>
      </dgm:t>
    </dgm:pt>
    <dgm:pt modelId="{EF27D8A9-0389-428E-A0C6-2C6C9D5B2DEA}" type="pres">
      <dgm:prSet presAssocID="{069BBFAE-7D7D-4BF8-BE1B-670AE4C973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1E127C-E64D-4B82-953D-19ECC5A15C1C}" type="pres">
      <dgm:prSet presAssocID="{1A9A8299-3B5D-4355-A146-14E4C776C8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43A174-F3FA-45D8-BAB1-66DC6E1F55E8}" type="presOf" srcId="{1A9A8299-3B5D-4355-A146-14E4C776C8EF}" destId="{911E127C-E64D-4B82-953D-19ECC5A15C1C}" srcOrd="0" destOrd="0" presId="urn:microsoft.com/office/officeart/2005/8/layout/vList2"/>
    <dgm:cxn modelId="{C1BE2DC9-EEF6-4B37-852B-55835A6DB8FC}" type="presOf" srcId="{069BBFAE-7D7D-4BF8-BE1B-670AE4C97326}" destId="{EF27D8A9-0389-428E-A0C6-2C6C9D5B2DEA}" srcOrd="0" destOrd="0" presId="urn:microsoft.com/office/officeart/2005/8/layout/vList2"/>
    <dgm:cxn modelId="{D565E454-D9BE-4FD7-8CBD-7C19A3B78537}" srcId="{069BBFAE-7D7D-4BF8-BE1B-670AE4C97326}" destId="{1A9A8299-3B5D-4355-A146-14E4C776C8EF}" srcOrd="0" destOrd="0" parTransId="{9ECA6F4B-C6E6-4679-9E5B-FC59AE53BD08}" sibTransId="{7756437A-F276-4B18-965C-D93049A2C512}"/>
    <dgm:cxn modelId="{EDA8A427-F23C-413A-B768-7D985DD34FBA}" type="presParOf" srcId="{EF27D8A9-0389-428E-A0C6-2C6C9D5B2DEA}" destId="{911E127C-E64D-4B82-953D-19ECC5A15C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4C3526-0182-41C1-9F6B-9CCDDC114F16}" type="doc">
      <dgm:prSet loTypeId="urn:microsoft.com/office/officeart/2005/8/layout/hList7#2" loCatId="list" qsTypeId="urn:microsoft.com/office/officeart/2005/8/quickstyle/simple1" qsCatId="simple" csTypeId="urn:microsoft.com/office/officeart/2005/8/colors/colorful5" csCatId="colorful" phldr="1"/>
      <dgm:spPr/>
    </dgm:pt>
    <dgm:pt modelId="{F41BBF36-CA96-4784-B7DD-0609EE76F57D}">
      <dgm:prSet phldrT="[Texto]"/>
      <dgm:spPr/>
      <dgm:t>
        <a:bodyPr/>
        <a:lstStyle/>
        <a:p>
          <a:r>
            <a:rPr lang="pt-BR" dirty="0"/>
            <a:t>Respiração</a:t>
          </a:r>
        </a:p>
      </dgm:t>
    </dgm:pt>
    <dgm:pt modelId="{7CC8ACD0-B7EB-4386-93CE-37C1D44509DE}" type="parTrans" cxnId="{4312780C-6AB1-48A5-B0DB-345F501CAAA8}">
      <dgm:prSet/>
      <dgm:spPr/>
      <dgm:t>
        <a:bodyPr/>
        <a:lstStyle/>
        <a:p>
          <a:endParaRPr lang="pt-BR"/>
        </a:p>
      </dgm:t>
    </dgm:pt>
    <dgm:pt modelId="{A554D17B-112E-4C58-BBAB-00686F2D2080}" type="sibTrans" cxnId="{4312780C-6AB1-48A5-B0DB-345F501CAAA8}">
      <dgm:prSet/>
      <dgm:spPr/>
      <dgm:t>
        <a:bodyPr/>
        <a:lstStyle/>
        <a:p>
          <a:endParaRPr lang="pt-BR"/>
        </a:p>
      </dgm:t>
    </dgm:pt>
    <dgm:pt modelId="{AAB58B1F-E5DE-48EC-96F9-F3F78AEF609C}">
      <dgm:prSet phldrT="[Texto]"/>
      <dgm:spPr/>
      <dgm:t>
        <a:bodyPr/>
        <a:lstStyle/>
        <a:p>
          <a:r>
            <a:rPr lang="pt-BR" dirty="0"/>
            <a:t>Relaxamento Mental e Físico</a:t>
          </a:r>
        </a:p>
      </dgm:t>
    </dgm:pt>
    <dgm:pt modelId="{0A9725AF-32A5-4FEF-B344-39CD80BADDFF}" type="parTrans" cxnId="{5B1F907B-172D-43C5-BA85-62247D007F32}">
      <dgm:prSet/>
      <dgm:spPr/>
      <dgm:t>
        <a:bodyPr/>
        <a:lstStyle/>
        <a:p>
          <a:endParaRPr lang="pt-BR"/>
        </a:p>
      </dgm:t>
    </dgm:pt>
    <dgm:pt modelId="{B1B82184-2AD3-4EAF-A59B-BCBB5D9D48B7}" type="sibTrans" cxnId="{5B1F907B-172D-43C5-BA85-62247D007F32}">
      <dgm:prSet/>
      <dgm:spPr/>
      <dgm:t>
        <a:bodyPr/>
        <a:lstStyle/>
        <a:p>
          <a:endParaRPr lang="pt-BR"/>
        </a:p>
      </dgm:t>
    </dgm:pt>
    <dgm:pt modelId="{72EDF7DA-6714-451C-8DAA-E934F023E0BD}">
      <dgm:prSet phldrT="[Texto]"/>
      <dgm:spPr/>
      <dgm:t>
        <a:bodyPr/>
        <a:lstStyle/>
        <a:p>
          <a:r>
            <a:rPr lang="pt-BR" dirty="0"/>
            <a:t>Alimentação</a:t>
          </a:r>
        </a:p>
      </dgm:t>
    </dgm:pt>
    <dgm:pt modelId="{FBA9F316-A70E-4802-889F-4C183AEDAA44}" type="parTrans" cxnId="{61A588F2-D9E4-407C-81F0-D3B9B19222F1}">
      <dgm:prSet/>
      <dgm:spPr/>
      <dgm:t>
        <a:bodyPr/>
        <a:lstStyle/>
        <a:p>
          <a:endParaRPr lang="pt-BR"/>
        </a:p>
      </dgm:t>
    </dgm:pt>
    <dgm:pt modelId="{F7C0105B-A292-46AF-8358-EFE8C14513C1}" type="sibTrans" cxnId="{61A588F2-D9E4-407C-81F0-D3B9B19222F1}">
      <dgm:prSet/>
      <dgm:spPr/>
      <dgm:t>
        <a:bodyPr/>
        <a:lstStyle/>
        <a:p>
          <a:endParaRPr lang="pt-BR"/>
        </a:p>
      </dgm:t>
    </dgm:pt>
    <dgm:pt modelId="{0E504867-0A76-4EA8-A962-2B19059AB47B}">
      <dgm:prSet phldrT="[Texto]"/>
      <dgm:spPr/>
      <dgm:t>
        <a:bodyPr/>
        <a:lstStyle/>
        <a:p>
          <a:r>
            <a:rPr lang="pt-BR" dirty="0"/>
            <a:t>Exercício Físico</a:t>
          </a:r>
        </a:p>
      </dgm:t>
    </dgm:pt>
    <dgm:pt modelId="{05026B5F-E90D-46AF-BE98-90E46452B2FD}" type="parTrans" cxnId="{7B18BBF0-090F-4C46-BDCA-4E6BF03FAE51}">
      <dgm:prSet/>
      <dgm:spPr/>
      <dgm:t>
        <a:bodyPr/>
        <a:lstStyle/>
        <a:p>
          <a:endParaRPr lang="pt-BR"/>
        </a:p>
      </dgm:t>
    </dgm:pt>
    <dgm:pt modelId="{6A0B244E-8EE3-42B5-B137-38CEF0E353E8}" type="sibTrans" cxnId="{7B18BBF0-090F-4C46-BDCA-4E6BF03FAE51}">
      <dgm:prSet/>
      <dgm:spPr/>
      <dgm:t>
        <a:bodyPr/>
        <a:lstStyle/>
        <a:p>
          <a:endParaRPr lang="pt-BR"/>
        </a:p>
      </dgm:t>
    </dgm:pt>
    <dgm:pt modelId="{4C68DEEF-20D6-4D45-ACA4-23CA49E978FD}" type="pres">
      <dgm:prSet presAssocID="{6E4C3526-0182-41C1-9F6B-9CCDDC114F16}" presName="Name0" presStyleCnt="0">
        <dgm:presLayoutVars>
          <dgm:dir/>
          <dgm:resizeHandles val="exact"/>
        </dgm:presLayoutVars>
      </dgm:prSet>
      <dgm:spPr/>
    </dgm:pt>
    <dgm:pt modelId="{E8C3DBA7-14D1-4608-B0B7-A4BD32AA5AC2}" type="pres">
      <dgm:prSet presAssocID="{6E4C3526-0182-41C1-9F6B-9CCDDC114F16}" presName="fgShape" presStyleLbl="fgShp" presStyleIdx="0" presStyleCnt="1"/>
      <dgm:spPr/>
    </dgm:pt>
    <dgm:pt modelId="{D6F623E8-5953-4080-8E57-F88E0551E0FE}" type="pres">
      <dgm:prSet presAssocID="{6E4C3526-0182-41C1-9F6B-9CCDDC114F16}" presName="linComp" presStyleCnt="0"/>
      <dgm:spPr/>
    </dgm:pt>
    <dgm:pt modelId="{9838BCAE-9551-429F-B9B1-0071DECA3A38}" type="pres">
      <dgm:prSet presAssocID="{F41BBF36-CA96-4784-B7DD-0609EE76F57D}" presName="compNode" presStyleCnt="0"/>
      <dgm:spPr/>
    </dgm:pt>
    <dgm:pt modelId="{4EE85B65-CE26-495C-8449-7BBEBDBA67B1}" type="pres">
      <dgm:prSet presAssocID="{F41BBF36-CA96-4784-B7DD-0609EE76F57D}" presName="bkgdShape" presStyleLbl="node1" presStyleIdx="0" presStyleCnt="4"/>
      <dgm:spPr/>
      <dgm:t>
        <a:bodyPr/>
        <a:lstStyle/>
        <a:p>
          <a:endParaRPr lang="pt-BR"/>
        </a:p>
      </dgm:t>
    </dgm:pt>
    <dgm:pt modelId="{4D79B243-D8FC-44A4-97FD-D396C49A19DD}" type="pres">
      <dgm:prSet presAssocID="{F41BBF36-CA96-4784-B7DD-0609EE76F57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786E7B-4C94-4F72-92B1-060CB926CDE0}" type="pres">
      <dgm:prSet presAssocID="{F41BBF36-CA96-4784-B7DD-0609EE76F57D}" presName="invisiNode" presStyleLbl="node1" presStyleIdx="0" presStyleCnt="4"/>
      <dgm:spPr/>
    </dgm:pt>
    <dgm:pt modelId="{6AA4EA8B-9134-4C59-ACF0-49223FC3C3DC}" type="pres">
      <dgm:prSet presAssocID="{F41BBF36-CA96-4784-B7DD-0609EE76F57D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D8DBB1-0E25-42FB-BCFF-15A612A2B42F}" type="pres">
      <dgm:prSet presAssocID="{A554D17B-112E-4C58-BBAB-00686F2D208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775C362-33DD-4FA3-88AB-E61C94BAFA55}" type="pres">
      <dgm:prSet presAssocID="{AAB58B1F-E5DE-48EC-96F9-F3F78AEF609C}" presName="compNode" presStyleCnt="0"/>
      <dgm:spPr/>
    </dgm:pt>
    <dgm:pt modelId="{0C913952-E696-47B3-9131-77F078336774}" type="pres">
      <dgm:prSet presAssocID="{AAB58B1F-E5DE-48EC-96F9-F3F78AEF609C}" presName="bkgdShape" presStyleLbl="node1" presStyleIdx="1" presStyleCnt="4"/>
      <dgm:spPr/>
      <dgm:t>
        <a:bodyPr/>
        <a:lstStyle/>
        <a:p>
          <a:endParaRPr lang="pt-BR"/>
        </a:p>
      </dgm:t>
    </dgm:pt>
    <dgm:pt modelId="{1536E532-BF14-4FE3-BE54-A89A7B283A29}" type="pres">
      <dgm:prSet presAssocID="{AAB58B1F-E5DE-48EC-96F9-F3F78AEF609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53185-B285-4173-8DD1-1159F8C6B08E}" type="pres">
      <dgm:prSet presAssocID="{AAB58B1F-E5DE-48EC-96F9-F3F78AEF609C}" presName="invisiNode" presStyleLbl="node1" presStyleIdx="1" presStyleCnt="4"/>
      <dgm:spPr/>
    </dgm:pt>
    <dgm:pt modelId="{86E9B5DF-CC04-4677-B391-9723F1BAE27E}" type="pres">
      <dgm:prSet presAssocID="{AAB58B1F-E5DE-48EC-96F9-F3F78AEF609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7997A54-AA08-4C27-9DB0-B9F22EEF8D3C}" type="pres">
      <dgm:prSet presAssocID="{B1B82184-2AD3-4EAF-A59B-BCBB5D9D48B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7EE0C90-10D0-499D-AB99-5CAD58C02688}" type="pres">
      <dgm:prSet presAssocID="{0E504867-0A76-4EA8-A962-2B19059AB47B}" presName="compNode" presStyleCnt="0"/>
      <dgm:spPr/>
    </dgm:pt>
    <dgm:pt modelId="{63F66AE9-A0DF-4CF4-B6FD-A534A3100AAC}" type="pres">
      <dgm:prSet presAssocID="{0E504867-0A76-4EA8-A962-2B19059AB47B}" presName="bkgdShape" presStyleLbl="node1" presStyleIdx="2" presStyleCnt="4"/>
      <dgm:spPr/>
      <dgm:t>
        <a:bodyPr/>
        <a:lstStyle/>
        <a:p>
          <a:endParaRPr lang="pt-BR"/>
        </a:p>
      </dgm:t>
    </dgm:pt>
    <dgm:pt modelId="{D6BC8454-AABC-41BD-8122-241616BC3E13}" type="pres">
      <dgm:prSet presAssocID="{0E504867-0A76-4EA8-A962-2B19059AB47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BD11F4-7889-43DE-B3E2-8745C118117B}" type="pres">
      <dgm:prSet presAssocID="{0E504867-0A76-4EA8-A962-2B19059AB47B}" presName="invisiNode" presStyleLbl="node1" presStyleIdx="2" presStyleCnt="4"/>
      <dgm:spPr/>
    </dgm:pt>
    <dgm:pt modelId="{65E8AA36-0B6B-438A-BE73-8E0DF06882D1}" type="pres">
      <dgm:prSet presAssocID="{0E504867-0A76-4EA8-A962-2B19059AB47B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1D00E01-2444-4183-8CF8-6BF2BD301BC4}" type="pres">
      <dgm:prSet presAssocID="{6A0B244E-8EE3-42B5-B137-38CEF0E353E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9AEC635-4DB8-4DE9-8A75-8D7D0C9552DC}" type="pres">
      <dgm:prSet presAssocID="{72EDF7DA-6714-451C-8DAA-E934F023E0BD}" presName="compNode" presStyleCnt="0"/>
      <dgm:spPr/>
    </dgm:pt>
    <dgm:pt modelId="{0A55D21B-718E-48C4-81D3-E4E920D8D56A}" type="pres">
      <dgm:prSet presAssocID="{72EDF7DA-6714-451C-8DAA-E934F023E0BD}" presName="bkgdShape" presStyleLbl="node1" presStyleIdx="3" presStyleCnt="4"/>
      <dgm:spPr/>
      <dgm:t>
        <a:bodyPr/>
        <a:lstStyle/>
        <a:p>
          <a:endParaRPr lang="pt-BR"/>
        </a:p>
      </dgm:t>
    </dgm:pt>
    <dgm:pt modelId="{D29302FA-99EB-462E-B1F0-725533379807}" type="pres">
      <dgm:prSet presAssocID="{72EDF7DA-6714-451C-8DAA-E934F023E0B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B6E8CA-43E0-4703-AFF9-1459E65A6956}" type="pres">
      <dgm:prSet presAssocID="{72EDF7DA-6714-451C-8DAA-E934F023E0BD}" presName="invisiNode" presStyleLbl="node1" presStyleIdx="3" presStyleCnt="4"/>
      <dgm:spPr/>
    </dgm:pt>
    <dgm:pt modelId="{E195E5F2-BCD9-47F3-8774-BEAE8737EBC8}" type="pres">
      <dgm:prSet presAssocID="{72EDF7DA-6714-451C-8DAA-E934F023E0BD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11C9E77-9064-4221-96B5-D37B008D09CA}" type="presOf" srcId="{B1B82184-2AD3-4EAF-A59B-BCBB5D9D48B7}" destId="{B7997A54-AA08-4C27-9DB0-B9F22EEF8D3C}" srcOrd="0" destOrd="0" presId="urn:microsoft.com/office/officeart/2005/8/layout/hList7#2"/>
    <dgm:cxn modelId="{AA91ABF4-705A-469B-AEBE-32609B2F4E7F}" type="presOf" srcId="{0E504867-0A76-4EA8-A962-2B19059AB47B}" destId="{D6BC8454-AABC-41BD-8122-241616BC3E13}" srcOrd="1" destOrd="0" presId="urn:microsoft.com/office/officeart/2005/8/layout/hList7#2"/>
    <dgm:cxn modelId="{641D10B2-9976-413D-9638-1F8B4FA81B32}" type="presOf" srcId="{F41BBF36-CA96-4784-B7DD-0609EE76F57D}" destId="{4D79B243-D8FC-44A4-97FD-D396C49A19DD}" srcOrd="1" destOrd="0" presId="urn:microsoft.com/office/officeart/2005/8/layout/hList7#2"/>
    <dgm:cxn modelId="{7B18BBF0-090F-4C46-BDCA-4E6BF03FAE51}" srcId="{6E4C3526-0182-41C1-9F6B-9CCDDC114F16}" destId="{0E504867-0A76-4EA8-A962-2B19059AB47B}" srcOrd="2" destOrd="0" parTransId="{05026B5F-E90D-46AF-BE98-90E46452B2FD}" sibTransId="{6A0B244E-8EE3-42B5-B137-38CEF0E353E8}"/>
    <dgm:cxn modelId="{D90DA710-32E9-461B-BDE0-4C4EC04C79D9}" type="presOf" srcId="{72EDF7DA-6714-451C-8DAA-E934F023E0BD}" destId="{D29302FA-99EB-462E-B1F0-725533379807}" srcOrd="1" destOrd="0" presId="urn:microsoft.com/office/officeart/2005/8/layout/hList7#2"/>
    <dgm:cxn modelId="{1BAE7D0A-715C-47DD-92AB-7801A0EA77FF}" type="presOf" srcId="{AAB58B1F-E5DE-48EC-96F9-F3F78AEF609C}" destId="{1536E532-BF14-4FE3-BE54-A89A7B283A29}" srcOrd="1" destOrd="0" presId="urn:microsoft.com/office/officeart/2005/8/layout/hList7#2"/>
    <dgm:cxn modelId="{75EEB42F-155E-4B6E-8C48-033968F4BFF8}" type="presOf" srcId="{6E4C3526-0182-41C1-9F6B-9CCDDC114F16}" destId="{4C68DEEF-20D6-4D45-ACA4-23CA49E978FD}" srcOrd="0" destOrd="0" presId="urn:microsoft.com/office/officeart/2005/8/layout/hList7#2"/>
    <dgm:cxn modelId="{9D837531-15F2-4E1D-86BB-584E42EE5868}" type="presOf" srcId="{6A0B244E-8EE3-42B5-B137-38CEF0E353E8}" destId="{D1D00E01-2444-4183-8CF8-6BF2BD301BC4}" srcOrd="0" destOrd="0" presId="urn:microsoft.com/office/officeart/2005/8/layout/hList7#2"/>
    <dgm:cxn modelId="{4312780C-6AB1-48A5-B0DB-345F501CAAA8}" srcId="{6E4C3526-0182-41C1-9F6B-9CCDDC114F16}" destId="{F41BBF36-CA96-4784-B7DD-0609EE76F57D}" srcOrd="0" destOrd="0" parTransId="{7CC8ACD0-B7EB-4386-93CE-37C1D44509DE}" sibTransId="{A554D17B-112E-4C58-BBAB-00686F2D2080}"/>
    <dgm:cxn modelId="{33D2057E-CDEE-4BBA-87A0-4D6340178F43}" type="presOf" srcId="{0E504867-0A76-4EA8-A962-2B19059AB47B}" destId="{63F66AE9-A0DF-4CF4-B6FD-A534A3100AAC}" srcOrd="0" destOrd="0" presId="urn:microsoft.com/office/officeart/2005/8/layout/hList7#2"/>
    <dgm:cxn modelId="{5B1F907B-172D-43C5-BA85-62247D007F32}" srcId="{6E4C3526-0182-41C1-9F6B-9CCDDC114F16}" destId="{AAB58B1F-E5DE-48EC-96F9-F3F78AEF609C}" srcOrd="1" destOrd="0" parTransId="{0A9725AF-32A5-4FEF-B344-39CD80BADDFF}" sibTransId="{B1B82184-2AD3-4EAF-A59B-BCBB5D9D48B7}"/>
    <dgm:cxn modelId="{F496C71E-0DAB-4CBB-960B-CA3826AFDC9B}" type="presOf" srcId="{F41BBF36-CA96-4784-B7DD-0609EE76F57D}" destId="{4EE85B65-CE26-495C-8449-7BBEBDBA67B1}" srcOrd="0" destOrd="0" presId="urn:microsoft.com/office/officeart/2005/8/layout/hList7#2"/>
    <dgm:cxn modelId="{31059599-8A2F-486D-824E-990C30E77B20}" type="presOf" srcId="{AAB58B1F-E5DE-48EC-96F9-F3F78AEF609C}" destId="{0C913952-E696-47B3-9131-77F078336774}" srcOrd="0" destOrd="0" presId="urn:microsoft.com/office/officeart/2005/8/layout/hList7#2"/>
    <dgm:cxn modelId="{0FC5AD62-BECA-4556-8399-5FB557355C38}" type="presOf" srcId="{72EDF7DA-6714-451C-8DAA-E934F023E0BD}" destId="{0A55D21B-718E-48C4-81D3-E4E920D8D56A}" srcOrd="0" destOrd="0" presId="urn:microsoft.com/office/officeart/2005/8/layout/hList7#2"/>
    <dgm:cxn modelId="{6AEEB0FF-435D-4E3D-B293-0EE0F6B95469}" type="presOf" srcId="{A554D17B-112E-4C58-BBAB-00686F2D2080}" destId="{1AD8DBB1-0E25-42FB-BCFF-15A612A2B42F}" srcOrd="0" destOrd="0" presId="urn:microsoft.com/office/officeart/2005/8/layout/hList7#2"/>
    <dgm:cxn modelId="{61A588F2-D9E4-407C-81F0-D3B9B19222F1}" srcId="{6E4C3526-0182-41C1-9F6B-9CCDDC114F16}" destId="{72EDF7DA-6714-451C-8DAA-E934F023E0BD}" srcOrd="3" destOrd="0" parTransId="{FBA9F316-A70E-4802-889F-4C183AEDAA44}" sibTransId="{F7C0105B-A292-46AF-8358-EFE8C14513C1}"/>
    <dgm:cxn modelId="{DB6A5AA9-2B31-4400-BB60-A0FF14627F77}" type="presParOf" srcId="{4C68DEEF-20D6-4D45-ACA4-23CA49E978FD}" destId="{E8C3DBA7-14D1-4608-B0B7-A4BD32AA5AC2}" srcOrd="0" destOrd="0" presId="urn:microsoft.com/office/officeart/2005/8/layout/hList7#2"/>
    <dgm:cxn modelId="{61427B8A-DACA-46BD-8672-26E7F1E86A39}" type="presParOf" srcId="{4C68DEEF-20D6-4D45-ACA4-23CA49E978FD}" destId="{D6F623E8-5953-4080-8E57-F88E0551E0FE}" srcOrd="1" destOrd="0" presId="urn:microsoft.com/office/officeart/2005/8/layout/hList7#2"/>
    <dgm:cxn modelId="{58A3F28E-188F-46A7-AE51-CA82BE0A27B4}" type="presParOf" srcId="{D6F623E8-5953-4080-8E57-F88E0551E0FE}" destId="{9838BCAE-9551-429F-B9B1-0071DECA3A38}" srcOrd="0" destOrd="0" presId="urn:microsoft.com/office/officeart/2005/8/layout/hList7#2"/>
    <dgm:cxn modelId="{8C3934D7-75EE-4D23-B4F4-959E8E3F4C95}" type="presParOf" srcId="{9838BCAE-9551-429F-B9B1-0071DECA3A38}" destId="{4EE85B65-CE26-495C-8449-7BBEBDBA67B1}" srcOrd="0" destOrd="0" presId="urn:microsoft.com/office/officeart/2005/8/layout/hList7#2"/>
    <dgm:cxn modelId="{6DE3FC3B-6C12-447E-A84B-0546BC82EDF1}" type="presParOf" srcId="{9838BCAE-9551-429F-B9B1-0071DECA3A38}" destId="{4D79B243-D8FC-44A4-97FD-D396C49A19DD}" srcOrd="1" destOrd="0" presId="urn:microsoft.com/office/officeart/2005/8/layout/hList7#2"/>
    <dgm:cxn modelId="{5FBBAD50-F973-4E7D-A3A6-F713353139DB}" type="presParOf" srcId="{9838BCAE-9551-429F-B9B1-0071DECA3A38}" destId="{E6786E7B-4C94-4F72-92B1-060CB926CDE0}" srcOrd="2" destOrd="0" presId="urn:microsoft.com/office/officeart/2005/8/layout/hList7#2"/>
    <dgm:cxn modelId="{D8927FD9-D941-4E21-8DF7-42E65AD367DC}" type="presParOf" srcId="{9838BCAE-9551-429F-B9B1-0071DECA3A38}" destId="{6AA4EA8B-9134-4C59-ACF0-49223FC3C3DC}" srcOrd="3" destOrd="0" presId="urn:microsoft.com/office/officeart/2005/8/layout/hList7#2"/>
    <dgm:cxn modelId="{3D0E0204-0D2A-4526-A526-972ADF57A18E}" type="presParOf" srcId="{D6F623E8-5953-4080-8E57-F88E0551E0FE}" destId="{1AD8DBB1-0E25-42FB-BCFF-15A612A2B42F}" srcOrd="1" destOrd="0" presId="urn:microsoft.com/office/officeart/2005/8/layout/hList7#2"/>
    <dgm:cxn modelId="{2296821B-1C7D-431E-9C4B-251AF52C77DC}" type="presParOf" srcId="{D6F623E8-5953-4080-8E57-F88E0551E0FE}" destId="{A775C362-33DD-4FA3-88AB-E61C94BAFA55}" srcOrd="2" destOrd="0" presId="urn:microsoft.com/office/officeart/2005/8/layout/hList7#2"/>
    <dgm:cxn modelId="{39DCF923-9D30-4C0C-A0F5-C749B3C831B9}" type="presParOf" srcId="{A775C362-33DD-4FA3-88AB-E61C94BAFA55}" destId="{0C913952-E696-47B3-9131-77F078336774}" srcOrd="0" destOrd="0" presId="urn:microsoft.com/office/officeart/2005/8/layout/hList7#2"/>
    <dgm:cxn modelId="{AE832C45-409E-423B-BDCA-C5BE14C49B3E}" type="presParOf" srcId="{A775C362-33DD-4FA3-88AB-E61C94BAFA55}" destId="{1536E532-BF14-4FE3-BE54-A89A7B283A29}" srcOrd="1" destOrd="0" presId="urn:microsoft.com/office/officeart/2005/8/layout/hList7#2"/>
    <dgm:cxn modelId="{03955220-BA7B-44A9-B2D7-DAAAF246D72B}" type="presParOf" srcId="{A775C362-33DD-4FA3-88AB-E61C94BAFA55}" destId="{13D53185-B285-4173-8DD1-1159F8C6B08E}" srcOrd="2" destOrd="0" presId="urn:microsoft.com/office/officeart/2005/8/layout/hList7#2"/>
    <dgm:cxn modelId="{04819F75-3DAF-457C-A134-AF82AC113E63}" type="presParOf" srcId="{A775C362-33DD-4FA3-88AB-E61C94BAFA55}" destId="{86E9B5DF-CC04-4677-B391-9723F1BAE27E}" srcOrd="3" destOrd="0" presId="urn:microsoft.com/office/officeart/2005/8/layout/hList7#2"/>
    <dgm:cxn modelId="{37159B68-7858-4CDD-85CB-B4E34C759913}" type="presParOf" srcId="{D6F623E8-5953-4080-8E57-F88E0551E0FE}" destId="{B7997A54-AA08-4C27-9DB0-B9F22EEF8D3C}" srcOrd="3" destOrd="0" presId="urn:microsoft.com/office/officeart/2005/8/layout/hList7#2"/>
    <dgm:cxn modelId="{4BE3F3F4-4ECD-40F5-A5AD-0B7BE3512A49}" type="presParOf" srcId="{D6F623E8-5953-4080-8E57-F88E0551E0FE}" destId="{07EE0C90-10D0-499D-AB99-5CAD58C02688}" srcOrd="4" destOrd="0" presId="urn:microsoft.com/office/officeart/2005/8/layout/hList7#2"/>
    <dgm:cxn modelId="{60E672DD-5E91-4542-A960-E89D5EA53C42}" type="presParOf" srcId="{07EE0C90-10D0-499D-AB99-5CAD58C02688}" destId="{63F66AE9-A0DF-4CF4-B6FD-A534A3100AAC}" srcOrd="0" destOrd="0" presId="urn:microsoft.com/office/officeart/2005/8/layout/hList7#2"/>
    <dgm:cxn modelId="{0FCD1016-486C-40D7-8696-943D8B14C9DC}" type="presParOf" srcId="{07EE0C90-10D0-499D-AB99-5CAD58C02688}" destId="{D6BC8454-AABC-41BD-8122-241616BC3E13}" srcOrd="1" destOrd="0" presId="urn:microsoft.com/office/officeart/2005/8/layout/hList7#2"/>
    <dgm:cxn modelId="{505D93FA-9BEB-408B-93F4-F464AE975A66}" type="presParOf" srcId="{07EE0C90-10D0-499D-AB99-5CAD58C02688}" destId="{60BD11F4-7889-43DE-B3E2-8745C118117B}" srcOrd="2" destOrd="0" presId="urn:microsoft.com/office/officeart/2005/8/layout/hList7#2"/>
    <dgm:cxn modelId="{FEE33849-0F66-450E-900F-330ADB73FD3E}" type="presParOf" srcId="{07EE0C90-10D0-499D-AB99-5CAD58C02688}" destId="{65E8AA36-0B6B-438A-BE73-8E0DF06882D1}" srcOrd="3" destOrd="0" presId="urn:microsoft.com/office/officeart/2005/8/layout/hList7#2"/>
    <dgm:cxn modelId="{B72776E4-AF89-4B14-9BF2-D44E56F4916A}" type="presParOf" srcId="{D6F623E8-5953-4080-8E57-F88E0551E0FE}" destId="{D1D00E01-2444-4183-8CF8-6BF2BD301BC4}" srcOrd="5" destOrd="0" presId="urn:microsoft.com/office/officeart/2005/8/layout/hList7#2"/>
    <dgm:cxn modelId="{4F074769-19FA-44EF-9ACD-FF86592123B8}" type="presParOf" srcId="{D6F623E8-5953-4080-8E57-F88E0551E0FE}" destId="{49AEC635-4DB8-4DE9-8A75-8D7D0C9552DC}" srcOrd="6" destOrd="0" presId="urn:microsoft.com/office/officeart/2005/8/layout/hList7#2"/>
    <dgm:cxn modelId="{97D27EAE-7F3A-4FE8-A7E9-1E968C905BC7}" type="presParOf" srcId="{49AEC635-4DB8-4DE9-8A75-8D7D0C9552DC}" destId="{0A55D21B-718E-48C4-81D3-E4E920D8D56A}" srcOrd="0" destOrd="0" presId="urn:microsoft.com/office/officeart/2005/8/layout/hList7#2"/>
    <dgm:cxn modelId="{C1DC89BF-02FB-45E2-9490-B18403727EC3}" type="presParOf" srcId="{49AEC635-4DB8-4DE9-8A75-8D7D0C9552DC}" destId="{D29302FA-99EB-462E-B1F0-725533379807}" srcOrd="1" destOrd="0" presId="urn:microsoft.com/office/officeart/2005/8/layout/hList7#2"/>
    <dgm:cxn modelId="{DFFC9D76-D690-4087-BADC-8F9D0B577723}" type="presParOf" srcId="{49AEC635-4DB8-4DE9-8A75-8D7D0C9552DC}" destId="{11B6E8CA-43E0-4703-AFF9-1459E65A6956}" srcOrd="2" destOrd="0" presId="urn:microsoft.com/office/officeart/2005/8/layout/hList7#2"/>
    <dgm:cxn modelId="{648E63FF-5581-4E1F-B416-23C2EEA75A4F}" type="presParOf" srcId="{49AEC635-4DB8-4DE9-8A75-8D7D0C9552DC}" destId="{E195E5F2-BCD9-47F3-8774-BEAE8737EBC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E18ED-F047-47D7-A703-B622F96F3E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F7084EC-638F-4F86-A292-86421E9BB27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pt-BR" sz="4000" dirty="0"/>
            <a:t>Marilda Novaes Lipp, PhD.</a:t>
          </a:r>
        </a:p>
      </dgm:t>
    </dgm:pt>
    <dgm:pt modelId="{A1366337-613D-4A3C-8D26-B66C46BA54ED}" type="parTrans" cxnId="{98124F54-F4EF-407A-B536-B1BC1A3FF01B}">
      <dgm:prSet/>
      <dgm:spPr/>
      <dgm:t>
        <a:bodyPr/>
        <a:lstStyle/>
        <a:p>
          <a:endParaRPr lang="pt-BR"/>
        </a:p>
      </dgm:t>
    </dgm:pt>
    <dgm:pt modelId="{66EDA496-BEDA-4142-8121-961E513B7106}" type="sibTrans" cxnId="{98124F54-F4EF-407A-B536-B1BC1A3FF01B}">
      <dgm:prSet/>
      <dgm:spPr/>
      <dgm:t>
        <a:bodyPr/>
        <a:lstStyle/>
        <a:p>
          <a:endParaRPr lang="pt-BR"/>
        </a:p>
      </dgm:t>
    </dgm:pt>
    <dgm:pt modelId="{7DD81503-F4FD-4241-A758-4F4A002DFB75}" type="pres">
      <dgm:prSet presAssocID="{5BAE18ED-F047-47D7-A703-B622F96F3E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7F4E3E-BF7C-486B-9403-88E873A2B7AE}" type="pres">
      <dgm:prSet presAssocID="{5F7084EC-638F-4F86-A292-86421E9BB276}" presName="parentText" presStyleLbl="node1" presStyleIdx="0" presStyleCnt="1" custLinFactNeighborX="-7374" custLinFactNeighborY="162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95A145-CF2B-48A2-AFBE-28E5EA2AFEF4}" type="presOf" srcId="{5BAE18ED-F047-47D7-A703-B622F96F3E7B}" destId="{7DD81503-F4FD-4241-A758-4F4A002DFB75}" srcOrd="0" destOrd="0" presId="urn:microsoft.com/office/officeart/2005/8/layout/vList2"/>
    <dgm:cxn modelId="{98124F54-F4EF-407A-B536-B1BC1A3FF01B}" srcId="{5BAE18ED-F047-47D7-A703-B622F96F3E7B}" destId="{5F7084EC-638F-4F86-A292-86421E9BB276}" srcOrd="0" destOrd="0" parTransId="{A1366337-613D-4A3C-8D26-B66C46BA54ED}" sibTransId="{66EDA496-BEDA-4142-8121-961E513B7106}"/>
    <dgm:cxn modelId="{B4FD3BD2-7ED7-4A3A-9630-56A569193100}" type="presOf" srcId="{5F7084EC-638F-4F86-A292-86421E9BB276}" destId="{457F4E3E-BF7C-486B-9403-88E873A2B7AE}" srcOrd="0" destOrd="0" presId="urn:microsoft.com/office/officeart/2005/8/layout/vList2"/>
    <dgm:cxn modelId="{E8F4D865-5683-47DF-A706-FDA8CC1623E0}" type="presParOf" srcId="{7DD81503-F4FD-4241-A758-4F4A002DFB75}" destId="{457F4E3E-BF7C-486B-9403-88E873A2B7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5465E-CCC1-45CE-8C29-A8FA79A3CC96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2EE001B-251E-4D8E-B76E-FD36D83B8683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/>
          <a:r>
            <a:rPr lang="pt-BR" dirty="0"/>
            <a:t>Fontes Externas</a:t>
          </a:r>
        </a:p>
      </dgm:t>
    </dgm:pt>
    <dgm:pt modelId="{CE2440EF-F505-4AA4-8E6A-BAD1BEBC7ADC}" type="parTrans" cxnId="{EEE7180F-CAA0-4FAC-BF56-C7FE594E186A}">
      <dgm:prSet/>
      <dgm:spPr/>
      <dgm:t>
        <a:bodyPr/>
        <a:lstStyle/>
        <a:p>
          <a:endParaRPr lang="pt-BR"/>
        </a:p>
      </dgm:t>
    </dgm:pt>
    <dgm:pt modelId="{972B575D-8297-4A05-8909-8E14518391AC}" type="sibTrans" cxnId="{EEE7180F-CAA0-4FAC-BF56-C7FE594E186A}">
      <dgm:prSet/>
      <dgm:spPr/>
      <dgm:t>
        <a:bodyPr/>
        <a:lstStyle/>
        <a:p>
          <a:endParaRPr lang="pt-BR"/>
        </a:p>
      </dgm:t>
    </dgm:pt>
    <dgm:pt modelId="{CB6A422F-59DA-4B7A-865D-2F45977C03DE}">
      <dgm:prSet custT="1"/>
      <dgm:spPr>
        <a:solidFill>
          <a:schemeClr val="tx2">
            <a:alpha val="50000"/>
          </a:schemeClr>
        </a:solidFill>
      </dgm:spPr>
      <dgm:t>
        <a:bodyPr/>
        <a:lstStyle/>
        <a:p>
          <a:pPr rtl="0"/>
          <a:r>
            <a:rPr lang="pt-BR" sz="2400" dirty="0">
              <a:solidFill>
                <a:schemeClr val="bg1"/>
              </a:solidFill>
            </a:rPr>
            <a:t>Eventos importantes da vida</a:t>
          </a:r>
        </a:p>
      </dgm:t>
    </dgm:pt>
    <dgm:pt modelId="{D40F68D7-C6B2-4E39-9B55-E871FDA29675}" type="parTrans" cxnId="{E462CFFD-5255-4D33-91D7-97BDDF008F02}">
      <dgm:prSet/>
      <dgm:spPr/>
      <dgm:t>
        <a:bodyPr/>
        <a:lstStyle/>
        <a:p>
          <a:endParaRPr lang="pt-BR"/>
        </a:p>
      </dgm:t>
    </dgm:pt>
    <dgm:pt modelId="{701404AA-9D83-465B-89FF-B6967B8A124E}" type="sibTrans" cxnId="{E462CFFD-5255-4D33-91D7-97BDDF008F02}">
      <dgm:prSet/>
      <dgm:spPr/>
      <dgm:t>
        <a:bodyPr/>
        <a:lstStyle/>
        <a:p>
          <a:endParaRPr lang="pt-BR"/>
        </a:p>
      </dgm:t>
    </dgm:pt>
    <dgm:pt modelId="{954F67DE-9E80-4368-828E-02007260F5BF}">
      <dgm:prSet custT="1"/>
      <dgm:spPr>
        <a:solidFill>
          <a:schemeClr val="tx2">
            <a:alpha val="50000"/>
          </a:schemeClr>
        </a:solidFill>
      </dgm:spPr>
      <dgm:t>
        <a:bodyPr/>
        <a:lstStyle/>
        <a:p>
          <a:pPr rtl="0"/>
          <a:r>
            <a:rPr lang="pt-BR" sz="2400" dirty="0">
              <a:solidFill>
                <a:schemeClr val="bg1"/>
              </a:solidFill>
            </a:rPr>
            <a:t>Problemas Cotidianos</a:t>
          </a:r>
        </a:p>
      </dgm:t>
    </dgm:pt>
    <dgm:pt modelId="{B770F921-435B-44ED-AAC3-F10F22C003D6}" type="parTrans" cxnId="{8C667A83-3F2E-4F58-A380-8FC72167CBFF}">
      <dgm:prSet/>
      <dgm:spPr/>
      <dgm:t>
        <a:bodyPr/>
        <a:lstStyle/>
        <a:p>
          <a:endParaRPr lang="pt-BR"/>
        </a:p>
      </dgm:t>
    </dgm:pt>
    <dgm:pt modelId="{7232A06B-CD9A-4813-AA7E-F8D5AEE57E5A}" type="sibTrans" cxnId="{8C667A83-3F2E-4F58-A380-8FC72167CBFF}">
      <dgm:prSet/>
      <dgm:spPr/>
      <dgm:t>
        <a:bodyPr/>
        <a:lstStyle/>
        <a:p>
          <a:endParaRPr lang="pt-BR"/>
        </a:p>
      </dgm:t>
    </dgm:pt>
    <dgm:pt modelId="{81B52A54-178D-4A14-AFB8-6B04FBC9DD73}">
      <dgm:prSet custT="1"/>
      <dgm:spPr>
        <a:solidFill>
          <a:schemeClr val="tx2">
            <a:alpha val="50000"/>
          </a:schemeClr>
        </a:solidFill>
      </dgm:spPr>
      <dgm:t>
        <a:bodyPr/>
        <a:lstStyle/>
        <a:p>
          <a:pPr rtl="0"/>
          <a:r>
            <a:rPr lang="pt-BR" sz="2400" dirty="0">
              <a:solidFill>
                <a:schemeClr val="bg1"/>
              </a:solidFill>
            </a:rPr>
            <a:t>Fatores Ambientais</a:t>
          </a:r>
        </a:p>
      </dgm:t>
    </dgm:pt>
    <dgm:pt modelId="{826AB066-F668-4D45-8B41-580609052BD4}" type="parTrans" cxnId="{9FA66AB8-14BE-429C-9A46-DCA7BFC80799}">
      <dgm:prSet/>
      <dgm:spPr/>
      <dgm:t>
        <a:bodyPr/>
        <a:lstStyle/>
        <a:p>
          <a:endParaRPr lang="pt-BR"/>
        </a:p>
      </dgm:t>
    </dgm:pt>
    <dgm:pt modelId="{7B82D6BE-806E-4A49-8058-891E33D60970}" type="sibTrans" cxnId="{9FA66AB8-14BE-429C-9A46-DCA7BFC80799}">
      <dgm:prSet/>
      <dgm:spPr/>
      <dgm:t>
        <a:bodyPr/>
        <a:lstStyle/>
        <a:p>
          <a:endParaRPr lang="pt-BR"/>
        </a:p>
      </dgm:t>
    </dgm:pt>
    <dgm:pt modelId="{EAF14627-2B7D-4C4E-843C-1CE22DFA6464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2400" dirty="0">
              <a:solidFill>
                <a:schemeClr val="bg1"/>
              </a:solidFill>
            </a:rPr>
            <a:t>Trabalho/</a:t>
          </a:r>
        </a:p>
        <a:p>
          <a:pPr rtl="0"/>
          <a:r>
            <a:rPr lang="pt-BR" sz="2400" dirty="0">
              <a:solidFill>
                <a:schemeClr val="bg1"/>
              </a:solidFill>
            </a:rPr>
            <a:t>Estudo</a:t>
          </a:r>
        </a:p>
      </dgm:t>
    </dgm:pt>
    <dgm:pt modelId="{9412AD8B-7FDE-4A63-9EA1-55AB5051BEB3}" type="parTrans" cxnId="{76951005-8606-41DB-ABBE-BF890CAF4A8C}">
      <dgm:prSet/>
      <dgm:spPr/>
      <dgm:t>
        <a:bodyPr/>
        <a:lstStyle/>
        <a:p>
          <a:endParaRPr lang="pt-BR"/>
        </a:p>
      </dgm:t>
    </dgm:pt>
    <dgm:pt modelId="{24FF43BF-68DA-4E12-B0D3-C1CED028554D}" type="sibTrans" cxnId="{76951005-8606-41DB-ABBE-BF890CAF4A8C}">
      <dgm:prSet/>
      <dgm:spPr/>
      <dgm:t>
        <a:bodyPr/>
        <a:lstStyle/>
        <a:p>
          <a:endParaRPr lang="pt-BR"/>
        </a:p>
      </dgm:t>
    </dgm:pt>
    <dgm:pt modelId="{C3C44021-96E1-4799-B6B3-AF0C9745977E}">
      <dgm:prSet custT="1"/>
      <dgm:spPr>
        <a:solidFill>
          <a:schemeClr val="tx2">
            <a:alpha val="50000"/>
          </a:schemeClr>
        </a:solidFill>
      </dgm:spPr>
      <dgm:t>
        <a:bodyPr/>
        <a:lstStyle/>
        <a:p>
          <a:pPr rtl="0"/>
          <a:r>
            <a:rPr lang="pt-BR" sz="2400" dirty="0">
              <a:solidFill>
                <a:schemeClr val="bg1"/>
              </a:solidFill>
            </a:rPr>
            <a:t>Fatores Socioculturais</a:t>
          </a:r>
        </a:p>
      </dgm:t>
    </dgm:pt>
    <dgm:pt modelId="{F74BC507-2975-4B96-A7F1-276C5C4AF8D9}" type="parTrans" cxnId="{83AA6DB5-5343-4EAE-9962-6C6DA0AB2184}">
      <dgm:prSet/>
      <dgm:spPr/>
      <dgm:t>
        <a:bodyPr/>
        <a:lstStyle/>
        <a:p>
          <a:endParaRPr lang="pt-BR"/>
        </a:p>
      </dgm:t>
    </dgm:pt>
    <dgm:pt modelId="{CD5ECD19-2070-4AA9-BA32-086753B7FE6E}" type="sibTrans" cxnId="{83AA6DB5-5343-4EAE-9962-6C6DA0AB2184}">
      <dgm:prSet/>
      <dgm:spPr/>
      <dgm:t>
        <a:bodyPr/>
        <a:lstStyle/>
        <a:p>
          <a:endParaRPr lang="pt-BR"/>
        </a:p>
      </dgm:t>
    </dgm:pt>
    <dgm:pt modelId="{31F9932A-02B4-4E65-BE61-6018E6F0269C}">
      <dgm:prSet custT="1"/>
      <dgm:spPr>
        <a:solidFill>
          <a:schemeClr val="tx2">
            <a:alpha val="50000"/>
          </a:schemeClr>
        </a:solidFill>
      </dgm:spPr>
      <dgm:t>
        <a:bodyPr/>
        <a:lstStyle/>
        <a:p>
          <a:pPr rtl="0"/>
          <a:r>
            <a:rPr lang="pt-BR" sz="2400" dirty="0">
              <a:solidFill>
                <a:schemeClr val="bg1"/>
              </a:solidFill>
            </a:rPr>
            <a:t>Relacionamentos</a:t>
          </a:r>
        </a:p>
      </dgm:t>
    </dgm:pt>
    <dgm:pt modelId="{E6135160-C4A5-4854-8549-297C77A6DEC3}" type="parTrans" cxnId="{4CEEB503-84E4-4902-BF1C-99BC65061033}">
      <dgm:prSet/>
      <dgm:spPr/>
      <dgm:t>
        <a:bodyPr/>
        <a:lstStyle/>
        <a:p>
          <a:endParaRPr lang="pt-BR"/>
        </a:p>
      </dgm:t>
    </dgm:pt>
    <dgm:pt modelId="{D9FF849B-110C-49CF-8286-295807AADFCF}" type="sibTrans" cxnId="{4CEEB503-84E4-4902-BF1C-99BC65061033}">
      <dgm:prSet/>
      <dgm:spPr/>
      <dgm:t>
        <a:bodyPr/>
        <a:lstStyle/>
        <a:p>
          <a:endParaRPr lang="pt-BR"/>
        </a:p>
      </dgm:t>
    </dgm:pt>
    <dgm:pt modelId="{74176275-E3B8-47AB-AF58-D231837C8903}" type="pres">
      <dgm:prSet presAssocID="{D0B5465E-CCC1-45CE-8C29-A8FA79A3CC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FB51C3-07B7-40EC-BFFD-273F3A6C840F}" type="pres">
      <dgm:prSet presAssocID="{D0B5465E-CCC1-45CE-8C29-A8FA79A3CC96}" presName="radial" presStyleCnt="0">
        <dgm:presLayoutVars>
          <dgm:animLvl val="ctr"/>
        </dgm:presLayoutVars>
      </dgm:prSet>
      <dgm:spPr/>
    </dgm:pt>
    <dgm:pt modelId="{BA6972C2-ABCA-4763-92C3-92A596030F1A}" type="pres">
      <dgm:prSet presAssocID="{32EE001B-251E-4D8E-B76E-FD36D83B8683}" presName="centerShape" presStyleLbl="vennNode1" presStyleIdx="0" presStyleCnt="7"/>
      <dgm:spPr/>
      <dgm:t>
        <a:bodyPr/>
        <a:lstStyle/>
        <a:p>
          <a:endParaRPr lang="pt-BR"/>
        </a:p>
      </dgm:t>
    </dgm:pt>
    <dgm:pt modelId="{19B7CA41-DF57-4076-8458-335FFD0D4F4B}" type="pres">
      <dgm:prSet presAssocID="{CB6A422F-59DA-4B7A-865D-2F45977C03DE}" presName="node" presStyleLbl="vennNode1" presStyleIdx="1" presStyleCnt="7" custScaleX="1675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D09812-A6E5-4DCB-9B21-3D085BD9B84B}" type="pres">
      <dgm:prSet presAssocID="{954F67DE-9E80-4368-828E-02007260F5BF}" presName="node" presStyleLbl="vennNode1" presStyleIdx="2" presStyleCnt="7" custScaleX="167582" custRadScaleRad="111075" custRadScaleInc="121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0C7E29-14F7-4A09-B856-47A36BB120AF}" type="pres">
      <dgm:prSet presAssocID="{81B52A54-178D-4A14-AFB8-6B04FBC9DD73}" presName="node" presStyleLbl="vennNode1" presStyleIdx="3" presStyleCnt="7" custScaleX="167582" custRadScaleRad="109778" custRadScaleInc="-149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F56518-AE03-4E3B-B90D-A8312940626C}" type="pres">
      <dgm:prSet presAssocID="{EAF14627-2B7D-4C4E-843C-1CE22DFA6464}" presName="node" presStyleLbl="vennNode1" presStyleIdx="4" presStyleCnt="7" custScaleX="1675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CE34BB-4981-4792-B6E2-02F9F14A2F71}" type="pres">
      <dgm:prSet presAssocID="{C3C44021-96E1-4799-B6B3-AF0C9745977E}" presName="node" presStyleLbl="vennNode1" presStyleIdx="5" presStyleCnt="7" custScaleX="248147" custRadScaleRad="134447" custRadScaleInc="18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DF54C2-B77B-45AB-8DDF-B5E6F135181A}" type="pres">
      <dgm:prSet presAssocID="{31F9932A-02B4-4E65-BE61-6018E6F0269C}" presName="node" presStyleLbl="vennNode1" presStyleIdx="6" presStyleCnt="7" custScaleX="232752" custRadScaleRad="108136" custRadScaleInc="-76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B44808-38C9-438B-A959-A20CAA83876F}" type="presOf" srcId="{81B52A54-178D-4A14-AFB8-6B04FBC9DD73}" destId="{3C0C7E29-14F7-4A09-B856-47A36BB120AF}" srcOrd="0" destOrd="0" presId="urn:microsoft.com/office/officeart/2005/8/layout/radial3"/>
    <dgm:cxn modelId="{11029D3A-7A45-4420-8FF4-B1127250263F}" type="presOf" srcId="{C3C44021-96E1-4799-B6B3-AF0C9745977E}" destId="{AACE34BB-4981-4792-B6E2-02F9F14A2F71}" srcOrd="0" destOrd="0" presId="urn:microsoft.com/office/officeart/2005/8/layout/radial3"/>
    <dgm:cxn modelId="{3AA8E2CD-F697-433A-8923-E1EDBC2304D6}" type="presOf" srcId="{954F67DE-9E80-4368-828E-02007260F5BF}" destId="{26D09812-A6E5-4DCB-9B21-3D085BD9B84B}" srcOrd="0" destOrd="0" presId="urn:microsoft.com/office/officeart/2005/8/layout/radial3"/>
    <dgm:cxn modelId="{9FA66AB8-14BE-429C-9A46-DCA7BFC80799}" srcId="{32EE001B-251E-4D8E-B76E-FD36D83B8683}" destId="{81B52A54-178D-4A14-AFB8-6B04FBC9DD73}" srcOrd="2" destOrd="0" parTransId="{826AB066-F668-4D45-8B41-580609052BD4}" sibTransId="{7B82D6BE-806E-4A49-8058-891E33D60970}"/>
    <dgm:cxn modelId="{76951005-8606-41DB-ABBE-BF890CAF4A8C}" srcId="{32EE001B-251E-4D8E-B76E-FD36D83B8683}" destId="{EAF14627-2B7D-4C4E-843C-1CE22DFA6464}" srcOrd="3" destOrd="0" parTransId="{9412AD8B-7FDE-4A63-9EA1-55AB5051BEB3}" sibTransId="{24FF43BF-68DA-4E12-B0D3-C1CED028554D}"/>
    <dgm:cxn modelId="{1DA4F3CC-9E9E-4315-990D-2958CF9F6D07}" type="presOf" srcId="{EAF14627-2B7D-4C4E-843C-1CE22DFA6464}" destId="{08F56518-AE03-4E3B-B90D-A8312940626C}" srcOrd="0" destOrd="0" presId="urn:microsoft.com/office/officeart/2005/8/layout/radial3"/>
    <dgm:cxn modelId="{BB1BD5C5-9F87-440D-8F75-6FB112B8B538}" type="presOf" srcId="{32EE001B-251E-4D8E-B76E-FD36D83B8683}" destId="{BA6972C2-ABCA-4763-92C3-92A596030F1A}" srcOrd="0" destOrd="0" presId="urn:microsoft.com/office/officeart/2005/8/layout/radial3"/>
    <dgm:cxn modelId="{EEE7180F-CAA0-4FAC-BF56-C7FE594E186A}" srcId="{D0B5465E-CCC1-45CE-8C29-A8FA79A3CC96}" destId="{32EE001B-251E-4D8E-B76E-FD36D83B8683}" srcOrd="0" destOrd="0" parTransId="{CE2440EF-F505-4AA4-8E6A-BAD1BEBC7ADC}" sibTransId="{972B575D-8297-4A05-8909-8E14518391AC}"/>
    <dgm:cxn modelId="{83AA6DB5-5343-4EAE-9962-6C6DA0AB2184}" srcId="{32EE001B-251E-4D8E-B76E-FD36D83B8683}" destId="{C3C44021-96E1-4799-B6B3-AF0C9745977E}" srcOrd="4" destOrd="0" parTransId="{F74BC507-2975-4B96-A7F1-276C5C4AF8D9}" sibTransId="{CD5ECD19-2070-4AA9-BA32-086753B7FE6E}"/>
    <dgm:cxn modelId="{C22BD5F0-4157-4D7B-B25F-32EC4E56B7CA}" type="presOf" srcId="{31F9932A-02B4-4E65-BE61-6018E6F0269C}" destId="{91DF54C2-B77B-45AB-8DDF-B5E6F135181A}" srcOrd="0" destOrd="0" presId="urn:microsoft.com/office/officeart/2005/8/layout/radial3"/>
    <dgm:cxn modelId="{98AE26C0-C1A7-4257-ADB4-74733DB6895E}" type="presOf" srcId="{CB6A422F-59DA-4B7A-865D-2F45977C03DE}" destId="{19B7CA41-DF57-4076-8458-335FFD0D4F4B}" srcOrd="0" destOrd="0" presId="urn:microsoft.com/office/officeart/2005/8/layout/radial3"/>
    <dgm:cxn modelId="{4CEEB503-84E4-4902-BF1C-99BC65061033}" srcId="{32EE001B-251E-4D8E-B76E-FD36D83B8683}" destId="{31F9932A-02B4-4E65-BE61-6018E6F0269C}" srcOrd="5" destOrd="0" parTransId="{E6135160-C4A5-4854-8549-297C77A6DEC3}" sibTransId="{D9FF849B-110C-49CF-8286-295807AADFCF}"/>
    <dgm:cxn modelId="{D10D846E-01B4-4813-910C-8CC3CD1EE86F}" type="presOf" srcId="{D0B5465E-CCC1-45CE-8C29-A8FA79A3CC96}" destId="{74176275-E3B8-47AB-AF58-D231837C8903}" srcOrd="0" destOrd="0" presId="urn:microsoft.com/office/officeart/2005/8/layout/radial3"/>
    <dgm:cxn modelId="{8C667A83-3F2E-4F58-A380-8FC72167CBFF}" srcId="{32EE001B-251E-4D8E-B76E-FD36D83B8683}" destId="{954F67DE-9E80-4368-828E-02007260F5BF}" srcOrd="1" destOrd="0" parTransId="{B770F921-435B-44ED-AAC3-F10F22C003D6}" sibTransId="{7232A06B-CD9A-4813-AA7E-F8D5AEE57E5A}"/>
    <dgm:cxn modelId="{E462CFFD-5255-4D33-91D7-97BDDF008F02}" srcId="{32EE001B-251E-4D8E-B76E-FD36D83B8683}" destId="{CB6A422F-59DA-4B7A-865D-2F45977C03DE}" srcOrd="0" destOrd="0" parTransId="{D40F68D7-C6B2-4E39-9B55-E871FDA29675}" sibTransId="{701404AA-9D83-465B-89FF-B6967B8A124E}"/>
    <dgm:cxn modelId="{9A531D8B-D87A-40E3-AD8B-B8D95981616E}" type="presParOf" srcId="{74176275-E3B8-47AB-AF58-D231837C8903}" destId="{30FB51C3-07B7-40EC-BFFD-273F3A6C840F}" srcOrd="0" destOrd="0" presId="urn:microsoft.com/office/officeart/2005/8/layout/radial3"/>
    <dgm:cxn modelId="{8D5EE85B-8732-493F-BA70-A7816E2E0002}" type="presParOf" srcId="{30FB51C3-07B7-40EC-BFFD-273F3A6C840F}" destId="{BA6972C2-ABCA-4763-92C3-92A596030F1A}" srcOrd="0" destOrd="0" presId="urn:microsoft.com/office/officeart/2005/8/layout/radial3"/>
    <dgm:cxn modelId="{A0EC38D7-12FA-4F06-8BD5-4BA3E1456075}" type="presParOf" srcId="{30FB51C3-07B7-40EC-BFFD-273F3A6C840F}" destId="{19B7CA41-DF57-4076-8458-335FFD0D4F4B}" srcOrd="1" destOrd="0" presId="urn:microsoft.com/office/officeart/2005/8/layout/radial3"/>
    <dgm:cxn modelId="{859F1CB2-9E40-4C8B-9B06-D2C3155324E8}" type="presParOf" srcId="{30FB51C3-07B7-40EC-BFFD-273F3A6C840F}" destId="{26D09812-A6E5-4DCB-9B21-3D085BD9B84B}" srcOrd="2" destOrd="0" presId="urn:microsoft.com/office/officeart/2005/8/layout/radial3"/>
    <dgm:cxn modelId="{640F58FE-8BC7-4B29-B499-E4315D74D979}" type="presParOf" srcId="{30FB51C3-07B7-40EC-BFFD-273F3A6C840F}" destId="{3C0C7E29-14F7-4A09-B856-47A36BB120AF}" srcOrd="3" destOrd="0" presId="urn:microsoft.com/office/officeart/2005/8/layout/radial3"/>
    <dgm:cxn modelId="{75257282-1399-4B9E-BA84-48A3A18DC3DD}" type="presParOf" srcId="{30FB51C3-07B7-40EC-BFFD-273F3A6C840F}" destId="{08F56518-AE03-4E3B-B90D-A8312940626C}" srcOrd="4" destOrd="0" presId="urn:microsoft.com/office/officeart/2005/8/layout/radial3"/>
    <dgm:cxn modelId="{D47B837D-4CD6-4A91-B4F9-1960008548BF}" type="presParOf" srcId="{30FB51C3-07B7-40EC-BFFD-273F3A6C840F}" destId="{AACE34BB-4981-4792-B6E2-02F9F14A2F71}" srcOrd="5" destOrd="0" presId="urn:microsoft.com/office/officeart/2005/8/layout/radial3"/>
    <dgm:cxn modelId="{65CB3E1F-4F7A-423E-AC8A-8A6BC01A1201}" type="presParOf" srcId="{30FB51C3-07B7-40EC-BFFD-273F3A6C840F}" destId="{91DF54C2-B77B-45AB-8DDF-B5E6F135181A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CE65A-5629-43F8-A4B4-170910D80EA5}" type="doc">
      <dgm:prSet loTypeId="urn:microsoft.com/office/officeart/2005/8/layout/radial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72901DA-5FE5-4D94-9478-DB1B272BBDBB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/>
          <a:r>
            <a:rPr lang="pt-BR" dirty="0"/>
            <a:t>Fontes Internas</a:t>
          </a:r>
        </a:p>
      </dgm:t>
    </dgm:pt>
    <dgm:pt modelId="{95A4E797-AC95-48D9-A8B9-658AF26D31C2}" type="parTrans" cxnId="{9FD80FD1-2E8A-4703-A56F-63BFD15F1CDA}">
      <dgm:prSet/>
      <dgm:spPr/>
      <dgm:t>
        <a:bodyPr/>
        <a:lstStyle/>
        <a:p>
          <a:endParaRPr lang="pt-BR"/>
        </a:p>
      </dgm:t>
    </dgm:pt>
    <dgm:pt modelId="{5C7840D1-530A-44D7-93C7-D3BDE2C09A1D}" type="sibTrans" cxnId="{9FD80FD1-2E8A-4703-A56F-63BFD15F1CDA}">
      <dgm:prSet/>
      <dgm:spPr/>
      <dgm:t>
        <a:bodyPr/>
        <a:lstStyle/>
        <a:p>
          <a:endParaRPr lang="pt-BR"/>
        </a:p>
      </dgm:t>
    </dgm:pt>
    <dgm:pt modelId="{ABBB48C3-8C9B-4EA3-A965-AC47EFB4701D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800" dirty="0">
              <a:solidFill>
                <a:schemeClr val="bg1"/>
              </a:solidFill>
            </a:rPr>
            <a:t>Pensamento Disfuncionais</a:t>
          </a:r>
        </a:p>
      </dgm:t>
    </dgm:pt>
    <dgm:pt modelId="{9F51F1B7-5534-4A87-982B-15AC64F0E87A}" type="parTrans" cxnId="{C5380BAB-A1E8-4A2E-A6A9-BA6AD0DACDB7}">
      <dgm:prSet/>
      <dgm:spPr/>
      <dgm:t>
        <a:bodyPr/>
        <a:lstStyle/>
        <a:p>
          <a:endParaRPr lang="pt-BR"/>
        </a:p>
      </dgm:t>
    </dgm:pt>
    <dgm:pt modelId="{BACC8FCF-CC06-43C4-8D7A-FF65D7105F75}" type="sibTrans" cxnId="{C5380BAB-A1E8-4A2E-A6A9-BA6AD0DACDB7}">
      <dgm:prSet/>
      <dgm:spPr/>
      <dgm:t>
        <a:bodyPr/>
        <a:lstStyle/>
        <a:p>
          <a:endParaRPr lang="pt-BR"/>
        </a:p>
      </dgm:t>
    </dgm:pt>
    <dgm:pt modelId="{880EB90D-281D-40B2-849A-964EEDD66A3F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800" dirty="0">
              <a:solidFill>
                <a:schemeClr val="bg1"/>
              </a:solidFill>
            </a:rPr>
            <a:t>Valores</a:t>
          </a:r>
        </a:p>
      </dgm:t>
    </dgm:pt>
    <dgm:pt modelId="{0FCBED12-27F8-4E45-BB09-DCE210E0AB99}" type="parTrans" cxnId="{5FA73120-9AAC-49D1-AE90-6FA246F750A0}">
      <dgm:prSet/>
      <dgm:spPr/>
      <dgm:t>
        <a:bodyPr/>
        <a:lstStyle/>
        <a:p>
          <a:endParaRPr lang="pt-BR"/>
        </a:p>
      </dgm:t>
    </dgm:pt>
    <dgm:pt modelId="{7762E350-8B2C-4AD7-9B8E-DE204974770D}" type="sibTrans" cxnId="{5FA73120-9AAC-49D1-AE90-6FA246F750A0}">
      <dgm:prSet/>
      <dgm:spPr/>
      <dgm:t>
        <a:bodyPr/>
        <a:lstStyle/>
        <a:p>
          <a:endParaRPr lang="pt-BR"/>
        </a:p>
      </dgm:t>
    </dgm:pt>
    <dgm:pt modelId="{78328906-24C6-4678-A3EC-06D8BB609E66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800" dirty="0"/>
            <a:t>Pressa</a:t>
          </a:r>
        </a:p>
      </dgm:t>
    </dgm:pt>
    <dgm:pt modelId="{2D1EB40F-CC92-451C-BC4B-2DF4948245B4}" type="parTrans" cxnId="{BBF94B64-FC1D-489D-928B-9EC6139F73C3}">
      <dgm:prSet/>
      <dgm:spPr/>
      <dgm:t>
        <a:bodyPr/>
        <a:lstStyle/>
        <a:p>
          <a:endParaRPr lang="pt-BR"/>
        </a:p>
      </dgm:t>
    </dgm:pt>
    <dgm:pt modelId="{1DFAB277-9D26-45A3-AE22-1AECC349E90B}" type="sibTrans" cxnId="{BBF94B64-FC1D-489D-928B-9EC6139F73C3}">
      <dgm:prSet/>
      <dgm:spPr/>
      <dgm:t>
        <a:bodyPr/>
        <a:lstStyle/>
        <a:p>
          <a:endParaRPr lang="pt-BR"/>
        </a:p>
      </dgm:t>
    </dgm:pt>
    <dgm:pt modelId="{208D9D86-56E3-46A2-B4BA-22961549E1FC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800" dirty="0">
              <a:solidFill>
                <a:schemeClr val="bg1"/>
              </a:solidFill>
            </a:rPr>
            <a:t>Expectativas irrealistas</a:t>
          </a:r>
        </a:p>
      </dgm:t>
    </dgm:pt>
    <dgm:pt modelId="{E6CB429B-2DD8-4137-A761-C83DF217F340}" type="parTrans" cxnId="{CE5FCB0A-141D-4AF1-BCB4-C2392BD8F7A1}">
      <dgm:prSet/>
      <dgm:spPr/>
      <dgm:t>
        <a:bodyPr/>
        <a:lstStyle/>
        <a:p>
          <a:endParaRPr lang="pt-BR"/>
        </a:p>
      </dgm:t>
    </dgm:pt>
    <dgm:pt modelId="{31170FF0-2659-462B-97D7-1F3FA51A6EEE}" type="sibTrans" cxnId="{CE5FCB0A-141D-4AF1-BCB4-C2392BD8F7A1}">
      <dgm:prSet/>
      <dgm:spPr/>
      <dgm:t>
        <a:bodyPr/>
        <a:lstStyle/>
        <a:p>
          <a:endParaRPr lang="pt-BR"/>
        </a:p>
      </dgm:t>
    </dgm:pt>
    <dgm:pt modelId="{3977868E-2706-4D31-84AE-013EB3D12432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800" dirty="0">
              <a:solidFill>
                <a:schemeClr val="bg1"/>
              </a:solidFill>
            </a:rPr>
            <a:t>Níveis de Ansiedade e depressão</a:t>
          </a:r>
        </a:p>
      </dgm:t>
    </dgm:pt>
    <dgm:pt modelId="{5AB317BB-D975-4808-A599-3B244E3BD764}" type="parTrans" cxnId="{5E926548-A028-48AF-95E1-FB7673E4AF0D}">
      <dgm:prSet/>
      <dgm:spPr/>
      <dgm:t>
        <a:bodyPr/>
        <a:lstStyle/>
        <a:p>
          <a:endParaRPr lang="pt-BR"/>
        </a:p>
      </dgm:t>
    </dgm:pt>
    <dgm:pt modelId="{31CEA639-E64E-4F8D-9FFA-F4CA78A5C5FD}" type="sibTrans" cxnId="{5E926548-A028-48AF-95E1-FB7673E4AF0D}">
      <dgm:prSet/>
      <dgm:spPr/>
      <dgm:t>
        <a:bodyPr/>
        <a:lstStyle/>
        <a:p>
          <a:endParaRPr lang="pt-BR"/>
        </a:p>
      </dgm:t>
    </dgm:pt>
    <dgm:pt modelId="{A4903590-6466-4653-8F9F-F6CB02A25CFD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endParaRPr lang="pt-BR" sz="1700" dirty="0" smtClean="0"/>
        </a:p>
        <a:p>
          <a:pPr rtl="0"/>
          <a:r>
            <a:rPr lang="pt-BR" sz="1700" dirty="0" err="1" smtClean="0">
              <a:solidFill>
                <a:schemeClr val="bg1"/>
              </a:solidFill>
            </a:rPr>
            <a:t>Workholism</a:t>
          </a:r>
          <a:endParaRPr lang="pt-BR" sz="1700" dirty="0">
            <a:solidFill>
              <a:schemeClr val="bg1"/>
            </a:solidFill>
          </a:endParaRPr>
        </a:p>
      </dgm:t>
    </dgm:pt>
    <dgm:pt modelId="{2955A334-63B9-4CC0-A0DE-A490586AE9B5}" type="parTrans" cxnId="{E71C5E80-898B-459F-B77B-875B23956E06}">
      <dgm:prSet/>
      <dgm:spPr/>
      <dgm:t>
        <a:bodyPr/>
        <a:lstStyle/>
        <a:p>
          <a:endParaRPr lang="pt-BR"/>
        </a:p>
      </dgm:t>
    </dgm:pt>
    <dgm:pt modelId="{0902A437-BD04-4A87-932E-AB098BC0D7E8}" type="sibTrans" cxnId="{E71C5E80-898B-459F-B77B-875B23956E06}">
      <dgm:prSet/>
      <dgm:spPr/>
      <dgm:t>
        <a:bodyPr/>
        <a:lstStyle/>
        <a:p>
          <a:endParaRPr lang="pt-BR"/>
        </a:p>
      </dgm:t>
    </dgm:pt>
    <dgm:pt modelId="{F7C79235-28C6-4495-BA05-D8AC857DBACC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700" dirty="0"/>
            <a:t>Negativismo</a:t>
          </a:r>
        </a:p>
      </dgm:t>
    </dgm:pt>
    <dgm:pt modelId="{27594B4C-0B0C-4932-A2B6-A8FACDE3EEBF}" type="parTrans" cxnId="{AF307AA4-7176-441F-BBFD-9720428FE129}">
      <dgm:prSet/>
      <dgm:spPr/>
      <dgm:t>
        <a:bodyPr/>
        <a:lstStyle/>
        <a:p>
          <a:endParaRPr lang="pt-BR"/>
        </a:p>
      </dgm:t>
    </dgm:pt>
    <dgm:pt modelId="{35ED8ECA-50F5-4720-8F4B-7D37009865D8}" type="sibTrans" cxnId="{AF307AA4-7176-441F-BBFD-9720428FE129}">
      <dgm:prSet/>
      <dgm:spPr/>
      <dgm:t>
        <a:bodyPr/>
        <a:lstStyle/>
        <a:p>
          <a:endParaRPr lang="pt-BR"/>
        </a:p>
      </dgm:t>
    </dgm:pt>
    <dgm:pt modelId="{5E5A98E6-6755-44DF-BC01-CCB5622727C7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700" dirty="0">
              <a:solidFill>
                <a:schemeClr val="bg1"/>
              </a:solidFill>
            </a:rPr>
            <a:t>Não saber dizer não</a:t>
          </a:r>
        </a:p>
      </dgm:t>
    </dgm:pt>
    <dgm:pt modelId="{4CBDB919-057E-43C6-A978-AF35CFE2B20D}" type="parTrans" cxnId="{861816BD-E593-4A71-9A2F-6D3573C21407}">
      <dgm:prSet/>
      <dgm:spPr/>
      <dgm:t>
        <a:bodyPr/>
        <a:lstStyle/>
        <a:p>
          <a:endParaRPr lang="pt-BR"/>
        </a:p>
      </dgm:t>
    </dgm:pt>
    <dgm:pt modelId="{A2BC9A3F-65BB-4457-A25A-615A4CDE9C93}" type="sibTrans" cxnId="{861816BD-E593-4A71-9A2F-6D3573C21407}">
      <dgm:prSet/>
      <dgm:spPr/>
      <dgm:t>
        <a:bodyPr/>
        <a:lstStyle/>
        <a:p>
          <a:endParaRPr lang="pt-BR"/>
        </a:p>
      </dgm:t>
    </dgm:pt>
    <dgm:pt modelId="{8BF20853-7F69-42E8-A6F4-30B9901DABF8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700" dirty="0"/>
            <a:t>I</a:t>
          </a:r>
          <a:r>
            <a:rPr lang="pt-BR" sz="1700" dirty="0">
              <a:solidFill>
                <a:schemeClr val="bg1"/>
              </a:solidFill>
            </a:rPr>
            <a:t>nsegurança</a:t>
          </a:r>
        </a:p>
      </dgm:t>
    </dgm:pt>
    <dgm:pt modelId="{216CE623-896A-4AED-84CE-4CB990714C0F}" type="parTrans" cxnId="{3C8B8FA0-40BC-48A2-82E1-9CFAB9DC48C3}">
      <dgm:prSet/>
      <dgm:spPr/>
      <dgm:t>
        <a:bodyPr/>
        <a:lstStyle/>
        <a:p>
          <a:endParaRPr lang="pt-BR"/>
        </a:p>
      </dgm:t>
    </dgm:pt>
    <dgm:pt modelId="{4A7C2CE4-3B88-43CE-B289-894371E22EE1}" type="sibTrans" cxnId="{3C8B8FA0-40BC-48A2-82E1-9CFAB9DC48C3}">
      <dgm:prSet/>
      <dgm:spPr/>
      <dgm:t>
        <a:bodyPr/>
        <a:lstStyle/>
        <a:p>
          <a:endParaRPr lang="pt-BR"/>
        </a:p>
      </dgm:t>
    </dgm:pt>
    <dgm:pt modelId="{9DE8EC7D-1158-4C91-BB70-DD58F0936080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pPr rtl="0"/>
          <a:r>
            <a:rPr lang="pt-BR" sz="1700" dirty="0">
              <a:solidFill>
                <a:schemeClr val="bg1"/>
              </a:solidFill>
            </a:rPr>
            <a:t>Raiva</a:t>
          </a:r>
        </a:p>
      </dgm:t>
    </dgm:pt>
    <dgm:pt modelId="{6D1A0C8B-5E0A-4633-AB49-1D0ABA00083F}" type="parTrans" cxnId="{C953AB6D-AB40-47E8-8063-9BE8D2E424D9}">
      <dgm:prSet/>
      <dgm:spPr/>
      <dgm:t>
        <a:bodyPr/>
        <a:lstStyle/>
        <a:p>
          <a:endParaRPr lang="pt-BR"/>
        </a:p>
      </dgm:t>
    </dgm:pt>
    <dgm:pt modelId="{D5466CEA-D484-4853-966C-913D165320AE}" type="sibTrans" cxnId="{C953AB6D-AB40-47E8-8063-9BE8D2E424D9}">
      <dgm:prSet/>
      <dgm:spPr/>
      <dgm:t>
        <a:bodyPr/>
        <a:lstStyle/>
        <a:p>
          <a:endParaRPr lang="pt-BR"/>
        </a:p>
      </dgm:t>
    </dgm:pt>
    <dgm:pt modelId="{75E2F4E0-06AF-4633-AAD8-DA54BE925A80}" type="pres">
      <dgm:prSet presAssocID="{FE6CE65A-5629-43F8-A4B4-170910D80E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D0E190-A1CF-4539-8A2B-6C2ECDB8E5DA}" type="pres">
      <dgm:prSet presAssocID="{FE6CE65A-5629-43F8-A4B4-170910D80EA5}" presName="radial" presStyleCnt="0">
        <dgm:presLayoutVars>
          <dgm:animLvl val="ctr"/>
        </dgm:presLayoutVars>
      </dgm:prSet>
      <dgm:spPr/>
      <dgm:t>
        <a:bodyPr/>
        <a:lstStyle/>
        <a:p>
          <a:endParaRPr lang="pt-BR"/>
        </a:p>
      </dgm:t>
    </dgm:pt>
    <dgm:pt modelId="{F26204E7-25A1-49A3-A307-3B3CDDDCBE2A}" type="pres">
      <dgm:prSet presAssocID="{A72901DA-5FE5-4D94-9478-DB1B272BBDBB}" presName="centerShape" presStyleLbl="vennNode1" presStyleIdx="0" presStyleCnt="11" custScaleX="79676" custScaleY="60767"/>
      <dgm:spPr/>
      <dgm:t>
        <a:bodyPr/>
        <a:lstStyle/>
        <a:p>
          <a:endParaRPr lang="pt-BR"/>
        </a:p>
      </dgm:t>
    </dgm:pt>
    <dgm:pt modelId="{B509A601-424D-4A74-911A-45D7D6E03C02}" type="pres">
      <dgm:prSet presAssocID="{ABBB48C3-8C9B-4EA3-A965-AC47EFB4701D}" presName="node" presStyleLbl="vennNode1" presStyleIdx="1" presStyleCnt="11" custScaleX="166252" custScaleY="752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FD88FE-5FCA-4871-A8BC-28227C992012}" type="pres">
      <dgm:prSet presAssocID="{880EB90D-281D-40B2-849A-964EEDD66A3F}" presName="node" presStyleLbl="vennNode1" presStyleIdx="2" presStyleCnt="11" custScaleX="134138" custScaleY="75222" custRadScaleRad="100648" custRadScaleInc="172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47F1C-C1D7-4E6C-A8B0-990F4A7F299C}" type="pres">
      <dgm:prSet presAssocID="{78328906-24C6-4678-A3EC-06D8BB609E66}" presName="node" presStyleLbl="vennNode1" presStyleIdx="3" presStyleCnt="11" custScaleX="134138" custScaleY="752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F2634-4A8C-4ADC-9F25-8FE6FE7CE4B2}" type="pres">
      <dgm:prSet presAssocID="{208D9D86-56E3-46A2-B4BA-22961549E1FC}" presName="node" presStyleLbl="vennNode1" presStyleIdx="4" presStyleCnt="11" custScaleX="134138" custScaleY="75222" custRadScaleRad="99242" custRadScaleInc="-109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3FAE35-C027-429D-97BF-BB1F91FB14A7}" type="pres">
      <dgm:prSet presAssocID="{3977868E-2706-4D31-84AE-013EB3D12432}" presName="node" presStyleLbl="vennNode1" presStyleIdx="5" presStyleCnt="11" custScaleX="134138" custScaleY="75222" custRadScaleRad="98662" custRadScaleInc="-202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3AFBC9-A366-4CFA-B578-761254BDED20}" type="pres">
      <dgm:prSet presAssocID="{A4903590-6466-4653-8F9F-F6CB02A25CFD}" presName="node" presStyleLbl="vennNode1" presStyleIdx="6" presStyleCnt="11" custScaleX="134138" custScaleY="752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BE54D7-FD07-44A8-B54E-A88DA0C5983E}" type="pres">
      <dgm:prSet presAssocID="{F7C79235-28C6-4495-BA05-D8AC857DBACC}" presName="node" presStyleLbl="vennNode1" presStyleIdx="7" presStyleCnt="11" custScaleX="103704" custScaleY="647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1C9A2-AEA6-4488-9E99-9CE94D0C9773}" type="pres">
      <dgm:prSet presAssocID="{5E5A98E6-6755-44DF-BC01-CCB5622727C7}" presName="node" presStyleLbl="vennNode1" presStyleIdx="8" presStyleCnt="11" custScaleX="134138" custScaleY="752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7329FC-04FC-401E-BE30-E05062573728}" type="pres">
      <dgm:prSet presAssocID="{8BF20853-7F69-42E8-A6F4-30B9901DABF8}" presName="node" presStyleLbl="vennNode1" presStyleIdx="9" presStyleCnt="11" custScaleX="134138" custScaleY="75222" custRadScaleRad="98372" custRadScaleInc="-6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0390B-907C-4076-B6D1-E57F571C2C1B}" type="pres">
      <dgm:prSet presAssocID="{9DE8EC7D-1158-4C91-BB70-DD58F0936080}" presName="node" presStyleLbl="vennNode1" presStyleIdx="10" presStyleCnt="11" custScaleX="134138" custScaleY="75222" custRadScaleRad="95074" custRadScaleInc="-149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380BAB-A1E8-4A2E-A6A9-BA6AD0DACDB7}" srcId="{A72901DA-5FE5-4D94-9478-DB1B272BBDBB}" destId="{ABBB48C3-8C9B-4EA3-A965-AC47EFB4701D}" srcOrd="0" destOrd="0" parTransId="{9F51F1B7-5534-4A87-982B-15AC64F0E87A}" sibTransId="{BACC8FCF-CC06-43C4-8D7A-FF65D7105F75}"/>
    <dgm:cxn modelId="{AF307AA4-7176-441F-BBFD-9720428FE129}" srcId="{A72901DA-5FE5-4D94-9478-DB1B272BBDBB}" destId="{F7C79235-28C6-4495-BA05-D8AC857DBACC}" srcOrd="6" destOrd="0" parTransId="{27594B4C-0B0C-4932-A2B6-A8FACDE3EEBF}" sibTransId="{35ED8ECA-50F5-4720-8F4B-7D37009865D8}"/>
    <dgm:cxn modelId="{5E926548-A028-48AF-95E1-FB7673E4AF0D}" srcId="{A72901DA-5FE5-4D94-9478-DB1B272BBDBB}" destId="{3977868E-2706-4D31-84AE-013EB3D12432}" srcOrd="4" destOrd="0" parTransId="{5AB317BB-D975-4808-A599-3B244E3BD764}" sibTransId="{31CEA639-E64E-4F8D-9FFA-F4CA78A5C5FD}"/>
    <dgm:cxn modelId="{BBF94B64-FC1D-489D-928B-9EC6139F73C3}" srcId="{A72901DA-5FE5-4D94-9478-DB1B272BBDBB}" destId="{78328906-24C6-4678-A3EC-06D8BB609E66}" srcOrd="2" destOrd="0" parTransId="{2D1EB40F-CC92-451C-BC4B-2DF4948245B4}" sibTransId="{1DFAB277-9D26-45A3-AE22-1AECC349E90B}"/>
    <dgm:cxn modelId="{E71C5E80-898B-459F-B77B-875B23956E06}" srcId="{A72901DA-5FE5-4D94-9478-DB1B272BBDBB}" destId="{A4903590-6466-4653-8F9F-F6CB02A25CFD}" srcOrd="5" destOrd="0" parTransId="{2955A334-63B9-4CC0-A0DE-A490586AE9B5}" sibTransId="{0902A437-BD04-4A87-932E-AB098BC0D7E8}"/>
    <dgm:cxn modelId="{08033884-5987-4094-BF88-E6E705391732}" type="presOf" srcId="{9DE8EC7D-1158-4C91-BB70-DD58F0936080}" destId="{8460390B-907C-4076-B6D1-E57F571C2C1B}" srcOrd="0" destOrd="0" presId="urn:microsoft.com/office/officeart/2005/8/layout/radial3"/>
    <dgm:cxn modelId="{CE5FCB0A-141D-4AF1-BCB4-C2392BD8F7A1}" srcId="{A72901DA-5FE5-4D94-9478-DB1B272BBDBB}" destId="{208D9D86-56E3-46A2-B4BA-22961549E1FC}" srcOrd="3" destOrd="0" parTransId="{E6CB429B-2DD8-4137-A761-C83DF217F340}" sibTransId="{31170FF0-2659-462B-97D7-1F3FA51A6EEE}"/>
    <dgm:cxn modelId="{35F7ECB3-7E26-40E5-AAFF-3A53445E7D9C}" type="presOf" srcId="{A72901DA-5FE5-4D94-9478-DB1B272BBDBB}" destId="{F26204E7-25A1-49A3-A307-3B3CDDDCBE2A}" srcOrd="0" destOrd="0" presId="urn:microsoft.com/office/officeart/2005/8/layout/radial3"/>
    <dgm:cxn modelId="{5FA73120-9AAC-49D1-AE90-6FA246F750A0}" srcId="{A72901DA-5FE5-4D94-9478-DB1B272BBDBB}" destId="{880EB90D-281D-40B2-849A-964EEDD66A3F}" srcOrd="1" destOrd="0" parTransId="{0FCBED12-27F8-4E45-BB09-DCE210E0AB99}" sibTransId="{7762E350-8B2C-4AD7-9B8E-DE204974770D}"/>
    <dgm:cxn modelId="{12106222-A32D-46F7-A063-1FB858ADC0B6}" type="presOf" srcId="{208D9D86-56E3-46A2-B4BA-22961549E1FC}" destId="{8FEF2634-4A8C-4ADC-9F25-8FE6FE7CE4B2}" srcOrd="0" destOrd="0" presId="urn:microsoft.com/office/officeart/2005/8/layout/radial3"/>
    <dgm:cxn modelId="{E3841FF8-CCF4-47FA-8BEE-DDDA2F6A0DAE}" type="presOf" srcId="{FE6CE65A-5629-43F8-A4B4-170910D80EA5}" destId="{75E2F4E0-06AF-4633-AAD8-DA54BE925A80}" srcOrd="0" destOrd="0" presId="urn:microsoft.com/office/officeart/2005/8/layout/radial3"/>
    <dgm:cxn modelId="{6DB4C8BC-4FA8-47BF-8EFD-00C1E9F45D18}" type="presOf" srcId="{ABBB48C3-8C9B-4EA3-A965-AC47EFB4701D}" destId="{B509A601-424D-4A74-911A-45D7D6E03C02}" srcOrd="0" destOrd="0" presId="urn:microsoft.com/office/officeart/2005/8/layout/radial3"/>
    <dgm:cxn modelId="{9FD80FD1-2E8A-4703-A56F-63BFD15F1CDA}" srcId="{FE6CE65A-5629-43F8-A4B4-170910D80EA5}" destId="{A72901DA-5FE5-4D94-9478-DB1B272BBDBB}" srcOrd="0" destOrd="0" parTransId="{95A4E797-AC95-48D9-A8B9-658AF26D31C2}" sibTransId="{5C7840D1-530A-44D7-93C7-D3BDE2C09A1D}"/>
    <dgm:cxn modelId="{861816BD-E593-4A71-9A2F-6D3573C21407}" srcId="{A72901DA-5FE5-4D94-9478-DB1B272BBDBB}" destId="{5E5A98E6-6755-44DF-BC01-CCB5622727C7}" srcOrd="7" destOrd="0" parTransId="{4CBDB919-057E-43C6-A978-AF35CFE2B20D}" sibTransId="{A2BC9A3F-65BB-4457-A25A-615A4CDE9C93}"/>
    <dgm:cxn modelId="{7F762A0C-F7AA-4660-9AAC-15B62209E5CA}" type="presOf" srcId="{5E5A98E6-6755-44DF-BC01-CCB5622727C7}" destId="{E181C9A2-AEA6-4488-9E99-9CE94D0C9773}" srcOrd="0" destOrd="0" presId="urn:microsoft.com/office/officeart/2005/8/layout/radial3"/>
    <dgm:cxn modelId="{AC302BB6-8B01-4545-AEF6-505F646F62F4}" type="presOf" srcId="{880EB90D-281D-40B2-849A-964EEDD66A3F}" destId="{84FD88FE-5FCA-4871-A8BC-28227C992012}" srcOrd="0" destOrd="0" presId="urn:microsoft.com/office/officeart/2005/8/layout/radial3"/>
    <dgm:cxn modelId="{7042E4AF-697E-4D3C-8471-EFCDAC5F511B}" type="presOf" srcId="{3977868E-2706-4D31-84AE-013EB3D12432}" destId="{003FAE35-C027-429D-97BF-BB1F91FB14A7}" srcOrd="0" destOrd="0" presId="urn:microsoft.com/office/officeart/2005/8/layout/radial3"/>
    <dgm:cxn modelId="{3C8B8FA0-40BC-48A2-82E1-9CFAB9DC48C3}" srcId="{A72901DA-5FE5-4D94-9478-DB1B272BBDBB}" destId="{8BF20853-7F69-42E8-A6F4-30B9901DABF8}" srcOrd="8" destOrd="0" parTransId="{216CE623-896A-4AED-84CE-4CB990714C0F}" sibTransId="{4A7C2CE4-3B88-43CE-B289-894371E22EE1}"/>
    <dgm:cxn modelId="{0290B0AC-B342-4C5B-9496-074CDC5A582F}" type="presOf" srcId="{F7C79235-28C6-4495-BA05-D8AC857DBACC}" destId="{27BE54D7-FD07-44A8-B54E-A88DA0C5983E}" srcOrd="0" destOrd="0" presId="urn:microsoft.com/office/officeart/2005/8/layout/radial3"/>
    <dgm:cxn modelId="{0B1DEFBB-A1B7-4668-B6E4-1B77CC92E751}" type="presOf" srcId="{8BF20853-7F69-42E8-A6F4-30B9901DABF8}" destId="{827329FC-04FC-401E-BE30-E05062573728}" srcOrd="0" destOrd="0" presId="urn:microsoft.com/office/officeart/2005/8/layout/radial3"/>
    <dgm:cxn modelId="{C953AB6D-AB40-47E8-8063-9BE8D2E424D9}" srcId="{A72901DA-5FE5-4D94-9478-DB1B272BBDBB}" destId="{9DE8EC7D-1158-4C91-BB70-DD58F0936080}" srcOrd="9" destOrd="0" parTransId="{6D1A0C8B-5E0A-4633-AB49-1D0ABA00083F}" sibTransId="{D5466CEA-D484-4853-966C-913D165320AE}"/>
    <dgm:cxn modelId="{E19E532A-DE54-4809-AFC3-00E9AD5E4B9C}" type="presOf" srcId="{78328906-24C6-4678-A3EC-06D8BB609E66}" destId="{D8C47F1C-C1D7-4E6C-A8B0-990F4A7F299C}" srcOrd="0" destOrd="0" presId="urn:microsoft.com/office/officeart/2005/8/layout/radial3"/>
    <dgm:cxn modelId="{D6591A74-0730-462F-BF35-187E355AC195}" type="presOf" srcId="{A4903590-6466-4653-8F9F-F6CB02A25CFD}" destId="{293AFBC9-A366-4CFA-B578-761254BDED20}" srcOrd="0" destOrd="0" presId="urn:microsoft.com/office/officeart/2005/8/layout/radial3"/>
    <dgm:cxn modelId="{F1B81CA2-8F52-4CD0-A4BA-5982B477E90A}" type="presParOf" srcId="{75E2F4E0-06AF-4633-AAD8-DA54BE925A80}" destId="{23D0E190-A1CF-4539-8A2B-6C2ECDB8E5DA}" srcOrd="0" destOrd="0" presId="urn:microsoft.com/office/officeart/2005/8/layout/radial3"/>
    <dgm:cxn modelId="{2FA97D07-1924-488D-AE3C-86ADF1C2C6A9}" type="presParOf" srcId="{23D0E190-A1CF-4539-8A2B-6C2ECDB8E5DA}" destId="{F26204E7-25A1-49A3-A307-3B3CDDDCBE2A}" srcOrd="0" destOrd="0" presId="urn:microsoft.com/office/officeart/2005/8/layout/radial3"/>
    <dgm:cxn modelId="{04554289-C764-4940-B143-A92998357036}" type="presParOf" srcId="{23D0E190-A1CF-4539-8A2B-6C2ECDB8E5DA}" destId="{B509A601-424D-4A74-911A-45D7D6E03C02}" srcOrd="1" destOrd="0" presId="urn:microsoft.com/office/officeart/2005/8/layout/radial3"/>
    <dgm:cxn modelId="{6ABD276C-FFD7-43CF-A0F2-E41D293A56A8}" type="presParOf" srcId="{23D0E190-A1CF-4539-8A2B-6C2ECDB8E5DA}" destId="{84FD88FE-5FCA-4871-A8BC-28227C992012}" srcOrd="2" destOrd="0" presId="urn:microsoft.com/office/officeart/2005/8/layout/radial3"/>
    <dgm:cxn modelId="{5D9ADDAE-45D6-43EE-A7DD-C70842E39C7B}" type="presParOf" srcId="{23D0E190-A1CF-4539-8A2B-6C2ECDB8E5DA}" destId="{D8C47F1C-C1D7-4E6C-A8B0-990F4A7F299C}" srcOrd="3" destOrd="0" presId="urn:microsoft.com/office/officeart/2005/8/layout/radial3"/>
    <dgm:cxn modelId="{8D026BCE-9B40-4F16-ACD0-F780E6447D0B}" type="presParOf" srcId="{23D0E190-A1CF-4539-8A2B-6C2ECDB8E5DA}" destId="{8FEF2634-4A8C-4ADC-9F25-8FE6FE7CE4B2}" srcOrd="4" destOrd="0" presId="urn:microsoft.com/office/officeart/2005/8/layout/radial3"/>
    <dgm:cxn modelId="{9560C339-785D-4F6A-BC21-9CE869531E76}" type="presParOf" srcId="{23D0E190-A1CF-4539-8A2B-6C2ECDB8E5DA}" destId="{003FAE35-C027-429D-97BF-BB1F91FB14A7}" srcOrd="5" destOrd="0" presId="urn:microsoft.com/office/officeart/2005/8/layout/radial3"/>
    <dgm:cxn modelId="{743E5BB8-F541-4E6A-AE97-FC9246FCF105}" type="presParOf" srcId="{23D0E190-A1CF-4539-8A2B-6C2ECDB8E5DA}" destId="{293AFBC9-A366-4CFA-B578-761254BDED20}" srcOrd="6" destOrd="0" presId="urn:microsoft.com/office/officeart/2005/8/layout/radial3"/>
    <dgm:cxn modelId="{BEE03FBF-BC3C-443A-8272-81BF3A87323B}" type="presParOf" srcId="{23D0E190-A1CF-4539-8A2B-6C2ECDB8E5DA}" destId="{27BE54D7-FD07-44A8-B54E-A88DA0C5983E}" srcOrd="7" destOrd="0" presId="urn:microsoft.com/office/officeart/2005/8/layout/radial3"/>
    <dgm:cxn modelId="{BC0E158F-0540-45CB-AF6D-4D40D81383C6}" type="presParOf" srcId="{23D0E190-A1CF-4539-8A2B-6C2ECDB8E5DA}" destId="{E181C9A2-AEA6-4488-9E99-9CE94D0C9773}" srcOrd="8" destOrd="0" presId="urn:microsoft.com/office/officeart/2005/8/layout/radial3"/>
    <dgm:cxn modelId="{0E662789-6793-4562-8D57-2B744B57E231}" type="presParOf" srcId="{23D0E190-A1CF-4539-8A2B-6C2ECDB8E5DA}" destId="{827329FC-04FC-401E-BE30-E05062573728}" srcOrd="9" destOrd="0" presId="urn:microsoft.com/office/officeart/2005/8/layout/radial3"/>
    <dgm:cxn modelId="{FF1231C7-5701-4955-9FAB-D214434F82EF}" type="presParOf" srcId="{23D0E190-A1CF-4539-8A2B-6C2ECDB8E5DA}" destId="{8460390B-907C-4076-B6D1-E57F571C2C1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CBF19C-1C26-413E-86B9-866F20A181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567B1C4-260A-4D8A-94D8-65DAA724D822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pt-BR" sz="2800" dirty="0">
              <a:solidFill>
                <a:schemeClr val="tx1"/>
              </a:solidFill>
            </a:rPr>
            <a:t>     OUTRA CONSEQUÊNCIA</a:t>
          </a:r>
          <a:r>
            <a:rPr lang="pt-BR" sz="2800" baseline="0" dirty="0">
              <a:solidFill>
                <a:schemeClr val="tx1"/>
              </a:solidFill>
            </a:rPr>
            <a:t> DO STRESS</a:t>
          </a:r>
          <a:endParaRPr lang="pt-BR" sz="2800" dirty="0">
            <a:solidFill>
              <a:schemeClr val="tx1"/>
            </a:solidFill>
          </a:endParaRPr>
        </a:p>
      </dgm:t>
    </dgm:pt>
    <dgm:pt modelId="{46D2C70D-1F4A-4BB9-AA5E-14EB4F7010CD}" type="parTrans" cxnId="{D9406A42-E9FA-4113-A47D-592D29FA3CF1}">
      <dgm:prSet/>
      <dgm:spPr/>
      <dgm:t>
        <a:bodyPr/>
        <a:lstStyle/>
        <a:p>
          <a:endParaRPr lang="pt-BR"/>
        </a:p>
      </dgm:t>
    </dgm:pt>
    <dgm:pt modelId="{40432057-1A89-4A2A-9F83-AA82DE254904}" type="sibTrans" cxnId="{D9406A42-E9FA-4113-A47D-592D29FA3CF1}">
      <dgm:prSet/>
      <dgm:spPr/>
      <dgm:t>
        <a:bodyPr/>
        <a:lstStyle/>
        <a:p>
          <a:endParaRPr lang="pt-BR"/>
        </a:p>
      </dgm:t>
    </dgm:pt>
    <dgm:pt modelId="{018CCCB2-4FED-4191-8229-BAFFB3885EEA}" type="pres">
      <dgm:prSet presAssocID="{7ECBF19C-1C26-413E-86B9-866F20A181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30E628-F570-418E-9C24-FDB76A81E071}" type="pres">
      <dgm:prSet presAssocID="{1567B1C4-260A-4D8A-94D8-65DAA724D822}" presName="parentText" presStyleLbl="node1" presStyleIdx="0" presStyleCnt="1" custScaleX="83999" custScaleY="69228" custLinFactNeighborX="-749" custLinFactNeighborY="490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406A42-E9FA-4113-A47D-592D29FA3CF1}" srcId="{7ECBF19C-1C26-413E-86B9-866F20A181C1}" destId="{1567B1C4-260A-4D8A-94D8-65DAA724D822}" srcOrd="0" destOrd="0" parTransId="{46D2C70D-1F4A-4BB9-AA5E-14EB4F7010CD}" sibTransId="{40432057-1A89-4A2A-9F83-AA82DE254904}"/>
    <dgm:cxn modelId="{B8738DC2-AC2F-4390-BCA4-CCDE10811B98}" type="presOf" srcId="{1567B1C4-260A-4D8A-94D8-65DAA724D822}" destId="{9230E628-F570-418E-9C24-FDB76A81E071}" srcOrd="0" destOrd="0" presId="urn:microsoft.com/office/officeart/2005/8/layout/vList2"/>
    <dgm:cxn modelId="{B2B5E321-CDE0-47D1-84B2-2AECFB89E5C6}" type="presOf" srcId="{7ECBF19C-1C26-413E-86B9-866F20A181C1}" destId="{018CCCB2-4FED-4191-8229-BAFFB3885EEA}" srcOrd="0" destOrd="0" presId="urn:microsoft.com/office/officeart/2005/8/layout/vList2"/>
    <dgm:cxn modelId="{D598C9AF-11F0-4AF4-975E-E558F0B03B44}" type="presParOf" srcId="{018CCCB2-4FED-4191-8229-BAFFB3885EEA}" destId="{9230E628-F570-418E-9C24-FDB76A81E0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338032-6F3A-4504-B63F-F76D9E5560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8BA34D-5F41-4B64-9E22-8D058FE1D8A8}">
      <dgm:prSet custT="1"/>
      <dgm:spPr/>
      <dgm:t>
        <a:bodyPr/>
        <a:lstStyle/>
        <a:p>
          <a:pPr rtl="0"/>
          <a:r>
            <a:rPr lang="pt-BR" sz="3200" dirty="0"/>
            <a:t>Os  quadrantes da Qualidade  de Vida</a:t>
          </a:r>
        </a:p>
      </dgm:t>
    </dgm:pt>
    <dgm:pt modelId="{CFC600C0-53BE-464F-823F-7F6DFCD540C4}" type="parTrans" cxnId="{0BEFDC89-0DE4-431A-AF64-D86E0AE9BF53}">
      <dgm:prSet/>
      <dgm:spPr/>
      <dgm:t>
        <a:bodyPr/>
        <a:lstStyle/>
        <a:p>
          <a:endParaRPr lang="pt-BR"/>
        </a:p>
      </dgm:t>
    </dgm:pt>
    <dgm:pt modelId="{5DC4309C-A466-4D99-8ABA-EBF0B0139559}" type="sibTrans" cxnId="{0BEFDC89-0DE4-431A-AF64-D86E0AE9BF53}">
      <dgm:prSet/>
      <dgm:spPr/>
      <dgm:t>
        <a:bodyPr/>
        <a:lstStyle/>
        <a:p>
          <a:endParaRPr lang="pt-BR"/>
        </a:p>
      </dgm:t>
    </dgm:pt>
    <dgm:pt modelId="{B30A145F-55DE-4424-9C13-19A57C7E4CCD}" type="pres">
      <dgm:prSet presAssocID="{C1338032-6F3A-4504-B63F-F76D9E5560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48E7CC-9882-43B2-ABE9-B514E907A356}" type="pres">
      <dgm:prSet presAssocID="{1F8BA34D-5F41-4B64-9E22-8D058FE1D8A8}" presName="parentText" presStyleLbl="node1" presStyleIdx="0" presStyleCnt="1" custLinFactNeighborX="-8298" custLinFactNeighborY="-74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EFDC89-0DE4-431A-AF64-D86E0AE9BF53}" srcId="{C1338032-6F3A-4504-B63F-F76D9E5560B7}" destId="{1F8BA34D-5F41-4B64-9E22-8D058FE1D8A8}" srcOrd="0" destOrd="0" parTransId="{CFC600C0-53BE-464F-823F-7F6DFCD540C4}" sibTransId="{5DC4309C-A466-4D99-8ABA-EBF0B0139559}"/>
    <dgm:cxn modelId="{71EA8630-5E60-473B-8032-08F242B07295}" type="presOf" srcId="{1F8BA34D-5F41-4B64-9E22-8D058FE1D8A8}" destId="{4848E7CC-9882-43B2-ABE9-B514E907A356}" srcOrd="0" destOrd="0" presId="urn:microsoft.com/office/officeart/2005/8/layout/vList2"/>
    <dgm:cxn modelId="{7781B1FB-65A5-410E-89F3-A5FEE96B8BC8}" type="presOf" srcId="{C1338032-6F3A-4504-B63F-F76D9E5560B7}" destId="{B30A145F-55DE-4424-9C13-19A57C7E4CCD}" srcOrd="0" destOrd="0" presId="urn:microsoft.com/office/officeart/2005/8/layout/vList2"/>
    <dgm:cxn modelId="{9E8F5CD4-7294-4DC2-9575-C6B3C28A6309}" type="presParOf" srcId="{B30A145F-55DE-4424-9C13-19A57C7E4CCD}" destId="{4848E7CC-9882-43B2-ABE9-B514E907A3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FC6423-793C-48F3-A9AE-F1663D27BB0D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</dgm:pt>
    <dgm:pt modelId="{8B1187D3-C878-48DB-8C63-0AF886816CCF}">
      <dgm:prSet phldrT="[Texto]"/>
      <dgm:spPr/>
      <dgm:t>
        <a:bodyPr/>
        <a:lstStyle/>
        <a:p>
          <a:r>
            <a:rPr lang="pt-BR" dirty="0"/>
            <a:t>Afetivo</a:t>
          </a:r>
        </a:p>
      </dgm:t>
    </dgm:pt>
    <dgm:pt modelId="{66784557-9635-4936-8F10-A6005CF2A254}" type="parTrans" cxnId="{1F83F054-6968-4C6F-BE7A-4455EA7831CB}">
      <dgm:prSet/>
      <dgm:spPr/>
      <dgm:t>
        <a:bodyPr/>
        <a:lstStyle/>
        <a:p>
          <a:endParaRPr lang="pt-BR"/>
        </a:p>
      </dgm:t>
    </dgm:pt>
    <dgm:pt modelId="{53EBE8A8-B403-421A-8C29-00062CD5E195}" type="sibTrans" cxnId="{1F83F054-6968-4C6F-BE7A-4455EA7831CB}">
      <dgm:prSet/>
      <dgm:spPr/>
      <dgm:t>
        <a:bodyPr/>
        <a:lstStyle/>
        <a:p>
          <a:endParaRPr lang="pt-BR"/>
        </a:p>
      </dgm:t>
    </dgm:pt>
    <dgm:pt modelId="{2231A599-8AAD-4D1D-965A-6F3D31ADDF9E}">
      <dgm:prSet phldrT="[Texto]"/>
      <dgm:spPr/>
      <dgm:t>
        <a:bodyPr/>
        <a:lstStyle/>
        <a:p>
          <a:r>
            <a:rPr lang="pt-BR" dirty="0"/>
            <a:t>Social</a:t>
          </a:r>
        </a:p>
      </dgm:t>
    </dgm:pt>
    <dgm:pt modelId="{6243975A-E0B5-4FF1-97A6-803CB3722596}" type="parTrans" cxnId="{397136F5-66A8-4E56-B472-1EA4C9D1C931}">
      <dgm:prSet/>
      <dgm:spPr/>
      <dgm:t>
        <a:bodyPr/>
        <a:lstStyle/>
        <a:p>
          <a:endParaRPr lang="pt-BR"/>
        </a:p>
      </dgm:t>
    </dgm:pt>
    <dgm:pt modelId="{F9C5E7FC-F609-4F0D-AFA5-CDD7AADD1272}" type="sibTrans" cxnId="{397136F5-66A8-4E56-B472-1EA4C9D1C931}">
      <dgm:prSet/>
      <dgm:spPr/>
      <dgm:t>
        <a:bodyPr/>
        <a:lstStyle/>
        <a:p>
          <a:endParaRPr lang="pt-BR"/>
        </a:p>
      </dgm:t>
    </dgm:pt>
    <dgm:pt modelId="{7CBDF066-EB51-4AE5-AEE7-CCC59A89C240}">
      <dgm:prSet phldrT="[Texto]"/>
      <dgm:spPr/>
      <dgm:t>
        <a:bodyPr/>
        <a:lstStyle/>
        <a:p>
          <a:r>
            <a:rPr lang="pt-BR" dirty="0"/>
            <a:t>Profissional</a:t>
          </a:r>
        </a:p>
      </dgm:t>
    </dgm:pt>
    <dgm:pt modelId="{AF509108-8532-4BA5-9FD9-BB6FD7CE6DE1}" type="parTrans" cxnId="{F79CCF45-CACE-440A-BB2B-F15520D617F7}">
      <dgm:prSet/>
      <dgm:spPr/>
      <dgm:t>
        <a:bodyPr/>
        <a:lstStyle/>
        <a:p>
          <a:endParaRPr lang="pt-BR"/>
        </a:p>
      </dgm:t>
    </dgm:pt>
    <dgm:pt modelId="{0B768751-194C-4F5E-93CF-A8FFA2A55582}" type="sibTrans" cxnId="{F79CCF45-CACE-440A-BB2B-F15520D617F7}">
      <dgm:prSet/>
      <dgm:spPr/>
      <dgm:t>
        <a:bodyPr/>
        <a:lstStyle/>
        <a:p>
          <a:endParaRPr lang="pt-BR"/>
        </a:p>
      </dgm:t>
    </dgm:pt>
    <dgm:pt modelId="{14C0A449-B16C-4DAB-AC3C-03F625E518D9}">
      <dgm:prSet phldrT="[Texto]"/>
      <dgm:spPr/>
      <dgm:t>
        <a:bodyPr/>
        <a:lstStyle/>
        <a:p>
          <a:r>
            <a:rPr lang="pt-BR" dirty="0"/>
            <a:t>Saúde</a:t>
          </a:r>
        </a:p>
      </dgm:t>
    </dgm:pt>
    <dgm:pt modelId="{517A17AC-2533-406C-B246-F0782A40A97E}" type="parTrans" cxnId="{4B107161-9939-40FF-B2A0-30BEDA4CFFFE}">
      <dgm:prSet/>
      <dgm:spPr/>
      <dgm:t>
        <a:bodyPr/>
        <a:lstStyle/>
        <a:p>
          <a:endParaRPr lang="pt-BR"/>
        </a:p>
      </dgm:t>
    </dgm:pt>
    <dgm:pt modelId="{272594F8-69BC-41B7-8F28-F6D8D00446CA}" type="sibTrans" cxnId="{4B107161-9939-40FF-B2A0-30BEDA4CFFFE}">
      <dgm:prSet/>
      <dgm:spPr/>
      <dgm:t>
        <a:bodyPr/>
        <a:lstStyle/>
        <a:p>
          <a:endParaRPr lang="pt-BR"/>
        </a:p>
      </dgm:t>
    </dgm:pt>
    <dgm:pt modelId="{E7261EEA-2DA5-4AC2-9CC6-97669270D94B}" type="pres">
      <dgm:prSet presAssocID="{9EFC6423-793C-48F3-A9AE-F1663D27BB0D}" presName="compositeShape" presStyleCnt="0">
        <dgm:presLayoutVars>
          <dgm:chMax val="7"/>
          <dgm:dir/>
          <dgm:resizeHandles val="exact"/>
        </dgm:presLayoutVars>
      </dgm:prSet>
      <dgm:spPr/>
    </dgm:pt>
    <dgm:pt modelId="{F730537E-3951-44DE-A96F-BA8309C8971E}" type="pres">
      <dgm:prSet presAssocID="{9EFC6423-793C-48F3-A9AE-F1663D27BB0D}" presName="wedge1" presStyleLbl="node1" presStyleIdx="0" presStyleCnt="4"/>
      <dgm:spPr/>
      <dgm:t>
        <a:bodyPr/>
        <a:lstStyle/>
        <a:p>
          <a:endParaRPr lang="pt-BR"/>
        </a:p>
      </dgm:t>
    </dgm:pt>
    <dgm:pt modelId="{6BB0719E-3B90-4756-B046-76CE859279E5}" type="pres">
      <dgm:prSet presAssocID="{9EFC6423-793C-48F3-A9AE-F1663D27BB0D}" presName="dummy1a" presStyleCnt="0"/>
      <dgm:spPr/>
    </dgm:pt>
    <dgm:pt modelId="{36C7598E-F259-4072-9B15-66F3861D9A46}" type="pres">
      <dgm:prSet presAssocID="{9EFC6423-793C-48F3-A9AE-F1663D27BB0D}" presName="dummy1b" presStyleCnt="0"/>
      <dgm:spPr/>
    </dgm:pt>
    <dgm:pt modelId="{011E9E7D-AB69-45FF-98F5-8AB43B6EC87E}" type="pres">
      <dgm:prSet presAssocID="{9EFC6423-793C-48F3-A9AE-F1663D27BB0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16A133-F5C5-4638-9F34-AA38B88334A2}" type="pres">
      <dgm:prSet presAssocID="{9EFC6423-793C-48F3-A9AE-F1663D27BB0D}" presName="wedge2" presStyleLbl="node1" presStyleIdx="1" presStyleCnt="4" custScaleX="102155"/>
      <dgm:spPr/>
      <dgm:t>
        <a:bodyPr/>
        <a:lstStyle/>
        <a:p>
          <a:endParaRPr lang="pt-BR"/>
        </a:p>
      </dgm:t>
    </dgm:pt>
    <dgm:pt modelId="{361B6BF1-73DA-46FB-8C23-51C335EBCDEB}" type="pres">
      <dgm:prSet presAssocID="{9EFC6423-793C-48F3-A9AE-F1663D27BB0D}" presName="dummy2a" presStyleCnt="0"/>
      <dgm:spPr/>
    </dgm:pt>
    <dgm:pt modelId="{67F0C570-4772-48F6-9D37-9DD808C4A236}" type="pres">
      <dgm:prSet presAssocID="{9EFC6423-793C-48F3-A9AE-F1663D27BB0D}" presName="dummy2b" presStyleCnt="0"/>
      <dgm:spPr/>
    </dgm:pt>
    <dgm:pt modelId="{11DC8ED3-8B7B-4CE1-BBB5-4BBC97B9F014}" type="pres">
      <dgm:prSet presAssocID="{9EFC6423-793C-48F3-A9AE-F1663D27BB0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7BCB6E-B1A6-4A54-A62F-49C0F89EBAC2}" type="pres">
      <dgm:prSet presAssocID="{9EFC6423-793C-48F3-A9AE-F1663D27BB0D}" presName="wedge3" presStyleLbl="node1" presStyleIdx="2" presStyleCnt="4"/>
      <dgm:spPr/>
      <dgm:t>
        <a:bodyPr/>
        <a:lstStyle/>
        <a:p>
          <a:endParaRPr lang="pt-BR"/>
        </a:p>
      </dgm:t>
    </dgm:pt>
    <dgm:pt modelId="{8D7715F8-8DFD-424E-AD35-EC05BA7BA058}" type="pres">
      <dgm:prSet presAssocID="{9EFC6423-793C-48F3-A9AE-F1663D27BB0D}" presName="dummy3a" presStyleCnt="0"/>
      <dgm:spPr/>
    </dgm:pt>
    <dgm:pt modelId="{4DAB889E-8FE2-47AC-A8DB-947B391E6470}" type="pres">
      <dgm:prSet presAssocID="{9EFC6423-793C-48F3-A9AE-F1663D27BB0D}" presName="dummy3b" presStyleCnt="0"/>
      <dgm:spPr/>
    </dgm:pt>
    <dgm:pt modelId="{86976983-8046-4E70-A176-A1CB18940523}" type="pres">
      <dgm:prSet presAssocID="{9EFC6423-793C-48F3-A9AE-F1663D27BB0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0E09FF-15DA-4BC5-8201-2DBAE70B5A1E}" type="pres">
      <dgm:prSet presAssocID="{9EFC6423-793C-48F3-A9AE-F1663D27BB0D}" presName="wedge4" presStyleLbl="node1" presStyleIdx="3" presStyleCnt="4"/>
      <dgm:spPr/>
      <dgm:t>
        <a:bodyPr/>
        <a:lstStyle/>
        <a:p>
          <a:endParaRPr lang="pt-BR"/>
        </a:p>
      </dgm:t>
    </dgm:pt>
    <dgm:pt modelId="{5BBA8E38-AEFE-45CE-BE0E-D8ADFD203CDC}" type="pres">
      <dgm:prSet presAssocID="{9EFC6423-793C-48F3-A9AE-F1663D27BB0D}" presName="dummy4a" presStyleCnt="0"/>
      <dgm:spPr/>
    </dgm:pt>
    <dgm:pt modelId="{FEBD45E1-5031-4B21-A11B-956640C73B60}" type="pres">
      <dgm:prSet presAssocID="{9EFC6423-793C-48F3-A9AE-F1663D27BB0D}" presName="dummy4b" presStyleCnt="0"/>
      <dgm:spPr/>
    </dgm:pt>
    <dgm:pt modelId="{5CABD82B-539A-4930-BD04-C9F87B17F277}" type="pres">
      <dgm:prSet presAssocID="{9EFC6423-793C-48F3-A9AE-F1663D27BB0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C87357-ED5C-4463-9403-276DB20FEFBE}" type="pres">
      <dgm:prSet presAssocID="{53EBE8A8-B403-421A-8C29-00062CD5E195}" presName="arrowWedge1" presStyleLbl="fgSibTrans2D1" presStyleIdx="0" presStyleCnt="4"/>
      <dgm:spPr/>
    </dgm:pt>
    <dgm:pt modelId="{A5B810D1-9102-4133-B8B5-681223A36671}" type="pres">
      <dgm:prSet presAssocID="{F9C5E7FC-F609-4F0D-AFA5-CDD7AADD1272}" presName="arrowWedge2" presStyleLbl="fgSibTrans2D1" presStyleIdx="1" presStyleCnt="4" custLinFactNeighborY="-1085"/>
      <dgm:spPr/>
    </dgm:pt>
    <dgm:pt modelId="{526AC150-C685-4C52-AE46-A3DA72ABF3D0}" type="pres">
      <dgm:prSet presAssocID="{0B768751-194C-4F5E-93CF-A8FFA2A55582}" presName="arrowWedge3" presStyleLbl="fgSibTrans2D1" presStyleIdx="2" presStyleCnt="4"/>
      <dgm:spPr/>
    </dgm:pt>
    <dgm:pt modelId="{B6E6A884-A310-4A12-88E6-4E3066B29E9A}" type="pres">
      <dgm:prSet presAssocID="{272594F8-69BC-41B7-8F28-F6D8D00446CA}" presName="arrowWedge4" presStyleLbl="fgSibTrans2D1" presStyleIdx="3" presStyleCnt="4"/>
      <dgm:spPr/>
    </dgm:pt>
  </dgm:ptLst>
  <dgm:cxnLst>
    <dgm:cxn modelId="{5197DC27-C011-4D45-9198-738FEA495451}" type="presOf" srcId="{7CBDF066-EB51-4AE5-AEE7-CCC59A89C240}" destId="{637BCB6E-B1A6-4A54-A62F-49C0F89EBAC2}" srcOrd="0" destOrd="0" presId="urn:microsoft.com/office/officeart/2005/8/layout/cycle8"/>
    <dgm:cxn modelId="{5E5709F3-FF01-43DF-B404-65068D722E27}" type="presOf" srcId="{7CBDF066-EB51-4AE5-AEE7-CCC59A89C240}" destId="{86976983-8046-4E70-A176-A1CB18940523}" srcOrd="1" destOrd="0" presId="urn:microsoft.com/office/officeart/2005/8/layout/cycle8"/>
    <dgm:cxn modelId="{397136F5-66A8-4E56-B472-1EA4C9D1C931}" srcId="{9EFC6423-793C-48F3-A9AE-F1663D27BB0D}" destId="{2231A599-8AAD-4D1D-965A-6F3D31ADDF9E}" srcOrd="1" destOrd="0" parTransId="{6243975A-E0B5-4FF1-97A6-803CB3722596}" sibTransId="{F9C5E7FC-F609-4F0D-AFA5-CDD7AADD1272}"/>
    <dgm:cxn modelId="{9F6AF80D-E4A8-4F0F-94BA-DF2A519AFE65}" type="presOf" srcId="{2231A599-8AAD-4D1D-965A-6F3D31ADDF9E}" destId="{1316A133-F5C5-4638-9F34-AA38B88334A2}" srcOrd="0" destOrd="0" presId="urn:microsoft.com/office/officeart/2005/8/layout/cycle8"/>
    <dgm:cxn modelId="{F79CCF45-CACE-440A-BB2B-F15520D617F7}" srcId="{9EFC6423-793C-48F3-A9AE-F1663D27BB0D}" destId="{7CBDF066-EB51-4AE5-AEE7-CCC59A89C240}" srcOrd="2" destOrd="0" parTransId="{AF509108-8532-4BA5-9FD9-BB6FD7CE6DE1}" sibTransId="{0B768751-194C-4F5E-93CF-A8FFA2A55582}"/>
    <dgm:cxn modelId="{AA28EB7D-609B-4255-9C2A-24B6C9418BDC}" type="presOf" srcId="{8B1187D3-C878-48DB-8C63-0AF886816CCF}" destId="{F730537E-3951-44DE-A96F-BA8309C8971E}" srcOrd="0" destOrd="0" presId="urn:microsoft.com/office/officeart/2005/8/layout/cycle8"/>
    <dgm:cxn modelId="{19D3BD9D-7EAF-428A-9FAC-8D16AD085116}" type="presOf" srcId="{14C0A449-B16C-4DAB-AC3C-03F625E518D9}" destId="{5CABD82B-539A-4930-BD04-C9F87B17F277}" srcOrd="1" destOrd="0" presId="urn:microsoft.com/office/officeart/2005/8/layout/cycle8"/>
    <dgm:cxn modelId="{4B107161-9939-40FF-B2A0-30BEDA4CFFFE}" srcId="{9EFC6423-793C-48F3-A9AE-F1663D27BB0D}" destId="{14C0A449-B16C-4DAB-AC3C-03F625E518D9}" srcOrd="3" destOrd="0" parTransId="{517A17AC-2533-406C-B246-F0782A40A97E}" sibTransId="{272594F8-69BC-41B7-8F28-F6D8D00446CA}"/>
    <dgm:cxn modelId="{51FBDCEA-E2D8-435B-A235-C5ECE3F6E71A}" type="presOf" srcId="{9EFC6423-793C-48F3-A9AE-F1663D27BB0D}" destId="{E7261EEA-2DA5-4AC2-9CC6-97669270D94B}" srcOrd="0" destOrd="0" presId="urn:microsoft.com/office/officeart/2005/8/layout/cycle8"/>
    <dgm:cxn modelId="{0DB9747B-3F59-4745-8058-92632647EE24}" type="presOf" srcId="{8B1187D3-C878-48DB-8C63-0AF886816CCF}" destId="{011E9E7D-AB69-45FF-98F5-8AB43B6EC87E}" srcOrd="1" destOrd="0" presId="urn:microsoft.com/office/officeart/2005/8/layout/cycle8"/>
    <dgm:cxn modelId="{9C5771BB-1CBA-4B38-BDFF-84B1E2742ADE}" type="presOf" srcId="{14C0A449-B16C-4DAB-AC3C-03F625E518D9}" destId="{930E09FF-15DA-4BC5-8201-2DBAE70B5A1E}" srcOrd="0" destOrd="0" presId="urn:microsoft.com/office/officeart/2005/8/layout/cycle8"/>
    <dgm:cxn modelId="{744B03A1-2DDA-4F64-9D0C-8BA1BDC95B6E}" type="presOf" srcId="{2231A599-8AAD-4D1D-965A-6F3D31ADDF9E}" destId="{11DC8ED3-8B7B-4CE1-BBB5-4BBC97B9F014}" srcOrd="1" destOrd="0" presId="urn:microsoft.com/office/officeart/2005/8/layout/cycle8"/>
    <dgm:cxn modelId="{1F83F054-6968-4C6F-BE7A-4455EA7831CB}" srcId="{9EFC6423-793C-48F3-A9AE-F1663D27BB0D}" destId="{8B1187D3-C878-48DB-8C63-0AF886816CCF}" srcOrd="0" destOrd="0" parTransId="{66784557-9635-4936-8F10-A6005CF2A254}" sibTransId="{53EBE8A8-B403-421A-8C29-00062CD5E195}"/>
    <dgm:cxn modelId="{0AE02370-94AE-46BE-BB7C-6E95E5B7FE0F}" type="presParOf" srcId="{E7261EEA-2DA5-4AC2-9CC6-97669270D94B}" destId="{F730537E-3951-44DE-A96F-BA8309C8971E}" srcOrd="0" destOrd="0" presId="urn:microsoft.com/office/officeart/2005/8/layout/cycle8"/>
    <dgm:cxn modelId="{3F9A10A1-59B8-47BE-9D73-BE0ADEA0EE44}" type="presParOf" srcId="{E7261EEA-2DA5-4AC2-9CC6-97669270D94B}" destId="{6BB0719E-3B90-4756-B046-76CE859279E5}" srcOrd="1" destOrd="0" presId="urn:microsoft.com/office/officeart/2005/8/layout/cycle8"/>
    <dgm:cxn modelId="{AEC09B01-449D-4D35-A495-F91A1FC2C393}" type="presParOf" srcId="{E7261EEA-2DA5-4AC2-9CC6-97669270D94B}" destId="{36C7598E-F259-4072-9B15-66F3861D9A46}" srcOrd="2" destOrd="0" presId="urn:microsoft.com/office/officeart/2005/8/layout/cycle8"/>
    <dgm:cxn modelId="{857CBA20-AEA6-4A1D-A4AB-3CC3F476D898}" type="presParOf" srcId="{E7261EEA-2DA5-4AC2-9CC6-97669270D94B}" destId="{011E9E7D-AB69-45FF-98F5-8AB43B6EC87E}" srcOrd="3" destOrd="0" presId="urn:microsoft.com/office/officeart/2005/8/layout/cycle8"/>
    <dgm:cxn modelId="{63C829D4-57D8-4DBD-90B3-8731B04E5298}" type="presParOf" srcId="{E7261EEA-2DA5-4AC2-9CC6-97669270D94B}" destId="{1316A133-F5C5-4638-9F34-AA38B88334A2}" srcOrd="4" destOrd="0" presId="urn:microsoft.com/office/officeart/2005/8/layout/cycle8"/>
    <dgm:cxn modelId="{E38DEA0A-D003-4910-BEB2-4E397AB0DE0B}" type="presParOf" srcId="{E7261EEA-2DA5-4AC2-9CC6-97669270D94B}" destId="{361B6BF1-73DA-46FB-8C23-51C335EBCDEB}" srcOrd="5" destOrd="0" presId="urn:microsoft.com/office/officeart/2005/8/layout/cycle8"/>
    <dgm:cxn modelId="{47018913-DBFD-4DEB-8AFA-B745B20D243C}" type="presParOf" srcId="{E7261EEA-2DA5-4AC2-9CC6-97669270D94B}" destId="{67F0C570-4772-48F6-9D37-9DD808C4A236}" srcOrd="6" destOrd="0" presId="urn:microsoft.com/office/officeart/2005/8/layout/cycle8"/>
    <dgm:cxn modelId="{5D71E5FE-A6A6-4204-9A4B-C3C87620E105}" type="presParOf" srcId="{E7261EEA-2DA5-4AC2-9CC6-97669270D94B}" destId="{11DC8ED3-8B7B-4CE1-BBB5-4BBC97B9F014}" srcOrd="7" destOrd="0" presId="urn:microsoft.com/office/officeart/2005/8/layout/cycle8"/>
    <dgm:cxn modelId="{065C2285-EA0A-4F57-99EF-9D46B36C414E}" type="presParOf" srcId="{E7261EEA-2DA5-4AC2-9CC6-97669270D94B}" destId="{637BCB6E-B1A6-4A54-A62F-49C0F89EBAC2}" srcOrd="8" destOrd="0" presId="urn:microsoft.com/office/officeart/2005/8/layout/cycle8"/>
    <dgm:cxn modelId="{8BDB814B-ED79-4675-B828-55B3DA2FD3B8}" type="presParOf" srcId="{E7261EEA-2DA5-4AC2-9CC6-97669270D94B}" destId="{8D7715F8-8DFD-424E-AD35-EC05BA7BA058}" srcOrd="9" destOrd="0" presId="urn:microsoft.com/office/officeart/2005/8/layout/cycle8"/>
    <dgm:cxn modelId="{EF8F7EF6-EA3E-4308-9EF3-2845BA1B4FC7}" type="presParOf" srcId="{E7261EEA-2DA5-4AC2-9CC6-97669270D94B}" destId="{4DAB889E-8FE2-47AC-A8DB-947B391E6470}" srcOrd="10" destOrd="0" presId="urn:microsoft.com/office/officeart/2005/8/layout/cycle8"/>
    <dgm:cxn modelId="{1E94C097-7C6E-409F-9388-65798DE903D6}" type="presParOf" srcId="{E7261EEA-2DA5-4AC2-9CC6-97669270D94B}" destId="{86976983-8046-4E70-A176-A1CB18940523}" srcOrd="11" destOrd="0" presId="urn:microsoft.com/office/officeart/2005/8/layout/cycle8"/>
    <dgm:cxn modelId="{3FB42610-9B3B-48B3-9303-101CED0C4749}" type="presParOf" srcId="{E7261EEA-2DA5-4AC2-9CC6-97669270D94B}" destId="{930E09FF-15DA-4BC5-8201-2DBAE70B5A1E}" srcOrd="12" destOrd="0" presId="urn:microsoft.com/office/officeart/2005/8/layout/cycle8"/>
    <dgm:cxn modelId="{29C3F967-5D12-450B-BE1E-32AAA7DCAC5A}" type="presParOf" srcId="{E7261EEA-2DA5-4AC2-9CC6-97669270D94B}" destId="{5BBA8E38-AEFE-45CE-BE0E-D8ADFD203CDC}" srcOrd="13" destOrd="0" presId="urn:microsoft.com/office/officeart/2005/8/layout/cycle8"/>
    <dgm:cxn modelId="{DC07DC29-7CD8-4F74-8A3F-38DCA0B4827D}" type="presParOf" srcId="{E7261EEA-2DA5-4AC2-9CC6-97669270D94B}" destId="{FEBD45E1-5031-4B21-A11B-956640C73B60}" srcOrd="14" destOrd="0" presId="urn:microsoft.com/office/officeart/2005/8/layout/cycle8"/>
    <dgm:cxn modelId="{1BBA2B5C-0DDE-4797-AE81-C55CD8AE2DF0}" type="presParOf" srcId="{E7261EEA-2DA5-4AC2-9CC6-97669270D94B}" destId="{5CABD82B-539A-4930-BD04-C9F87B17F277}" srcOrd="15" destOrd="0" presId="urn:microsoft.com/office/officeart/2005/8/layout/cycle8"/>
    <dgm:cxn modelId="{D1F3F7FE-BCED-46DB-B48B-B2823C355C14}" type="presParOf" srcId="{E7261EEA-2DA5-4AC2-9CC6-97669270D94B}" destId="{FEC87357-ED5C-4463-9403-276DB20FEFBE}" srcOrd="16" destOrd="0" presId="urn:microsoft.com/office/officeart/2005/8/layout/cycle8"/>
    <dgm:cxn modelId="{90E50CE1-2FBA-4889-86B2-67ABE7379335}" type="presParOf" srcId="{E7261EEA-2DA5-4AC2-9CC6-97669270D94B}" destId="{A5B810D1-9102-4133-B8B5-681223A36671}" srcOrd="17" destOrd="0" presId="urn:microsoft.com/office/officeart/2005/8/layout/cycle8"/>
    <dgm:cxn modelId="{1D68E7D7-9FF8-4FE4-843D-8A7042B84064}" type="presParOf" srcId="{E7261EEA-2DA5-4AC2-9CC6-97669270D94B}" destId="{526AC150-C685-4C52-AE46-A3DA72ABF3D0}" srcOrd="18" destOrd="0" presId="urn:microsoft.com/office/officeart/2005/8/layout/cycle8"/>
    <dgm:cxn modelId="{6A810505-CD16-4504-B772-A4EB34B24CB5}" type="presParOf" srcId="{E7261EEA-2DA5-4AC2-9CC6-97669270D94B}" destId="{B6E6A884-A310-4A12-88E6-4E3066B29E9A}" srcOrd="19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AB13CB-3208-4FBB-BF47-37515D1ABC38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BC1770E-4280-4E5C-8C45-4C8E6EEB679B}">
      <dgm:prSet phldrT="[Texto]"/>
      <dgm:spPr/>
      <dgm:t>
        <a:bodyPr/>
        <a:lstStyle/>
        <a:p>
          <a:r>
            <a:rPr lang="pt-BR" dirty="0"/>
            <a:t>4 pilares</a:t>
          </a:r>
        </a:p>
      </dgm:t>
    </dgm:pt>
    <dgm:pt modelId="{292E9E87-5E0A-4533-9F52-53EC72041BD6}" type="parTrans" cxnId="{6F5C2C83-4819-4610-9FF8-714E2E4DAD8A}">
      <dgm:prSet/>
      <dgm:spPr/>
      <dgm:t>
        <a:bodyPr/>
        <a:lstStyle/>
        <a:p>
          <a:endParaRPr lang="pt-BR"/>
        </a:p>
      </dgm:t>
    </dgm:pt>
    <dgm:pt modelId="{189A0C0E-BE44-49E3-85EB-8A1257B2E0B9}" type="sibTrans" cxnId="{6F5C2C83-4819-4610-9FF8-714E2E4DAD8A}">
      <dgm:prSet/>
      <dgm:spPr/>
      <dgm:t>
        <a:bodyPr/>
        <a:lstStyle/>
        <a:p>
          <a:endParaRPr lang="pt-BR"/>
        </a:p>
      </dgm:t>
    </dgm:pt>
    <dgm:pt modelId="{232F0343-117A-47D7-B374-721D0C132EF5}">
      <dgm:prSet phldrT="[Texto]"/>
      <dgm:spPr/>
      <dgm:t>
        <a:bodyPr/>
        <a:lstStyle/>
        <a:p>
          <a:r>
            <a:rPr lang="pt-BR" dirty="0"/>
            <a:t>Reestruturação Cognitiva</a:t>
          </a:r>
        </a:p>
      </dgm:t>
    </dgm:pt>
    <dgm:pt modelId="{C1F89648-3E6C-4381-85E5-66C70DF8CB25}" type="parTrans" cxnId="{FA59CA4D-EE50-42F5-91DA-6194B28F2E36}">
      <dgm:prSet/>
      <dgm:spPr/>
      <dgm:t>
        <a:bodyPr/>
        <a:lstStyle/>
        <a:p>
          <a:endParaRPr lang="pt-BR"/>
        </a:p>
      </dgm:t>
    </dgm:pt>
    <dgm:pt modelId="{E467077A-0276-47D5-B8E5-E4E9D1FAC8F0}" type="sibTrans" cxnId="{FA59CA4D-EE50-42F5-91DA-6194B28F2E36}">
      <dgm:prSet/>
      <dgm:spPr/>
      <dgm:t>
        <a:bodyPr/>
        <a:lstStyle/>
        <a:p>
          <a:endParaRPr lang="pt-BR"/>
        </a:p>
      </dgm:t>
    </dgm:pt>
    <dgm:pt modelId="{B13F93B3-0811-4C77-BF03-3177A9FDE3DA}">
      <dgm:prSet phldrT="[Texto]"/>
      <dgm:spPr/>
      <dgm:t>
        <a:bodyPr/>
        <a:lstStyle/>
        <a:p>
          <a:r>
            <a:rPr lang="pt-BR" dirty="0"/>
            <a:t>Alimentação saudável</a:t>
          </a:r>
        </a:p>
      </dgm:t>
    </dgm:pt>
    <dgm:pt modelId="{2EC92DC1-4021-4950-AEAC-0A0766BE9052}" type="parTrans" cxnId="{038D296D-BAB6-479D-B563-84D957601FE1}">
      <dgm:prSet/>
      <dgm:spPr/>
      <dgm:t>
        <a:bodyPr/>
        <a:lstStyle/>
        <a:p>
          <a:endParaRPr lang="pt-BR"/>
        </a:p>
      </dgm:t>
    </dgm:pt>
    <dgm:pt modelId="{68BF9E87-9A70-4C8F-BED5-7755C24082D1}" type="sibTrans" cxnId="{038D296D-BAB6-479D-B563-84D957601FE1}">
      <dgm:prSet/>
      <dgm:spPr/>
      <dgm:t>
        <a:bodyPr/>
        <a:lstStyle/>
        <a:p>
          <a:endParaRPr lang="pt-BR"/>
        </a:p>
      </dgm:t>
    </dgm:pt>
    <dgm:pt modelId="{9DAE3302-DEE3-402A-8A73-A319888C8C2F}">
      <dgm:prSet phldrT="[Texto]"/>
      <dgm:spPr/>
      <dgm:t>
        <a:bodyPr/>
        <a:lstStyle/>
        <a:p>
          <a:r>
            <a:rPr lang="pt-BR" dirty="0"/>
            <a:t>Relaxamento</a:t>
          </a:r>
        </a:p>
      </dgm:t>
    </dgm:pt>
    <dgm:pt modelId="{1357DBB7-62D9-4DBD-95EA-DF5EE1D11B0A}" type="parTrans" cxnId="{CA04AD56-64D1-4605-A8D9-EE6B9E372CA8}">
      <dgm:prSet/>
      <dgm:spPr/>
      <dgm:t>
        <a:bodyPr/>
        <a:lstStyle/>
        <a:p>
          <a:endParaRPr lang="pt-BR"/>
        </a:p>
      </dgm:t>
    </dgm:pt>
    <dgm:pt modelId="{4213A8A4-3C2F-4921-8264-9EE176418F6C}" type="sibTrans" cxnId="{CA04AD56-64D1-4605-A8D9-EE6B9E372CA8}">
      <dgm:prSet/>
      <dgm:spPr/>
      <dgm:t>
        <a:bodyPr/>
        <a:lstStyle/>
        <a:p>
          <a:endParaRPr lang="pt-BR"/>
        </a:p>
      </dgm:t>
    </dgm:pt>
    <dgm:pt modelId="{35126E73-D3EE-4173-9234-FC219A8FE637}">
      <dgm:prSet phldrT="[Texto]"/>
      <dgm:spPr/>
      <dgm:t>
        <a:bodyPr/>
        <a:lstStyle/>
        <a:p>
          <a:r>
            <a:rPr lang="pt-BR" dirty="0"/>
            <a:t>Atividade física</a:t>
          </a:r>
        </a:p>
      </dgm:t>
    </dgm:pt>
    <dgm:pt modelId="{CE78B87F-2261-453E-BAAB-D9C5E5E22F0F}" type="parTrans" cxnId="{42B4C603-25EC-4252-BA19-F8154DB4BB9D}">
      <dgm:prSet/>
      <dgm:spPr/>
      <dgm:t>
        <a:bodyPr/>
        <a:lstStyle/>
        <a:p>
          <a:endParaRPr lang="pt-BR"/>
        </a:p>
      </dgm:t>
    </dgm:pt>
    <dgm:pt modelId="{A67DAA5B-2E3B-4335-A07C-FE278DF71716}" type="sibTrans" cxnId="{42B4C603-25EC-4252-BA19-F8154DB4BB9D}">
      <dgm:prSet/>
      <dgm:spPr/>
      <dgm:t>
        <a:bodyPr/>
        <a:lstStyle/>
        <a:p>
          <a:endParaRPr lang="pt-BR"/>
        </a:p>
      </dgm:t>
    </dgm:pt>
    <dgm:pt modelId="{9E9C7C10-474B-4143-870D-550386FCB69C}" type="pres">
      <dgm:prSet presAssocID="{BFAB13CB-3208-4FBB-BF47-37515D1ABC3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A324B4-9A69-45AA-9396-3DD63434B7B6}" type="pres">
      <dgm:prSet presAssocID="{BFAB13CB-3208-4FBB-BF47-37515D1ABC38}" presName="matrix" presStyleCnt="0"/>
      <dgm:spPr/>
    </dgm:pt>
    <dgm:pt modelId="{3EA0F5AA-E358-4FF4-B5AA-613FB59D8C87}" type="pres">
      <dgm:prSet presAssocID="{BFAB13CB-3208-4FBB-BF47-37515D1ABC38}" presName="tile1" presStyleLbl="node1" presStyleIdx="0" presStyleCnt="4"/>
      <dgm:spPr/>
      <dgm:t>
        <a:bodyPr/>
        <a:lstStyle/>
        <a:p>
          <a:endParaRPr lang="pt-BR"/>
        </a:p>
      </dgm:t>
    </dgm:pt>
    <dgm:pt modelId="{2F7295CF-B266-45BD-94EB-62B2188015D0}" type="pres">
      <dgm:prSet presAssocID="{BFAB13CB-3208-4FBB-BF47-37515D1ABC3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C906C0-2B18-44A8-A8C1-CA1F18820D41}" type="pres">
      <dgm:prSet presAssocID="{BFAB13CB-3208-4FBB-BF47-37515D1ABC38}" presName="tile2" presStyleLbl="node1" presStyleIdx="1" presStyleCnt="4"/>
      <dgm:spPr/>
      <dgm:t>
        <a:bodyPr/>
        <a:lstStyle/>
        <a:p>
          <a:endParaRPr lang="pt-BR"/>
        </a:p>
      </dgm:t>
    </dgm:pt>
    <dgm:pt modelId="{E8A8D560-D790-4234-A491-9398264C2CBD}" type="pres">
      <dgm:prSet presAssocID="{BFAB13CB-3208-4FBB-BF47-37515D1ABC3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DCFAEE-D964-4AFE-85C5-08105BD04D3C}" type="pres">
      <dgm:prSet presAssocID="{BFAB13CB-3208-4FBB-BF47-37515D1ABC38}" presName="tile3" presStyleLbl="node1" presStyleIdx="2" presStyleCnt="4"/>
      <dgm:spPr/>
      <dgm:t>
        <a:bodyPr/>
        <a:lstStyle/>
        <a:p>
          <a:endParaRPr lang="pt-BR"/>
        </a:p>
      </dgm:t>
    </dgm:pt>
    <dgm:pt modelId="{FAB1D404-51E3-4699-950F-78C8770FCE37}" type="pres">
      <dgm:prSet presAssocID="{BFAB13CB-3208-4FBB-BF47-37515D1ABC3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9A8430-C6A5-40D5-9C4B-2630BD33B0C2}" type="pres">
      <dgm:prSet presAssocID="{BFAB13CB-3208-4FBB-BF47-37515D1ABC38}" presName="tile4" presStyleLbl="node1" presStyleIdx="3" presStyleCnt="4"/>
      <dgm:spPr/>
      <dgm:t>
        <a:bodyPr/>
        <a:lstStyle/>
        <a:p>
          <a:endParaRPr lang="pt-BR"/>
        </a:p>
      </dgm:t>
    </dgm:pt>
    <dgm:pt modelId="{7D354311-F0CE-472D-84B5-B1EF9F80BA2D}" type="pres">
      <dgm:prSet presAssocID="{BFAB13CB-3208-4FBB-BF47-37515D1ABC3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53A35D-3720-48BB-89EF-B4F8ACBB878D}" type="pres">
      <dgm:prSet presAssocID="{BFAB13CB-3208-4FBB-BF47-37515D1ABC3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D0CBA319-0E73-4FF0-A02A-130C69188F26}" type="presOf" srcId="{B13F93B3-0811-4C77-BF03-3177A9FDE3DA}" destId="{E8A8D560-D790-4234-A491-9398264C2CBD}" srcOrd="1" destOrd="0" presId="urn:microsoft.com/office/officeart/2005/8/layout/matrix1"/>
    <dgm:cxn modelId="{8B3EC241-4558-4C04-A377-C2ABF35E5529}" type="presOf" srcId="{35126E73-D3EE-4173-9234-FC219A8FE637}" destId="{0E9A8430-C6A5-40D5-9C4B-2630BD33B0C2}" srcOrd="0" destOrd="0" presId="urn:microsoft.com/office/officeart/2005/8/layout/matrix1"/>
    <dgm:cxn modelId="{64BF0876-EF2C-4718-A1B0-AC97C034E975}" type="presOf" srcId="{BFAB13CB-3208-4FBB-BF47-37515D1ABC38}" destId="{9E9C7C10-474B-4143-870D-550386FCB69C}" srcOrd="0" destOrd="0" presId="urn:microsoft.com/office/officeart/2005/8/layout/matrix1"/>
    <dgm:cxn modelId="{038D296D-BAB6-479D-B563-84D957601FE1}" srcId="{2BC1770E-4280-4E5C-8C45-4C8E6EEB679B}" destId="{B13F93B3-0811-4C77-BF03-3177A9FDE3DA}" srcOrd="1" destOrd="0" parTransId="{2EC92DC1-4021-4950-AEAC-0A0766BE9052}" sibTransId="{68BF9E87-9A70-4C8F-BED5-7755C24082D1}"/>
    <dgm:cxn modelId="{9AC43E1D-3E50-4FAD-81ED-EECD251F5FD0}" type="presOf" srcId="{B13F93B3-0811-4C77-BF03-3177A9FDE3DA}" destId="{4AC906C0-2B18-44A8-A8C1-CA1F18820D41}" srcOrd="0" destOrd="0" presId="urn:microsoft.com/office/officeart/2005/8/layout/matrix1"/>
    <dgm:cxn modelId="{FA59CA4D-EE50-42F5-91DA-6194B28F2E36}" srcId="{2BC1770E-4280-4E5C-8C45-4C8E6EEB679B}" destId="{232F0343-117A-47D7-B374-721D0C132EF5}" srcOrd="0" destOrd="0" parTransId="{C1F89648-3E6C-4381-85E5-66C70DF8CB25}" sibTransId="{E467077A-0276-47D5-B8E5-E4E9D1FAC8F0}"/>
    <dgm:cxn modelId="{C037CE47-9A78-431E-B02F-5AD7EEDDCB30}" type="presOf" srcId="{9DAE3302-DEE3-402A-8A73-A319888C8C2F}" destId="{48DCFAEE-D964-4AFE-85C5-08105BD04D3C}" srcOrd="0" destOrd="0" presId="urn:microsoft.com/office/officeart/2005/8/layout/matrix1"/>
    <dgm:cxn modelId="{33203E8D-5169-47B2-964E-53FDFE1B178A}" type="presOf" srcId="{232F0343-117A-47D7-B374-721D0C132EF5}" destId="{3EA0F5AA-E358-4FF4-B5AA-613FB59D8C87}" srcOrd="0" destOrd="0" presId="urn:microsoft.com/office/officeart/2005/8/layout/matrix1"/>
    <dgm:cxn modelId="{CFC02061-160D-4556-BD57-50B0C9CD2D7D}" type="presOf" srcId="{35126E73-D3EE-4173-9234-FC219A8FE637}" destId="{7D354311-F0CE-472D-84B5-B1EF9F80BA2D}" srcOrd="1" destOrd="0" presId="urn:microsoft.com/office/officeart/2005/8/layout/matrix1"/>
    <dgm:cxn modelId="{20411DEB-0DBB-425B-9DE2-AA48519F4A61}" type="presOf" srcId="{232F0343-117A-47D7-B374-721D0C132EF5}" destId="{2F7295CF-B266-45BD-94EB-62B2188015D0}" srcOrd="1" destOrd="0" presId="urn:microsoft.com/office/officeart/2005/8/layout/matrix1"/>
    <dgm:cxn modelId="{42B4C603-25EC-4252-BA19-F8154DB4BB9D}" srcId="{2BC1770E-4280-4E5C-8C45-4C8E6EEB679B}" destId="{35126E73-D3EE-4173-9234-FC219A8FE637}" srcOrd="3" destOrd="0" parTransId="{CE78B87F-2261-453E-BAAB-D9C5E5E22F0F}" sibTransId="{A67DAA5B-2E3B-4335-A07C-FE278DF71716}"/>
    <dgm:cxn modelId="{57C70F2E-4D1D-424F-812D-33164927F3A3}" type="presOf" srcId="{2BC1770E-4280-4E5C-8C45-4C8E6EEB679B}" destId="{7453A35D-3720-48BB-89EF-B4F8ACBB878D}" srcOrd="0" destOrd="0" presId="urn:microsoft.com/office/officeart/2005/8/layout/matrix1"/>
    <dgm:cxn modelId="{6F5C2C83-4819-4610-9FF8-714E2E4DAD8A}" srcId="{BFAB13CB-3208-4FBB-BF47-37515D1ABC38}" destId="{2BC1770E-4280-4E5C-8C45-4C8E6EEB679B}" srcOrd="0" destOrd="0" parTransId="{292E9E87-5E0A-4533-9F52-53EC72041BD6}" sibTransId="{189A0C0E-BE44-49E3-85EB-8A1257B2E0B9}"/>
    <dgm:cxn modelId="{CA04AD56-64D1-4605-A8D9-EE6B9E372CA8}" srcId="{2BC1770E-4280-4E5C-8C45-4C8E6EEB679B}" destId="{9DAE3302-DEE3-402A-8A73-A319888C8C2F}" srcOrd="2" destOrd="0" parTransId="{1357DBB7-62D9-4DBD-95EA-DF5EE1D11B0A}" sibTransId="{4213A8A4-3C2F-4921-8264-9EE176418F6C}"/>
    <dgm:cxn modelId="{DE4F5D1E-39E5-4DB5-B269-F214466E02AE}" type="presOf" srcId="{9DAE3302-DEE3-402A-8A73-A319888C8C2F}" destId="{FAB1D404-51E3-4699-950F-78C8770FCE37}" srcOrd="1" destOrd="0" presId="urn:microsoft.com/office/officeart/2005/8/layout/matrix1"/>
    <dgm:cxn modelId="{77D4C6FC-5FBD-4432-8A24-C8CF3E9E0C7C}" type="presParOf" srcId="{9E9C7C10-474B-4143-870D-550386FCB69C}" destId="{87A324B4-9A69-45AA-9396-3DD63434B7B6}" srcOrd="0" destOrd="0" presId="urn:microsoft.com/office/officeart/2005/8/layout/matrix1"/>
    <dgm:cxn modelId="{055220DF-423D-4EB5-8C4D-4207BDAA96AC}" type="presParOf" srcId="{87A324B4-9A69-45AA-9396-3DD63434B7B6}" destId="{3EA0F5AA-E358-4FF4-B5AA-613FB59D8C87}" srcOrd="0" destOrd="0" presId="urn:microsoft.com/office/officeart/2005/8/layout/matrix1"/>
    <dgm:cxn modelId="{56F5EEB2-F6BF-4180-BE48-7FB79C5AB0F5}" type="presParOf" srcId="{87A324B4-9A69-45AA-9396-3DD63434B7B6}" destId="{2F7295CF-B266-45BD-94EB-62B2188015D0}" srcOrd="1" destOrd="0" presId="urn:microsoft.com/office/officeart/2005/8/layout/matrix1"/>
    <dgm:cxn modelId="{BFD4B0B9-D45B-416B-AE59-F2B5B17CA2EB}" type="presParOf" srcId="{87A324B4-9A69-45AA-9396-3DD63434B7B6}" destId="{4AC906C0-2B18-44A8-A8C1-CA1F18820D41}" srcOrd="2" destOrd="0" presId="urn:microsoft.com/office/officeart/2005/8/layout/matrix1"/>
    <dgm:cxn modelId="{3F9BD86B-9484-44C6-AE4A-52431A0DA81D}" type="presParOf" srcId="{87A324B4-9A69-45AA-9396-3DD63434B7B6}" destId="{E8A8D560-D790-4234-A491-9398264C2CBD}" srcOrd="3" destOrd="0" presId="urn:microsoft.com/office/officeart/2005/8/layout/matrix1"/>
    <dgm:cxn modelId="{EE970AF8-EA0A-45DC-BC8A-A6854CDB301D}" type="presParOf" srcId="{87A324B4-9A69-45AA-9396-3DD63434B7B6}" destId="{48DCFAEE-D964-4AFE-85C5-08105BD04D3C}" srcOrd="4" destOrd="0" presId="urn:microsoft.com/office/officeart/2005/8/layout/matrix1"/>
    <dgm:cxn modelId="{9E6C39B9-4807-46B8-AF39-A24CB7B4C0EC}" type="presParOf" srcId="{87A324B4-9A69-45AA-9396-3DD63434B7B6}" destId="{FAB1D404-51E3-4699-950F-78C8770FCE37}" srcOrd="5" destOrd="0" presId="urn:microsoft.com/office/officeart/2005/8/layout/matrix1"/>
    <dgm:cxn modelId="{01BFFF08-A1C9-41FB-B17D-C77189C089D5}" type="presParOf" srcId="{87A324B4-9A69-45AA-9396-3DD63434B7B6}" destId="{0E9A8430-C6A5-40D5-9C4B-2630BD33B0C2}" srcOrd="6" destOrd="0" presId="urn:microsoft.com/office/officeart/2005/8/layout/matrix1"/>
    <dgm:cxn modelId="{3A7A358D-F4A9-452B-9623-807DB9EFC349}" type="presParOf" srcId="{87A324B4-9A69-45AA-9396-3DD63434B7B6}" destId="{7D354311-F0CE-472D-84B5-B1EF9F80BA2D}" srcOrd="7" destOrd="0" presId="urn:microsoft.com/office/officeart/2005/8/layout/matrix1"/>
    <dgm:cxn modelId="{824CB963-E556-4BF2-918D-453ADC27A922}" type="presParOf" srcId="{9E9C7C10-474B-4143-870D-550386FCB69C}" destId="{7453A35D-3720-48BB-89EF-B4F8ACBB87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1702C3-CEA5-48EC-A33C-1B95FDB9416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pt-BR"/>
        </a:p>
      </dgm:t>
    </dgm:pt>
    <dgm:pt modelId="{4D24256D-18FC-4F9E-B8AE-0104D72926E6}">
      <dgm:prSet/>
      <dgm:spPr/>
      <dgm:t>
        <a:bodyPr/>
        <a:lstStyle/>
        <a:p>
          <a:pPr rtl="0"/>
          <a:r>
            <a:rPr lang="pt-BR" dirty="0"/>
            <a:t>Estratégias de Enfrentamento</a:t>
          </a:r>
        </a:p>
      </dgm:t>
    </dgm:pt>
    <dgm:pt modelId="{E6F60A04-293E-4A59-BC15-006CA78F02BB}" type="parTrans" cxnId="{90CBB54E-332D-4118-BE7D-D0C03A06D2EF}">
      <dgm:prSet/>
      <dgm:spPr/>
      <dgm:t>
        <a:bodyPr/>
        <a:lstStyle/>
        <a:p>
          <a:endParaRPr lang="pt-BR"/>
        </a:p>
      </dgm:t>
    </dgm:pt>
    <dgm:pt modelId="{7EF42E69-1C90-41CF-B2CE-1B1382ABC6DC}" type="sibTrans" cxnId="{90CBB54E-332D-4118-BE7D-D0C03A06D2EF}">
      <dgm:prSet/>
      <dgm:spPr/>
      <dgm:t>
        <a:bodyPr/>
        <a:lstStyle/>
        <a:p>
          <a:endParaRPr lang="pt-BR"/>
        </a:p>
      </dgm:t>
    </dgm:pt>
    <dgm:pt modelId="{5FFBA751-C085-419C-80A3-0C7F8284B544}" type="pres">
      <dgm:prSet presAssocID="{DE1702C3-CEA5-48EC-A33C-1B95FDB941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AA2042-05A7-41B9-B608-CA6B5D3D46A5}" type="pres">
      <dgm:prSet presAssocID="{4D24256D-18FC-4F9E-B8AE-0104D72926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CBB54E-332D-4118-BE7D-D0C03A06D2EF}" srcId="{DE1702C3-CEA5-48EC-A33C-1B95FDB9416F}" destId="{4D24256D-18FC-4F9E-B8AE-0104D72926E6}" srcOrd="0" destOrd="0" parTransId="{E6F60A04-293E-4A59-BC15-006CA78F02BB}" sibTransId="{7EF42E69-1C90-41CF-B2CE-1B1382ABC6DC}"/>
    <dgm:cxn modelId="{03C59E11-234C-47B5-A11C-71786C6D9B91}" type="presOf" srcId="{4D24256D-18FC-4F9E-B8AE-0104D72926E6}" destId="{64AA2042-05A7-41B9-B608-CA6B5D3D46A5}" srcOrd="0" destOrd="0" presId="urn:microsoft.com/office/officeart/2005/8/layout/vList2"/>
    <dgm:cxn modelId="{31ECCC29-E1CB-48F2-977F-86B17F3EDB30}" type="presOf" srcId="{DE1702C3-CEA5-48EC-A33C-1B95FDB9416F}" destId="{5FFBA751-C085-419C-80A3-0C7F8284B544}" srcOrd="0" destOrd="0" presId="urn:microsoft.com/office/officeart/2005/8/layout/vList2"/>
    <dgm:cxn modelId="{3DBEB564-C8B0-4F24-B0EB-C113274A3443}" type="presParOf" srcId="{5FFBA751-C085-419C-80A3-0C7F8284B544}" destId="{64AA2042-05A7-41B9-B608-CA6B5D3D46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92DC5-FFFB-4CFF-9858-158978535CD3}">
      <dsp:nvSpPr>
        <dsp:cNvPr id="0" name=""/>
        <dsp:cNvSpPr/>
      </dsp:nvSpPr>
      <dsp:spPr>
        <a:xfrm>
          <a:off x="0" y="10719"/>
          <a:ext cx="5829300" cy="108108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DOENÇAS</a:t>
          </a:r>
          <a:r>
            <a:rPr lang="en-US" sz="2800" kern="1200" baseline="0" dirty="0" smtClean="0"/>
            <a:t> PROFISSIONAIS: COMO  PREVENIR</a:t>
          </a:r>
          <a:endParaRPr lang="pt-BR" sz="2800" kern="1200" dirty="0"/>
        </a:p>
      </dsp:txBody>
      <dsp:txXfrm>
        <a:off x="52774" y="63493"/>
        <a:ext cx="5723752" cy="9755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5333B-DF7C-4640-95A8-2B1DD2A6ED35}">
      <dsp:nvSpPr>
        <dsp:cNvPr id="0" name=""/>
        <dsp:cNvSpPr/>
      </dsp:nvSpPr>
      <dsp:spPr>
        <a:xfrm rot="5400000">
          <a:off x="2903799" y="-881884"/>
          <a:ext cx="1243424" cy="331812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Medidas que envolvem redução de tensão física e mental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São úteis pois podem impedir que o stress se intensifique</a:t>
          </a:r>
        </a:p>
      </dsp:txBody>
      <dsp:txXfrm rot="-5400000">
        <a:off x="1866448" y="216166"/>
        <a:ext cx="3257429" cy="1122026"/>
      </dsp:txXfrm>
    </dsp:sp>
    <dsp:sp modelId="{CBAB7263-A05E-43EB-9968-396B7E95EB3A}">
      <dsp:nvSpPr>
        <dsp:cNvPr id="0" name=""/>
        <dsp:cNvSpPr/>
      </dsp:nvSpPr>
      <dsp:spPr>
        <a:xfrm>
          <a:off x="0" y="38"/>
          <a:ext cx="1866447" cy="15542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Estratégias de curto prazo</a:t>
          </a:r>
        </a:p>
      </dsp:txBody>
      <dsp:txXfrm>
        <a:off x="75874" y="75912"/>
        <a:ext cx="1714699" cy="1402533"/>
      </dsp:txXfrm>
    </dsp:sp>
    <dsp:sp modelId="{CC981678-A1B9-4452-8B8C-309B1E2D5680}">
      <dsp:nvSpPr>
        <dsp:cNvPr id="0" name=""/>
        <dsp:cNvSpPr/>
      </dsp:nvSpPr>
      <dsp:spPr>
        <a:xfrm rot="5400000">
          <a:off x="2903799" y="750110"/>
          <a:ext cx="1243424" cy="3318128"/>
        </a:xfrm>
        <a:prstGeom prst="round2SameRect">
          <a:avLst/>
        </a:prstGeom>
        <a:solidFill>
          <a:schemeClr val="accent5">
            <a:tint val="40000"/>
            <a:alpha val="90000"/>
            <a:hueOff val="-1915263"/>
            <a:satOff val="20210"/>
            <a:lumOff val="19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915263"/>
              <a:satOff val="20210"/>
              <a:lumOff val="1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São as medidas que realmente resolvem e reduzem a incidência do stress</a:t>
          </a:r>
        </a:p>
      </dsp:txBody>
      <dsp:txXfrm rot="-5400000">
        <a:off x="1866448" y="1848161"/>
        <a:ext cx="3257429" cy="1122026"/>
      </dsp:txXfrm>
    </dsp:sp>
    <dsp:sp modelId="{D48D9A68-58B8-48D2-9580-4E3AD71DF60E}">
      <dsp:nvSpPr>
        <dsp:cNvPr id="0" name=""/>
        <dsp:cNvSpPr/>
      </dsp:nvSpPr>
      <dsp:spPr>
        <a:xfrm>
          <a:off x="0" y="1632034"/>
          <a:ext cx="1866447" cy="1554281"/>
        </a:xfrm>
        <a:prstGeom prst="round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Estratégias de longo prazo</a:t>
          </a:r>
        </a:p>
      </dsp:txBody>
      <dsp:txXfrm>
        <a:off x="75874" y="1707908"/>
        <a:ext cx="1714699" cy="14025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F4E3E-BF7C-486B-9403-88E873A2B7AE}">
      <dsp:nvSpPr>
        <dsp:cNvPr id="0" name=""/>
        <dsp:cNvSpPr/>
      </dsp:nvSpPr>
      <dsp:spPr>
        <a:xfrm>
          <a:off x="0" y="118865"/>
          <a:ext cx="4800600" cy="1521000"/>
        </a:xfrm>
        <a:prstGeom prst="roundRect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/>
            <a:t>Marilda Novaes Lipp, PhD.</a:t>
          </a:r>
        </a:p>
      </dsp:txBody>
      <dsp:txXfrm>
        <a:off x="74249" y="193114"/>
        <a:ext cx="4652102" cy="1372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0F5AA-E358-4FF4-B5AA-613FB59D8C87}">
      <dsp:nvSpPr>
        <dsp:cNvPr id="0" name=""/>
        <dsp:cNvSpPr/>
      </dsp:nvSpPr>
      <dsp:spPr>
        <a:xfrm rot="16200000">
          <a:off x="470268" y="-470268"/>
          <a:ext cx="2145562" cy="30860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Reestruturação Cognitiva</a:t>
          </a:r>
        </a:p>
      </dsp:txBody>
      <dsp:txXfrm rot="5400000">
        <a:off x="0" y="0"/>
        <a:ext cx="3086099" cy="1609171"/>
      </dsp:txXfrm>
    </dsp:sp>
    <dsp:sp modelId="{4AC906C0-2B18-44A8-A8C1-CA1F18820D41}">
      <dsp:nvSpPr>
        <dsp:cNvPr id="0" name=""/>
        <dsp:cNvSpPr/>
      </dsp:nvSpPr>
      <dsp:spPr>
        <a:xfrm>
          <a:off x="3086099" y="0"/>
          <a:ext cx="3086099" cy="2145562"/>
        </a:xfrm>
        <a:prstGeom prst="round1Rect">
          <a:avLst/>
        </a:prstGeom>
        <a:solidFill>
          <a:schemeClr val="accent5">
            <a:hueOff val="-871962"/>
            <a:satOff val="5188"/>
            <a:lumOff val="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Alimentação saudável</a:t>
          </a:r>
        </a:p>
      </dsp:txBody>
      <dsp:txXfrm>
        <a:off x="3086099" y="0"/>
        <a:ext cx="3086099" cy="1609171"/>
      </dsp:txXfrm>
    </dsp:sp>
    <dsp:sp modelId="{48DCFAEE-D964-4AFE-85C5-08105BD04D3C}">
      <dsp:nvSpPr>
        <dsp:cNvPr id="0" name=""/>
        <dsp:cNvSpPr/>
      </dsp:nvSpPr>
      <dsp:spPr>
        <a:xfrm rot="10800000">
          <a:off x="0" y="2145562"/>
          <a:ext cx="3086099" cy="2145562"/>
        </a:xfrm>
        <a:prstGeom prst="round1Rect">
          <a:avLst/>
        </a:prstGeom>
        <a:solidFill>
          <a:schemeClr val="accent5">
            <a:hueOff val="-1743925"/>
            <a:satOff val="10375"/>
            <a:lumOff val="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Relaxamento</a:t>
          </a:r>
        </a:p>
      </dsp:txBody>
      <dsp:txXfrm rot="10800000">
        <a:off x="0" y="2681952"/>
        <a:ext cx="3086099" cy="1609171"/>
      </dsp:txXfrm>
    </dsp:sp>
    <dsp:sp modelId="{0E9A8430-C6A5-40D5-9C4B-2630BD33B0C2}">
      <dsp:nvSpPr>
        <dsp:cNvPr id="0" name=""/>
        <dsp:cNvSpPr/>
      </dsp:nvSpPr>
      <dsp:spPr>
        <a:xfrm rot="5400000">
          <a:off x="3556369" y="1675293"/>
          <a:ext cx="2145562" cy="3086099"/>
        </a:xfrm>
        <a:prstGeom prst="round1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Atividade física</a:t>
          </a:r>
        </a:p>
      </dsp:txBody>
      <dsp:txXfrm rot="-5400000">
        <a:off x="3086100" y="2681952"/>
        <a:ext cx="3086099" cy="1609171"/>
      </dsp:txXfrm>
    </dsp:sp>
    <dsp:sp modelId="{7453A35D-3720-48BB-89EF-B4F8ACBB878D}">
      <dsp:nvSpPr>
        <dsp:cNvPr id="0" name=""/>
        <dsp:cNvSpPr/>
      </dsp:nvSpPr>
      <dsp:spPr>
        <a:xfrm>
          <a:off x="2160269" y="1609171"/>
          <a:ext cx="1851660" cy="1072781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4 pilares</a:t>
          </a:r>
        </a:p>
      </dsp:txBody>
      <dsp:txXfrm>
        <a:off x="2212638" y="1661540"/>
        <a:ext cx="1746922" cy="9680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A2042-05A7-41B9-B608-CA6B5D3D46A5}">
      <dsp:nvSpPr>
        <dsp:cNvPr id="0" name=""/>
        <dsp:cNvSpPr/>
      </dsp:nvSpPr>
      <dsp:spPr>
        <a:xfrm>
          <a:off x="0" y="43297"/>
          <a:ext cx="5657868" cy="725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Estratégias de Enfrentamento</a:t>
          </a:r>
        </a:p>
      </dsp:txBody>
      <dsp:txXfrm>
        <a:off x="35411" y="78708"/>
        <a:ext cx="5587046" cy="65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A687-DD42-4600-983F-BC3C07FA9760}" type="datetimeFigureOut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E9312-F145-44BA-A8ED-E2971557ACB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84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9312-F145-44BA-A8ED-E2971557ACB5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7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0ADDA9-3740-42E9-8CE7-A9745C2BFD0E}" type="slidenum">
              <a:rPr lang="pt-BR" altLang="pt-BR" smtClean="0">
                <a:latin typeface="Arial" pitchFamily="34" charset="0"/>
              </a:rPr>
              <a:pPr/>
              <a:t>62</a:t>
            </a:fld>
            <a:endParaRPr lang="pt-BR" alt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6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E57AE1-B696-42CA-9BE0-C81917FD4018}" type="slidenum">
              <a:rPr kumimoji="0" lang="pt-BR" altLang="pt-BR"/>
              <a:pPr>
                <a:spcBef>
                  <a:spcPct val="0"/>
                </a:spcBef>
              </a:pPr>
              <a:t>67</a:t>
            </a:fld>
            <a:endParaRPr kumimoji="0"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9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7B79FF-778F-4EB1-BB08-055D50E4B8D5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9312-F145-44BA-A8ED-E2971557ACB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74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9312-F145-44BA-A8ED-E2971557ACB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96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9312-F145-44BA-A8ED-E2971557ACB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03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430D67A-38BE-4FD0-9177-8602364D1527}" type="slidenum">
              <a:rPr lang="pt-BR" sz="1200">
                <a:latin typeface="Arial" panose="020B0604020202020204" pitchFamily="34" charset="0"/>
              </a:rPr>
              <a:pPr eaLnBrk="1" hangingPunct="1"/>
              <a:t>24</a:t>
            </a:fld>
            <a:endParaRPr lang="pt-B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8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9312-F145-44BA-A8ED-E2971557ACB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73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9312-F145-44BA-A8ED-E2971557ACB5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013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9312-F145-44BA-A8ED-E2971557ACB5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755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255956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71694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89691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723438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72758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84089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54636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124271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D8BF17-C17F-43B0-BC71-CF4A58A14AC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65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65184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C62A-C7F9-46F2-9CFE-EC3B6285D81A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27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5E5-7CA6-4CB7-A741-74AC7C3D69FB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925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7D41-2DDB-4C4C-A44D-8EC0A9A20B0A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6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376622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107E-C52E-494A-8ADB-7069DB289479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56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E679-F5BF-4ECD-9B1F-72B961CFD2F1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888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04B9-2624-43FB-95E8-1D512513F2EC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1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313AA-7943-4D86-9DB0-DA6E0EB03DC5}" type="datetime1">
              <a:rPr lang="pt-BR" smtClean="0"/>
              <a:pPr/>
              <a:t>27/10/2017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831659-03BA-4C57-92CA-2F7F93F92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19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dor.uol.com.br/autor/confucio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mlipp@estresse.com.br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lobotv.globo.com/rede-globo/globo-reporter/v/aprenda-a-fazer-a-tecnica-de-relaxamento-do-boneco-de-pano/2554174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4530443"/>
              </p:ext>
            </p:extLst>
          </p:nvPr>
        </p:nvGraphicFramePr>
        <p:xfrm>
          <a:off x="1439652" y="2456896"/>
          <a:ext cx="5829300" cy="110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82970679"/>
              </p:ext>
            </p:extLst>
          </p:nvPr>
        </p:nvGraphicFramePr>
        <p:xfrm>
          <a:off x="2171700" y="3771900"/>
          <a:ext cx="4800600" cy="170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221850" y="5589244"/>
            <a:ext cx="3246090" cy="273844"/>
          </a:xfrm>
        </p:spPr>
        <p:txBody>
          <a:bodyPr/>
          <a:lstStyle/>
          <a:p>
            <a:r>
              <a:rPr lang="en-US" sz="1200" dirty="0"/>
              <a:t>www.estresse.com.br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574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Chinesinha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940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09682" y="1862826"/>
            <a:ext cx="5292588" cy="403956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Na sociedade atual</a:t>
            </a:r>
          </a:p>
          <a:p>
            <a:pPr algn="ctr"/>
            <a:r>
              <a:rPr lang="pt-BR" b="1" dirty="0"/>
              <a:t>Os conceitos mudaram irreversivelmente. </a:t>
            </a:r>
          </a:p>
          <a:p>
            <a:endParaRPr lang="pt-BR" sz="1350" dirty="0"/>
          </a:p>
          <a:p>
            <a:r>
              <a:rPr lang="pt-BR" dirty="0"/>
              <a:t>Nos relacionamentos modernos, procura-se viver o momento, sem fazer planos para o futuro e a família tradicional deixou de ser vista como o caminho certo para a felicidade. </a:t>
            </a:r>
          </a:p>
          <a:p>
            <a:endParaRPr lang="en-US" dirty="0"/>
          </a:p>
          <a:p>
            <a:r>
              <a:rPr lang="en-US" dirty="0"/>
              <a:t>Ha </a:t>
            </a:r>
            <a:r>
              <a:rPr lang="en-US" dirty="0" err="1"/>
              <a:t>alunos</a:t>
            </a:r>
            <a:r>
              <a:rPr lang="en-US" dirty="0"/>
              <a:t> com </a:t>
            </a:r>
            <a:r>
              <a:rPr lang="en-US" dirty="0" err="1"/>
              <a:t>vários</a:t>
            </a:r>
            <a:r>
              <a:rPr lang="en-US" dirty="0"/>
              <a:t> pares de </a:t>
            </a:r>
            <a:r>
              <a:rPr lang="en-US" dirty="0" err="1"/>
              <a:t>avós</a:t>
            </a:r>
            <a:r>
              <a:rPr lang="en-US" dirty="0"/>
              <a:t>, </a:t>
            </a:r>
            <a:r>
              <a:rPr lang="en-US" dirty="0" err="1"/>
              <a:t>adquiridos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múltiplos</a:t>
            </a:r>
            <a:r>
              <a:rPr lang="en-US" dirty="0"/>
              <a:t> </a:t>
            </a:r>
            <a:r>
              <a:rPr lang="en-US" dirty="0" err="1"/>
              <a:t>relacioamentos</a:t>
            </a:r>
            <a:r>
              <a:rPr lang="en-US" dirty="0"/>
              <a:t> dos </a:t>
            </a:r>
            <a:r>
              <a:rPr lang="en-US" dirty="0" err="1"/>
              <a:t>pais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O professor 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sabe</a:t>
            </a:r>
            <a:r>
              <a:rPr lang="en-US" dirty="0"/>
              <a:t>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chamar</a:t>
            </a:r>
            <a:r>
              <a:rPr lang="en-US" dirty="0"/>
              <a:t> para </a:t>
            </a:r>
            <a:r>
              <a:rPr lang="en-US" dirty="0" err="1"/>
              <a:t>falar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aluno</a:t>
            </a:r>
            <a:r>
              <a:rPr lang="en-US" dirty="0"/>
              <a:t>.</a:t>
            </a:r>
            <a:endParaRPr lang="pt-BR" dirty="0"/>
          </a:p>
          <a:p>
            <a:endParaRPr lang="pt-BR" sz="1350" dirty="0"/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9997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3658" y="1592796"/>
            <a:ext cx="6172200" cy="705725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     </a:t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        </a:t>
            </a:r>
            <a:r>
              <a:rPr lang="pt-BR" sz="3600" dirty="0" err="1">
                <a:solidFill>
                  <a:schemeClr val="accent1">
                    <a:lumMod val="75000"/>
                  </a:schemeClr>
                </a:solidFill>
              </a:rPr>
              <a:t>Heraclitus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 (Séc. VI a.C.)</a:t>
            </a:r>
            <a:br>
              <a:rPr lang="pt-BR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4" y="2456892"/>
            <a:ext cx="5900123" cy="273486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3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3300" b="1" dirty="0"/>
              <a:t>  </a:t>
            </a:r>
            <a:r>
              <a:rPr lang="pt-BR" sz="2700" b="1" dirty="0">
                <a:solidFill>
                  <a:schemeClr val="accent1">
                    <a:lumMod val="75000"/>
                  </a:schemeClr>
                </a:solidFill>
              </a:rPr>
              <a:t>Não há nada permanente, exceto              			a mudança.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7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717800" y="2122488"/>
            <a:ext cx="6426200" cy="34020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mundo constituído de objetos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descartáveis, como computadores,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Impressoras, celulares e carros.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professor perde também a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de permanência na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memória do aluno.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se torna temporário nas relações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vive.</a:t>
            </a:r>
            <a:endParaRPr lang="pt-BR" sz="21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95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500188"/>
            <a:ext cx="6429375" cy="41798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Mudanças de valores tão inesperadas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que levam os alunos a sentirem que podem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atacar, ofender e desrespeitar o professor.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12,5% dos professores brasileiros sofrem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Violência verbal ou física.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 </a:t>
            </a:r>
            <a:endParaRPr lang="pt-BR" sz="2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rofa agred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00" y="3375426"/>
            <a:ext cx="3096836" cy="2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95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143125"/>
            <a:ext cx="5143500" cy="214312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Brasil é o primeiro país do mundo em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violência contra professores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(4,7 mil agredidos e 22 mil ameaçados)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com 100 mil profs. ensino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e médio em 34 países.</a:t>
            </a:r>
            <a:r>
              <a:rPr lang="pt-BR" sz="2100" b="1" dirty="0"/>
              <a:t>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(OCDE, 2017).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95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768475"/>
            <a:ext cx="5303838" cy="2411413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país tem sua história que não brota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terra como produto da natureza.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é construída pelas decisões de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liderança.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Brasil prefere punir os adultos em vez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ensinar as crianças.</a:t>
            </a:r>
            <a:endParaRPr lang="pt-BR" sz="2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95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270000"/>
            <a:ext cx="5562600" cy="3941763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bg1"/>
                </a:solidFill>
              </a:rPr>
              <a:t>O pensar que é viável desrespeitar um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>
                <a:solidFill>
                  <a:schemeClr val="bg1"/>
                </a:solidFill>
              </a:rPr>
              <a:t>professor vem da sociedade e da família.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Pais que não tem coragem de disciplinar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seus filhos.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Pais que delegam a responsabilidade de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educar os filhos.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Pais que querem ser “bonzinhos”com os filhos.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Pais que não educam e não deixam educar.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 Pais perdidos.</a:t>
            </a:r>
          </a:p>
        </p:txBody>
      </p:sp>
    </p:spTree>
    <p:extLst>
      <p:ext uri="{BB962C8B-B14F-4D97-AF65-F5344CB8AC3E}">
        <p14:creationId xmlns:p14="http://schemas.microsoft.com/office/powerpoint/2010/main" val="1645895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500188"/>
            <a:ext cx="6429375" cy="41798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pt-BR" sz="21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1800" b="1" dirty="0">
                <a:solidFill>
                  <a:srgbClr val="FF0000"/>
                </a:solidFill>
              </a:rPr>
              <a:t>Antigamente quando o aluno tinhas nota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1800" b="1" dirty="0">
                <a:solidFill>
                  <a:srgbClr val="FF0000"/>
                </a:solidFill>
              </a:rPr>
              <a:t>baixa os pais o puniam. Agora  punem o professor.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18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Leituras recomendadas: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Educação com sentido:orientação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para Professores. </a:t>
            </a:r>
            <a:r>
              <a:rPr lang="pt-BR" sz="2100" b="1" dirty="0" err="1"/>
              <a:t>Helga</a:t>
            </a:r>
            <a:r>
              <a:rPr lang="pt-BR" sz="2100" b="1" dirty="0"/>
              <a:t> Reinhold Em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O Adolescente e seus dilemas de Marilda </a:t>
            </a:r>
            <a:r>
              <a:rPr lang="pt-BR" sz="2100" b="1" dirty="0" err="1"/>
              <a:t>Lipp</a:t>
            </a:r>
            <a:r>
              <a:rPr lang="pt-BR" sz="2100" b="1" dirty="0"/>
              <a:t>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O stress do prof. Frente ao mau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comportamento do aluno.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Marilda </a:t>
            </a:r>
            <a:r>
              <a:rPr lang="pt-BR" sz="2100" b="1" dirty="0" err="1"/>
              <a:t>Lipp</a:t>
            </a:r>
            <a:r>
              <a:rPr lang="pt-BR" sz="2100" b="1" dirty="0"/>
              <a:t>. Em A Pratica da Psicologia na Escola.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100" b="1" dirty="0"/>
              <a:t>de </a:t>
            </a:r>
            <a:r>
              <a:rPr lang="pt-BR" sz="2100" b="1" dirty="0" err="1"/>
              <a:t>Debora</a:t>
            </a:r>
            <a:r>
              <a:rPr lang="pt-BR" sz="2100" b="1" dirty="0"/>
              <a:t> Fava</a:t>
            </a:r>
          </a:p>
        </p:txBody>
      </p:sp>
    </p:spTree>
    <p:extLst>
      <p:ext uri="{BB962C8B-B14F-4D97-AF65-F5344CB8AC3E}">
        <p14:creationId xmlns:p14="http://schemas.microsoft.com/office/powerpoint/2010/main" val="1645895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176815" y="1587755"/>
            <a:ext cx="6105525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2700" kern="10" spc="-113" dirty="0"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 é o custo de tudo isto?</a:t>
            </a:r>
            <a:endParaRPr lang="en-US" sz="2700" kern="10" spc="-113" dirty="0"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51334" y="2629499"/>
            <a:ext cx="588645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00" dirty="0">
                <a:latin typeface="Arial Black" panose="020B0A04020102020204" pitchFamily="34" charset="0"/>
              </a:rPr>
              <a:t>STRESS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00" dirty="0">
                <a:latin typeface="Arial Black" panose="020B0A04020102020204" pitchFamily="34" charset="0"/>
              </a:rPr>
              <a:t>DEPRESSÃO      TRANSTORNO MENTAL ANSIEDADE</a:t>
            </a:r>
          </a:p>
        </p:txBody>
      </p:sp>
      <p:sp>
        <p:nvSpPr>
          <p:cNvPr id="10244" name="Chave direita 1"/>
          <p:cNvSpPr>
            <a:spLocks/>
          </p:cNvSpPr>
          <p:nvPr/>
        </p:nvSpPr>
        <p:spPr bwMode="auto">
          <a:xfrm>
            <a:off x="3221854" y="2805968"/>
            <a:ext cx="288131" cy="685800"/>
          </a:xfrm>
          <a:prstGeom prst="rightBrace">
            <a:avLst>
              <a:gd name="adj1" fmla="val 8331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Comic Sans MS" panose="030F0702030302020204" pitchFamily="66" charset="0"/>
            </a:endParaRPr>
          </a:p>
        </p:txBody>
      </p:sp>
      <p:sp>
        <p:nvSpPr>
          <p:cNvPr id="10245" name="Elipse 2"/>
          <p:cNvSpPr>
            <a:spLocks noChangeArrowheads="1"/>
          </p:cNvSpPr>
          <p:nvPr/>
        </p:nvSpPr>
        <p:spPr bwMode="auto">
          <a:xfrm>
            <a:off x="4094559" y="4077072"/>
            <a:ext cx="2684859" cy="1566174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Doenças mentais: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3ª. Causa de afastamentos</a:t>
            </a:r>
          </a:p>
        </p:txBody>
      </p:sp>
    </p:spTree>
    <p:extLst>
      <p:ext uri="{BB962C8B-B14F-4D97-AF65-F5344CB8AC3E}">
        <p14:creationId xmlns:p14="http://schemas.microsoft.com/office/powerpoint/2010/main" val="38287762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4206" y="1538790"/>
            <a:ext cx="5829300" cy="12573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300" b="1" dirty="0">
                <a:solidFill>
                  <a:schemeClr val="tx1"/>
                </a:solidFill>
              </a:rPr>
              <a:t>	</a:t>
            </a:r>
            <a:br>
              <a:rPr lang="en-US" sz="3300" b="1" dirty="0">
                <a:solidFill>
                  <a:schemeClr val="tx1"/>
                </a:solidFill>
              </a:rPr>
            </a:br>
            <a:r>
              <a:rPr lang="en-US" sz="2100" b="1" dirty="0">
                <a:solidFill>
                  <a:schemeClr val="tx1"/>
                </a:solidFill>
                <a:latin typeface="+mn-lt"/>
              </a:rPr>
              <a:t>MARILDA NOVAES LIPP, PhD</a:t>
            </a:r>
            <a:br>
              <a:rPr lang="en-US" sz="2100" b="1" dirty="0">
                <a:solidFill>
                  <a:schemeClr val="tx1"/>
                </a:solidFill>
                <a:latin typeface="+mn-lt"/>
              </a:rPr>
            </a:br>
            <a:r>
              <a:rPr lang="en-US" sz="2100" b="1" dirty="0" err="1">
                <a:solidFill>
                  <a:schemeClr val="tx1"/>
                </a:solidFill>
                <a:latin typeface="+mn-lt"/>
              </a:rPr>
              <a:t>Diretora</a:t>
            </a:r>
            <a:r>
              <a:rPr lang="en-US" sz="2100" b="1" dirty="0">
                <a:solidFill>
                  <a:schemeClr val="tx1"/>
                </a:solidFill>
                <a:latin typeface="+mn-lt"/>
              </a:rPr>
              <a:t> do IPCS</a:t>
            </a:r>
            <a:br>
              <a:rPr lang="en-US" sz="2100" b="1" dirty="0">
                <a:solidFill>
                  <a:schemeClr val="tx1"/>
                </a:solidFill>
                <a:latin typeface="+mn-lt"/>
              </a:rPr>
            </a:br>
            <a:r>
              <a:rPr lang="en-US" sz="2100" b="1" dirty="0" err="1">
                <a:solidFill>
                  <a:schemeClr val="tx1"/>
                </a:solidFill>
                <a:latin typeface="+mn-lt"/>
              </a:rPr>
              <a:t>Presidente</a:t>
            </a:r>
            <a:r>
              <a:rPr lang="en-US" sz="2100" b="1" dirty="0">
                <a:solidFill>
                  <a:schemeClr val="tx1"/>
                </a:solidFill>
                <a:latin typeface="+mn-lt"/>
              </a:rPr>
              <a:t> da FBTC</a:t>
            </a:r>
            <a:r>
              <a:rPr lang="en-US" sz="3300" b="1" dirty="0">
                <a:latin typeface="+mn-lt"/>
              </a:rPr>
              <a:t/>
            </a:r>
            <a:br>
              <a:rPr lang="en-US" sz="3300" b="1" dirty="0">
                <a:latin typeface="+mn-lt"/>
              </a:rPr>
            </a:br>
            <a:endParaRPr lang="en-US" sz="33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319972" y="4887162"/>
            <a:ext cx="54006" cy="710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1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37276" y="4307681"/>
            <a:ext cx="139525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endParaRPr lang="pt-BR" sz="135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black">
          <a:xfrm>
            <a:off x="1656160" y="3752850"/>
            <a:ext cx="5829300" cy="742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/>
          <a:p>
            <a:pPr algn="ctr"/>
            <a:endParaRPr lang="pt-BR" sz="1350"/>
          </a:p>
        </p:txBody>
      </p:sp>
      <p:sp>
        <p:nvSpPr>
          <p:cNvPr id="4102" name="Retângulo 1"/>
          <p:cNvSpPr>
            <a:spLocks noChangeArrowheads="1"/>
          </p:cNvSpPr>
          <p:nvPr/>
        </p:nvSpPr>
        <p:spPr bwMode="auto">
          <a:xfrm>
            <a:off x="1678761" y="3053955"/>
            <a:ext cx="4949130" cy="2353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algn="ctr"/>
            <a:r>
              <a:rPr lang="pt-BR" dirty="0"/>
              <a:t>Pesquisadora  sobre Stress</a:t>
            </a:r>
          </a:p>
          <a:p>
            <a:pPr algn="ctr"/>
            <a:r>
              <a:rPr lang="pt-BR" dirty="0"/>
              <a:t>Autora de 25 livros na área</a:t>
            </a:r>
          </a:p>
          <a:p>
            <a:pPr algn="ctr"/>
            <a:r>
              <a:rPr lang="pt-BR" dirty="0"/>
              <a:t>Consultora em programas de qualidade de vida e manejo do stress para Tribunais de Justiça, Secretarias de Segurança de vários Estados, Petrobras, Pfizer, </a:t>
            </a:r>
            <a:r>
              <a:rPr lang="pt-BR" dirty="0" err="1"/>
              <a:t>etc</a:t>
            </a:r>
            <a:r>
              <a:rPr lang="pt-BR" dirty="0"/>
              <a:t> Palestras na Europa, Estados Unidos, Rússia e China. Membro da Academia Paulista de Psicologia.</a:t>
            </a:r>
          </a:p>
          <a:p>
            <a:pPr algn="ctr"/>
            <a:endParaRPr lang="pt-BR" sz="2100" dirty="0">
              <a:solidFill>
                <a:srgbClr val="FFFF00"/>
              </a:solidFill>
            </a:endParaRPr>
          </a:p>
          <a:p>
            <a:pPr algn="ctr"/>
            <a:endParaRPr lang="pt-BR" sz="21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3898" y="5194877"/>
            <a:ext cx="3429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pt-BR" altLang="pt-BR" sz="1350" dirty="0"/>
          </a:p>
        </p:txBody>
      </p:sp>
    </p:spTree>
    <p:extLst>
      <p:ext uri="{BB962C8B-B14F-4D97-AF65-F5344CB8AC3E}">
        <p14:creationId xmlns:p14="http://schemas.microsoft.com/office/powerpoint/2010/main" val="351925402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512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600200" y="1200150"/>
            <a:ext cx="594360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700" kern="10" spc="540">
              <a:solidFill>
                <a:srgbClr val="FF66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85646" y="2078854"/>
            <a:ext cx="571023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STRESS: Em 1996 = 32%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           Em 2014 = 35%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           Em 2015 = 51% auto relato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Pesquisa do OMT: </a:t>
            </a:r>
            <a:r>
              <a:rPr lang="pt-BR" sz="2100" dirty="0"/>
              <a:t>perda de produtividade devido a stress, ansiedade e depressão chega a 8% das horas de trabalho semanais, ou seja aproximadamente 8,2 horas por semana.</a:t>
            </a:r>
            <a:endParaRPr lang="pt-BR" altLang="pt-BR" sz="1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solidFill>
                <a:srgbClr val="0F14F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9" name="Retângulo 3"/>
          <p:cNvSpPr>
            <a:spLocks noChangeArrowheads="1"/>
          </p:cNvSpPr>
          <p:nvPr/>
        </p:nvSpPr>
        <p:spPr bwMode="auto">
          <a:xfrm>
            <a:off x="2195736" y="1321593"/>
            <a:ext cx="3780234" cy="32980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ESTATÍSTICAS E ÍNDICES </a:t>
            </a:r>
          </a:p>
        </p:txBody>
      </p:sp>
    </p:spTree>
    <p:extLst>
      <p:ext uri="{BB962C8B-B14F-4D97-AF65-F5344CB8AC3E}">
        <p14:creationId xmlns:p14="http://schemas.microsoft.com/office/powerpoint/2010/main" val="3801339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328051" y="1076329"/>
            <a:ext cx="2807494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75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925706" y="2456893"/>
            <a:ext cx="459051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Times New Roman" panose="02020603050405020304" pitchFamily="18" charset="0"/>
              </a:rPr>
              <a:t>BRASIL LIDERA O RANK DE ANSIEDADE NO MUNDO: Incidência de 19,3%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pt-BR" sz="1800" dirty="0">
                <a:solidFill>
                  <a:srgbClr val="FF0000"/>
                </a:solidFill>
              </a:rPr>
              <a:t>Igual a países em guerra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Times New Roman" panose="02020603050405020304" pitchFamily="18" charset="0"/>
              </a:rPr>
              <a:t>BRASIL TEM A 5ª. POSIÇÃO DE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Times New Roman" panose="02020603050405020304" pitchFamily="18" charset="0"/>
              </a:rPr>
              <a:t>MAIOR ÍNDICE DE DEPRESSÃO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Times New Roman" panose="02020603050405020304" pitchFamily="18" charset="0"/>
              </a:rPr>
              <a:t> NO MUNDO (5,8%)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195736" y="1253728"/>
            <a:ext cx="36718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DADOS DA  OMS – Fevereiro, 2017  </a:t>
            </a:r>
          </a:p>
        </p:txBody>
      </p:sp>
    </p:spTree>
    <p:extLst>
      <p:ext uri="{BB962C8B-B14F-4D97-AF65-F5344CB8AC3E}">
        <p14:creationId xmlns:p14="http://schemas.microsoft.com/office/powerpoint/2010/main" val="1762795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600200" y="1200150"/>
            <a:ext cx="594360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700" kern="10" spc="540">
              <a:solidFill>
                <a:srgbClr val="FF66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63316" y="2349104"/>
            <a:ext cx="571023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STRESS: Em 1996 = 32%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           Em 2014 = 35%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           Em 2017: 51% auto relato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 dirty="0" err="1">
                <a:latin typeface="Comic Sans MS" panose="030F0702030302020204" pitchFamily="66" charset="0"/>
              </a:rPr>
              <a:t>Em</a:t>
            </a:r>
            <a:r>
              <a:rPr lang="en-US" altLang="pt-BR" sz="1800" b="1" dirty="0">
                <a:latin typeface="Comic Sans MS" panose="030F0702030302020204" pitchFamily="66" charset="0"/>
              </a:rPr>
              <a:t> Professores:53.23%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 dirty="0">
                <a:latin typeface="Comic Sans MS" panose="030F0702030302020204" pitchFamily="66" charset="0"/>
              </a:rPr>
              <a:t>( Sideli Biazi,2017, </a:t>
            </a:r>
            <a:r>
              <a:rPr lang="en-US" altLang="pt-BR" sz="1800" b="1" dirty="0" err="1">
                <a:latin typeface="Comic Sans MS" panose="030F0702030302020204" pitchFamily="66" charset="0"/>
              </a:rPr>
              <a:t>tese</a:t>
            </a:r>
            <a:r>
              <a:rPr lang="en-US" altLang="pt-BR" sz="1800" b="1" dirty="0">
                <a:latin typeface="Comic Sans MS" panose="030F0702030302020204" pitchFamily="66" charset="0"/>
              </a:rPr>
              <a:t> de </a:t>
            </a:r>
            <a:r>
              <a:rPr lang="en-US" altLang="pt-BR" sz="1800" b="1" dirty="0" err="1">
                <a:latin typeface="Comic Sans MS" panose="030F0702030302020204" pitchFamily="66" charset="0"/>
              </a:rPr>
              <a:t>doutorado</a:t>
            </a:r>
            <a:r>
              <a:rPr lang="en-US" altLang="pt-BR" sz="1800" b="1" dirty="0">
                <a:latin typeface="Comic Sans MS" panose="030F0702030302020204" pitchFamily="66" charset="0"/>
              </a:rPr>
              <a:t> PUC –SP)</a:t>
            </a:r>
            <a:endParaRPr lang="pt-BR" altLang="pt-BR" sz="1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solidFill>
                <a:srgbClr val="0F14F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8" name="Elipse 2"/>
          <p:cNvSpPr>
            <a:spLocks noChangeArrowheads="1"/>
          </p:cNvSpPr>
          <p:nvPr/>
        </p:nvSpPr>
        <p:spPr bwMode="auto">
          <a:xfrm>
            <a:off x="3491880" y="1778793"/>
            <a:ext cx="3257550" cy="678099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50" b="1" dirty="0">
                <a:solidFill>
                  <a:schemeClr val="bg1"/>
                </a:solidFill>
                <a:latin typeface="Comic Sans MS" panose="030F0702030302020204" pitchFamily="66" charset="0"/>
              </a:rPr>
              <a:t>*Fonte: OMS fevereiro,2017</a:t>
            </a:r>
          </a:p>
        </p:txBody>
      </p:sp>
      <p:sp>
        <p:nvSpPr>
          <p:cNvPr id="11269" name="Retângulo 3"/>
          <p:cNvSpPr>
            <a:spLocks noChangeArrowheads="1"/>
          </p:cNvSpPr>
          <p:nvPr/>
        </p:nvSpPr>
        <p:spPr bwMode="auto">
          <a:xfrm>
            <a:off x="2195736" y="1321593"/>
            <a:ext cx="3780234" cy="329804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ESTATÍSTICAS E ÍNDICES </a:t>
            </a:r>
          </a:p>
        </p:txBody>
      </p:sp>
    </p:spTree>
    <p:extLst>
      <p:ext uri="{BB962C8B-B14F-4D97-AF65-F5344CB8AC3E}">
        <p14:creationId xmlns:p14="http://schemas.microsoft.com/office/powerpoint/2010/main" val="2107813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2033588" y="2294339"/>
            <a:ext cx="5200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993300"/>
                </a:solidFill>
              </a:rPr>
              <a:t>O adoecimento na modernidade</a:t>
            </a:r>
          </a:p>
        </p:txBody>
      </p:sp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953598" y="3266982"/>
            <a:ext cx="5943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solidFill>
                  <a:srgbClr val="993300"/>
                </a:solidFill>
              </a:rPr>
              <a:t>A OMS </a:t>
            </a:r>
            <a:r>
              <a:rPr lang="en-US" sz="2100" dirty="0" err="1">
                <a:solidFill>
                  <a:srgbClr val="993300"/>
                </a:solidFill>
              </a:rPr>
              <a:t>afirma</a:t>
            </a:r>
            <a:r>
              <a:rPr lang="en-US" sz="2100" dirty="0">
                <a:solidFill>
                  <a:srgbClr val="993300"/>
                </a:solidFill>
              </a:rPr>
              <a:t> </a:t>
            </a:r>
            <a:r>
              <a:rPr lang="en-US" sz="2100" dirty="0" err="1">
                <a:solidFill>
                  <a:srgbClr val="993300"/>
                </a:solidFill>
              </a:rPr>
              <a:t>que</a:t>
            </a:r>
            <a:r>
              <a:rPr lang="en-US" sz="2100" dirty="0">
                <a:solidFill>
                  <a:srgbClr val="993300"/>
                </a:solidFill>
              </a:rPr>
              <a:t> a </a:t>
            </a:r>
            <a:r>
              <a:rPr lang="en-US" sz="2100" dirty="0" err="1">
                <a:solidFill>
                  <a:srgbClr val="993300"/>
                </a:solidFill>
              </a:rPr>
              <a:t>maioria</a:t>
            </a:r>
            <a:r>
              <a:rPr lang="en-US" sz="2100" dirty="0">
                <a:solidFill>
                  <a:srgbClr val="993300"/>
                </a:solidFill>
              </a:rPr>
              <a:t> das </a:t>
            </a:r>
            <a:r>
              <a:rPr lang="en-US" sz="2100" dirty="0" err="1">
                <a:solidFill>
                  <a:srgbClr val="993300"/>
                </a:solidFill>
              </a:rPr>
              <a:t>doenças</a:t>
            </a:r>
            <a:r>
              <a:rPr lang="en-US" sz="2100" dirty="0">
                <a:solidFill>
                  <a:srgbClr val="993300"/>
                </a:solidFill>
              </a:rPr>
              <a:t>  tem o stress </a:t>
            </a:r>
            <a:r>
              <a:rPr lang="en-US" sz="2100" dirty="0" err="1">
                <a:solidFill>
                  <a:srgbClr val="993300"/>
                </a:solidFill>
              </a:rPr>
              <a:t>emocional</a:t>
            </a:r>
            <a:r>
              <a:rPr lang="en-US" sz="2100" dirty="0">
                <a:solidFill>
                  <a:srgbClr val="993300"/>
                </a:solidFill>
              </a:rPr>
              <a:t> </a:t>
            </a:r>
            <a:r>
              <a:rPr lang="en-US" sz="2100" dirty="0" err="1">
                <a:solidFill>
                  <a:srgbClr val="993300"/>
                </a:solidFill>
              </a:rPr>
              <a:t>como</a:t>
            </a:r>
            <a:r>
              <a:rPr lang="en-US" sz="2100" dirty="0">
                <a:solidFill>
                  <a:srgbClr val="993300"/>
                </a:solidFill>
              </a:rPr>
              <a:t> um dos </a:t>
            </a:r>
            <a:r>
              <a:rPr lang="en-US" sz="2100" dirty="0" err="1">
                <a:solidFill>
                  <a:srgbClr val="993300"/>
                </a:solidFill>
              </a:rPr>
              <a:t>seus</a:t>
            </a:r>
            <a:r>
              <a:rPr lang="en-US" sz="2100" dirty="0">
                <a:solidFill>
                  <a:srgbClr val="993300"/>
                </a:solidFill>
              </a:rPr>
              <a:t> </a:t>
            </a:r>
            <a:r>
              <a:rPr lang="en-US" sz="2100" dirty="0" err="1">
                <a:solidFill>
                  <a:srgbClr val="993300"/>
                </a:solidFill>
              </a:rPr>
              <a:t>fatores</a:t>
            </a:r>
            <a:r>
              <a:rPr lang="en-US" sz="2100" dirty="0">
                <a:solidFill>
                  <a:srgbClr val="993300"/>
                </a:solidFill>
              </a:rPr>
              <a:t> </a:t>
            </a:r>
            <a:r>
              <a:rPr lang="en-US" sz="2100" dirty="0" err="1">
                <a:solidFill>
                  <a:srgbClr val="993300"/>
                </a:solidFill>
              </a:rPr>
              <a:t>desencadeantes</a:t>
            </a:r>
            <a:r>
              <a:rPr lang="en-US" sz="2100" dirty="0">
                <a:solidFill>
                  <a:srgbClr val="993300"/>
                </a:solidFill>
              </a:rPr>
              <a:t>.</a:t>
            </a:r>
            <a:endParaRPr lang="pt-BR" sz="21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410891" y="1017989"/>
            <a:ext cx="6172200" cy="1007269"/>
          </a:xfrm>
        </p:spPr>
        <p:txBody>
          <a:bodyPr/>
          <a:lstStyle/>
          <a:p>
            <a:pPr eaLnBrk="1" hangingPunct="1"/>
            <a:r>
              <a:rPr lang="pt-BR" b="1" smtClean="0">
                <a:solidFill>
                  <a:srgbClr val="FF0000"/>
                </a:solidFill>
              </a:rPr>
              <a:t>STRESS E DEPRESSÃO</a:t>
            </a:r>
            <a:endParaRPr lang="pt-BR" b="1" smtClean="0"/>
          </a:p>
        </p:txBody>
      </p:sp>
      <p:sp>
        <p:nvSpPr>
          <p:cNvPr id="4100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57350" y="1885954"/>
            <a:ext cx="6057900" cy="3565922"/>
          </a:xfrm>
        </p:spPr>
        <p:txBody>
          <a:bodyPr>
            <a:normAutofit/>
          </a:bodyPr>
          <a:lstStyle/>
          <a:p>
            <a:r>
              <a:rPr lang="pt-BR" sz="2100" dirty="0" err="1"/>
              <a:t>Clays</a:t>
            </a:r>
            <a:r>
              <a:rPr lang="pt-BR" sz="2100" dirty="0"/>
              <a:t> (2008)  em estudo com mais de 2 </a:t>
            </a:r>
          </a:p>
          <a:p>
            <a:pPr marL="0" indent="0">
              <a:buNone/>
            </a:pPr>
            <a:r>
              <a:rPr lang="pt-BR" sz="2100" dirty="0"/>
              <a:t>mil trabalhadores mostrou uma relação sign. entre stress no trabalho e depressão (</a:t>
            </a:r>
            <a:r>
              <a:rPr lang="pt-BR" sz="2100" dirty="0" err="1"/>
              <a:t>Belgica</a:t>
            </a:r>
            <a:r>
              <a:rPr lang="pt-BR" sz="2100" dirty="0"/>
              <a:t>)</a:t>
            </a:r>
          </a:p>
          <a:p>
            <a:endParaRPr lang="pt-BR" sz="2100" dirty="0"/>
          </a:p>
          <a:p>
            <a:r>
              <a:rPr lang="pt-BR" sz="2100" dirty="0"/>
              <a:t>A hipótese da </a:t>
            </a:r>
            <a:r>
              <a:rPr lang="en-US" sz="2100" dirty="0"/>
              <a:t>“</a:t>
            </a:r>
            <a:r>
              <a:rPr lang="en-US" sz="2100" dirty="0" err="1"/>
              <a:t>isostrain</a:t>
            </a:r>
            <a:r>
              <a:rPr lang="en-US" sz="2100" dirty="0"/>
              <a:t>” </a:t>
            </a:r>
            <a:r>
              <a:rPr lang="en-US" sz="2100" dirty="0" err="1"/>
              <a:t>afirma</a:t>
            </a:r>
            <a:r>
              <a:rPr lang="en-US" sz="2100" dirty="0"/>
              <a:t> </a:t>
            </a:r>
            <a:r>
              <a:rPr lang="en-US" sz="2100" dirty="0" err="1"/>
              <a:t>que</a:t>
            </a:r>
            <a:r>
              <a:rPr lang="en-US" sz="2100" dirty="0"/>
              <a:t> </a:t>
            </a:r>
            <a:r>
              <a:rPr lang="en-US" sz="2100" dirty="0" err="1"/>
              <a:t>pessoas</a:t>
            </a:r>
            <a:r>
              <a:rPr lang="en-US" sz="2100" dirty="0"/>
              <a:t> com altos </a:t>
            </a:r>
            <a:r>
              <a:rPr lang="en-US" sz="2100" dirty="0" err="1"/>
              <a:t>níveis</a:t>
            </a:r>
            <a:r>
              <a:rPr lang="en-US" sz="2100" dirty="0"/>
              <a:t> de stress e </a:t>
            </a:r>
            <a:r>
              <a:rPr lang="en-US" sz="2100" dirty="0" err="1"/>
              <a:t>pouco</a:t>
            </a:r>
            <a:r>
              <a:rPr lang="en-US" sz="2100" dirty="0"/>
              <a:t> </a:t>
            </a:r>
            <a:r>
              <a:rPr lang="en-US" sz="2100" dirty="0" err="1"/>
              <a:t>apoio</a:t>
            </a:r>
            <a:r>
              <a:rPr lang="en-US" sz="2100" dirty="0"/>
              <a:t> social no </a:t>
            </a:r>
            <a:r>
              <a:rPr lang="en-US" sz="2100" dirty="0" err="1"/>
              <a:t>trabalho</a:t>
            </a:r>
            <a:r>
              <a:rPr lang="en-US" sz="2100" dirty="0"/>
              <a:t> </a:t>
            </a:r>
            <a:r>
              <a:rPr lang="en-US" sz="2100" dirty="0" err="1"/>
              <a:t>são</a:t>
            </a:r>
            <a:r>
              <a:rPr lang="en-US" sz="2100" dirty="0"/>
              <a:t> as </a:t>
            </a:r>
            <a:r>
              <a:rPr lang="en-US" sz="2100" dirty="0" err="1"/>
              <a:t>mais</a:t>
            </a:r>
            <a:r>
              <a:rPr lang="en-US" sz="2100" dirty="0"/>
              <a:t> </a:t>
            </a:r>
            <a:r>
              <a:rPr lang="en-US" sz="2100" dirty="0" err="1"/>
              <a:t>vulneráveis</a:t>
            </a:r>
            <a:r>
              <a:rPr lang="en-US" sz="2100" dirty="0"/>
              <a:t> a </a:t>
            </a:r>
            <a:r>
              <a:rPr lang="en-US" sz="2100" dirty="0" err="1"/>
              <a:t>doenças</a:t>
            </a:r>
            <a:r>
              <a:rPr lang="en-US" sz="2100" dirty="0"/>
              <a:t>, </a:t>
            </a:r>
            <a:r>
              <a:rPr lang="en-US" sz="2100" dirty="0" err="1"/>
              <a:t>principalmente</a:t>
            </a:r>
            <a:r>
              <a:rPr lang="en-US" sz="2100" dirty="0"/>
              <a:t> </a:t>
            </a:r>
            <a:r>
              <a:rPr lang="en-US" sz="2100" dirty="0" err="1"/>
              <a:t>depressão</a:t>
            </a:r>
            <a:r>
              <a:rPr lang="en-US" sz="2100" dirty="0"/>
              <a:t>.</a:t>
            </a:r>
            <a:endParaRPr lang="pt-BR" sz="2100" dirty="0"/>
          </a:p>
        </p:txBody>
      </p:sp>
      <p:sp>
        <p:nvSpPr>
          <p:cNvPr id="4099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-800100" y="1943100"/>
            <a:ext cx="4554141" cy="4500563"/>
          </a:xfrm>
        </p:spPr>
        <p:txBody>
          <a:bodyPr/>
          <a:lstStyle/>
          <a:p>
            <a:pPr algn="just" eaLnBrk="1" hangingPunct="1"/>
            <a:endParaRPr lang="pt-BR" smtClean="0"/>
          </a:p>
          <a:p>
            <a:pPr algn="just" eaLnBrk="1" hangingPunct="1"/>
            <a:endParaRPr lang="pt-BR" smtClean="0">
              <a:sym typeface="Wingdings" panose="05000000000000000000" pitchFamily="2" charset="2"/>
            </a:endParaRPr>
          </a:p>
          <a:p>
            <a:pPr algn="just"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54028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600200" y="1314450"/>
            <a:ext cx="4579155" cy="6143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ASSOCIAÇÕES PERVERSAS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10869" y="2411013"/>
            <a:ext cx="3429024" cy="29772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2100" b="1" dirty="0">
                <a:solidFill>
                  <a:schemeClr val="bg1"/>
                </a:solidFill>
              </a:rPr>
              <a:t>A CARATERIZAÇÃO FORMAL DA RELAÇÃO ENTRE DOENÇA MENTAL E TRABALHO PARECE ESTAR MAIS LIGADA A FATORES ORGANIZACIONAIS</a:t>
            </a:r>
            <a:endParaRPr lang="pt-BR" sz="2100" dirty="0">
              <a:solidFill>
                <a:schemeClr val="bg1"/>
              </a:solidFill>
            </a:endParaRPr>
          </a:p>
        </p:txBody>
      </p:sp>
      <p:sp>
        <p:nvSpPr>
          <p:cNvPr id="512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6314" y="2411013"/>
            <a:ext cx="2316083" cy="291058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2100" dirty="0"/>
              <a:t>As doenças F30 – 39 e F 40-48</a:t>
            </a:r>
          </a:p>
        </p:txBody>
      </p:sp>
    </p:spTree>
    <p:extLst>
      <p:ext uri="{BB962C8B-B14F-4D97-AF65-F5344CB8AC3E}">
        <p14:creationId xmlns:p14="http://schemas.microsoft.com/office/powerpoint/2010/main" val="8947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93658" y="1592800"/>
            <a:ext cx="5200650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dirty="0"/>
              <a:t>Conceituação do stress emocional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03711" y="2625327"/>
            <a:ext cx="5704544" cy="25160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100" b="1" dirty="0"/>
              <a:t>O stress é uma reação que possui componentes físicos, psicológicos, mentais e hormonais que se desenvolve frente a situações que representem um desafio para o indivíduo.</a:t>
            </a:r>
          </a:p>
          <a:p>
            <a:pPr algn="ctr">
              <a:spcBef>
                <a:spcPct val="50000"/>
              </a:spcBef>
            </a:pPr>
            <a:r>
              <a:rPr lang="pt-BR" sz="2100" b="1" dirty="0"/>
              <a:t>O stress passa a ser excessivo quando a pessoa não possui, no momento, recursos psicológicos de enfrentamento adequados</a:t>
            </a:r>
            <a:r>
              <a:rPr lang="pt-BR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0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Professor </a:t>
            </a:r>
            <a:r>
              <a:rPr lang="pt-BR" dirty="0" err="1" smtClean="0"/>
              <a:t>estresado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606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21703" y="1754814"/>
            <a:ext cx="2786082" cy="41549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100" b="1" u="sng" dirty="0"/>
              <a:t>O STRESS</a:t>
            </a:r>
            <a:endParaRPr lang="pt-BR" sz="18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27000" y="2780928"/>
            <a:ext cx="5943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100" dirty="0">
                <a:solidFill>
                  <a:srgbClr val="993300"/>
                </a:solidFill>
              </a:rPr>
              <a:t> </a:t>
            </a:r>
            <a:r>
              <a:rPr lang="pt-BR" sz="2100" dirty="0"/>
              <a:t>Processo complexo com componentes </a:t>
            </a:r>
            <a:r>
              <a:rPr lang="pt-BR" sz="2100" dirty="0" err="1"/>
              <a:t>psicobioquímicos</a:t>
            </a:r>
            <a:r>
              <a:rPr lang="pt-BR" sz="2100" dirty="0"/>
              <a:t> já geneticamente programados</a:t>
            </a:r>
          </a:p>
          <a:p>
            <a:pPr algn="ctr">
              <a:spcBef>
                <a:spcPct val="50000"/>
              </a:spcBef>
            </a:pPr>
            <a:r>
              <a:rPr lang="pt-BR" sz="2100" dirty="0"/>
              <a:t> no ser humano desde o seu nascimento a fim de ajudá-lo a preservar sua vida.</a:t>
            </a:r>
            <a:endParaRPr lang="pt-BR" sz="2100" b="1" dirty="0"/>
          </a:p>
          <a:p>
            <a:pPr algn="ctr">
              <a:spcBef>
                <a:spcPct val="50000"/>
              </a:spcBef>
            </a:pPr>
            <a:endParaRPr lang="pt-BR" sz="21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809" y="842962"/>
            <a:ext cx="6859191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613466" y="2294335"/>
            <a:ext cx="596708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/>
            <a:r>
              <a:rPr lang="pt-BR" sz="2550" dirty="0">
                <a:solidFill>
                  <a:schemeClr val="bg1"/>
                </a:solidFill>
                <a:latin typeface="Calibri" pitchFamily="34" charset="0"/>
              </a:rPr>
              <a:t>CONSEQUÊNCIAS DO STRESS EXCESSIVO</a:t>
            </a:r>
          </a:p>
        </p:txBody>
      </p:sp>
    </p:spTree>
    <p:extLst>
      <p:ext uri="{BB962C8B-B14F-4D97-AF65-F5344CB8AC3E}">
        <p14:creationId xmlns:p14="http://schemas.microsoft.com/office/powerpoint/2010/main" val="39684207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4447" y="1017968"/>
            <a:ext cx="4939917" cy="7441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Livros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interesse</a:t>
            </a:r>
            <a:r>
              <a:rPr lang="en-US" dirty="0" smtClean="0"/>
              <a:t> do professor.</a:t>
            </a:r>
            <a:endParaRPr lang="pt-BR" dirty="0"/>
          </a:p>
        </p:txBody>
      </p:sp>
      <p:pic>
        <p:nvPicPr>
          <p:cNvPr id="1026" name="Picture 2" descr="sem-ca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52" y="1607331"/>
            <a:ext cx="1330683" cy="21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m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83" y="3053951"/>
            <a:ext cx="1261458" cy="23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m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9" y="4232678"/>
            <a:ext cx="1063478" cy="1417971"/>
          </a:xfrm>
          <a:prstGeom prst="rect">
            <a:avLst/>
          </a:prstGeom>
          <a:solidFill>
            <a:schemeClr val="bg2"/>
          </a:solidFill>
          <a:extLst/>
        </p:spPr>
      </p:pic>
      <p:pic>
        <p:nvPicPr>
          <p:cNvPr id="1032" name="Picture 8" descr="Criancas Estressadas Causas Sintomas e Soluco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99" y="1660914"/>
            <a:ext cx="1053117" cy="2141933"/>
          </a:xfrm>
          <a:prstGeom prst="rect">
            <a:avLst/>
          </a:prstGeom>
          <a:solidFill>
            <a:schemeClr val="bg2"/>
          </a:solidFill>
          <a:extLst/>
        </p:spPr>
      </p:pic>
    </p:spTree>
    <p:extLst>
      <p:ext uri="{BB962C8B-B14F-4D97-AF65-F5344CB8AC3E}">
        <p14:creationId xmlns:p14="http://schemas.microsoft.com/office/powerpoint/2010/main" val="40990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657350" y="1107285"/>
            <a:ext cx="5829300" cy="39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1601395" y="1593056"/>
            <a:ext cx="594121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528875" y="2186862"/>
            <a:ext cx="58316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Tx/>
              <a:buChar char="•"/>
            </a:pPr>
            <a:r>
              <a:rPr lang="pt-BR" b="1" dirty="0"/>
              <a:t>Mal-estar (náusea, nó no estomago, </a:t>
            </a:r>
            <a:br>
              <a:rPr lang="pt-BR" b="1" dirty="0"/>
            </a:br>
            <a:r>
              <a:rPr lang="pt-BR" b="1" dirty="0"/>
              <a:t>   hiperacidez estomacal, gastrite, úlcera)</a:t>
            </a:r>
          </a:p>
          <a:p>
            <a:pPr>
              <a:buClr>
                <a:srgbClr val="FF3300"/>
              </a:buClr>
            </a:pPr>
            <a:endParaRPr lang="pt-BR" b="1" dirty="0"/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b="1" dirty="0"/>
              <a:t>Variações pressóricas</a:t>
            </a:r>
          </a:p>
          <a:p>
            <a:pPr>
              <a:buClr>
                <a:srgbClr val="FF3300"/>
              </a:buClr>
              <a:buFontTx/>
              <a:buChar char="•"/>
            </a:pPr>
            <a:endParaRPr lang="pt-BR" b="1" dirty="0"/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b="1" dirty="0"/>
              <a:t> Problemas dermatológicos</a:t>
            </a:r>
          </a:p>
          <a:p>
            <a:pPr>
              <a:buClr>
                <a:srgbClr val="FF3300"/>
              </a:buClr>
            </a:pPr>
            <a:endParaRPr lang="pt-BR" b="1" dirty="0"/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b="1" dirty="0"/>
              <a:t>Redução da libido</a:t>
            </a:r>
          </a:p>
        </p:txBody>
      </p:sp>
      <p:graphicFrame>
        <p:nvGraphicFramePr>
          <p:cNvPr id="88072" name="Object 8">
            <a:hlinkClick r:id="" action="ppaction://ole?verb=0"/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01546299"/>
              </p:ext>
            </p:extLst>
          </p:nvPr>
        </p:nvGraphicFramePr>
        <p:xfrm>
          <a:off x="4932040" y="4122203"/>
          <a:ext cx="1809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1809750" imgH="1933575" progId="CorelDraw.Graphic.6">
                  <p:embed/>
                </p:oleObj>
              </mc:Choice>
              <mc:Fallback>
                <p:oleObj r:id="rId3" imgW="1809750" imgH="1933575" progId="CorelDraw.Graphic.6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122203"/>
                        <a:ext cx="1809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2683201" y="1229142"/>
            <a:ext cx="2972289" cy="41549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pt-BR" sz="2100" b="1" dirty="0"/>
              <a:t>Consequências físicas </a:t>
            </a:r>
          </a:p>
        </p:txBody>
      </p:sp>
    </p:spTree>
    <p:extLst>
      <p:ext uri="{BB962C8B-B14F-4D97-AF65-F5344CB8AC3E}">
        <p14:creationId xmlns:p14="http://schemas.microsoft.com/office/powerpoint/2010/main" val="354295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657350" y="1107285"/>
            <a:ext cx="5829300" cy="39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sz="2400" b="1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298844" y="2708920"/>
            <a:ext cx="594121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494235" y="1970838"/>
            <a:ext cx="5886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Tx/>
              <a:buChar char="•"/>
            </a:pPr>
            <a:r>
              <a:rPr lang="pt-BR" b="1" dirty="0"/>
              <a:t>  </a:t>
            </a:r>
            <a:r>
              <a:rPr lang="pt-BR" sz="2100" b="1" dirty="0"/>
              <a:t>Irritabilidade.    Impaciência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sz="2100" b="1" dirty="0"/>
              <a:t> Ansiedade, pânico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Desinteresse pelo outro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sz="2100" b="1" dirty="0"/>
              <a:t>  Falta de ânimo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sz="2100" b="1" dirty="0"/>
              <a:t>  Preocupação excessiva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sz="2100" b="1" dirty="0"/>
              <a:t>  Hipersensibilidade</a:t>
            </a:r>
          </a:p>
          <a:p>
            <a:pPr>
              <a:buClr>
                <a:srgbClr val="FF3300"/>
              </a:buClr>
              <a:buFontTx/>
              <a:buChar char="•"/>
            </a:pPr>
            <a:r>
              <a:rPr lang="pt-BR" sz="2100" b="1" dirty="0"/>
              <a:t>  Agressividade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68125" y="1107286"/>
            <a:ext cx="364333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Consequências psicológicas e comportamentais</a:t>
            </a:r>
          </a:p>
        </p:txBody>
      </p:sp>
      <p:pic>
        <p:nvPicPr>
          <p:cNvPr id="11" name="Picture 5" descr="stress-trabalho-20110826-size-59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 bwMode="auto">
          <a:xfrm>
            <a:off x="4167407" y="4149080"/>
            <a:ext cx="4451347" cy="25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9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/>
              <a:t>O</a:t>
            </a:r>
            <a:r>
              <a:rPr lang="pt-BR" dirty="0" smtClean="0"/>
              <a:t> Stress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1" y="6109"/>
            <a:ext cx="5210200" cy="1702283"/>
          </a:xfrm>
        </p:spPr>
        <p:txBody>
          <a:bodyPr>
            <a:noAutofit/>
          </a:bodyPr>
          <a:lstStyle/>
          <a:p>
            <a:pPr>
              <a:defRPr/>
            </a:pPr>
            <a:endParaRPr lang="pt-BR" sz="2100" dirty="0"/>
          </a:p>
          <a:p>
            <a:pPr>
              <a:defRPr/>
            </a:pPr>
            <a:endParaRPr lang="pt-BR" sz="2100" dirty="0"/>
          </a:p>
          <a:p>
            <a:pPr>
              <a:defRPr/>
            </a:pPr>
            <a:endParaRPr lang="pt-BR" sz="2100" dirty="0"/>
          </a:p>
          <a:p>
            <a:pPr>
              <a:defRPr/>
            </a:pPr>
            <a:endParaRPr lang="pt-BR" sz="2100" dirty="0"/>
          </a:p>
          <a:p>
            <a:pPr>
              <a:defRPr/>
            </a:pPr>
            <a:endParaRPr lang="pt-BR" sz="2100" dirty="0"/>
          </a:p>
          <a:p>
            <a:pPr>
              <a:defRPr/>
            </a:pPr>
            <a:r>
              <a:rPr lang="pt-BR" sz="2100" dirty="0"/>
              <a:t>Dá origem ao pensamento circular</a:t>
            </a:r>
          </a:p>
          <a:p>
            <a:pPr>
              <a:defRPr/>
            </a:pPr>
            <a:r>
              <a:rPr lang="pt-BR" sz="2100" dirty="0"/>
              <a:t>Leva ao egocentrismo </a:t>
            </a:r>
          </a:p>
          <a:p>
            <a:pPr>
              <a:defRPr/>
            </a:pPr>
            <a:r>
              <a:rPr lang="pt-BR" sz="2100" dirty="0"/>
              <a:t>Gera irritabilidade,  raiva e agressividade</a:t>
            </a:r>
          </a:p>
          <a:p>
            <a:pPr>
              <a:defRPr/>
            </a:pPr>
            <a:r>
              <a:rPr lang="pt-BR" sz="2100" dirty="0"/>
              <a:t>Leva a hipersensibilidade emotiva</a:t>
            </a:r>
          </a:p>
          <a:p>
            <a:pPr>
              <a:defRPr/>
            </a:pPr>
            <a:r>
              <a:rPr lang="pt-BR" sz="2100" dirty="0"/>
              <a:t>A emoção fica intensa</a:t>
            </a:r>
          </a:p>
          <a:p>
            <a:pPr marL="0" indent="0">
              <a:buNone/>
              <a:defRPr/>
            </a:pPr>
            <a:endParaRPr lang="pt-BR" sz="2100" dirty="0"/>
          </a:p>
          <a:p>
            <a:pPr marL="0" indent="0" algn="ctr">
              <a:buNone/>
              <a:defRPr/>
            </a:pPr>
            <a:r>
              <a:rPr lang="pt-BR" sz="2100" dirty="0"/>
              <a:t>Fácil se torna confundir emoção com sentimento.</a:t>
            </a:r>
          </a:p>
          <a:p>
            <a:pPr>
              <a:defRPr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4298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5" y="1314450"/>
            <a:ext cx="4768486" cy="40003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sz="2100" dirty="0">
                <a:solidFill>
                  <a:schemeClr val="bg1"/>
                </a:solidFill>
              </a:rPr>
              <a:t>    Como o stress afeta as relações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100" dirty="0"/>
              <a:t>A habilidade de se relacionar é afetada e a pessoa entra em erupção emocional. O stress presente se torna como um câncer emocional consumindo a compreensão e dedicação das pessoas envolvidas. </a:t>
            </a:r>
          </a:p>
        </p:txBody>
      </p:sp>
    </p:spTree>
    <p:extLst>
      <p:ext uri="{BB962C8B-B14F-4D97-AF65-F5344CB8AC3E}">
        <p14:creationId xmlns:p14="http://schemas.microsoft.com/office/powerpoint/2010/main" val="15135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5286" y="1285860"/>
            <a:ext cx="3186115" cy="775088"/>
          </a:xfrm>
        </p:spPr>
        <p:txBody>
          <a:bodyPr/>
          <a:lstStyle/>
          <a:p>
            <a:r>
              <a:rPr lang="en-US" dirty="0" smtClean="0"/>
              <a:t>N0 STRESS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</a:rPr>
              <a:t>DESREGULAÇÃO EMOCIONAL OCORRE</a:t>
            </a:r>
          </a:p>
          <a:p>
            <a:r>
              <a:rPr lang="en-US" sz="2100" dirty="0">
                <a:solidFill>
                  <a:schemeClr val="bg1"/>
                </a:solidFill>
              </a:rPr>
              <a:t>PESSOAS  FELIZES NO PASSADO  DESENVOLVEM DIFICULDADE DE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10308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35696" y="2225671"/>
            <a:ext cx="5219700" cy="2849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altLang="pt-BR" sz="1875" dirty="0">
                <a:solidFill>
                  <a:srgbClr val="FFFF66"/>
                </a:solidFill>
                <a:latin typeface="Times New Roman" pitchFamily="18" charset="0"/>
              </a:rPr>
              <a:t/>
            </a:r>
            <a:br>
              <a:rPr lang="pt-BR" altLang="pt-BR" sz="1875" dirty="0">
                <a:solidFill>
                  <a:srgbClr val="FFFF66"/>
                </a:solidFill>
                <a:latin typeface="Times New Roman" pitchFamily="18" charset="0"/>
              </a:rPr>
            </a:br>
            <a:r>
              <a:rPr lang="pt-BR" altLang="pt-BR" sz="2325" dirty="0">
                <a:solidFill>
                  <a:schemeClr val="bg1"/>
                </a:solidFill>
                <a:latin typeface="Times New Roman" pitchFamily="18" charset="0"/>
              </a:rPr>
              <a:t>Uma espécie de Inundação Psicológica de irritabilidade e até raiva é desencadeada</a:t>
            </a:r>
            <a:br>
              <a:rPr lang="pt-BR" altLang="pt-BR" sz="2325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t-BR" altLang="pt-BR" sz="2325" dirty="0">
                <a:solidFill>
                  <a:schemeClr val="bg1"/>
                </a:solidFill>
                <a:latin typeface="Times New Roman" pitchFamily="18" charset="0"/>
              </a:rPr>
              <a:t>em algumas pessoas levando à</a:t>
            </a:r>
            <a:r>
              <a:rPr lang="pt-BR" sz="2325" dirty="0">
                <a:solidFill>
                  <a:schemeClr val="bg1"/>
                </a:solidFill>
              </a:rPr>
              <a:t> relações perturbadas, exigentes, sem a característica fundamental da troca emocional que toda relação demanda. </a:t>
            </a:r>
            <a:r>
              <a:rPr lang="pt-BR" sz="2325" dirty="0" err="1">
                <a:solidFill>
                  <a:schemeClr val="bg1"/>
                </a:solidFill>
              </a:rPr>
              <a:t>Burnout</a:t>
            </a:r>
            <a:r>
              <a:rPr lang="pt-BR" sz="2325" dirty="0">
                <a:solidFill>
                  <a:schemeClr val="bg1"/>
                </a:solidFill>
              </a:rPr>
              <a:t>.</a:t>
            </a:r>
            <a:endParaRPr lang="pt-BR" altLang="pt-BR" sz="2325" dirty="0">
              <a:solidFill>
                <a:schemeClr val="bg1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543300" y="5372104"/>
            <a:ext cx="2343150" cy="7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Impact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Impact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Impact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Impact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Impact" pitchFamily="34" charset="0"/>
              </a:defRPr>
            </a:lvl5pPr>
            <a:lvl6pPr>
              <a:defRPr kumimoji="1" sz="2000">
                <a:solidFill>
                  <a:schemeClr val="tx1"/>
                </a:solidFill>
                <a:latin typeface="Impact" pitchFamily="34" charset="0"/>
              </a:defRPr>
            </a:lvl6pPr>
            <a:lvl7pPr>
              <a:defRPr kumimoji="1" sz="2000">
                <a:solidFill>
                  <a:schemeClr val="tx1"/>
                </a:solidFill>
                <a:latin typeface="Impact" pitchFamily="34" charset="0"/>
              </a:defRPr>
            </a:lvl7pPr>
            <a:lvl8pPr>
              <a:defRPr kumimoji="1" sz="2000">
                <a:solidFill>
                  <a:schemeClr val="tx1"/>
                </a:solidFill>
                <a:latin typeface="Impact" pitchFamily="34" charset="0"/>
              </a:defRPr>
            </a:lvl8pPr>
            <a:lvl9pPr>
              <a:defRPr kumimoji="1" sz="2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pt-BR" altLang="pt-BR" sz="975" b="1" dirty="0">
                <a:latin typeface="Times New Roman" pitchFamily="18" charset="0"/>
              </a:rPr>
              <a:t>Centro Psicológico de Controle do Stress</a:t>
            </a:r>
          </a:p>
          <a:p>
            <a:pPr algn="ctr"/>
            <a:r>
              <a:rPr kumimoji="0" lang="pt-BR" altLang="pt-BR" sz="975" b="1" i="1" dirty="0">
                <a:latin typeface="Times New Roman" pitchFamily="18" charset="0"/>
                <a:cs typeface="Times New Roman" pitchFamily="18" charset="0"/>
              </a:rPr>
              <a:t> (11) 3288-0782 /  (19) 3234-0288</a:t>
            </a:r>
          </a:p>
          <a:p>
            <a:pPr algn="ctr"/>
            <a:r>
              <a:rPr kumimoji="0" lang="pt-BR" altLang="pt-BR" sz="975" b="1" i="1" dirty="0">
                <a:latin typeface="Times New Roman" pitchFamily="18" charset="0"/>
                <a:cs typeface="Times New Roman" pitchFamily="18" charset="0"/>
              </a:rPr>
              <a:t>www.estresse.com.br</a:t>
            </a:r>
            <a:endParaRPr kumimoji="0" lang="pt-BR" altLang="pt-BR" sz="825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kumimoji="0" lang="pt-BR" altLang="pt-BR" sz="900" dirty="0">
              <a:latin typeface="Times New Roman" pitchFamily="18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678761" y="1178703"/>
            <a:ext cx="4714908" cy="7500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1pPr>
            <a:lvl2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2pPr>
            <a:lvl3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3pPr>
            <a:lvl4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4pPr>
            <a:lvl5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pt-BR" altLang="pt-BR" sz="3300" dirty="0"/>
              <a:t>           </a:t>
            </a:r>
            <a:r>
              <a:rPr lang="pt-BR" altLang="pt-BR" sz="3300" i="1" dirty="0">
                <a:effectLst/>
              </a:rPr>
              <a:t>sintoma  do stress</a:t>
            </a:r>
            <a:r>
              <a:rPr lang="pt-BR" altLang="pt-BR" sz="3300" dirty="0"/>
              <a:t/>
            </a:r>
            <a:br>
              <a:rPr lang="pt-BR" altLang="pt-BR" sz="3300" dirty="0"/>
            </a:br>
            <a:endParaRPr lang="pt-BR" altLang="pt-BR" sz="3300" dirty="0"/>
          </a:p>
        </p:txBody>
      </p:sp>
    </p:spTree>
    <p:extLst>
      <p:ext uri="{BB962C8B-B14F-4D97-AF65-F5344CB8AC3E}">
        <p14:creationId xmlns:p14="http://schemas.microsoft.com/office/powerpoint/2010/main" val="34147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1" grpId="0" autoUpdateAnimBg="0"/>
      <p:bldP spid="6349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>
                <a:cs typeface="Times New Roman" pitchFamily="18" charset="0"/>
              </a:rPr>
              <a:t>O QUE É O BURNOUT</a:t>
            </a:r>
            <a:r>
              <a:rPr lang="pt-BR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100" b="1">
                <a:cs typeface="Times New Roman" pitchFamily="18" charset="0"/>
              </a:rPr>
              <a:t>	Burnout quer dizer “se consumir em  chamas”. “Queimar por dentro’</a:t>
            </a:r>
            <a:endParaRPr lang="pt-BR" sz="21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100" b="1">
                <a:cs typeface="Times New Roman" pitchFamily="18" charset="0"/>
              </a:rPr>
              <a:t> </a:t>
            </a:r>
            <a:endParaRPr lang="pt-BR" sz="21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100" b="1">
                <a:cs typeface="Times New Roman" pitchFamily="18" charset="0"/>
              </a:rPr>
              <a:t>	Uma forma extrema de stress ocupacional.</a:t>
            </a:r>
            <a:endParaRPr lang="pt-BR" sz="21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100" b="1">
                <a:cs typeface="Times New Roman" pitchFamily="18" charset="0"/>
              </a:rPr>
              <a:t> </a:t>
            </a:r>
            <a:endParaRPr lang="pt-BR" sz="21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100" b="1">
                <a:cs typeface="Times New Roman" pitchFamily="18" charset="0"/>
              </a:rPr>
              <a:t>	Nome cunhado em 1974 por FREUDENBERGER  para definir:</a:t>
            </a:r>
            <a:endParaRPr lang="pt-BR" sz="21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100" b="1">
                <a:cs typeface="Times New Roman" pitchFamily="18" charset="0"/>
              </a:rPr>
              <a:t> </a:t>
            </a:r>
            <a:endParaRPr lang="pt-BR" sz="21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100" b="1">
                <a:cs typeface="Times New Roman" pitchFamily="18" charset="0"/>
              </a:rPr>
              <a:t>	“Um estado de fadiga ou frustração causado pela devoção a uma causa, que deixou de produzir uma recompensa esperada”</a:t>
            </a:r>
            <a:endParaRPr lang="pt-BR" sz="2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4" y="1314450"/>
            <a:ext cx="4847048" cy="11501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cs typeface="Times New Roman" pitchFamily="18" charset="0"/>
              </a:rPr>
              <a:t>MASLACH(1976)  acrescentou detalhes  e hoje é a maior autoridade em </a:t>
            </a:r>
            <a:r>
              <a:rPr lang="pt-BR" b="1" dirty="0" err="1" smtClean="0">
                <a:solidFill>
                  <a:schemeClr val="bg1"/>
                </a:solidFill>
                <a:cs typeface="Times New Roman" pitchFamily="18" charset="0"/>
              </a:rPr>
              <a:t>burnout</a:t>
            </a:r>
            <a:r>
              <a:rPr lang="pt-BR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2343150"/>
            <a:ext cx="5829300" cy="34861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cs typeface="Times New Roman" pitchFamily="18" charset="0"/>
              </a:rPr>
              <a:t>	</a:t>
            </a:r>
            <a:endParaRPr lang="pt-BR" sz="21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105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O </a:t>
            </a:r>
            <a:r>
              <a:rPr lang="pt-BR" sz="2100" b="1" dirty="0" err="1">
                <a:cs typeface="Times New Roman" pitchFamily="18" charset="0"/>
              </a:rPr>
              <a:t>burnout</a:t>
            </a:r>
            <a:r>
              <a:rPr lang="pt-BR" sz="2100" b="1" dirty="0">
                <a:cs typeface="Times New Roman" pitchFamily="18" charset="0"/>
              </a:rPr>
              <a:t> é um padrão de comportamento e de sentimentos que ocorre quando a pessoa está sujeita a fontes crônicas e intensas de stress emocional que ultrapassam sua habilidade de enfrentamento.</a:t>
            </a:r>
            <a:endParaRPr lang="pt-BR" sz="21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100" dirty="0"/>
          </a:p>
          <a:p>
            <a:pPr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Toda profissão que lide com o sofrimento alheio de grande magnitude pode gerar  </a:t>
            </a:r>
            <a:r>
              <a:rPr lang="pt-BR" sz="2100" b="1" dirty="0" err="1">
                <a:cs typeface="Times New Roman" pitchFamily="18" charset="0"/>
              </a:rPr>
              <a:t>burnout</a:t>
            </a:r>
            <a:endParaRPr lang="pt-BR" sz="21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836712"/>
            <a:ext cx="4896544" cy="100811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Uma profissão de </a:t>
            </a:r>
            <a:r>
              <a:rPr lang="pt-BR" dirty="0" err="1" smtClean="0"/>
              <a:t>burnout</a:t>
            </a:r>
            <a:endParaRPr lang="pt-B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100" b="1" dirty="0">
                <a:cs typeface="Times New Roman" pitchFamily="18" charset="0"/>
              </a:rPr>
              <a:t>BURNOUT é  chamado também de “depressão do emprego”</a:t>
            </a:r>
            <a:endParaRPr lang="pt-BR" sz="2100" dirty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pt-BR" sz="2100" dirty="0">
              <a:cs typeface="Times New Roman" pitchFamily="18" charset="0"/>
            </a:endParaRPr>
          </a:p>
          <a:p>
            <a:pPr eaLnBrk="1" hangingPunct="1"/>
            <a:r>
              <a:rPr lang="pt-BR" sz="2100" b="1" dirty="0">
                <a:cs typeface="Times New Roman" pitchFamily="18" charset="0"/>
              </a:rPr>
              <a:t>É um estado de exaustão física e mental causado por aspirações elevadas e irrealistas e  metas  impossíveis</a:t>
            </a:r>
            <a:endParaRPr lang="pt-BR" sz="2100" dirty="0">
              <a:cs typeface="Times New Roman" pitchFamily="18" charset="0"/>
            </a:endParaRP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400" b="1" dirty="0">
                <a:cs typeface="Times New Roman" pitchFamily="18" charset="0"/>
              </a:rPr>
              <a:t>PERFIL PERSONOLÓGICO  DA VITIMA EM POTENCIAL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32344" y="2411013"/>
            <a:ext cx="4471999" cy="3362339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pt-BR" sz="2100" b="1" dirty="0">
                <a:cs typeface="Times New Roman" pitchFamily="18" charset="0"/>
              </a:rPr>
              <a:t>Idealismo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/>
            <a:r>
              <a:rPr lang="pt-BR" sz="2100" b="1" dirty="0">
                <a:cs typeface="Times New Roman" pitchFamily="18" charset="0"/>
              </a:rPr>
              <a:t>Metas altas 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/>
            <a:r>
              <a:rPr lang="pt-BR" sz="2100" b="1" dirty="0">
                <a:cs typeface="Times New Roman" pitchFamily="18" charset="0"/>
              </a:rPr>
              <a:t>Alto Potencial para o trabalho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/>
            <a:r>
              <a:rPr lang="pt-BR" sz="2100" b="1" dirty="0">
                <a:cs typeface="Times New Roman" pitchFamily="18" charset="0"/>
              </a:rPr>
              <a:t>Pensar que pode fazer tudo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/>
            <a:r>
              <a:rPr lang="pt-BR" sz="2100" b="1" dirty="0">
                <a:cs typeface="Times New Roman" pitchFamily="18" charset="0"/>
              </a:rPr>
              <a:t>Perfeccionismo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/>
            <a:r>
              <a:rPr lang="pt-BR" sz="2100" b="1" dirty="0">
                <a:cs typeface="Times New Roman" pitchFamily="18" charset="0"/>
              </a:rPr>
              <a:t>Dedicação e comprometimento</a:t>
            </a:r>
            <a:r>
              <a:rPr lang="pt-BR" sz="21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1169194" y="1520429"/>
            <a:ext cx="351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669900"/>
                </a:solidFill>
                <a:latin typeface="Calibri" pitchFamily="34" charset="0"/>
              </a:rPr>
              <a:t>    A PRESSA NA SOCIEDADE ATUAL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493662" y="2334033"/>
            <a:ext cx="5454607" cy="3748719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>
                <a:latin typeface="Calibri" pitchFamily="34" charset="0"/>
              </a:rPr>
              <a:t>Este é o milênio das mudanças, da reorganização mundial, </a:t>
            </a:r>
          </a:p>
          <a:p>
            <a:pPr algn="ctr">
              <a:lnSpc>
                <a:spcPct val="120000"/>
              </a:lnSpc>
            </a:pPr>
            <a:r>
              <a:rPr lang="pt-BR" b="1" dirty="0">
                <a:latin typeface="Calibri" pitchFamily="34" charset="0"/>
              </a:rPr>
              <a:t>da globalização de valores, da transferência de tecnologia </a:t>
            </a:r>
          </a:p>
          <a:p>
            <a:pPr algn="ctr">
              <a:lnSpc>
                <a:spcPct val="120000"/>
              </a:lnSpc>
            </a:pPr>
            <a:r>
              <a:rPr lang="pt-BR" b="1" dirty="0">
                <a:latin typeface="Calibri" pitchFamily="34" charset="0"/>
              </a:rPr>
              <a:t>e da urgência de flexibilidade mental e comportamental.</a:t>
            </a:r>
          </a:p>
          <a:p>
            <a:pPr algn="ctr">
              <a:lnSpc>
                <a:spcPct val="120000"/>
              </a:lnSpc>
            </a:pPr>
            <a:endParaRPr lang="pt-BR" b="1" dirty="0"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b="1" dirty="0">
                <a:latin typeface="Calibri" pitchFamily="34" charset="0"/>
              </a:rPr>
              <a:t>É o milênio da insegurança do desconhecido, da angústia </a:t>
            </a:r>
          </a:p>
          <a:p>
            <a:pPr algn="ctr">
              <a:lnSpc>
                <a:spcPct val="120000"/>
              </a:lnSpc>
            </a:pPr>
            <a:r>
              <a:rPr lang="pt-BR" b="1" dirty="0">
                <a:latin typeface="Calibri" pitchFamily="34" charset="0"/>
              </a:rPr>
              <a:t>do futuro: o milênio da adaptação rápida como</a:t>
            </a:r>
          </a:p>
          <a:p>
            <a:pPr algn="ctr">
              <a:lnSpc>
                <a:spcPct val="120000"/>
              </a:lnSpc>
            </a:pPr>
            <a:r>
              <a:rPr lang="pt-BR" b="1" dirty="0">
                <a:latin typeface="Calibri" pitchFamily="34" charset="0"/>
              </a:rPr>
              <a:t>estratégia de sobrevivência.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505525" y="1372307"/>
            <a:ext cx="5076564" cy="639143"/>
          </a:xfrm>
          <a:prstGeom prst="rect">
            <a:avLst/>
          </a:prstGeom>
          <a:solidFill>
            <a:schemeClr val="bg2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 dirty="0">
                <a:latin typeface="Calibri" pitchFamily="34" charset="0"/>
              </a:rPr>
              <a:t>A SOCIEDADE HODIERNA</a:t>
            </a:r>
          </a:p>
        </p:txBody>
      </p:sp>
    </p:spTree>
    <p:extLst>
      <p:ext uri="{BB962C8B-B14F-4D97-AF65-F5344CB8AC3E}">
        <p14:creationId xmlns:p14="http://schemas.microsoft.com/office/powerpoint/2010/main" val="5269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100" b="1" dirty="0">
                <a:cs typeface="Times New Roman" pitchFamily="18" charset="0"/>
              </a:rPr>
              <a:t>PERFIL PERSONOLÓGICO  DA VITIMA EM POTENCIAL</a:t>
            </a:r>
            <a:r>
              <a:rPr lang="pt-BR" sz="2100" dirty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71604" y="2196695"/>
            <a:ext cx="4822065" cy="3214710"/>
          </a:xfrm>
        </p:spPr>
        <p:txBody>
          <a:bodyPr>
            <a:noAutofit/>
          </a:bodyPr>
          <a:lstStyle/>
          <a:p>
            <a:pPr algn="l" eaLnBrk="1" hangingPunct="1"/>
            <a:r>
              <a:rPr lang="pt-BR" sz="2100" b="1" dirty="0">
                <a:cs typeface="Times New Roman" pitchFamily="18" charset="0"/>
              </a:rPr>
              <a:t>Colocar no trabalho mais energia do que tem </a:t>
            </a:r>
          </a:p>
          <a:p>
            <a:pPr algn="l" eaLnBrk="1" hangingPunct="1">
              <a:buNone/>
            </a:pPr>
            <a:r>
              <a:rPr lang="pt-BR" sz="2100" b="1" i="1" u="sng" dirty="0">
                <a:latin typeface="Times New Roman" pitchFamily="18" charset="0"/>
                <a:cs typeface="Times New Roman" pitchFamily="18" charset="0"/>
              </a:rPr>
              <a:t>‘Só se consome nas chamas</a:t>
            </a:r>
          </a:p>
          <a:p>
            <a:pPr algn="ctr" eaLnBrk="1" hangingPunct="1">
              <a:buFontTx/>
              <a:buNone/>
            </a:pPr>
            <a:r>
              <a:rPr lang="pt-BR" sz="2100" b="1" i="1" u="sng" dirty="0">
                <a:latin typeface="Times New Roman" pitchFamily="18" charset="0"/>
                <a:cs typeface="Times New Roman" pitchFamily="18" charset="0"/>
              </a:rPr>
              <a:t>quem já  esteve em chamas”  ( </a:t>
            </a:r>
            <a:r>
              <a:rPr lang="pt-BR" sz="2100" b="1" i="1" u="sng" dirty="0" err="1">
                <a:latin typeface="Times New Roman" pitchFamily="18" charset="0"/>
                <a:cs typeface="Times New Roman" pitchFamily="18" charset="0"/>
              </a:rPr>
              <a:t>Maslash</a:t>
            </a:r>
            <a:r>
              <a:rPr lang="pt-BR" sz="2100" b="1" i="1" u="sng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eaLnBrk="1" hangingPunct="1"/>
            <a:endParaRPr lang="pt-BR" sz="2100" b="1" dirty="0">
              <a:cs typeface="Times New Roman" pitchFamily="18" charset="0"/>
            </a:endParaRPr>
          </a:p>
          <a:p>
            <a:pPr algn="l" eaLnBrk="1" hangingPunct="1"/>
            <a:r>
              <a:rPr lang="pt-BR" sz="2100" b="1" dirty="0">
                <a:cs typeface="Times New Roman" pitchFamily="18" charset="0"/>
              </a:rPr>
              <a:t>Professores são vítimas fáceis porque tem relacionamento assimétrico com o trabalho.</a:t>
            </a:r>
            <a:r>
              <a:rPr lang="pt-BR" sz="21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752" y="1125124"/>
            <a:ext cx="2946818" cy="803678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sz="2100" dirty="0">
                <a:cs typeface="Times New Roman" pitchFamily="18" charset="0"/>
              </a:rPr>
              <a:t>DIFERENÇAS ENTRE</a:t>
            </a:r>
            <a:br>
              <a:rPr lang="pt-BR" sz="2100" dirty="0">
                <a:cs typeface="Times New Roman" pitchFamily="18" charset="0"/>
              </a:rPr>
            </a:br>
            <a:r>
              <a:rPr lang="pt-BR" sz="2100" dirty="0">
                <a:cs typeface="Times New Roman" pitchFamily="18" charset="0"/>
              </a:rPr>
              <a:t>STRESS E BURNOUT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2286000"/>
            <a:ext cx="6172200" cy="30861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cs typeface="Times New Roman" pitchFamily="18" charset="0"/>
              </a:rPr>
              <a:t>	BURNOUT: </a:t>
            </a:r>
            <a:r>
              <a:rPr lang="pt-BR" sz="2100" dirty="0">
                <a:cs typeface="Times New Roman" pitchFamily="18" charset="0"/>
              </a:rPr>
              <a:t>esperança e ideais são perdidos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latin typeface="Times New Roman" pitchFamily="18" charset="0"/>
                <a:cs typeface="Times New Roman" pitchFamily="18" charset="0"/>
              </a:rPr>
              <a:t>	STRESS: </a:t>
            </a:r>
            <a:r>
              <a:rPr lang="pt-BR" sz="2100" dirty="0">
                <a:latin typeface="Times New Roman" pitchFamily="18" charset="0"/>
                <a:cs typeface="Times New Roman" pitchFamily="18" charset="0"/>
              </a:rPr>
              <a:t>energia física é perdida</a:t>
            </a:r>
            <a:endParaRPr lang="pt-BR" sz="2100" b="1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cs typeface="Times New Roman" pitchFamily="18" charset="0"/>
              </a:rPr>
              <a:t> 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cs typeface="Times New Roman" pitchFamily="18" charset="0"/>
              </a:rPr>
              <a:t>	BURNOUT: </a:t>
            </a:r>
            <a:r>
              <a:rPr lang="pt-BR" sz="2100" dirty="0">
                <a:cs typeface="Times New Roman" pitchFamily="18" charset="0"/>
              </a:rPr>
              <a:t>a depressão  pela mágoa da perda da esperança e de ideais</a:t>
            </a:r>
            <a:endParaRPr lang="pt-BR" sz="2100" b="1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latin typeface="Times New Roman" pitchFamily="18" charset="0"/>
                <a:cs typeface="Times New Roman" pitchFamily="18" charset="0"/>
              </a:rPr>
              <a:t>	STRESS:	 </a:t>
            </a:r>
            <a:r>
              <a:rPr lang="pt-BR" sz="2100" dirty="0">
                <a:latin typeface="Times New Roman" pitchFamily="18" charset="0"/>
                <a:cs typeface="Times New Roman" pitchFamily="18" charset="0"/>
              </a:rPr>
              <a:t>a depressão pela necessidade do corpo de conservar energia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cs typeface="Times New Roman" pitchFamily="18" charset="0"/>
              </a:rPr>
              <a:t>	</a:t>
            </a:r>
            <a:endParaRPr lang="pt-BR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752" y="1125124"/>
            <a:ext cx="2946818" cy="803678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/>
            <a:r>
              <a:rPr lang="pt-BR" sz="2100" dirty="0">
                <a:cs typeface="Times New Roman" pitchFamily="18" charset="0"/>
              </a:rPr>
              <a:t>DIFERENÇAS ENTRE</a:t>
            </a:r>
            <a:br>
              <a:rPr lang="pt-BR" sz="2100" dirty="0">
                <a:cs typeface="Times New Roman" pitchFamily="18" charset="0"/>
              </a:rPr>
            </a:br>
            <a:r>
              <a:rPr lang="pt-BR" sz="2100" dirty="0">
                <a:cs typeface="Times New Roman" pitchFamily="18" charset="0"/>
              </a:rPr>
              <a:t>STRESS E BURNOUT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2286000"/>
            <a:ext cx="5486418" cy="2536041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cs typeface="Times New Roman" pitchFamily="18" charset="0"/>
              </a:rPr>
              <a:t>	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b="1" dirty="0">
                <a:cs typeface="Times New Roman" pitchFamily="18" charset="0"/>
              </a:rPr>
              <a:t>	BURNOUT</a:t>
            </a:r>
            <a:r>
              <a:rPr lang="pt-BR" sz="2100" dirty="0">
                <a:cs typeface="Times New Roman" pitchFamily="18" charset="0"/>
              </a:rPr>
              <a:t>: pode não matar mas a vida   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dirty="0">
                <a:cs typeface="Times New Roman" pitchFamily="18" charset="0"/>
              </a:rPr>
              <a:t>	longa talvez  não valha a pena ser vivida.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dirty="0">
                <a:cs typeface="Times New Roman" pitchFamily="18" charset="0"/>
              </a:rPr>
              <a:t>	</a:t>
            </a:r>
            <a:r>
              <a:rPr lang="pt-BR" sz="2100" b="1" dirty="0">
                <a:cs typeface="Times New Roman" pitchFamily="18" charset="0"/>
              </a:rPr>
              <a:t>STRESS</a:t>
            </a:r>
            <a:r>
              <a:rPr lang="pt-BR" sz="2100" dirty="0">
                <a:cs typeface="Times New Roman" pitchFamily="18" charset="0"/>
              </a:rPr>
              <a:t>:</a:t>
            </a:r>
            <a:r>
              <a:rPr lang="pt-BR" sz="2100" b="1" dirty="0">
                <a:cs typeface="Times New Roman" pitchFamily="18" charset="0"/>
              </a:rPr>
              <a:t> </a:t>
            </a:r>
            <a:r>
              <a:rPr lang="pt-BR" sz="2100" dirty="0">
                <a:cs typeface="Times New Roman" pitchFamily="18" charset="0"/>
              </a:rPr>
              <a:t>mata prematuramente e não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pt-BR" sz="2100" dirty="0">
                <a:cs typeface="Times New Roman" pitchFamily="18" charset="0"/>
              </a:rPr>
              <a:t>	se tem tempo para completar o que começou.</a:t>
            </a:r>
            <a:r>
              <a:rPr lang="pt-BR" sz="21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712" y="1178703"/>
            <a:ext cx="5143536" cy="107157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O QUE O PROFESSOR PODE FAZER</a:t>
            </a:r>
            <a:b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Segundo </a:t>
            </a:r>
            <a:r>
              <a:rPr lang="pt-BR" sz="2100" b="1" dirty="0" err="1">
                <a:solidFill>
                  <a:schemeClr val="tx1"/>
                </a:solidFill>
                <a:cs typeface="Times New Roman" pitchFamily="18" charset="0"/>
              </a:rPr>
              <a:t>Sideli</a:t>
            </a:r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t-BR" sz="2100" b="1" dirty="0" err="1">
                <a:solidFill>
                  <a:schemeClr val="tx1"/>
                </a:solidFill>
                <a:cs typeface="Times New Roman" pitchFamily="18" charset="0"/>
              </a:rPr>
              <a:t>Biazi</a:t>
            </a:r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 Tese de doutorado </a:t>
            </a:r>
            <a:endParaRPr lang="pt-BR" sz="2100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Aprender estratégias de </a:t>
            </a:r>
            <a:r>
              <a:rPr lang="pt-BR" sz="2100" b="1" i="1" dirty="0" err="1">
                <a:cs typeface="Times New Roman" pitchFamily="18" charset="0"/>
              </a:rPr>
              <a:t>coping</a:t>
            </a:r>
            <a:r>
              <a:rPr lang="pt-BR" sz="2100" b="1" i="1" dirty="0">
                <a:cs typeface="Times New Roman" pitchFamily="18" charset="0"/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r>
              <a:rPr lang="pt-BR" sz="2100" b="1" i="1" dirty="0">
                <a:cs typeface="Times New Roman" pitchFamily="18" charset="0"/>
              </a:rPr>
              <a:t>Aprender técnicas de resolução de problemas e não focar só em emoções.</a:t>
            </a:r>
          </a:p>
          <a:p>
            <a:pPr algn="l" eaLnBrk="1" hangingPunct="1">
              <a:lnSpc>
                <a:spcPct val="90000"/>
              </a:lnSpc>
            </a:pPr>
            <a:r>
              <a:rPr lang="pt-BR" sz="2100" b="1" i="1" dirty="0">
                <a:cs typeface="Times New Roman" pitchFamily="18" charset="0"/>
              </a:rPr>
              <a:t>Melhorar as relações familiares para dar e receber apoio.</a:t>
            </a:r>
          </a:p>
          <a:p>
            <a:pPr eaLnBrk="1" hangingPunct="1">
              <a:lnSpc>
                <a:spcPct val="90000"/>
              </a:lnSpc>
            </a:pPr>
            <a:endParaRPr lang="pt-BR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869" y="1071546"/>
            <a:ext cx="5036379" cy="101796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O QUE O PROFESSOR PODE FAZER CONTRA O BURNOUT E SE PREVENIR DAS DOENÇAS OCUPACIONAIS?</a:t>
            </a:r>
            <a:r>
              <a:rPr lang="pt-BR" sz="2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pt-BR" sz="2100" b="1" dirty="0">
                <a:cs typeface="Times New Roman" pitchFamily="18" charset="0"/>
              </a:rPr>
              <a:t> </a:t>
            </a:r>
            <a:r>
              <a:rPr lang="pt-BR" sz="2100" b="1" dirty="0" err="1">
                <a:cs typeface="Times New Roman" pitchFamily="18" charset="0"/>
              </a:rPr>
              <a:t>Lipp</a:t>
            </a:r>
            <a:r>
              <a:rPr lang="pt-BR" sz="2100" b="1" dirty="0">
                <a:cs typeface="Times New Roman" pitchFamily="18" charset="0"/>
              </a:rPr>
              <a:t> (2017)</a:t>
            </a: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Prioridade número 1: cuidar de si mesmo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Redefinir  a dedicação ao serviço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Analisar o que é estressante no trabalho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Eliminar o que pode ser dispensado.</a:t>
            </a:r>
            <a:endParaRPr lang="pt-BR" sz="21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3777" y="404664"/>
            <a:ext cx="5143536" cy="107157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O QUE O PROFESSOR PODE FAZER CONTRA O BURNOUT E SE PREVENIR DAS DOENÇAS OCUPACIONAIS?</a:t>
            </a:r>
            <a:r>
              <a:rPr lang="pt-BR" sz="2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Aceitar o que não puder ser mudado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Procurar contato com amigos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Dosar o entusiasmo e dedicação ao trabalho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Procurar ajuda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Encontrar outras fontes de alegria.</a:t>
            </a:r>
            <a:endParaRPr lang="pt-BR" sz="21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O QUE A INSTITUIÇÃO  PODE COLABORAR?</a:t>
            </a:r>
            <a:r>
              <a:rPr lang="pt-BR" sz="2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732344" y="2839636"/>
            <a:ext cx="4686313" cy="2344349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Oferecer reconhecimento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Fornecer recompensas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Dar esperança verdadeira  de melhora para  o futuro</a:t>
            </a: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Dar segurança física</a:t>
            </a:r>
            <a:endParaRPr lang="pt-BR" sz="21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O QUE A INSTITUIÇÃO  PODE COLABORAR</a:t>
            </a:r>
            <a:r>
              <a:rPr lang="pt-BR" sz="3000" b="1" dirty="0">
                <a:cs typeface="Times New Roman" pitchFamily="18" charset="0"/>
              </a:rPr>
              <a:t>?</a:t>
            </a:r>
            <a:r>
              <a:rPr lang="pt-BR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Promover a expressão de idéias e opiniões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 Ter transparência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Dar autoridade e autonomia</a:t>
            </a:r>
            <a:endParaRPr lang="pt-BR" sz="2100" dirty="0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sz="2100" b="1" dirty="0">
                <a:cs typeface="Times New Roman" pitchFamily="18" charset="0"/>
              </a:rPr>
              <a:t>Ter atitudes justas</a:t>
            </a:r>
            <a:r>
              <a:rPr lang="pt-BR" sz="21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pt-BR" sz="2100" b="1" dirty="0">
                <a:solidFill>
                  <a:schemeClr val="tx1"/>
                </a:solidFill>
                <a:cs typeface="Times New Roman" pitchFamily="18" charset="0"/>
              </a:rPr>
              <a:t>O QUE A INSTITUIÇÃO  PODE COLABORAR</a:t>
            </a:r>
            <a:r>
              <a:rPr lang="pt-BR" sz="3000" b="1" dirty="0">
                <a:cs typeface="Times New Roman" pitchFamily="18" charset="0"/>
              </a:rPr>
              <a:t>?</a:t>
            </a:r>
            <a:r>
              <a:rPr lang="pt-BR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839501" y="2946794"/>
            <a:ext cx="4471999" cy="2076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b="1" i="1" dirty="0">
                <a:cs typeface="Times New Roman" pitchFamily="18" charset="0"/>
              </a:rPr>
              <a:t>Oferecer treinamento em promoção de estratégias de enfrentamento  focadas no problema.</a:t>
            </a:r>
            <a:endParaRPr lang="pt-BR" sz="2400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35796" y="3158970"/>
            <a:ext cx="3349844" cy="978147"/>
          </a:xfr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    Fontes </a:t>
            </a:r>
            <a:r>
              <a:rPr lang="pt-BR" dirty="0"/>
              <a:t>de stress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486150" y="5624517"/>
            <a:ext cx="2814042" cy="273844"/>
          </a:xfrm>
        </p:spPr>
        <p:txBody>
          <a:bodyPr/>
          <a:lstStyle/>
          <a:p>
            <a:r>
              <a:rPr lang="pt-BR" dirty="0"/>
              <a:t>Rua Carlos Sampaio, 304 conj. 82 (11)3288-0782                       www.estresse.com</a:t>
            </a:r>
          </a:p>
        </p:txBody>
      </p:sp>
    </p:spTree>
    <p:extLst>
      <p:ext uri="{BB962C8B-B14F-4D97-AF65-F5344CB8AC3E}">
        <p14:creationId xmlns:p14="http://schemas.microsoft.com/office/powerpoint/2010/main" val="662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1143004" y="1214754"/>
            <a:ext cx="2322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</a:t>
            </a:r>
            <a:r>
              <a:rPr lang="en-US" dirty="0">
                <a:latin typeface="Calibri" pitchFamily="34" charset="0"/>
              </a:rPr>
              <a:t>FORÇAS ATUANTES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420530" y="1160752"/>
            <a:ext cx="3078342" cy="670568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pt-BR" sz="2400" dirty="0">
                <a:latin typeface="Calibri" pitchFamily="34" charset="0"/>
              </a:rPr>
              <a:t>Mudanças frenéticas </a:t>
            </a:r>
            <a:r>
              <a:rPr lang="pt-BR" sz="2400" u="sng" dirty="0">
                <a:latin typeface="Calibri" pitchFamily="34" charset="0"/>
              </a:rPr>
              <a:t>em nível macro </a:t>
            </a:r>
            <a:r>
              <a:rPr lang="pt-BR" sz="2400" dirty="0">
                <a:latin typeface="Calibri" pitchFamily="34" charset="0"/>
              </a:rPr>
              <a:t>na sociedade,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</a:pPr>
            <a:endParaRPr lang="pt-BR" sz="2400" dirty="0">
              <a:latin typeface="Calibri" pitchFamily="34" charset="0"/>
            </a:endParaRPr>
          </a:p>
          <a:p>
            <a:pPr marL="257175" indent="-257175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pt-BR" sz="2400" dirty="0">
                <a:latin typeface="Calibri" pitchFamily="34" charset="0"/>
              </a:rPr>
              <a:t>Mudanças intensas </a:t>
            </a:r>
            <a:r>
              <a:rPr lang="pt-BR" sz="2400" u="sng" dirty="0">
                <a:latin typeface="Calibri" pitchFamily="34" charset="0"/>
              </a:rPr>
              <a:t>em nível micro </a:t>
            </a:r>
            <a:r>
              <a:rPr lang="pt-BR" sz="2400" dirty="0">
                <a:latin typeface="Calibri" pitchFamily="34" charset="0"/>
              </a:rPr>
              <a:t>nas  organizações familiares</a:t>
            </a:r>
          </a:p>
          <a:p>
            <a:pPr marL="257175" indent="-257175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§"/>
            </a:pPr>
            <a:endParaRPr lang="pt-BR" sz="1650" dirty="0">
              <a:latin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Tx/>
              <a:buAutoNum type="romanUcPeriod"/>
            </a:pPr>
            <a:endParaRPr lang="pt-BR" dirty="0">
              <a:latin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pt-BR" sz="2100" dirty="0">
                <a:solidFill>
                  <a:srgbClr val="990000"/>
                </a:solidFill>
                <a:latin typeface="Times New Roman" pitchFamily="18" charset="0"/>
              </a:rPr>
              <a:t>		</a:t>
            </a:r>
          </a:p>
          <a:p>
            <a:pPr marL="457200" indent="-457200" algn="ctr">
              <a:spcBef>
                <a:spcPct val="50000"/>
              </a:spcBef>
            </a:pPr>
            <a:endParaRPr lang="pt-BR" sz="2100" dirty="0">
              <a:solidFill>
                <a:srgbClr val="990000"/>
              </a:solidFill>
              <a:latin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pt-BR" dirty="0">
              <a:latin typeface="Times New Roman" pitchFamily="18" charset="0"/>
            </a:endParaRPr>
          </a:p>
        </p:txBody>
      </p:sp>
      <p:pic>
        <p:nvPicPr>
          <p:cNvPr id="41987" name="Picture 4" descr="homem-com-pressa-atrasado-olhando-no-relogio-1278433928127_300x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075" y="2672916"/>
            <a:ext cx="22511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0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       </a:t>
            </a:r>
            <a:r>
              <a:rPr lang="pt-BR" sz="2100" dirty="0">
                <a:solidFill>
                  <a:schemeClr val="tx1"/>
                </a:solidFill>
              </a:rPr>
              <a:t>Pesquisa on-line com      		2.495 adultos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5922" y="2464587"/>
            <a:ext cx="4253596" cy="234434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Estressor mais frequentemente mencionado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RELACIONAMENTOS INTERPESSOAIS </a:t>
            </a:r>
          </a:p>
        </p:txBody>
      </p:sp>
    </p:spTree>
    <p:extLst>
      <p:ext uri="{BB962C8B-B14F-4D97-AF65-F5344CB8AC3E}">
        <p14:creationId xmlns:p14="http://schemas.microsoft.com/office/powerpoint/2010/main" val="33080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553564"/>
              </p:ext>
            </p:extLst>
          </p:nvPr>
        </p:nvGraphicFramePr>
        <p:xfrm>
          <a:off x="1215871" y="1226999"/>
          <a:ext cx="6172200" cy="418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4734018" y="5565525"/>
            <a:ext cx="2814042" cy="273844"/>
          </a:xfrm>
        </p:spPr>
        <p:txBody>
          <a:bodyPr/>
          <a:lstStyle/>
          <a:p>
            <a:r>
              <a:rPr lang="en-US" sz="825" dirty="0"/>
              <a:t>www.estresse.combr</a:t>
            </a:r>
            <a:endParaRPr lang="pt-BR" sz="825" dirty="0"/>
          </a:p>
        </p:txBody>
      </p:sp>
    </p:spTree>
    <p:extLst>
      <p:ext uri="{BB962C8B-B14F-4D97-AF65-F5344CB8AC3E}">
        <p14:creationId xmlns:p14="http://schemas.microsoft.com/office/powerpoint/2010/main" val="20671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972C2-ABCA-4763-92C3-92A596030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A6972C2-ABCA-4763-92C3-92A596030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A6972C2-ABCA-4763-92C3-92A596030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A6972C2-ABCA-4763-92C3-92A596030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7CA41-DF57-4076-8458-335FFD0D4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9B7CA41-DF57-4076-8458-335FFD0D4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9B7CA41-DF57-4076-8458-335FFD0D4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9B7CA41-DF57-4076-8458-335FFD0D4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09812-A6E5-4DCB-9B21-3D085BD9B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6D09812-A6E5-4DCB-9B21-3D085BD9B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6D09812-A6E5-4DCB-9B21-3D085BD9B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6D09812-A6E5-4DCB-9B21-3D085BD9B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C7E29-14F7-4A09-B856-47A36BB12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3C0C7E29-14F7-4A09-B856-47A36BB12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3C0C7E29-14F7-4A09-B856-47A36BB12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C0C7E29-14F7-4A09-B856-47A36BB12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56518-AE03-4E3B-B90D-A83129406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08F56518-AE03-4E3B-B90D-A83129406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08F56518-AE03-4E3B-B90D-A83129406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8F56518-AE03-4E3B-B90D-A83129406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CE34BB-4981-4792-B6E2-02F9F14A2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ACE34BB-4981-4792-B6E2-02F9F14A2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ACE34BB-4981-4792-B6E2-02F9F14A2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ACE34BB-4981-4792-B6E2-02F9F14A2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DF54C2-B77B-45AB-8DDF-B5E6F1351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91DF54C2-B77B-45AB-8DDF-B5E6F1351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1DF54C2-B77B-45AB-8DDF-B5E6F1351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91DF54C2-B77B-45AB-8DDF-B5E6F1351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470627"/>
              </p:ext>
            </p:extLst>
          </p:nvPr>
        </p:nvGraphicFramePr>
        <p:xfrm>
          <a:off x="953598" y="1052737"/>
          <a:ext cx="6380466" cy="469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 flipH="1">
            <a:off x="7812364" y="5589241"/>
            <a:ext cx="34289" cy="162018"/>
          </a:xfrm>
        </p:spPr>
        <p:txBody>
          <a:bodyPr/>
          <a:lstStyle/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6204E7-25A1-49A3-A307-3B3CDDDCB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F26204E7-25A1-49A3-A307-3B3CDDDCB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F26204E7-25A1-49A3-A307-3B3CDDDCB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F26204E7-25A1-49A3-A307-3B3CDDDCB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09A601-424D-4A74-911A-45D7D6E03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B509A601-424D-4A74-911A-45D7D6E03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B509A601-424D-4A74-911A-45D7D6E03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B509A601-424D-4A74-911A-45D7D6E03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FD88FE-5FCA-4871-A8BC-28227C992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84FD88FE-5FCA-4871-A8BC-28227C992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84FD88FE-5FCA-4871-A8BC-28227C992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84FD88FE-5FCA-4871-A8BC-28227C992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C47F1C-C1D7-4E6C-A8B0-990F4A7F2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D8C47F1C-C1D7-4E6C-A8B0-990F4A7F2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D8C47F1C-C1D7-4E6C-A8B0-990F4A7F2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D8C47F1C-C1D7-4E6C-A8B0-990F4A7F2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EF2634-4A8C-4ADC-9F25-8FE6FE7CE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8FEF2634-4A8C-4ADC-9F25-8FE6FE7CE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8FEF2634-4A8C-4ADC-9F25-8FE6FE7CE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8FEF2634-4A8C-4ADC-9F25-8FE6FE7CE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3FAE35-C027-429D-97BF-BB1F91FB1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003FAE35-C027-429D-97BF-BB1F91FB1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003FAE35-C027-429D-97BF-BB1F91FB1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003FAE35-C027-429D-97BF-BB1F91FB1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FBC9-A366-4CFA-B578-761254BD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293AFBC9-A366-4CFA-B578-761254BD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293AFBC9-A366-4CFA-B578-761254BD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293AFBC9-A366-4CFA-B578-761254BD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BE54D7-FD07-44A8-B54E-A88DA0C5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27BE54D7-FD07-44A8-B54E-A88DA0C5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27BE54D7-FD07-44A8-B54E-A88DA0C5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27BE54D7-FD07-44A8-B54E-A88DA0C5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81C9A2-AEA6-4488-9E99-9CE94D0C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dgm id="{E181C9A2-AEA6-4488-9E99-9CE94D0C9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E181C9A2-AEA6-4488-9E99-9CE94D0C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E181C9A2-AEA6-4488-9E99-9CE94D0C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7329FC-04FC-401E-BE30-E05062573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graphicEl>
                                              <a:dgm id="{827329FC-04FC-401E-BE30-E05062573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827329FC-04FC-401E-BE30-E05062573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827329FC-04FC-401E-BE30-E05062573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60390B-907C-4076-B6D1-E57F571C2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graphicEl>
                                              <a:dgm id="{8460390B-907C-4076-B6D1-E57F571C2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8460390B-907C-4076-B6D1-E57F571C2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graphicEl>
                                              <a:dgm id="{8460390B-907C-4076-B6D1-E57F571C2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92858450"/>
              </p:ext>
            </p:extLst>
          </p:nvPr>
        </p:nvGraphicFramePr>
        <p:xfrm>
          <a:off x="1143000" y="1592796"/>
          <a:ext cx="6172200" cy="112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841901" y="3071812"/>
            <a:ext cx="5835253" cy="2911079"/>
          </a:xfrm>
        </p:spPr>
        <p:txBody>
          <a:bodyPr/>
          <a:lstStyle/>
          <a:p>
            <a:pPr marL="0" indent="0">
              <a:buNone/>
            </a:pPr>
            <a:r>
              <a:rPr lang="pt-BR" altLang="en-US" sz="1800" dirty="0"/>
              <a:t>               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93658" y="3591018"/>
            <a:ext cx="5184576" cy="500238"/>
          </a:xfrm>
          <a:prstGeom prst="rect">
            <a:avLst/>
          </a:prstGeom>
          <a:solidFill>
            <a:schemeClr val="bg2"/>
          </a:solidFill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pt-BR" sz="1800" kern="0" dirty="0"/>
              <a:t>                 PREJUDICA A QUALIDADE DE VIDA</a:t>
            </a:r>
          </a:p>
        </p:txBody>
      </p:sp>
    </p:spTree>
    <p:extLst>
      <p:ext uri="{BB962C8B-B14F-4D97-AF65-F5344CB8AC3E}">
        <p14:creationId xmlns:p14="http://schemas.microsoft.com/office/powerpoint/2010/main" val="1175310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13039809"/>
              </p:ext>
            </p:extLst>
          </p:nvPr>
        </p:nvGraphicFramePr>
        <p:xfrm>
          <a:off x="1357294" y="1285860"/>
          <a:ext cx="5510083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1871700" y="2726926"/>
          <a:ext cx="3402378" cy="283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600405" y="5662120"/>
            <a:ext cx="3467230" cy="273844"/>
          </a:xfrm>
        </p:spPr>
        <p:txBody>
          <a:bodyPr/>
          <a:lstStyle/>
          <a:p>
            <a:r>
              <a:rPr lang="pt-BR" dirty="0"/>
              <a:t>                 www.estresse.com</a:t>
            </a:r>
          </a:p>
        </p:txBody>
      </p:sp>
    </p:spTree>
    <p:extLst>
      <p:ext uri="{BB962C8B-B14F-4D97-AF65-F5344CB8AC3E}">
        <p14:creationId xmlns:p14="http://schemas.microsoft.com/office/powerpoint/2010/main" val="26462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09663"/>
            <a:ext cx="5400675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3000" b="1" dirty="0">
                <a:solidFill>
                  <a:schemeClr val="tx1"/>
                </a:solidFill>
              </a:rPr>
              <a:t>Do que depende a pessoa se estressar ou não?</a:t>
            </a:r>
          </a:p>
        </p:txBody>
      </p:sp>
      <p:grpSp>
        <p:nvGrpSpPr>
          <p:cNvPr id="20483" name="Group 15"/>
          <p:cNvGrpSpPr>
            <a:grpSpLocks/>
          </p:cNvGrpSpPr>
          <p:nvPr/>
        </p:nvGrpSpPr>
        <p:grpSpPr bwMode="auto">
          <a:xfrm>
            <a:off x="1331119" y="2035960"/>
            <a:ext cx="6481763" cy="3507582"/>
            <a:chOff x="422" y="891"/>
            <a:chExt cx="5444" cy="2946"/>
          </a:xfrm>
        </p:grpSpPr>
        <p:sp>
          <p:nvSpPr>
            <p:cNvPr id="20485" name="Oval 6"/>
            <p:cNvSpPr>
              <a:spLocks noChangeArrowheads="1"/>
            </p:cNvSpPr>
            <p:nvPr/>
          </p:nvSpPr>
          <p:spPr bwMode="auto">
            <a:xfrm>
              <a:off x="422" y="1071"/>
              <a:ext cx="1303" cy="8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FONTES 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EXTERNAS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Mudanças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520" y="2736"/>
              <a:ext cx="1019" cy="7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FONTES 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INTERNAS 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DE STRESS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835" y="2061"/>
              <a:ext cx="36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5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+</a:t>
              </a:r>
            </a:p>
          </p:txBody>
        </p:sp>
        <p:sp>
          <p:nvSpPr>
            <p:cNvPr id="20488" name="AutoShape 9"/>
            <p:cNvSpPr>
              <a:spLocks noChangeArrowheads="1"/>
            </p:cNvSpPr>
            <p:nvPr/>
          </p:nvSpPr>
          <p:spPr bwMode="auto">
            <a:xfrm>
              <a:off x="2140" y="1836"/>
              <a:ext cx="1911" cy="1225"/>
            </a:xfrm>
            <a:prstGeom prst="octagon">
              <a:avLst>
                <a:gd name="adj" fmla="val 2928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ESTRATÉGIAS 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DE CONTROLE 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DO STRESS 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(Cognitivas, 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emocionais </a:t>
              </a:r>
            </a:p>
            <a:p>
              <a:pPr algn="ctr"/>
              <a:r>
                <a:rPr lang="pt-BR" sz="1350" dirty="0">
                  <a:solidFill>
                    <a:schemeClr val="bg1"/>
                  </a:solidFill>
                </a:rPr>
                <a:t>e comportamentais</a:t>
              </a:r>
              <a:r>
                <a:rPr lang="pt-BR" sz="1350" dirty="0"/>
                <a:t>)</a:t>
              </a:r>
            </a:p>
          </p:txBody>
        </p:sp>
        <p:sp>
          <p:nvSpPr>
            <p:cNvPr id="20491" name="AutoShape 12"/>
            <p:cNvSpPr>
              <a:spLocks noChangeArrowheads="1"/>
            </p:cNvSpPr>
            <p:nvPr/>
          </p:nvSpPr>
          <p:spPr bwMode="auto">
            <a:xfrm rot="19044264">
              <a:off x="3873" y="1321"/>
              <a:ext cx="555" cy="96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1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20492" name="AutoShape 13"/>
            <p:cNvSpPr>
              <a:spLocks noChangeArrowheads="1"/>
            </p:cNvSpPr>
            <p:nvPr/>
          </p:nvSpPr>
          <p:spPr bwMode="auto">
            <a:xfrm>
              <a:off x="4359" y="891"/>
              <a:ext cx="1507" cy="893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350" b="1" dirty="0">
                  <a:solidFill>
                    <a:schemeClr val="bg1"/>
                  </a:solidFill>
                </a:rPr>
                <a:t>STRESS</a:t>
              </a:r>
            </a:p>
          </p:txBody>
        </p:sp>
        <p:sp>
          <p:nvSpPr>
            <p:cNvPr id="20493" name="Oval 14"/>
            <p:cNvSpPr>
              <a:spLocks noChangeArrowheads="1"/>
            </p:cNvSpPr>
            <p:nvPr/>
          </p:nvSpPr>
          <p:spPr bwMode="auto">
            <a:xfrm>
              <a:off x="4359" y="3276"/>
              <a:ext cx="1385" cy="5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1350" b="1" dirty="0">
                  <a:solidFill>
                    <a:schemeClr val="bg1"/>
                  </a:solidFill>
                </a:rPr>
                <a:t>NÃO STRESS</a:t>
              </a: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964645" y="2678901"/>
            <a:ext cx="42862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5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57488" y="4446992"/>
            <a:ext cx="42862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5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472380">
            <a:off x="5493857" y="4047947"/>
            <a:ext cx="660585" cy="1152525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1 h 21600"/>
              <a:gd name="T4" fmla="*/ 1 w 21600"/>
              <a:gd name="T5" fmla="*/ 2 h 21600"/>
              <a:gd name="T6" fmla="*/ 1 w 21600"/>
              <a:gd name="T7" fmla="*/ 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8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5006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8" y="1125125"/>
            <a:ext cx="4579156" cy="61435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O PROCESSO DO STRESS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85646" y="2078850"/>
            <a:ext cx="6372708" cy="361840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100" dirty="0"/>
              <a:t>A natureza da resposta emocional depende </a:t>
            </a:r>
          </a:p>
          <a:p>
            <a:pPr marL="0" indent="0">
              <a:buNone/>
            </a:pPr>
            <a:r>
              <a:rPr lang="pt-BR" altLang="pt-BR" sz="2100" dirty="0"/>
              <a:t>   da pessoa perceber os eventos como:</a:t>
            </a:r>
          </a:p>
          <a:p>
            <a:pPr eaLnBrk="1" hangingPunct="1"/>
            <a:r>
              <a:rPr lang="pt-BR" altLang="pt-BR" sz="2100" dirty="0"/>
              <a:t> (a) adicionando (b)subtraindo , (c) ameaçando ou (d)coagindo/invadindo:</a:t>
            </a:r>
          </a:p>
          <a:p>
            <a:pPr eaLnBrk="1" hangingPunct="1"/>
            <a:r>
              <a:rPr lang="pt-BR" altLang="pt-BR" sz="2100" dirty="0"/>
              <a:t> a &gt; alegria/euforia, </a:t>
            </a:r>
          </a:p>
          <a:p>
            <a:pPr eaLnBrk="1" hangingPunct="1"/>
            <a:r>
              <a:rPr lang="pt-BR" altLang="pt-BR" sz="2100" dirty="0"/>
              <a:t>  b &gt; tristeza/depressão,</a:t>
            </a:r>
          </a:p>
          <a:p>
            <a:pPr eaLnBrk="1" hangingPunct="1"/>
            <a:r>
              <a:rPr lang="pt-BR" altLang="pt-BR" sz="2100" dirty="0"/>
              <a:t>  c &gt; medo/pânico, </a:t>
            </a:r>
          </a:p>
          <a:p>
            <a:pPr eaLnBrk="1" hangingPunct="1"/>
            <a:r>
              <a:rPr lang="pt-BR" altLang="pt-BR" sz="2100" dirty="0"/>
              <a:t>  d&gt; raiva/hostilidade</a:t>
            </a:r>
          </a:p>
          <a:p>
            <a:pPr eaLnBrk="1" hangingPunct="1"/>
            <a:r>
              <a:rPr lang="en-US" altLang="pt-BR" sz="2100" dirty="0"/>
              <a:t>POR ISTO A TCC É RECOMENDADA.</a:t>
            </a:r>
            <a:endParaRPr lang="pt-BR" altLang="pt-BR" sz="2100" dirty="0"/>
          </a:p>
        </p:txBody>
      </p:sp>
    </p:spTree>
    <p:extLst>
      <p:ext uri="{BB962C8B-B14F-4D97-AF65-F5344CB8AC3E}">
        <p14:creationId xmlns:p14="http://schemas.microsoft.com/office/powerpoint/2010/main" val="23545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30" y="863206"/>
            <a:ext cx="6837574" cy="51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7562" y="977508"/>
            <a:ext cx="5829300" cy="1102519"/>
          </a:xfrm>
        </p:spPr>
        <p:txBody>
          <a:bodyPr/>
          <a:lstStyle/>
          <a:p>
            <a:r>
              <a:rPr lang="pt-BR" dirty="0"/>
              <a:t>Técnicas para lidar com o stress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1670" y="1754814"/>
            <a:ext cx="2808312" cy="575202"/>
          </a:xfrm>
        </p:spPr>
        <p:txBody>
          <a:bodyPr/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Algumas idéias</a:t>
            </a:r>
          </a:p>
        </p:txBody>
      </p:sp>
      <p:sp>
        <p:nvSpPr>
          <p:cNvPr id="4" name="AutoShape 2" descr="data:image/jpeg;base64,/9j/4AAQSkZJRgABAQAAAQABAAD/2wCEAAkGBxQTEhUSEhQUFBUXFRQUFBUVFRQVFBQVFBQWFhUUFBQYHCggGBolHBQUITEhJSkrLi4uFx8zODMsNygtLisBCgoKDg0OGxAQGiwkHyQsLCwsLCwsLCwsLCwsLCwsLCwsLCwsLCwsLCwsLCwsLCwsLCwsLCwsLCwsLCwsLCwsLP/AABEIALcBEwMBIgACEQEDEQH/xAAbAAACAgMBAAAAAAAAAAAAAAAEBQMGAAECB//EAD0QAAEDAwIDBgIIAwgDAAAAAAEAAhEDBCEFEjFBUQYTImFxgZGhBxQjMkKxwfBSgvEVJDNicpKi0RZz4f/EABoBAAIDAQEAAAAAAAAAAAAAAAIDAQQFAAb/xAAnEQACAgICAgICAgMBAAAAAAAAAQIRAyEEEjFBIlEFExRhI3Hxgf/aAAwDAQACEQMRAD8A9ovLtrBkoejdy2ZSPtbTJqMG4gOHD0/qmNjY/ZgTyTElRWlJuTQ6Y6QCuatUNEkgIeyqyI4xhLe1VdrWNnjOEFbGudRsZWV4Hg+RI9lK+5aDEqhtujggkeh4o2rqYiOanQpZnRdGuByF0gdKf9k0npKnZdA8FFDlNVsnVG7W1ZrABx4ZCtl5fim0l2F5zfX2+s93U49E3HF+SrysipIJtmZTWkxAWecppTMpWSQvGtBVEdEfb3m3CHtqeFuMoI35LHgdU3TlSIaybhEoh8fBixYuXOhcEK9cuAxskSvPNYuNxmFetdO5jj04Lzm/eS5W8KRlcqTsjp05W6tWMLhj4Q1d0lPrZSuzs5XVF0FC7101y5o4sdhXEZQep33IFcWdAuEBR3OlPGSqrUO22WU5daQnqnMrh1YkgcllzTLTlQSrVJoUtDt1vLJClsLV78ThNNGs2mmJzhbc8U3Q1ZOTk+YryWVDw2c29LuxBUZvyAQFHWLnO5gLmpZuiWlUZU3cg036F9V5J9eSOoaduEhD29k8uzhNWO7sZQ5Z1qJMV9gT7NwMZWIp2rs6rEv/ACfQXx+y39syRsgEz+im0a6c9gHPgiO0NywbaZIk5Hso9G2g4W6vA5r5hNV3cN3HPVUXX9XNdwjAEq5dq64FEzzXkta8O4gLoxbFZ5VofUax4KZoJcEntLklGi8jzUOLsWmqLrpF2SQwnCsm0NComivLnAq7uqeFCvosY3orfa3UWlmxuTz8lTLfjlWvWLYCff4qtCj4lYi0lRTzW5bGtmmDakBLqWFKKyryjbDjKkOLG6PBNbC3Blx6pDQqQE0sryAoHwf2PRAwukkF/lMba5lS4j45U9BSU61dQNoPmUVqVYtYSDBXnl9qTi4yZRQg2K5GZRVBOp6y6C0DyJVarmTKLedxWqlEK3FKJlzm5eQRzMIZ6LqvgIJzspiEkZC21Y4rpzlLCQ20S62vzwViurhpaqdY1QHCU7vrxuzHFUM2K52XMU6iIdUqguISxzMymdnairUMp5Z6axhg8+qOeeOFV7FqLnsXaZcHbATPS27neJS1KLWGRC6tnAnCyc0+1tIfCNNJhN5p+NzcJbTLmzz8k0fd7RBQNJwJmVU3WxkqvQE/UcxEFB6o5zmmCtarG9C1a8DirEMfhoW5ehc2i7qVi4dclYrvVirR6PqlhWFyDUeHY8JiPaFu+ZUpNNUE4zj8kTr10XXLegMfNG9p7ymy1IxJAACs2XOqtnn+t67UrQJJSqjbE5RFK4E8EzpObCnu4+EI69ntgDAQICb6bZTlyXs+8rJZHwj0QZJtIZCMbGFizbCMutWLRgIBtQwh61UcClY20w5eNAN5qjnmDwXFCqg9QqNB8PVFWxESrb8WUvLCSZRNtR5lAiuiqFaUt2HGrGAeAjKVwISlzSoDX5IVGxjyUMXXYDk0t70DKrW8I1tfCYogLJsJ1/VyW7RzVQqukyUfqFWSllVWoQ6orZZuTs6Y9arOKga7KlLkTWxTIKxwgwcom4KGIRLwQZUK01cPco9y5+AkTVXwo3Vio3lc71FaJDtLqndhWe1MkblVtIu2sd4k01bWG7fAc8lm8rHKc+qRYx0kNNWpxEe6XUbvu0ppalUfxK09xJkpS47iusjpZN2hpd37nDgtWDncSspPBZHNbFEhs8EmXVKhituxPq1yS9QWNIvdEqe+YOPNDWd1tcrFXDQHvYedLPIrFv8AtQ+SxVv832MuIzq3rqpmTPMrq53PgOJIHUyotNARlzAgqy9OkWYKxFc0g18rsElT3Ttx+CiFIngnJ6FShUmT0cJnZ3Rbx4JVtghPKNMbBKCfgOK2xxZ1w8JLrtq6ZBhHW9YMCy6uQ8cigx3GVoGauNFZo05PiTAYCWXD4fhE9/4VeaZRTJ6b0Vb1YSnvlLRrqHGyVIePucIB1XKhdWULnroY6OnOxhTyiDWjCX0HqVxRKOwb0SvaDlEad2eNdpfv2gO24G48JJ4iOKWuqK89kLYttg4/jc5w9OA/Irs83jhaH8THHLkqS0Kq/Z0UqL+7cWOcADU4uADgSBGADEJPY6Y0sY6sHOc5zx9lDQGtJioZHPGICu94YY4nI6Kj6hrDaReILSWkCeXmsp8maldm+uHilDq1pHDNIoVnFlKq9rhmagGw+UiCClGq6RUoGKgHkQZB9CFVNQ1B7DPCHObx4ef/ACj2Tew7TOrtFKpkEbAf88+B35tP8qvYeS35MvlcKCvp5NOCieVK8wh6jloGSjkvWlpZuUMIIbYOc2Qg6tMgwm1tqG1kRKGth3j5PVVu8lbfgbqiWzbAhMrekCcrVakG8FA24gqhOTntExVeRlVphmUPV1IbSAhLzUZEBBmliTxSli9yDcvSI3gvJhDOp5xxXVtX8UDmmNrpVRzieHNPc+nkhKxcaL1iPqtqAkbeCxL/AG/6CobWURIUOp1yttqBqBu74HCcl8i0pUiWhcBHUK8pJb1QiW3HRMcBXbexyykJkpmwghKrcS1dMrkBLasZ2rwT6hkQCltK7c3wlcv1AieaX1b7MqzjxuqZVnOw+4IhQhxUFOvKm3J9UVm9nPeQpqdRLqzsqe3KProkYtcSscV3QXNXihIO6L1M56Ean3Y+kH3EnO1pcPXAB+aiclCLk/QWODyTUV7ONL0h76jO9HdsmXbnBp2jJEEzlXm81GnTpyHNDRgQRAAxC8z+lCk5p3MkeYVH0ntC+i4h5ljxtqNzBBwHRPEf9rMlyP5HnR6HFxI8ZWtnr99qAugBQr7e7duIbkVAJlh8shefdtbyoKxqPZFOA3xFsucJlwA4YMR5BVHU7uraVXNpPIYfHSMzLH5GfiPZJb7Vatb/ABHl3qSq/wDHmpbZafJh06pDPVtUFQGMT+cAH4rjQKp72n51GD33Aj8klaZV2+jXQnVqzapH2dI73OPDcMtHmU1/GOio2m7Y9vaJa53qR8CgHhWzXKbXSR1JVVqOjC1cWRyieea26IHLlkk/vK4qHKc9jKO67pnkzdVP8gkfOEyb6xbY3HDvJR+w6007unhtw1pe4HZT8RM7S4F0COAPNV9t3tcT1ycRBnIgdDITXTdT726qtc494TUawnhIksGOEjcPgkLjuNTyeZ/mEn5ys/Hk7y+XhmlyOPCGL4+mPNPqGpzQd88hxCg066NNd16m87kXRqf9GaaoSStXlwQYXDbjaUNdVJMouly2Qgi1qbTKfWfaEMORjqq054DUM+sk5MMcmmMi36LlV1mkST1WKj7liT/BgNtlmr1IQ9jbF784CNr6U6JJUFiXTtaMq25KtMlKnsl1Cy2EAc+S6sKBJ6rVKnUqVNr8EcVZtNsW03SUqeZRjV7OVOVmrezcAAGlbqaa+J+Sb/XmNRLrtjhyVBcmV+BjplZt9DlpkZSDUNMe2fCYV8o3I3bUVd0WFuRyVmHNlB7EyxqS0eeaZpVSo3cMLd3bPZ94K46a9rSWgI6501tQQRxTHz2sm1oX+lNaPMg7KIouTTW+zrqTgWAkH5LLPSH4JC0Vng43YiUWnRxbEqSvhWel2dHdzz6oQdn54quuVjfsZ+mZXWhxyAVY+xNNwrkkY7tw+bU1sNMaG8BKcafYhjS+OJ2j0/cKvn5anCUUvRZ4vHayRZXe2lsH03SvENRYA8gdSvce2tbbSPovDL90vnzP5FZnHlbZ6TKvgiSvS76zd/Fbukf+p/3m+gMlVqF6B2N0upUNQ7Ps3MLJI8Ln7mw0Cc43ZHCUfp+i0adMEQ2vTJc5+4ioCCZa3oIhaE59YxbM1QuTSKZX7PPp2guarthc8MpUiDvqDi5/k0BeqaRaOt7K3a2Nrqe8lsiXvO527zEgegC817Say+5qAudIbhvxkn1P6K89hdWdUsqzXwQ2qwNmcDZtx/tC6L+SEciLeJhNZxKr97TIMp+9yU6ktHGzEj5FblZ/o8pbq1Y9Lep8XOYEhp28hXz6PtK2U61Y/j+zb5gZcfjA9kPKmliZe4SvNEpd7a/V6zLgzt3y+OkwgL1gbd1WtMtf4mkdD42n4K/dsNKmi8EQA1xAbxjjw5rzOpc/4VYfgApu9aePmwt+aycOS/8Aw2eTi1S9jdlv5I8Wg2ohlPwyAYS+teRhW4zc3o8/48i+5ZCGcpbitKhVtXRCJNmEPUpLZBW6jsJFtMYiPCxQOcsU0H1PXarWFu0kJXQFOk+cKnXGsVHO4laF253ElZq403GmyZTbLXq922e8Z8knbqtRzpJUFC58MFQNw5Ow4+qpi7bLLSLnNyVlG4c3BOECy9IACa3LmuoyOMKtJuEtrTZL/o3ZXPjDpVnNZr2cVSrWwfs3glT2F+RglMyRXlHRnXkc0aZ3Ej+qJtNVioGnkt6WNw3BTs0gPJdzSpZI3sOMXSaGt1c03NyQkdXUGTtCr2p3D6b3MJ4HHoh7WpmSVZjhSjdi55m3VHoVtfju0JT1VuR5qumu7bA4LKNoQQ4mZ+X76pEYxSdsL9k34LXa15cGjiSAPdWavT2046Qq92SpAvJ/hbj1P7PxVjvz4D7IoqsbZo8VeGeSfSpqG3awc1SuyGnNr3H2jd7WiYMxJ4T1TX6Tbndcx0CP+i+yBa+oeJMfBM/G4k5W/wCy7+RydcdL+ix3Xgbg7do8IaMNjIwvKal2ale5c8yXw4nrBXr2u0R3Z9F4bq25tV8YnHstDmx7JGbw5U2B03fe+A9yr12Aq/3e4pjkWVAOoktJPxColuPF7cFb/o41llG5DKg8NQd2f58Cf3yVJumn9FmUe8XH7LCapQdem55wrBdWLWVHN5AmPMcQfgha9VrOCu/s+jz7+OgW2tY4q9aBftbSYw42yI6ySZ+aozbySnVnWAEyqvKUpRos8PO8M+1WWLVaJqF3nTIXiV9RdTFWkeDXh3xkT+S910OoKlOektK8v7Y6fF09oH+Kwtb/AKx4mj3LY91nYLUqZ6SUlkxqSLppmw2VJ+M0mn/jlee6i/xujhJVq7LVg/TmAH7ocw+UE4+ar9xZ5PqrXA+MpdjB5arJQiqkzhT0qBR5ogcVzVrLSeRvwVnL0iB9NQOaJhTuqIOo6DKUotsKJp1DKxRGssRUw/kSjCnoIWlLzAVi0TS2uMPPtwSsmSOONshq9EVNjY813a2Zc/yTS67NAEbHkfNT2NptqBhx59Un98JRuJHRphNjooccqW50ktcGjI5J9ZVGMME+kpk7a4yFSm72PWNNANrpM09qF/8ADwQntC9AO04R31gdV0XJeBqxwZX7TS/q4gTHxTXTXh0rm6v2HwkhRWF0wEwR8UE4uTslUnSFvaDs2aj9zUn/ALBfTORhXk6mzqEML5jpJ6kJqckurAnig3ZW+5DW5wYSk1SKnkrNfsY7IS62tmOO1vFFHGouxE1tdQrs5qPdVtx+44bXeXQ+yvF08OpyDIwQRwVIFgR6JnpN2abH03SR95v6hE5dYtPwWuJNqSizxf6RCRePB9vdXn6OmBts2eJzHPJVC7U033GoOABmpUa2mCI4w0D0lekdlaHd0m0zALcEcvyWh+MS6N/0O/ISlNIYay6WOieHWP0XiWq2e6rUP6zMzz9l7nqdAwR+v5YXlXa612ONRrhJaQGyJk8yPiPdWuVG8WivxWlk2UYMIIPr8k5sbH+8UwDx2uBHly+OEAwh1MhxAIdgHB8WPcfkm3ZNkVmOcYDKtPdP4QXAE+mAsmbdGlFIvmrXH2rhOQGj3AE/OUtqtJRVTSK7nVXBji2mdzz0BOD59cKa3tSWq7qMUkecmm5tv2J3eFSNvT1Ul1amYUZsyGn1QyarZJcfo+vSTUpk/wALh8wf0Q/0g6cXfaMw5pD2nzBkJX2Teaddp5GWn34fMBXPVS2oCznCyuR8Mh6L8dLtiS+tHmmg3YbciPBSugS0cmVQYeyP9XDyc1MtRbsquY7l8wkl9YFtSpb8C4ipQP8ADXYMD+YS312pq+4+tUaVYffA7uqOe5vP3/7V7E1L5FHnYd37QvuzPBA7CU2rWBA81EbItElOeSKWmZtMEtrIuBPJLLymQSE8td0ED9nkhatm5wKBZqbtjIK2Iwx3QrE3dZ7cCcfsrFH8ks1H7FTbja8wOaJbqr+RIUdS1Ek+ZUtnbBxg8so31atgNbDLXXawIO6Y6oo6+4v3JWbYzjl+SkoWsnl7oXGC9C5FnsNQNU7nk/FWRmpwx7mmdgBPoTCp1DSn7iyQNuSQZBBEjb1kZQde5NNrmD8R8U9BwBSeuObpEJuLLTda+Hy4GA0ST7jA88oav2tcRguxjlzVapuJpE4+8cD+X/6j7HS97JOOLh68BK6WLH7CldBtLWDVJaXkO4sxgn+F3l5qOlc1iYJLUfZ6dTFLAG8GQeeOPtCH7t7YxLZkc/byQyypSpeBNPyMtOuNoMSQAOLpzmSeiJOpEDy5Hryx1SnYGTBInrw4mEXbUQ5vdP4cWuGdruo8jz9UmWRdu3oanoNF8dvSeHmi9Ab4iephAMoF3hLfu48oKe6PS2xwjkefkunlUo9fZEINyTLDWtd7IETCVXunuY2eM4TdlxtIA6KHWbvwCYGR+RSJag0aWHqpqTPHbKn3mrUWPmO/Y3zglel1rPunObA8ieY9Ui0nSGPv6Vf8TakiMDwmRKuPaZksPUHw8J4DGFp/jsy60v8AQrktZItx9CbTrsud4uXAdY4ZSrtD2dYWvq1yTO4sptjc4nhk9JHRd2FbugXvBJ5DmfRT2dTvnje6SSCQMgNad20fBO5fJWL4e2K4yvbK5T+i2gS3e6pJgkA+ESPuyBJ9VZtP7JULevTNOmC4td3jneKQAGsEHE8fmrG6o37xIA45x6LmtUh+6RETx58s+qn9mOUVJVQ7vLZq7vXMpvLG74JY1kCHRgY6JTQZTrMJdS7g9MDI/wAqc0PC3c7HSfPj7qCrXDGFwBIOGjm4/ntRyUZCZQ9tla/8ZdvD9zSJBA6zwQ9/2dqCGjKaMaKpDC8g7/w4gEOdAPlHzRWn9pGm4bbCKjWjxVOYI6rNmskvlB2vFCowxvTK9p/Zuu1wdHAyPUJhdVtryeBAg+yu7rtnSAfunEO9FWtb0Vz3lwcwNcd3ORPIwPVVsuLNKXyianEcMSas8+7Us7yHtw4Hc08wQZC40F/2skAMuAXOHJtZv3wOmcjycm2paLUphwcQ4TI2yePsoRRa0bTEGHEcNpjkux5Xil+uX/AeXli9jK406RI4hJqumvJ5kKzdnb9rnllV2IAZwg5z7qx1aLW4aBkTkQQPQqtmyTg6KMcCmrTPPP7Mc0TBE+WPdQW9k4HMQQeBBieaums1md0H7cNlpP6z++KrVbU6AIDAQPxhpMOHE4Kqxz5G9E/o6vTF79Hc7xAwCAfktps/X2k4bjlHTlyWKf2cgZ0iUu60wgAtk4Bd5TJB6QBE+qm0uiab2vbBBEEujaHB7sRI5NQltceHM7sc+iIOot2ABoBBM9PL9fitSU8q0J7I6bRJD5AHggf7hw+HzQ9CkZHsSOEZiERU1DdjkJiOEnKgp1STKJTlZDY/rAmkASA4Dw+gxx6oe2tKdXcHmHZDTEgjzPGfNLxXdzKItrzKQnOHgVKVMb09JFOmGSN0ue0xMxGPTiibAuZT3wI4QORgEYS6rq7jHDHzXf14O5R7n2RRUppqTDc4t2iZtV/e7nS4H9f6p1a3FPcQ4NjhAAEeSrlzecAIwIQza5mVD0A5pDq9otDiAZHL/pBMqlpwh6l4Vz36Hp2VC3J3osdDVNsR0gou11Zhw4kceE48lU3VVtlWUUMcYjI5ZJl3OptABDn45ECD6FC3Or72wZMmflAVZNYxxUJuiCmKKXkJ5ZFqtarWPY6SIg44TP8AVT692iqGWsADSI38Txxj4hVP68ThbdcS2F0bhfV0d+51QXSGC57nOLupPDyW9Ipw+dxEcCOSWteVLRuNuUuMrn2kxTyP0WhuoYIc7dn4jqonXxMtbkYI9QZVeFwSZU7K/sinFN/H7OWWT0Wy017c0trEbgMOiOHIj98Um1XtK51Ru0Atbwnnw4pPcvJMA8eKBquAxx9E2c8vVRsa5Nocf2mBUbVkgyCR1kFrvkSmtg2kN1XBquLnQP8AN91vt1VPBkoilcvZMHiixcjo9o6LotN12hALXjkWsAOBEZxx4go5+sTSbLgN0g8+ctJ6cCF5xcViTMlcuviRHH80xcqXl7GxlssdbWNpO0lw88/NLrh0umOOefPKUtrxhTfWDt4qk12k5NbYNsZWmoupg7XRkHzweRTet2ib3nhc7xNh7nZgxOPdVHvlyXqZ41Ou3oZGVIsF1r5NJ9MkRtx6iOCrFvdmcGDwlQ3D0I18KMXHjHwSpWOPrrub3LEn+srFZ/STTOWVcqQPQsqRj1PlCnHROxHWmEtFVEUaqTNCpIOqFDGtBWPfIQrzlFFaIoYsrqelcpZRqKdpXeARi50qNr1E2quw5CyCRr5U8oRrl2HoEA/J26qpWVEDUW2PUNWGkww1VjjhCNflFNdhS0dK0DiqZRtKp1QL+K7Dk2Cs6rQW64C2x8pZUJlTUqhXdUiKGjCFLuCWtqKek9RoCiasMrhlJbdXWGuE1bQUW7InmCoq1RaqPQVxUS/1WyylZBdVkC64yt3JlBlGoDlChhTr9VIblLmuXLqqmkd1GIuVwbpLhUXUrmieoRUryoHvWLhyOKGRikcStLRWJlB0FNctgrFiUVTUrYesWJUgGFUq6yqtrFyFtEVMopjlixcwWSByka5YsSZC2SArppWLEKBOXZWlixNiNidAKQPWLEbSGPZHUK6prFi5EvwdwugFixSxDO6a28rSxK9nEL6pXJrLFifF6CiadUlC1FixHEbHyDOCGqtW1iNj7B3hDvKxYoolG2lStKxYhDNyuHOWLEaCRESsWLEQR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7" name="Imagem 6" descr="https://scontent-b-mia.xx.fbcdn.net/hphotos-xfp1/v/t1.0-9/10686720_772845259452116_5727425391485189694_n.jpg?oh=5055af4b26c5933797ed7b574aea6abf&amp;oe=5516600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26" y="5250641"/>
            <a:ext cx="2132856" cy="58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97767"/>
              </p:ext>
            </p:extLst>
          </p:nvPr>
        </p:nvGraphicFramePr>
        <p:xfrm>
          <a:off x="1485900" y="1160752"/>
          <a:ext cx="6172200" cy="429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783804" y="5589241"/>
            <a:ext cx="34289" cy="16201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19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3A35D-3720-48BB-89EF-B4F8ACBB8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0F5AA-E358-4FF4-B5AA-613FB59D8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906C0-2B18-44A8-A8C1-CA1F18820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CFAEE-D964-4AFE-85C5-08105BD04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9A8430-C6A5-40D5-9C4B-2630BD33B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COPO DE AGUA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60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1143004" y="1214754"/>
            <a:ext cx="2322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  </a:t>
            </a:r>
            <a:r>
              <a:rPr lang="en-US" dirty="0">
                <a:latin typeface="Calibri" pitchFamily="34" charset="0"/>
              </a:rPr>
              <a:t>FORÇAS ATUANTES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420530" y="1160748"/>
            <a:ext cx="3078342" cy="5770811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pt-BR" sz="2100" dirty="0">
                <a:latin typeface="Calibri" pitchFamily="34" charset="0"/>
              </a:rPr>
              <a:t>A cobrança quantificadora de produtividade,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80000"/>
            </a:pPr>
            <a:endParaRPr lang="pt-BR" sz="2100" dirty="0">
              <a:latin typeface="Calibri" pitchFamily="34" charset="0"/>
            </a:endParaRPr>
          </a:p>
          <a:p>
            <a:pPr marL="257175" indent="-257175">
              <a:lnSpc>
                <a:spcPct val="150000"/>
              </a:lnSpc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pt-BR" sz="2100" dirty="0">
                <a:latin typeface="Calibri" pitchFamily="34" charset="0"/>
              </a:rPr>
              <a:t>A informatização que leva ao trabalho administrativo demorado e tedioso  </a:t>
            </a:r>
          </a:p>
          <a:p>
            <a:pPr marL="457200" indent="-457200" algn="ctr">
              <a:spcBef>
                <a:spcPct val="50000"/>
              </a:spcBef>
              <a:buFontTx/>
              <a:buAutoNum type="romanUcPeriod"/>
            </a:pPr>
            <a:endParaRPr lang="pt-BR" dirty="0">
              <a:latin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pt-BR" sz="2100" dirty="0">
                <a:solidFill>
                  <a:srgbClr val="990000"/>
                </a:solidFill>
                <a:latin typeface="Times New Roman" pitchFamily="18" charset="0"/>
              </a:rPr>
              <a:t>		</a:t>
            </a:r>
          </a:p>
          <a:p>
            <a:pPr marL="457200" indent="-457200" algn="ctr">
              <a:spcBef>
                <a:spcPct val="50000"/>
              </a:spcBef>
            </a:pPr>
            <a:endParaRPr lang="pt-BR" sz="2100" dirty="0">
              <a:solidFill>
                <a:srgbClr val="990000"/>
              </a:solidFill>
              <a:latin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pt-BR" dirty="0">
              <a:latin typeface="Times New Roman" pitchFamily="18" charset="0"/>
            </a:endParaRPr>
          </a:p>
        </p:txBody>
      </p:sp>
      <p:pic>
        <p:nvPicPr>
          <p:cNvPr id="41987" name="Picture 4" descr="homem-com-pressa-atrasado-olhando-no-relogio-1278433928127_300x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075" y="2672916"/>
            <a:ext cx="22511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e 2"/>
          <p:cNvSpPr/>
          <p:nvPr/>
        </p:nvSpPr>
        <p:spPr>
          <a:xfrm>
            <a:off x="4936291" y="5157192"/>
            <a:ext cx="1520726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1500" dirty="0">
                <a:solidFill>
                  <a:srgbClr val="FFFF00"/>
                </a:solidFill>
              </a:rPr>
              <a:t>PRESSA !</a:t>
            </a:r>
          </a:p>
        </p:txBody>
      </p:sp>
    </p:spTree>
    <p:extLst>
      <p:ext uri="{BB962C8B-B14F-4D97-AF65-F5344CB8AC3E}">
        <p14:creationId xmlns:p14="http://schemas.microsoft.com/office/powerpoint/2010/main" val="749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485900" y="1063229"/>
          <a:ext cx="5657868" cy="81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1519"/>
              </p:ext>
            </p:extLst>
          </p:nvPr>
        </p:nvGraphicFramePr>
        <p:xfrm>
          <a:off x="1601670" y="2294874"/>
          <a:ext cx="5184576" cy="31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81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B7263-A05E-43EB-9968-396B7E95E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D9A68-58B8-48D2-9580-4E3AD71DF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5333B-DF7C-4640-95A8-2B1DD2A6E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981678-A1B9-4452-8B8C-309B1E2D5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485900" y="1063228"/>
          <a:ext cx="5872182" cy="758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600201" y="2477692"/>
          <a:ext cx="4761310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380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339444"/>
            <a:ext cx="4554173" cy="42862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 smtClean="0">
                <a:solidFill>
                  <a:schemeClr val="tx1"/>
                </a:solidFill>
              </a:rPr>
              <a:t>Estratégia  em Longo Prazo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628900"/>
            <a:ext cx="4564869" cy="165735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altLang="pt-BR" sz="2100" dirty="0"/>
              <a:t>Cultivar uma visão otimista da vida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altLang="pt-BR" sz="2100" dirty="0"/>
              <a:t>Aceitar que cada desafio deve ser resolvido e não sofrido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altLang="pt-BR" sz="2100" dirty="0"/>
              <a:t>Tentar eliminar o que for viável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altLang="pt-BR" sz="2100" dirty="0"/>
              <a:t>Aprender a lidar com o que não se consegue eliminar.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BR" alt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2">
                    <a:lumMod val="25000"/>
                  </a:schemeClr>
                </a:solidFill>
              </a:rPr>
              <a:t>No Turbilhão da Crise Lembrar :</a:t>
            </a:r>
            <a:endParaRPr lang="pt-BR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344" y="2078836"/>
            <a:ext cx="6172200" cy="3394472"/>
          </a:xfrm>
        </p:spPr>
        <p:txBody>
          <a:bodyPr>
            <a:normAutofit/>
          </a:bodyPr>
          <a:lstStyle/>
          <a:p>
            <a:pPr marL="0" indent="0">
              <a:defRPr/>
            </a:pPr>
            <a:endParaRPr lang="pt-BR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</a:rPr>
              <a:t>Até que o sol brilhe, 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</a:rPr>
              <a:t>acendamos uma vela na escuridão.</a:t>
            </a:r>
          </a:p>
          <a:p>
            <a:pPr marL="0" indent="0">
              <a:defRPr/>
            </a:pPr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defRPr/>
            </a:pPr>
            <a:r>
              <a:rPr lang="pt-BR" sz="2400" b="1" i="1" dirty="0">
                <a:solidFill>
                  <a:srgbClr val="FF0000"/>
                </a:solidFill>
                <a:hlinkClick r:id="rId2"/>
              </a:rPr>
              <a:t>Confúcio</a:t>
            </a:r>
            <a:r>
              <a:rPr lang="pt-BR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6021" y="1393017"/>
            <a:ext cx="2650330" cy="45361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i="1" dirty="0"/>
              <a:t>Willie Nelson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0204" y="2477693"/>
            <a:ext cx="5597147" cy="25050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400" dirty="0"/>
              <a:t>‘</a:t>
            </a:r>
            <a:r>
              <a:rPr lang="en-US" sz="5250" dirty="0"/>
              <a:t>When I started counting my blessings, my whole life turned around." </a:t>
            </a:r>
          </a:p>
          <a:p>
            <a:pPr marL="0" indent="0">
              <a:buNone/>
            </a:pPr>
            <a:endParaRPr lang="en-US" sz="5250" dirty="0"/>
          </a:p>
          <a:p>
            <a:pPr marL="0" indent="0">
              <a:buNone/>
            </a:pPr>
            <a:endParaRPr lang="en-US" sz="5250" dirty="0"/>
          </a:p>
          <a:p>
            <a:pPr marL="0" indent="0">
              <a:buNone/>
            </a:pPr>
            <a:r>
              <a:rPr lang="en-US" sz="5250" dirty="0" err="1"/>
              <a:t>Quando</a:t>
            </a:r>
            <a:r>
              <a:rPr lang="en-US" sz="5250" dirty="0"/>
              <a:t> </a:t>
            </a:r>
            <a:r>
              <a:rPr lang="en-US" sz="5250" dirty="0" err="1"/>
              <a:t>comecei</a:t>
            </a:r>
            <a:r>
              <a:rPr lang="en-US" sz="5250" dirty="0"/>
              <a:t> a </a:t>
            </a:r>
            <a:r>
              <a:rPr lang="en-US" sz="5250" dirty="0" err="1"/>
              <a:t>contar</a:t>
            </a:r>
            <a:r>
              <a:rPr lang="en-US" sz="5250" dirty="0"/>
              <a:t> </a:t>
            </a:r>
            <a:r>
              <a:rPr lang="en-US" sz="5250" dirty="0" err="1"/>
              <a:t>minhas</a:t>
            </a:r>
            <a:r>
              <a:rPr lang="en-US" sz="5250" dirty="0"/>
              <a:t> </a:t>
            </a:r>
            <a:r>
              <a:rPr lang="en-US" sz="5250" dirty="0" err="1"/>
              <a:t>bençãos</a:t>
            </a:r>
            <a:r>
              <a:rPr lang="en-US" sz="5250" dirty="0"/>
              <a:t>, </a:t>
            </a:r>
            <a:r>
              <a:rPr lang="en-US" sz="5250" dirty="0" err="1"/>
              <a:t>minha</a:t>
            </a:r>
            <a:r>
              <a:rPr lang="en-US" sz="5250" dirty="0"/>
              <a:t> </a:t>
            </a:r>
            <a:r>
              <a:rPr lang="en-US" sz="5250" dirty="0" err="1"/>
              <a:t>vida</a:t>
            </a:r>
            <a:r>
              <a:rPr lang="en-US" sz="5250" dirty="0"/>
              <a:t> se </a:t>
            </a:r>
            <a:r>
              <a:rPr lang="en-US" sz="5250" dirty="0" err="1"/>
              <a:t>transformou</a:t>
            </a:r>
            <a:endParaRPr lang="pt-BR" sz="5250" dirty="0"/>
          </a:p>
        </p:txBody>
      </p:sp>
    </p:spTree>
    <p:extLst>
      <p:ext uri="{BB962C8B-B14F-4D97-AF65-F5344CB8AC3E}">
        <p14:creationId xmlns:p14="http://schemas.microsoft.com/office/powerpoint/2010/main" val="34218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4"/>
          <p:cNvSpPr>
            <a:spLocks noGrp="1"/>
          </p:cNvSpPr>
          <p:nvPr>
            <p:ph type="ctrTitle"/>
          </p:nvPr>
        </p:nvSpPr>
        <p:spPr>
          <a:xfrm>
            <a:off x="2643174" y="1660909"/>
            <a:ext cx="3527822" cy="140374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 altLang="pt-B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OBRIGADA!</a:t>
            </a:r>
            <a:br>
              <a:rPr lang="pt-BR" altLang="pt-B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2"/>
              </a:rPr>
              <a:t>mlipp@estresse.com.br</a:t>
            </a: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t-BR" alt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www.estresse.com.br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Relaxamento da boneca de pano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100" dirty="0">
                <a:hlinkClick r:id="rId2"/>
              </a:rPr>
              <a:t>http://globotv.globo.com/rede-globo/globo-reporter/v/aprenda-a-fazer-a-tecnica-de-relaxamento-do-boneco-de-pano/2554174/</a:t>
            </a:r>
            <a:endParaRPr lang="pt-BR" sz="2100" dirty="0"/>
          </a:p>
          <a:p>
            <a:endParaRPr lang="pt-BR" sz="2100" dirty="0"/>
          </a:p>
          <a:p>
            <a:pPr marL="0" indent="0">
              <a:buNone/>
            </a:pPr>
            <a:endParaRPr lang="pt-BR" sz="21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842030" y="5579735"/>
            <a:ext cx="3030066" cy="273844"/>
          </a:xfrm>
        </p:spPr>
        <p:txBody>
          <a:bodyPr/>
          <a:lstStyle/>
          <a:p>
            <a:r>
              <a:rPr lang="pt-BR" dirty="0"/>
              <a:t>Rua Carlos Sampaio, 304 conj. 82 (11)3288-0782                       www.estresse.com</a:t>
            </a:r>
          </a:p>
        </p:txBody>
      </p:sp>
      <p:pic>
        <p:nvPicPr>
          <p:cNvPr id="6" name="Imagem 5" descr="https://scontent-b-mia.xx.fbcdn.net/hphotos-xfp1/v/t1.0-9/10686720_772845259452116_5727425391485189694_n.jpg?oh=5055af4b26c5933797ed7b574aea6abf&amp;oe=551660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07" y="5214937"/>
            <a:ext cx="3521869" cy="78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4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428754"/>
            <a:ext cx="6000750" cy="650081"/>
          </a:xfrm>
        </p:spPr>
        <p:txBody>
          <a:bodyPr/>
          <a:lstStyle/>
          <a:p>
            <a:pPr algn="ctr" eaLnBrk="1" hangingPunct="1"/>
            <a:r>
              <a:rPr lang="pt-BR" altLang="pt-BR"/>
              <a:t>REFERÊNCIAS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628900"/>
            <a:ext cx="6000750" cy="33718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dirty="0"/>
              <a:t>Lipp, M.N. </a:t>
            </a:r>
            <a:r>
              <a:rPr lang="pt-BR" altLang="pt-BR" b="1" dirty="0"/>
              <a:t>O Stress está dentro de Você</a:t>
            </a:r>
            <a:r>
              <a:rPr lang="pt-BR" altLang="pt-BR" dirty="0"/>
              <a:t>. São Paulo: Ed. Contexto.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dirty="0"/>
              <a:t>Lipp, M. N. (org.). </a:t>
            </a:r>
            <a:r>
              <a:rPr lang="pt-BR" altLang="pt-BR" b="1" dirty="0"/>
              <a:t>Relaxamento</a:t>
            </a:r>
            <a:r>
              <a:rPr lang="pt-BR" altLang="pt-BR" dirty="0"/>
              <a:t> para Todos: controle o seu </a:t>
            </a:r>
            <a:r>
              <a:rPr lang="pt-BR" altLang="pt-BR" b="1" dirty="0"/>
              <a:t>Stress</a:t>
            </a:r>
            <a:r>
              <a:rPr lang="pt-BR" altLang="pt-BR" dirty="0"/>
              <a:t> . Papirus Ed. 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dirty="0"/>
              <a:t>Lipp, M. N </a:t>
            </a:r>
            <a:r>
              <a:rPr lang="pt-BR" altLang="pt-BR" dirty="0" err="1"/>
              <a:t>Malagris</a:t>
            </a:r>
            <a:r>
              <a:rPr lang="pt-BR" altLang="pt-BR" dirty="0"/>
              <a:t>, L.N. &amp; </a:t>
            </a:r>
            <a:r>
              <a:rPr lang="pt-BR" altLang="pt-BR" dirty="0" err="1"/>
              <a:t>Novais,L</a:t>
            </a:r>
            <a:r>
              <a:rPr lang="pt-BR" altLang="pt-BR" dirty="0"/>
              <a:t>. </a:t>
            </a:r>
            <a:r>
              <a:rPr lang="pt-BR" altLang="pt-BR" b="1" dirty="0"/>
              <a:t>O Stress ao longo da vida</a:t>
            </a:r>
            <a:r>
              <a:rPr lang="pt-BR" altLang="pt-BR" dirty="0"/>
              <a:t>. </a:t>
            </a:r>
            <a:r>
              <a:rPr lang="pt-BR" altLang="pt-BR" dirty="0" err="1"/>
              <a:t>Icone</a:t>
            </a:r>
            <a:r>
              <a:rPr lang="pt-BR" altLang="pt-BR" dirty="0"/>
              <a:t> editora 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dirty="0"/>
              <a:t>LOJA VIRTUAL: </a:t>
            </a:r>
            <a:r>
              <a:rPr lang="pt-BR" altLang="pt-BR" dirty="0" smtClean="0"/>
              <a:t>marildalipp.com.br</a:t>
            </a:r>
          </a:p>
          <a:p>
            <a:pPr algn="just" eaLnBrk="1" hangingPunct="1">
              <a:lnSpc>
                <a:spcPct val="80000"/>
              </a:lnSpc>
            </a:pPr>
            <a:endParaRPr lang="en-US" altLang="pt-BR" dirty="0"/>
          </a:p>
          <a:p>
            <a:pPr algn="just" eaLnBrk="1" hangingPunct="1">
              <a:lnSpc>
                <a:spcPct val="80000"/>
              </a:lnSpc>
            </a:pPr>
            <a:r>
              <a:rPr lang="en-US" altLang="pt-BR" dirty="0" smtClean="0"/>
              <a:t>mlipp@estresse.com.br</a:t>
            </a:r>
            <a:endParaRPr lang="pt-BR" altLang="pt-BR" dirty="0"/>
          </a:p>
          <a:p>
            <a:pPr algn="just" eaLnBrk="1" hangingPunct="1">
              <a:lnSpc>
                <a:spcPct val="90000"/>
              </a:lnSpc>
            </a:pPr>
            <a:endParaRPr lang="pt-BR" altLang="pt-BR" dirty="0"/>
          </a:p>
          <a:p>
            <a:pPr algn="just" eaLnBrk="1" hangingPunct="1">
              <a:lnSpc>
                <a:spcPct val="90000"/>
              </a:lnSpc>
            </a:pPr>
            <a:endParaRPr lang="pt-BR" altLang="pt-BR" dirty="0"/>
          </a:p>
          <a:p>
            <a:pPr algn="just" eaLnBrk="1" hangingPunct="1">
              <a:lnSpc>
                <a:spcPct val="90000"/>
              </a:lnSpc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342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4" y="1268760"/>
            <a:ext cx="5562617" cy="464451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XII WORSKHOP INTERNACIONAL EM TCC DR. ROBERT M. CLARK. OXFORD UNIVERSITY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658" y="2830582"/>
            <a:ext cx="4760786" cy="291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VI CONGRESSO INTERNACIONAL DE STRESS </a:t>
            </a:r>
          </a:p>
          <a:p>
            <a:pPr marL="0" indent="0">
              <a:buNone/>
            </a:pPr>
            <a:r>
              <a:rPr lang="en-US" sz="2400" dirty="0"/>
              <a:t>19-21 DE ABRIL DE 2018</a:t>
            </a:r>
          </a:p>
          <a:p>
            <a:pPr marL="0" indent="0">
              <a:buNone/>
            </a:pPr>
            <a:r>
              <a:rPr lang="en-US" sz="2400" dirty="0"/>
              <a:t>HOTEL PULLMAN PALACE</a:t>
            </a:r>
          </a:p>
          <a:p>
            <a:pPr marL="0" indent="0">
              <a:buNone/>
            </a:pPr>
            <a:r>
              <a:rPr lang="en-US" sz="2400" dirty="0"/>
              <a:t>SAO PAULO, SP</a:t>
            </a:r>
          </a:p>
          <a:p>
            <a:pPr marL="0" indent="0">
              <a:buNone/>
            </a:pPr>
            <a:r>
              <a:rPr lang="en-US" sz="2400" dirty="0"/>
              <a:t>Stresscongresso.co.br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00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sapinhos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Rua Carlos Sampaio, 304 conj. 82 (11)3288-0782                       www.estresse.com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25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8"/>
            <a:ext cx="6172200" cy="4215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>
                <a:latin typeface="Tahoma" pitchFamily="34" charset="0"/>
              </a:rPr>
              <a:t>Síndrome da Pressa</a:t>
            </a:r>
          </a:p>
        </p:txBody>
      </p:sp>
      <p:pic>
        <p:nvPicPr>
          <p:cNvPr id="15363" name="Picture 4" descr="C:\Documents and Settings\Patrick\Desktop\leps\congresso\apresentação\fotos\pre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71650"/>
            <a:ext cx="63436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547664" y="1314852"/>
            <a:ext cx="500453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altLang="pt-BR" sz="1800" b="1" dirty="0">
                <a:latin typeface="Calibri" panose="020F0502020204030204" pitchFamily="34" charset="0"/>
              </a:rPr>
              <a:t> </a:t>
            </a:r>
            <a:r>
              <a:rPr lang="pt-BR" altLang="pt-BR" sz="2400" b="1" dirty="0">
                <a:latin typeface="Calibri" panose="020F0502020204030204" pitchFamily="34" charset="0"/>
              </a:rPr>
              <a:t>As mudanças somadas geram consequências nos hábitos de viver, tanto nas organizações familiares como nas empresariais e comunitárias.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pt-BR" sz="2400" b="1" dirty="0">
                <a:latin typeface="Calibri" panose="020F0502020204030204" pitchFamily="34" charset="0"/>
              </a:rPr>
              <a:t> O </a:t>
            </a:r>
            <a:r>
              <a:rPr lang="en-US" altLang="pt-BR" sz="2400" b="1" dirty="0" err="1">
                <a:latin typeface="Calibri" panose="020F0502020204030204" pitchFamily="34" charset="0"/>
              </a:rPr>
              <a:t>conforto</a:t>
            </a:r>
            <a:r>
              <a:rPr lang="en-US" altLang="pt-BR" sz="2400" b="1" dirty="0">
                <a:latin typeface="Calibri" panose="020F0502020204030204" pitchFamily="34" charset="0"/>
              </a:rPr>
              <a:t> do “</a:t>
            </a:r>
            <a:r>
              <a:rPr lang="en-US" altLang="pt-BR" sz="2400" b="1" dirty="0" err="1">
                <a:latin typeface="Calibri" panose="020F0502020204030204" pitchFamily="34" charset="0"/>
              </a:rPr>
              <a:t>conhecido</a:t>
            </a:r>
            <a:r>
              <a:rPr lang="en-US" altLang="pt-BR" sz="2400" b="1" dirty="0">
                <a:latin typeface="Calibri" panose="020F0502020204030204" pitchFamily="34" charset="0"/>
              </a:rPr>
              <a:t>” é </a:t>
            </a:r>
            <a:r>
              <a:rPr lang="en-US" altLang="pt-BR" sz="2400" b="1" dirty="0" err="1">
                <a:latin typeface="Calibri" panose="020F0502020204030204" pitchFamily="34" charset="0"/>
              </a:rPr>
              <a:t>substituído</a:t>
            </a:r>
            <a:r>
              <a:rPr lang="en-US" altLang="pt-BR" sz="2400" b="1" dirty="0">
                <a:latin typeface="Calibri" panose="020F0502020204030204" pitchFamily="34" charset="0"/>
              </a:rPr>
              <a:t> </a:t>
            </a:r>
            <a:r>
              <a:rPr lang="en-US" altLang="pt-BR" sz="2400" b="1" dirty="0" err="1">
                <a:latin typeface="Calibri" panose="020F0502020204030204" pitchFamily="34" charset="0"/>
              </a:rPr>
              <a:t>pelo</a:t>
            </a:r>
            <a:r>
              <a:rPr lang="en-US" altLang="pt-BR" sz="2400" b="1" dirty="0">
                <a:latin typeface="Calibri" panose="020F0502020204030204" pitchFamily="34" charset="0"/>
              </a:rPr>
              <a:t> </a:t>
            </a:r>
            <a:r>
              <a:rPr lang="en-US" altLang="pt-BR" sz="2400" b="1" dirty="0" err="1">
                <a:latin typeface="Calibri" panose="020F0502020204030204" pitchFamily="34" charset="0"/>
              </a:rPr>
              <a:t>desafio</a:t>
            </a:r>
            <a:r>
              <a:rPr lang="en-US" altLang="pt-BR" sz="2400" b="1" dirty="0">
                <a:latin typeface="Calibri" panose="020F0502020204030204" pitchFamily="34" charset="0"/>
              </a:rPr>
              <a:t> </a:t>
            </a:r>
            <a:r>
              <a:rPr lang="en-US" altLang="pt-BR" sz="2400" b="1" dirty="0" err="1">
                <a:latin typeface="Calibri" panose="020F0502020204030204" pitchFamily="34" charset="0"/>
              </a:rPr>
              <a:t>constante</a:t>
            </a:r>
            <a:r>
              <a:rPr lang="en-US" altLang="pt-BR" sz="2400" b="1" dirty="0">
                <a:latin typeface="Calibri" panose="020F0502020204030204" pitchFamily="34" charset="0"/>
              </a:rPr>
              <a:t> do novo.</a:t>
            </a:r>
            <a:endParaRPr lang="pt-BR" altLang="pt-BR" sz="2400" b="1" dirty="0">
              <a:latin typeface="Calibri" panose="020F0502020204030204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004201" y="1129904"/>
            <a:ext cx="2807494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75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2111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/>
              <a:t>  A solidão a dois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pt-BR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pt-BR" dirty="0" smtClean="0"/>
          </a:p>
          <a:p>
            <a:pPr marL="0" indent="0">
              <a:buClr>
                <a:schemeClr val="accent3"/>
              </a:buClr>
              <a:buNone/>
              <a:defRPr/>
            </a:pPr>
            <a:endParaRPr lang="pt-BR" dirty="0"/>
          </a:p>
        </p:txBody>
      </p:sp>
      <p:pic>
        <p:nvPicPr>
          <p:cNvPr id="23556" name="Picture 5" descr="http://www.updateordie.com/wp-content/uploads/2012/01/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5" y="2457454"/>
            <a:ext cx="3464719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9478</TotalTime>
  <Words>1890</Words>
  <Application>Microsoft Office PowerPoint</Application>
  <PresentationFormat>Apresentação na tela (4:3)</PresentationFormat>
  <Paragraphs>413</Paragraphs>
  <Slides>69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82" baseType="lpstr">
      <vt:lpstr>Arial</vt:lpstr>
      <vt:lpstr>Arial Black</vt:lpstr>
      <vt:lpstr>Calibri</vt:lpstr>
      <vt:lpstr>Comic Sans MS</vt:lpstr>
      <vt:lpstr>Impact</vt:lpstr>
      <vt:lpstr>Tahoma</vt:lpstr>
      <vt:lpstr>Times New Roman</vt:lpstr>
      <vt:lpstr>Trebuchet MS</vt:lpstr>
      <vt:lpstr>Wingdings</vt:lpstr>
      <vt:lpstr>Wingdings 2</vt:lpstr>
      <vt:lpstr>Wingdings 3</vt:lpstr>
      <vt:lpstr>Facetado</vt:lpstr>
      <vt:lpstr>CorelDraw.Graphic.6</vt:lpstr>
      <vt:lpstr>Apresentação do PowerPoint</vt:lpstr>
      <vt:lpstr>  MARILDA NOVAES LIPP, PhD Diretora do IPCS Presidente da FBTC </vt:lpstr>
      <vt:lpstr>Livros de interesse do professor.</vt:lpstr>
      <vt:lpstr>Apresentação do PowerPoint</vt:lpstr>
      <vt:lpstr>Apresentação do PowerPoint</vt:lpstr>
      <vt:lpstr>Apresentação do PowerPoint</vt:lpstr>
      <vt:lpstr>Síndrome da Pressa</vt:lpstr>
      <vt:lpstr>Apresentação do PowerPoint</vt:lpstr>
      <vt:lpstr>  A solidão a dois</vt:lpstr>
      <vt:lpstr>Video</vt:lpstr>
      <vt:lpstr>Apresentação do PowerPoint</vt:lpstr>
      <vt:lpstr>                   Heraclitus (Séc. VI a.C.)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STRESS E DEPRESSÃO</vt:lpstr>
      <vt:lpstr>ASSOCIAÇÕES PERVERSAS</vt:lpstr>
      <vt:lpstr>Apresentação do PowerPoint</vt:lpstr>
      <vt:lpstr>Video</vt:lpstr>
      <vt:lpstr>Apresentação do PowerPoint</vt:lpstr>
      <vt:lpstr>Apresentação do PowerPoint</vt:lpstr>
      <vt:lpstr>Apresentação do PowerPoint</vt:lpstr>
      <vt:lpstr>Apresentação do PowerPoint</vt:lpstr>
      <vt:lpstr>O Stress</vt:lpstr>
      <vt:lpstr>    Como o stress afeta as relações</vt:lpstr>
      <vt:lpstr>N0 STRESS</vt:lpstr>
      <vt:lpstr> Uma espécie de Inundação Psicológica de irritabilidade e até raiva é desencadeada em algumas pessoas levando à relações perturbadas, exigentes, sem a característica fundamental da troca emocional que toda relação demanda. Burnout.</vt:lpstr>
      <vt:lpstr>O QUE É O BURNOUT </vt:lpstr>
      <vt:lpstr>MASLACH(1976)  acrescentou detalhes  e hoje é a maior autoridade em burnout.</vt:lpstr>
      <vt:lpstr>Uma profissão de burnout</vt:lpstr>
      <vt:lpstr>PERFIL PERSONOLÓGICO  DA VITIMA EM POTENCIAL</vt:lpstr>
      <vt:lpstr>PERFIL PERSONOLÓGICO  DA VITIMA EM POTENCIAL </vt:lpstr>
      <vt:lpstr>DIFERENÇAS ENTRE STRESS E BURNOUT</vt:lpstr>
      <vt:lpstr>DIFERENÇAS ENTRE STRESS E BURNOUT</vt:lpstr>
      <vt:lpstr>O QUE O PROFESSOR PODE FAZER Segundo Sideli Biazi Tese de doutorado </vt:lpstr>
      <vt:lpstr>O QUE O PROFESSOR PODE FAZER CONTRA O BURNOUT E SE PREVENIR DAS DOENÇAS OCUPACIONAIS? </vt:lpstr>
      <vt:lpstr>O QUE O PROFESSOR PODE FAZER CONTRA O BURNOUT E SE PREVENIR DAS DOENÇAS OCUPACIONAIS? </vt:lpstr>
      <vt:lpstr>O QUE A INSTITUIÇÃO  PODE COLABORAR? </vt:lpstr>
      <vt:lpstr>O QUE A INSTITUIÇÃO  PODE COLABORAR? </vt:lpstr>
      <vt:lpstr>O QUE A INSTITUIÇÃO  PODE COLABORAR? </vt:lpstr>
      <vt:lpstr>    Fontes de stress </vt:lpstr>
      <vt:lpstr>       Pesquisa on-line com        2.495 adultos  </vt:lpstr>
      <vt:lpstr>Apresentação do PowerPoint</vt:lpstr>
      <vt:lpstr>Apresentação do PowerPoint</vt:lpstr>
      <vt:lpstr>Apresentação do PowerPoint</vt:lpstr>
      <vt:lpstr>Apresentação do PowerPoint</vt:lpstr>
      <vt:lpstr>Do que depende a pessoa se estressar ou não?</vt:lpstr>
      <vt:lpstr>O PROCESSO DO STRESS</vt:lpstr>
      <vt:lpstr>Técnicas para lidar com o stress</vt:lpstr>
      <vt:lpstr>Apresentação do PowerPoint</vt:lpstr>
      <vt:lpstr>COPO</vt:lpstr>
      <vt:lpstr>Apresentação do PowerPoint</vt:lpstr>
      <vt:lpstr>Apresentação do PowerPoint</vt:lpstr>
      <vt:lpstr>Estratégia  em Longo Prazo</vt:lpstr>
      <vt:lpstr>No Turbilhão da Crise Lembrar :</vt:lpstr>
      <vt:lpstr>Willie Nelson</vt:lpstr>
      <vt:lpstr>OBRIGADA! mlipp@estresse.com.br www.estresse.com.br</vt:lpstr>
      <vt:lpstr>Relaxamento da boneca de pano</vt:lpstr>
      <vt:lpstr>REFERÊNCIAS</vt:lpstr>
      <vt:lpstr>XII WORSKHOP INTERNACIONAL EM TCC DR. ROBERT M. CLARK. OXFORD UNIVERSITY</vt:lpstr>
      <vt:lpstr>FINAL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Gerenciamento de Stress</dc:title>
  <dc:creator>Victoria</dc:creator>
  <cp:lastModifiedBy>Microsoft</cp:lastModifiedBy>
  <cp:revision>149</cp:revision>
  <dcterms:created xsi:type="dcterms:W3CDTF">2014-06-09T10:43:46Z</dcterms:created>
  <dcterms:modified xsi:type="dcterms:W3CDTF">2017-10-27T11:05:02Z</dcterms:modified>
</cp:coreProperties>
</file>